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62" r:id="rId2"/>
    <p:sldId id="263" r:id="rId3"/>
    <p:sldId id="266" r:id="rId4"/>
    <p:sldId id="278" r:id="rId5"/>
    <p:sldId id="283" r:id="rId6"/>
    <p:sldId id="285" r:id="rId7"/>
    <p:sldId id="286" r:id="rId8"/>
    <p:sldId id="306" r:id="rId9"/>
    <p:sldId id="309" r:id="rId10"/>
    <p:sldId id="340" r:id="rId11"/>
    <p:sldId id="339" r:id="rId12"/>
    <p:sldId id="364" r:id="rId13"/>
    <p:sldId id="365" r:id="rId14"/>
    <p:sldId id="370" r:id="rId15"/>
    <p:sldId id="371" r:id="rId16"/>
    <p:sldId id="375" r:id="rId17"/>
    <p:sldId id="378" r:id="rId18"/>
    <p:sldId id="380" r:id="rId19"/>
    <p:sldId id="381" r:id="rId20"/>
    <p:sldId id="384" r:id="rId21"/>
    <p:sldId id="387" r:id="rId22"/>
    <p:sldId id="394" r:id="rId23"/>
    <p:sldId id="395" r:id="rId24"/>
    <p:sldId id="39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04" autoAdjust="0"/>
    <p:restoredTop sz="94643" autoAdjust="0"/>
  </p:normalViewPr>
  <p:slideViewPr>
    <p:cSldViewPr snapToGrid="0" showGuides="1">
      <p:cViewPr varScale="1">
        <p:scale>
          <a:sx n="100" d="100"/>
          <a:sy n="100" d="100"/>
        </p:scale>
        <p:origin x="558" y="90"/>
      </p:cViewPr>
      <p:guideLst>
        <p:guide pos="3840"/>
        <p:guide orient="horz" pos="2160"/>
      </p:guideLst>
    </p:cSldViewPr>
  </p:slideViewPr>
  <p:notesTextViewPr>
    <p:cViewPr>
      <p:scale>
        <a:sx n="1" d="1"/>
        <a:sy n="1" d="1"/>
      </p:scale>
      <p:origin x="0" y="0"/>
    </p:cViewPr>
  </p:notesTextViewPr>
  <p:notesViewPr>
    <p:cSldViewPr snapToGrid="0">
      <p:cViewPr varScale="1">
        <p:scale>
          <a:sx n="72" d="100"/>
          <a:sy n="72" d="100"/>
        </p:scale>
        <p:origin x="3592"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2194A3-A781-DC44-BCFB-9386BC0718EB}" type="datetimeFigureOut">
              <a:t>7/9/2019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5D834D-25A0-1643-8A7F-A582542181FC}" type="slidenum">
              <a:t>‹#›</a:t>
            </a:fld>
            <a:endParaRPr lang="en-US"/>
          </a:p>
        </p:txBody>
      </p:sp>
    </p:spTree>
    <p:extLst>
      <p:ext uri="{BB962C8B-B14F-4D97-AF65-F5344CB8AC3E}">
        <p14:creationId xmlns:p14="http://schemas.microsoft.com/office/powerpoint/2010/main" val="20115130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FE4D75-1172-47D0-A244-5FD6A5362733}" type="datetimeFigureOut">
              <a:rPr lang="en-US" smtClean="0"/>
              <a:t>7/9/2019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AD28E2-F5D9-41FA-9DFA-E5FED7303C57}" type="slidenum">
              <a:rPr lang="en-US" smtClean="0"/>
              <a:t>‹#›</a:t>
            </a:fld>
            <a:endParaRPr lang="en-US"/>
          </a:p>
        </p:txBody>
      </p:sp>
    </p:spTree>
    <p:extLst>
      <p:ext uri="{BB962C8B-B14F-4D97-AF65-F5344CB8AC3E}">
        <p14:creationId xmlns:p14="http://schemas.microsoft.com/office/powerpoint/2010/main" val="553245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AD28E2-F5D9-41FA-9DFA-E5FED7303C57}" type="slidenum">
              <a:rPr lang="en-US" smtClean="0"/>
              <a:t>6</a:t>
            </a:fld>
            <a:endParaRPr lang="en-US"/>
          </a:p>
        </p:txBody>
      </p:sp>
    </p:spTree>
    <p:extLst>
      <p:ext uri="{BB962C8B-B14F-4D97-AF65-F5344CB8AC3E}">
        <p14:creationId xmlns:p14="http://schemas.microsoft.com/office/powerpoint/2010/main" val="62927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394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Picture Placeholder 7"/>
          <p:cNvSpPr>
            <a:spLocks noGrp="1"/>
          </p:cNvSpPr>
          <p:nvPr>
            <p:ph type="pic" sz="quarter" idx="11" hasCustomPrompt="1"/>
          </p:nvPr>
        </p:nvSpPr>
        <p:spPr>
          <a:xfrm>
            <a:off x="6066972" y="170329"/>
            <a:ext cx="3062514" cy="6517342"/>
          </a:xfrm>
          <a:prstGeom prst="rect">
            <a:avLst/>
          </a:prstGeom>
          <a:pattFill prst="pct5">
            <a:fgClr>
              <a:schemeClr val="accent1"/>
            </a:fgClr>
            <a:bgClr>
              <a:schemeClr val="bg1"/>
            </a:bgClr>
          </a:pattFill>
        </p:spPr>
        <p:txBody>
          <a:bodyPr anchor="ctr">
            <a:norm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11027727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Picture Placeholder 3"/>
          <p:cNvSpPr>
            <a:spLocks noGrp="1"/>
          </p:cNvSpPr>
          <p:nvPr>
            <p:ph type="pic" sz="quarter" idx="11" hasCustomPrompt="1"/>
          </p:nvPr>
        </p:nvSpPr>
        <p:spPr>
          <a:xfrm>
            <a:off x="522514" y="489857"/>
            <a:ext cx="11146972" cy="5878286"/>
          </a:xfrm>
          <a:custGeom>
            <a:avLst/>
            <a:gdLst>
              <a:gd name="connsiteX0" fmla="*/ 0 w 11146972"/>
              <a:gd name="connsiteY0" fmla="*/ 0 h 5878286"/>
              <a:gd name="connsiteX1" fmla="*/ 11146972 w 11146972"/>
              <a:gd name="connsiteY1" fmla="*/ 0 h 5878286"/>
              <a:gd name="connsiteX2" fmla="*/ 11146972 w 11146972"/>
              <a:gd name="connsiteY2" fmla="*/ 5878286 h 5878286"/>
              <a:gd name="connsiteX3" fmla="*/ 0 w 11146972"/>
              <a:gd name="connsiteY3" fmla="*/ 5878286 h 5878286"/>
            </a:gdLst>
            <a:ahLst/>
            <a:cxnLst>
              <a:cxn ang="0">
                <a:pos x="connsiteX0" y="connsiteY0"/>
              </a:cxn>
              <a:cxn ang="0">
                <a:pos x="connsiteX1" y="connsiteY1"/>
              </a:cxn>
              <a:cxn ang="0">
                <a:pos x="connsiteX2" y="connsiteY2"/>
              </a:cxn>
              <a:cxn ang="0">
                <a:pos x="connsiteX3" y="connsiteY3"/>
              </a:cxn>
            </a:cxnLst>
            <a:rect l="l" t="t" r="r" b="b"/>
            <a:pathLst>
              <a:path w="11146972" h="5878286">
                <a:moveTo>
                  <a:pt x="0" y="0"/>
                </a:moveTo>
                <a:lnTo>
                  <a:pt x="11146972" y="0"/>
                </a:lnTo>
                <a:lnTo>
                  <a:pt x="11146972" y="5878286"/>
                </a:lnTo>
                <a:lnTo>
                  <a:pt x="0" y="587828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4285299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Picture Placeholder 3"/>
          <p:cNvSpPr>
            <a:spLocks noGrp="1"/>
          </p:cNvSpPr>
          <p:nvPr>
            <p:ph type="pic" sz="quarter" idx="11" hasCustomPrompt="1"/>
          </p:nvPr>
        </p:nvSpPr>
        <p:spPr>
          <a:xfrm>
            <a:off x="179294" y="2975113"/>
            <a:ext cx="11833412" cy="3041374"/>
          </a:xfrm>
          <a:custGeom>
            <a:avLst/>
            <a:gdLst>
              <a:gd name="connsiteX0" fmla="*/ 0 w 12192000"/>
              <a:gd name="connsiteY0" fmla="*/ 0 h 3041374"/>
              <a:gd name="connsiteX1" fmla="*/ 12192000 w 12192000"/>
              <a:gd name="connsiteY1" fmla="*/ 0 h 3041374"/>
              <a:gd name="connsiteX2" fmla="*/ 12192000 w 12192000"/>
              <a:gd name="connsiteY2" fmla="*/ 3041374 h 3041374"/>
              <a:gd name="connsiteX3" fmla="*/ 0 w 12192000"/>
              <a:gd name="connsiteY3" fmla="*/ 3041374 h 3041374"/>
            </a:gdLst>
            <a:ahLst/>
            <a:cxnLst>
              <a:cxn ang="0">
                <a:pos x="connsiteX0" y="connsiteY0"/>
              </a:cxn>
              <a:cxn ang="0">
                <a:pos x="connsiteX1" y="connsiteY1"/>
              </a:cxn>
              <a:cxn ang="0">
                <a:pos x="connsiteX2" y="connsiteY2"/>
              </a:cxn>
              <a:cxn ang="0">
                <a:pos x="connsiteX3" y="connsiteY3"/>
              </a:cxn>
            </a:cxnLst>
            <a:rect l="l" t="t" r="r" b="b"/>
            <a:pathLst>
              <a:path w="12192000" h="3041374">
                <a:moveTo>
                  <a:pt x="0" y="0"/>
                </a:moveTo>
                <a:lnTo>
                  <a:pt x="12192000" y="0"/>
                </a:lnTo>
                <a:lnTo>
                  <a:pt x="12192000" y="3041374"/>
                </a:lnTo>
                <a:lnTo>
                  <a:pt x="0" y="3041374"/>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3668773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Picture Placeholder 2"/>
          <p:cNvSpPr>
            <a:spLocks noGrp="1"/>
          </p:cNvSpPr>
          <p:nvPr>
            <p:ph type="pic" sz="quarter" idx="11" hasCustomPrompt="1"/>
          </p:nvPr>
        </p:nvSpPr>
        <p:spPr>
          <a:xfrm>
            <a:off x="179294" y="3816626"/>
            <a:ext cx="11833412" cy="2871045"/>
          </a:xfrm>
          <a:custGeom>
            <a:avLst/>
            <a:gdLst>
              <a:gd name="connsiteX0" fmla="*/ 0 w 12192000"/>
              <a:gd name="connsiteY0" fmla="*/ 0 h 3041374"/>
              <a:gd name="connsiteX1" fmla="*/ 12192000 w 12192000"/>
              <a:gd name="connsiteY1" fmla="*/ 0 h 3041374"/>
              <a:gd name="connsiteX2" fmla="*/ 12192000 w 12192000"/>
              <a:gd name="connsiteY2" fmla="*/ 3041374 h 3041374"/>
              <a:gd name="connsiteX3" fmla="*/ 0 w 12192000"/>
              <a:gd name="connsiteY3" fmla="*/ 3041374 h 3041374"/>
            </a:gdLst>
            <a:ahLst/>
            <a:cxnLst>
              <a:cxn ang="0">
                <a:pos x="connsiteX0" y="connsiteY0"/>
              </a:cxn>
              <a:cxn ang="0">
                <a:pos x="connsiteX1" y="connsiteY1"/>
              </a:cxn>
              <a:cxn ang="0">
                <a:pos x="connsiteX2" y="connsiteY2"/>
              </a:cxn>
              <a:cxn ang="0">
                <a:pos x="connsiteX3" y="connsiteY3"/>
              </a:cxn>
            </a:cxnLst>
            <a:rect l="l" t="t" r="r" b="b"/>
            <a:pathLst>
              <a:path w="12192000" h="3041374">
                <a:moveTo>
                  <a:pt x="0" y="0"/>
                </a:moveTo>
                <a:lnTo>
                  <a:pt x="12192000" y="0"/>
                </a:lnTo>
                <a:lnTo>
                  <a:pt x="12192000" y="3041374"/>
                </a:lnTo>
                <a:lnTo>
                  <a:pt x="0" y="3041374"/>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41514483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7"/>
          <p:cNvSpPr>
            <a:spLocks noGrp="1"/>
          </p:cNvSpPr>
          <p:nvPr>
            <p:ph type="pic" sz="quarter" idx="11" hasCustomPrompt="1"/>
          </p:nvPr>
        </p:nvSpPr>
        <p:spPr>
          <a:xfrm>
            <a:off x="1960096" y="170329"/>
            <a:ext cx="3773715" cy="6517342"/>
          </a:xfrm>
          <a:prstGeom prst="rect">
            <a:avLst/>
          </a:prstGeom>
          <a:pattFill prst="pct5">
            <a:fgClr>
              <a:schemeClr val="accent1"/>
            </a:fgClr>
            <a:bgClr>
              <a:schemeClr val="bg1"/>
            </a:bgClr>
          </a:pattFill>
        </p:spPr>
        <p:txBody>
          <a:bodyPr anchor="ctr">
            <a:norm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16498780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7"/>
          <p:cNvSpPr>
            <a:spLocks noGrp="1"/>
          </p:cNvSpPr>
          <p:nvPr>
            <p:ph type="pic" sz="quarter" idx="11" hasCustomPrompt="1"/>
          </p:nvPr>
        </p:nvSpPr>
        <p:spPr>
          <a:xfrm>
            <a:off x="1027766" y="1775012"/>
            <a:ext cx="6233645" cy="4096870"/>
          </a:xfrm>
          <a:prstGeom prst="rect">
            <a:avLst/>
          </a:prstGeom>
          <a:pattFill prst="pct5">
            <a:fgClr>
              <a:schemeClr val="accent1"/>
            </a:fgClr>
            <a:bgClr>
              <a:schemeClr val="bg1"/>
            </a:bgClr>
          </a:pattFill>
        </p:spPr>
        <p:txBody>
          <a:bodyPr anchor="ctr">
            <a:norm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279774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Picture Placeholder 7"/>
          <p:cNvSpPr>
            <a:spLocks noGrp="1"/>
          </p:cNvSpPr>
          <p:nvPr>
            <p:ph type="pic" sz="quarter" idx="11" hasCustomPrompt="1"/>
          </p:nvPr>
        </p:nvSpPr>
        <p:spPr>
          <a:xfrm>
            <a:off x="179294" y="170328"/>
            <a:ext cx="5916706" cy="3258671"/>
          </a:xfrm>
          <a:prstGeom prst="rect">
            <a:avLst/>
          </a:prstGeom>
          <a:pattFill prst="pct5">
            <a:fgClr>
              <a:schemeClr val="accent1"/>
            </a:fgClr>
            <a:bgClr>
              <a:schemeClr val="bg1"/>
            </a:bgClr>
          </a:pattFill>
        </p:spPr>
        <p:txBody>
          <a:bodyPr anchor="ctr">
            <a:norm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1028592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7"/>
          <p:cNvSpPr>
            <a:spLocks noGrp="1"/>
          </p:cNvSpPr>
          <p:nvPr>
            <p:ph type="pic" sz="quarter" idx="11" hasCustomPrompt="1"/>
          </p:nvPr>
        </p:nvSpPr>
        <p:spPr>
          <a:xfrm>
            <a:off x="8122025" y="170328"/>
            <a:ext cx="3890681" cy="6517343"/>
          </a:xfrm>
          <a:prstGeom prst="rect">
            <a:avLst/>
          </a:prstGeom>
          <a:pattFill prst="pct5">
            <a:fgClr>
              <a:schemeClr val="accent1"/>
            </a:fgClr>
            <a:bgClr>
              <a:schemeClr val="bg1"/>
            </a:bgClr>
          </a:pattFill>
        </p:spPr>
        <p:txBody>
          <a:bodyPr anchor="ctr">
            <a:norm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370084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5" name="Picture Placeholder 6"/>
          <p:cNvSpPr>
            <a:spLocks noGrp="1"/>
          </p:cNvSpPr>
          <p:nvPr>
            <p:ph type="pic" sz="quarter" idx="15" hasCustomPrompt="1"/>
          </p:nvPr>
        </p:nvSpPr>
        <p:spPr>
          <a:xfrm>
            <a:off x="179292" y="2066364"/>
            <a:ext cx="3944472" cy="270286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7" name="Picture Placeholder 6"/>
          <p:cNvSpPr>
            <a:spLocks noGrp="1"/>
          </p:cNvSpPr>
          <p:nvPr>
            <p:ph type="pic" sz="quarter" idx="16" hasCustomPrompt="1"/>
          </p:nvPr>
        </p:nvSpPr>
        <p:spPr>
          <a:xfrm>
            <a:off x="4123764" y="2066364"/>
            <a:ext cx="3944472" cy="270286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8" name="Picture Placeholder 6"/>
          <p:cNvSpPr>
            <a:spLocks noGrp="1"/>
          </p:cNvSpPr>
          <p:nvPr>
            <p:ph type="pic" sz="quarter" idx="17" hasCustomPrompt="1"/>
          </p:nvPr>
        </p:nvSpPr>
        <p:spPr>
          <a:xfrm>
            <a:off x="8068236" y="2066364"/>
            <a:ext cx="3944472" cy="270286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16044780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9" name="Picture Placeholder 6"/>
          <p:cNvSpPr>
            <a:spLocks noGrp="1"/>
          </p:cNvSpPr>
          <p:nvPr>
            <p:ph type="pic" sz="quarter" idx="16" hasCustomPrompt="1"/>
          </p:nvPr>
        </p:nvSpPr>
        <p:spPr>
          <a:xfrm>
            <a:off x="179292" y="1281951"/>
            <a:ext cx="3944472" cy="270286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13" name="Picture Placeholder 6"/>
          <p:cNvSpPr>
            <a:spLocks noGrp="1"/>
          </p:cNvSpPr>
          <p:nvPr>
            <p:ph type="pic" sz="quarter" idx="17" hasCustomPrompt="1"/>
          </p:nvPr>
        </p:nvSpPr>
        <p:spPr>
          <a:xfrm>
            <a:off x="4123764" y="3984811"/>
            <a:ext cx="3944472" cy="270286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14" name="Picture Placeholder 6"/>
          <p:cNvSpPr>
            <a:spLocks noGrp="1"/>
          </p:cNvSpPr>
          <p:nvPr>
            <p:ph type="pic" sz="quarter" idx="18" hasCustomPrompt="1"/>
          </p:nvPr>
        </p:nvSpPr>
        <p:spPr>
          <a:xfrm>
            <a:off x="8068233" y="1281951"/>
            <a:ext cx="3944472" cy="270286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1282378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179294" y="170328"/>
            <a:ext cx="11833412" cy="6517343"/>
          </a:xfrm>
          <a:prstGeom prst="rect">
            <a:avLst/>
          </a:prstGeom>
          <a:pattFill prst="pct5">
            <a:fgClr>
              <a:schemeClr val="accent1"/>
            </a:fgClr>
            <a:bgClr>
              <a:schemeClr val="bg1"/>
            </a:bgClr>
          </a:pattFill>
        </p:spPr>
        <p:txBody>
          <a:bodyPr anchor="ctr">
            <a:norm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1743202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6" name="Picture Placeholder 7"/>
          <p:cNvSpPr>
            <a:spLocks noGrp="1"/>
          </p:cNvSpPr>
          <p:nvPr>
            <p:ph type="pic" sz="quarter" idx="11" hasCustomPrompt="1"/>
          </p:nvPr>
        </p:nvSpPr>
        <p:spPr>
          <a:xfrm>
            <a:off x="4564743" y="170329"/>
            <a:ext cx="3062514" cy="6517342"/>
          </a:xfrm>
          <a:prstGeom prst="rect">
            <a:avLst/>
          </a:prstGeom>
          <a:pattFill prst="pct5">
            <a:fgClr>
              <a:schemeClr val="accent1"/>
            </a:fgClr>
            <a:bgClr>
              <a:schemeClr val="bg1"/>
            </a:bgClr>
          </a:pattFill>
        </p:spPr>
        <p:txBody>
          <a:bodyPr anchor="ctr">
            <a:norm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993782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Picture Placeholder 7"/>
          <p:cNvSpPr>
            <a:spLocks noGrp="1"/>
          </p:cNvSpPr>
          <p:nvPr>
            <p:ph type="pic" sz="quarter" idx="11" hasCustomPrompt="1"/>
          </p:nvPr>
        </p:nvSpPr>
        <p:spPr>
          <a:xfrm>
            <a:off x="179294" y="170328"/>
            <a:ext cx="7404847" cy="6517343"/>
          </a:xfrm>
          <a:prstGeom prst="rect">
            <a:avLst/>
          </a:prstGeom>
          <a:solidFill>
            <a:schemeClr val="tx1">
              <a:lumMod val="10000"/>
              <a:lumOff val="90000"/>
            </a:schemeClr>
          </a:solidFill>
        </p:spPr>
        <p:txBody>
          <a:bodyPr anchor="ctr">
            <a:norm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1897801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Picture Placeholder 7"/>
          <p:cNvSpPr>
            <a:spLocks noGrp="1"/>
          </p:cNvSpPr>
          <p:nvPr>
            <p:ph type="pic" sz="quarter" idx="11" hasCustomPrompt="1"/>
          </p:nvPr>
        </p:nvSpPr>
        <p:spPr>
          <a:xfrm>
            <a:off x="4385448" y="170329"/>
            <a:ext cx="7627258" cy="2759529"/>
          </a:xfrm>
          <a:prstGeom prst="rect">
            <a:avLst/>
          </a:prstGeom>
          <a:pattFill prst="pct5">
            <a:fgClr>
              <a:schemeClr val="accent1"/>
            </a:fgClr>
            <a:bgClr>
              <a:schemeClr val="bg1"/>
            </a:bgClr>
          </a:pattFill>
        </p:spPr>
        <p:txBody>
          <a:bodyPr anchor="ctr">
            <a:norm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1705486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2" name="Picture Placeholder 11"/>
          <p:cNvSpPr>
            <a:spLocks noGrp="1"/>
          </p:cNvSpPr>
          <p:nvPr>
            <p:ph type="pic" sz="quarter" idx="12" hasCustomPrompt="1"/>
          </p:nvPr>
        </p:nvSpPr>
        <p:spPr>
          <a:xfrm>
            <a:off x="703943" y="620940"/>
            <a:ext cx="4455886" cy="2506436"/>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13" name="Picture Placeholder 12"/>
          <p:cNvSpPr>
            <a:spLocks noGrp="1"/>
          </p:cNvSpPr>
          <p:nvPr>
            <p:ph type="pic" sz="quarter" idx="13" hasCustomPrompt="1"/>
          </p:nvPr>
        </p:nvSpPr>
        <p:spPr>
          <a:xfrm>
            <a:off x="703943" y="3741512"/>
            <a:ext cx="4455886" cy="2506436"/>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2318991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881421" y="718912"/>
            <a:ext cx="4455886" cy="2506436"/>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5" name="Picture Placeholder 4"/>
          <p:cNvSpPr>
            <a:spLocks noGrp="1"/>
          </p:cNvSpPr>
          <p:nvPr>
            <p:ph type="pic" sz="quarter" idx="13" hasCustomPrompt="1"/>
          </p:nvPr>
        </p:nvSpPr>
        <p:spPr>
          <a:xfrm>
            <a:off x="5700485" y="718912"/>
            <a:ext cx="4455886" cy="2506436"/>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6" name="Picture Placeholder 5"/>
          <p:cNvSpPr>
            <a:spLocks noGrp="1"/>
          </p:cNvSpPr>
          <p:nvPr>
            <p:ph type="pic" sz="quarter" idx="14" hasCustomPrompt="1"/>
          </p:nvPr>
        </p:nvSpPr>
        <p:spPr>
          <a:xfrm>
            <a:off x="7170057" y="3609069"/>
            <a:ext cx="2986314" cy="2506436"/>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9" name="Picture Placeholder 8"/>
          <p:cNvSpPr>
            <a:spLocks noGrp="1"/>
          </p:cNvSpPr>
          <p:nvPr>
            <p:ph type="pic" sz="quarter" idx="15" hasCustomPrompt="1"/>
          </p:nvPr>
        </p:nvSpPr>
        <p:spPr>
          <a:xfrm>
            <a:off x="10519549" y="718912"/>
            <a:ext cx="1493157" cy="5396593"/>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5033243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719893" y="571501"/>
            <a:ext cx="2417386" cy="2572204"/>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5" name="Picture Placeholder 4"/>
          <p:cNvSpPr>
            <a:spLocks noGrp="1"/>
          </p:cNvSpPr>
          <p:nvPr>
            <p:ph type="pic" sz="quarter" idx="13" hasCustomPrompt="1"/>
          </p:nvPr>
        </p:nvSpPr>
        <p:spPr>
          <a:xfrm>
            <a:off x="719892" y="3445330"/>
            <a:ext cx="2417386" cy="2873828"/>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8" name="Picture Placeholder 7"/>
          <p:cNvSpPr>
            <a:spLocks noGrp="1"/>
          </p:cNvSpPr>
          <p:nvPr>
            <p:ph type="pic" sz="quarter" idx="14" hasCustomPrompt="1"/>
          </p:nvPr>
        </p:nvSpPr>
        <p:spPr>
          <a:xfrm>
            <a:off x="3463092" y="571501"/>
            <a:ext cx="2417386" cy="3886199"/>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9" name="Picture Placeholder 8"/>
          <p:cNvSpPr>
            <a:spLocks noGrp="1"/>
          </p:cNvSpPr>
          <p:nvPr>
            <p:ph type="pic" sz="quarter" idx="15" hasCustomPrompt="1"/>
          </p:nvPr>
        </p:nvSpPr>
        <p:spPr>
          <a:xfrm>
            <a:off x="3463092" y="4767943"/>
            <a:ext cx="2417386" cy="1551214"/>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21672123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3"/>
          <p:cNvSpPr>
            <a:spLocks noGrp="1"/>
          </p:cNvSpPr>
          <p:nvPr>
            <p:ph type="pic" sz="quarter" idx="11" hasCustomPrompt="1"/>
          </p:nvPr>
        </p:nvSpPr>
        <p:spPr>
          <a:xfrm>
            <a:off x="143435" y="170330"/>
            <a:ext cx="4492487" cy="6517342"/>
          </a:xfrm>
          <a:custGeom>
            <a:avLst/>
            <a:gdLst>
              <a:gd name="connsiteX0" fmla="*/ 0 w 4492487"/>
              <a:gd name="connsiteY0" fmla="*/ 0 h 6857999"/>
              <a:gd name="connsiteX1" fmla="*/ 2032337 w 4492487"/>
              <a:gd name="connsiteY1" fmla="*/ 0 h 6857999"/>
              <a:gd name="connsiteX2" fmla="*/ 4492487 w 4492487"/>
              <a:gd name="connsiteY2" fmla="*/ 6857999 h 6857999"/>
              <a:gd name="connsiteX3" fmla="*/ 0 w 4492487"/>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492487" h="6857999">
                <a:moveTo>
                  <a:pt x="0" y="0"/>
                </a:moveTo>
                <a:lnTo>
                  <a:pt x="2032337" y="0"/>
                </a:lnTo>
                <a:lnTo>
                  <a:pt x="4492487" y="6857999"/>
                </a:lnTo>
                <a:lnTo>
                  <a:pt x="0" y="6857999"/>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8246722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Picture Placeholder 5"/>
          <p:cNvSpPr>
            <a:spLocks noGrp="1"/>
          </p:cNvSpPr>
          <p:nvPr>
            <p:ph type="pic" sz="quarter" idx="14" hasCustomPrompt="1"/>
          </p:nvPr>
        </p:nvSpPr>
        <p:spPr>
          <a:xfrm>
            <a:off x="961733" y="4057651"/>
            <a:ext cx="2284592" cy="2302328"/>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8" name="Picture Placeholder 7"/>
          <p:cNvSpPr>
            <a:spLocks noGrp="1"/>
          </p:cNvSpPr>
          <p:nvPr>
            <p:ph type="pic" sz="quarter" idx="15" hasCustomPrompt="1"/>
          </p:nvPr>
        </p:nvSpPr>
        <p:spPr>
          <a:xfrm>
            <a:off x="3624742" y="4057651"/>
            <a:ext cx="2284592" cy="2302328"/>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12" name="Picture Placeholder 11"/>
          <p:cNvSpPr>
            <a:spLocks noGrp="1"/>
          </p:cNvSpPr>
          <p:nvPr>
            <p:ph type="pic" sz="quarter" idx="16" hasCustomPrompt="1"/>
          </p:nvPr>
        </p:nvSpPr>
        <p:spPr>
          <a:xfrm>
            <a:off x="6287751" y="4057651"/>
            <a:ext cx="2284592" cy="2302328"/>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13" name="Picture Placeholder 12"/>
          <p:cNvSpPr>
            <a:spLocks noGrp="1"/>
          </p:cNvSpPr>
          <p:nvPr>
            <p:ph type="pic" sz="quarter" idx="17" hasCustomPrompt="1"/>
          </p:nvPr>
        </p:nvSpPr>
        <p:spPr>
          <a:xfrm>
            <a:off x="8950760" y="4057651"/>
            <a:ext cx="2284592" cy="2302328"/>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31847598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Picture Placeholder 2"/>
          <p:cNvSpPr>
            <a:spLocks noGrp="1"/>
          </p:cNvSpPr>
          <p:nvPr>
            <p:ph type="pic" sz="quarter" idx="14" hasCustomPrompt="1"/>
          </p:nvPr>
        </p:nvSpPr>
        <p:spPr>
          <a:xfrm>
            <a:off x="961733" y="4122967"/>
            <a:ext cx="2284592" cy="2302328"/>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4" name="Picture Placeholder 3"/>
          <p:cNvSpPr>
            <a:spLocks noGrp="1"/>
          </p:cNvSpPr>
          <p:nvPr>
            <p:ph type="pic" sz="quarter" idx="15" hasCustomPrompt="1"/>
          </p:nvPr>
        </p:nvSpPr>
        <p:spPr>
          <a:xfrm>
            <a:off x="3624742" y="4122967"/>
            <a:ext cx="2284592" cy="2302328"/>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5" name="Picture Placeholder 4"/>
          <p:cNvSpPr>
            <a:spLocks noGrp="1"/>
          </p:cNvSpPr>
          <p:nvPr>
            <p:ph type="pic" sz="quarter" idx="16" hasCustomPrompt="1"/>
          </p:nvPr>
        </p:nvSpPr>
        <p:spPr>
          <a:xfrm>
            <a:off x="6287751" y="4122967"/>
            <a:ext cx="2284592" cy="2302328"/>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6" name="Picture Placeholder 5"/>
          <p:cNvSpPr>
            <a:spLocks noGrp="1"/>
          </p:cNvSpPr>
          <p:nvPr>
            <p:ph type="pic" sz="quarter" idx="17" hasCustomPrompt="1"/>
          </p:nvPr>
        </p:nvSpPr>
        <p:spPr>
          <a:xfrm>
            <a:off x="8950760" y="4122967"/>
            <a:ext cx="2284592" cy="2302328"/>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7" name="Picture Placeholder 6"/>
          <p:cNvSpPr>
            <a:spLocks noGrp="1"/>
          </p:cNvSpPr>
          <p:nvPr>
            <p:ph type="pic" sz="quarter" idx="18" hasCustomPrompt="1"/>
          </p:nvPr>
        </p:nvSpPr>
        <p:spPr>
          <a:xfrm>
            <a:off x="961733" y="1510395"/>
            <a:ext cx="2284592" cy="2302328"/>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8" name="Picture Placeholder 7"/>
          <p:cNvSpPr>
            <a:spLocks noGrp="1"/>
          </p:cNvSpPr>
          <p:nvPr>
            <p:ph type="pic" sz="quarter" idx="19" hasCustomPrompt="1"/>
          </p:nvPr>
        </p:nvSpPr>
        <p:spPr>
          <a:xfrm>
            <a:off x="3624742" y="1510395"/>
            <a:ext cx="2284592" cy="2302328"/>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9" name="Picture Placeholder 8"/>
          <p:cNvSpPr>
            <a:spLocks noGrp="1"/>
          </p:cNvSpPr>
          <p:nvPr>
            <p:ph type="pic" sz="quarter" idx="20" hasCustomPrompt="1"/>
          </p:nvPr>
        </p:nvSpPr>
        <p:spPr>
          <a:xfrm>
            <a:off x="6287751" y="1510395"/>
            <a:ext cx="2284592" cy="2302328"/>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10" name="Picture Placeholder 9"/>
          <p:cNvSpPr>
            <a:spLocks noGrp="1"/>
          </p:cNvSpPr>
          <p:nvPr>
            <p:ph type="pic" sz="quarter" idx="21" hasCustomPrompt="1"/>
          </p:nvPr>
        </p:nvSpPr>
        <p:spPr>
          <a:xfrm>
            <a:off x="8950760" y="1510395"/>
            <a:ext cx="2284592" cy="2302328"/>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578157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3" name="Picture Placeholder 2"/>
          <p:cNvSpPr>
            <a:spLocks noGrp="1"/>
          </p:cNvSpPr>
          <p:nvPr>
            <p:ph type="pic" sz="quarter" idx="14" hasCustomPrompt="1"/>
          </p:nvPr>
        </p:nvSpPr>
        <p:spPr>
          <a:xfrm>
            <a:off x="1196524" y="3451182"/>
            <a:ext cx="2840078" cy="2862126"/>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4" name="Picture Placeholder 3"/>
          <p:cNvSpPr>
            <a:spLocks noGrp="1"/>
          </p:cNvSpPr>
          <p:nvPr>
            <p:ph type="pic" sz="quarter" idx="15" hasCustomPrompt="1"/>
          </p:nvPr>
        </p:nvSpPr>
        <p:spPr>
          <a:xfrm>
            <a:off x="4675961" y="3451182"/>
            <a:ext cx="2840078" cy="2862126"/>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5" name="Picture Placeholder 4"/>
          <p:cNvSpPr>
            <a:spLocks noGrp="1"/>
          </p:cNvSpPr>
          <p:nvPr>
            <p:ph type="pic" sz="quarter" idx="16" hasCustomPrompt="1"/>
          </p:nvPr>
        </p:nvSpPr>
        <p:spPr>
          <a:xfrm>
            <a:off x="8155398" y="3451182"/>
            <a:ext cx="2840078" cy="2862126"/>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7815776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4914900" y="1133413"/>
            <a:ext cx="2362200" cy="2362200"/>
          </a:xfrm>
          <a:prstGeom prst="teardrop">
            <a:avLst/>
          </a:prstGeom>
          <a:pattFill prst="pct5">
            <a:fgClr>
              <a:schemeClr val="accent1"/>
            </a:fgClr>
            <a:bgClr>
              <a:schemeClr val="bg1"/>
            </a:bgClr>
          </a:pattFill>
        </p:spPr>
        <p:txBody>
          <a:bodyPr anchor="ctr">
            <a:norm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2365110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3" name="Picture Placeholder 2"/>
          <p:cNvSpPr>
            <a:spLocks noGrp="1"/>
          </p:cNvSpPr>
          <p:nvPr>
            <p:ph type="pic" sz="quarter" idx="14" hasCustomPrompt="1"/>
          </p:nvPr>
        </p:nvSpPr>
        <p:spPr>
          <a:xfrm>
            <a:off x="1196524" y="589056"/>
            <a:ext cx="2840078" cy="2862126"/>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4" name="Picture Placeholder 3"/>
          <p:cNvSpPr>
            <a:spLocks noGrp="1"/>
          </p:cNvSpPr>
          <p:nvPr>
            <p:ph type="pic" sz="quarter" idx="15" hasCustomPrompt="1"/>
          </p:nvPr>
        </p:nvSpPr>
        <p:spPr>
          <a:xfrm>
            <a:off x="4675961" y="3451182"/>
            <a:ext cx="2840078" cy="2862126"/>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5" name="Picture Placeholder 4"/>
          <p:cNvSpPr>
            <a:spLocks noGrp="1"/>
          </p:cNvSpPr>
          <p:nvPr>
            <p:ph type="pic" sz="quarter" idx="16" hasCustomPrompt="1"/>
          </p:nvPr>
        </p:nvSpPr>
        <p:spPr>
          <a:xfrm>
            <a:off x="8155398" y="589056"/>
            <a:ext cx="2840078" cy="2862126"/>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5378985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23314" y="414065"/>
            <a:ext cx="2513648" cy="2851648"/>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11" name="Picture Placeholder 10"/>
          <p:cNvSpPr>
            <a:spLocks noGrp="1"/>
          </p:cNvSpPr>
          <p:nvPr>
            <p:ph type="pic" sz="quarter" idx="15" hasCustomPrompt="1"/>
          </p:nvPr>
        </p:nvSpPr>
        <p:spPr>
          <a:xfrm>
            <a:off x="3270880" y="414065"/>
            <a:ext cx="2513648" cy="2851648"/>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12" name="Picture Placeholder 11"/>
          <p:cNvSpPr>
            <a:spLocks noGrp="1"/>
          </p:cNvSpPr>
          <p:nvPr>
            <p:ph type="pic" sz="quarter" idx="16" hasCustomPrompt="1"/>
          </p:nvPr>
        </p:nvSpPr>
        <p:spPr>
          <a:xfrm>
            <a:off x="423314" y="3592283"/>
            <a:ext cx="2513648" cy="2851648"/>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13" name="Picture Placeholder 12"/>
          <p:cNvSpPr>
            <a:spLocks noGrp="1"/>
          </p:cNvSpPr>
          <p:nvPr>
            <p:ph type="pic" sz="quarter" idx="17" hasCustomPrompt="1"/>
          </p:nvPr>
        </p:nvSpPr>
        <p:spPr>
          <a:xfrm>
            <a:off x="3270880" y="3592283"/>
            <a:ext cx="2513648" cy="2851648"/>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36920212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3" name="Picture Placeholder 2"/>
          <p:cNvSpPr>
            <a:spLocks noGrp="1"/>
          </p:cNvSpPr>
          <p:nvPr>
            <p:ph type="pic" sz="quarter" idx="14" hasCustomPrompt="1"/>
          </p:nvPr>
        </p:nvSpPr>
        <p:spPr>
          <a:xfrm>
            <a:off x="9175005" y="3567798"/>
            <a:ext cx="2284592" cy="2302328"/>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4" name="Picture Placeholder 3"/>
          <p:cNvSpPr>
            <a:spLocks noGrp="1"/>
          </p:cNvSpPr>
          <p:nvPr>
            <p:ph type="pic" sz="quarter" idx="15" hasCustomPrompt="1"/>
          </p:nvPr>
        </p:nvSpPr>
        <p:spPr>
          <a:xfrm>
            <a:off x="9175005" y="987884"/>
            <a:ext cx="2284592" cy="2302328"/>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5" name="Picture Placeholder 4"/>
          <p:cNvSpPr>
            <a:spLocks noGrp="1"/>
          </p:cNvSpPr>
          <p:nvPr>
            <p:ph type="pic" sz="quarter" idx="16" hasCustomPrompt="1"/>
          </p:nvPr>
        </p:nvSpPr>
        <p:spPr>
          <a:xfrm>
            <a:off x="4359729" y="987879"/>
            <a:ext cx="4470969" cy="4882242"/>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8655882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798448" y="3567798"/>
            <a:ext cx="2284592" cy="2302328"/>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11" name="Picture Placeholder 10"/>
          <p:cNvSpPr>
            <a:spLocks noGrp="1"/>
          </p:cNvSpPr>
          <p:nvPr>
            <p:ph type="pic" sz="quarter" idx="15" hasCustomPrompt="1"/>
          </p:nvPr>
        </p:nvSpPr>
        <p:spPr>
          <a:xfrm>
            <a:off x="798448" y="987884"/>
            <a:ext cx="2284592" cy="2302328"/>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12" name="Picture Placeholder 11"/>
          <p:cNvSpPr>
            <a:spLocks noGrp="1"/>
          </p:cNvSpPr>
          <p:nvPr>
            <p:ph type="pic" sz="quarter" idx="16" hasCustomPrompt="1"/>
          </p:nvPr>
        </p:nvSpPr>
        <p:spPr>
          <a:xfrm>
            <a:off x="5990936" y="987879"/>
            <a:ext cx="5439064" cy="4882242"/>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13" name="Picture Placeholder 12"/>
          <p:cNvSpPr>
            <a:spLocks noGrp="1"/>
          </p:cNvSpPr>
          <p:nvPr>
            <p:ph type="pic" sz="quarter" idx="17" hasCustomPrompt="1"/>
          </p:nvPr>
        </p:nvSpPr>
        <p:spPr>
          <a:xfrm>
            <a:off x="3394692" y="3567798"/>
            <a:ext cx="2284592" cy="2302328"/>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14" name="Picture Placeholder 13"/>
          <p:cNvSpPr>
            <a:spLocks noGrp="1"/>
          </p:cNvSpPr>
          <p:nvPr>
            <p:ph type="pic" sz="quarter" idx="18" hasCustomPrompt="1"/>
          </p:nvPr>
        </p:nvSpPr>
        <p:spPr>
          <a:xfrm>
            <a:off x="3394692" y="987884"/>
            <a:ext cx="2284592" cy="2302328"/>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26920360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4" name="Picture Placeholder 3"/>
          <p:cNvSpPr>
            <a:spLocks noGrp="1"/>
          </p:cNvSpPr>
          <p:nvPr>
            <p:ph type="pic" sz="quarter" idx="15" hasCustomPrompt="1"/>
          </p:nvPr>
        </p:nvSpPr>
        <p:spPr>
          <a:xfrm>
            <a:off x="684148" y="987883"/>
            <a:ext cx="2284592" cy="4882237"/>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5" name="Picture Placeholder 4"/>
          <p:cNvSpPr>
            <a:spLocks noGrp="1"/>
          </p:cNvSpPr>
          <p:nvPr>
            <p:ph type="pic" sz="quarter" idx="16" hasCustomPrompt="1"/>
          </p:nvPr>
        </p:nvSpPr>
        <p:spPr>
          <a:xfrm>
            <a:off x="3292929" y="987879"/>
            <a:ext cx="4470969" cy="4882242"/>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982543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Picture Placeholder 4"/>
          <p:cNvSpPr>
            <a:spLocks noGrp="1"/>
          </p:cNvSpPr>
          <p:nvPr>
            <p:ph type="pic" sz="quarter" idx="16" hasCustomPrompt="1"/>
          </p:nvPr>
        </p:nvSpPr>
        <p:spPr>
          <a:xfrm>
            <a:off x="6096000" y="3429000"/>
            <a:ext cx="5916706" cy="3258671"/>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5" name="Picture Placeholder 4"/>
          <p:cNvSpPr>
            <a:spLocks noGrp="1"/>
          </p:cNvSpPr>
          <p:nvPr>
            <p:ph type="pic" sz="quarter" idx="17" hasCustomPrompt="1"/>
          </p:nvPr>
        </p:nvSpPr>
        <p:spPr>
          <a:xfrm>
            <a:off x="179294" y="170328"/>
            <a:ext cx="5916706" cy="3258671"/>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10031034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4"/>
          <p:cNvSpPr>
            <a:spLocks noGrp="1"/>
          </p:cNvSpPr>
          <p:nvPr>
            <p:ph type="pic" sz="quarter" idx="17" hasCustomPrompt="1"/>
          </p:nvPr>
        </p:nvSpPr>
        <p:spPr>
          <a:xfrm>
            <a:off x="179294" y="1714500"/>
            <a:ext cx="6096000" cy="3429000"/>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12754033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p:cNvSpPr>
            <a:spLocks noGrp="1"/>
          </p:cNvSpPr>
          <p:nvPr>
            <p:ph type="pic" sz="quarter" idx="17" hasCustomPrompt="1"/>
          </p:nvPr>
        </p:nvSpPr>
        <p:spPr>
          <a:xfrm>
            <a:off x="857250" y="2152650"/>
            <a:ext cx="2569028" cy="3429000"/>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5" name="Picture Placeholder 4"/>
          <p:cNvSpPr>
            <a:spLocks noGrp="1"/>
          </p:cNvSpPr>
          <p:nvPr>
            <p:ph type="pic" sz="quarter" idx="18" hasCustomPrompt="1"/>
          </p:nvPr>
        </p:nvSpPr>
        <p:spPr>
          <a:xfrm>
            <a:off x="6096000" y="2152650"/>
            <a:ext cx="2569028" cy="3429000"/>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2091184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Picture Placeholder 4"/>
          <p:cNvSpPr>
            <a:spLocks noGrp="1"/>
          </p:cNvSpPr>
          <p:nvPr>
            <p:ph type="pic" sz="quarter" idx="17" hasCustomPrompt="1"/>
          </p:nvPr>
        </p:nvSpPr>
        <p:spPr>
          <a:xfrm>
            <a:off x="857250" y="2114550"/>
            <a:ext cx="2569028" cy="3429000"/>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33611008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Picture Placeholder 4"/>
          <p:cNvSpPr>
            <a:spLocks noGrp="1"/>
          </p:cNvSpPr>
          <p:nvPr>
            <p:ph type="pic" sz="quarter" idx="17" hasCustomPrompt="1"/>
          </p:nvPr>
        </p:nvSpPr>
        <p:spPr>
          <a:xfrm>
            <a:off x="5739493" y="170329"/>
            <a:ext cx="3056164" cy="6517342"/>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2764190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Picture Placeholder 3"/>
          <p:cNvSpPr>
            <a:spLocks noGrp="1"/>
          </p:cNvSpPr>
          <p:nvPr>
            <p:ph type="pic" sz="quarter" idx="11" hasCustomPrompt="1"/>
          </p:nvPr>
        </p:nvSpPr>
        <p:spPr>
          <a:xfrm>
            <a:off x="179294" y="170328"/>
            <a:ext cx="5916706" cy="6517343"/>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5684449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5" name="Picture Placeholder 24"/>
          <p:cNvSpPr>
            <a:spLocks noGrp="1"/>
          </p:cNvSpPr>
          <p:nvPr>
            <p:ph type="pic" sz="quarter" idx="17" hasCustomPrompt="1"/>
          </p:nvPr>
        </p:nvSpPr>
        <p:spPr>
          <a:xfrm>
            <a:off x="179294" y="170328"/>
            <a:ext cx="5916706" cy="3258671"/>
          </a:xfrm>
          <a:custGeom>
            <a:avLst/>
            <a:gdLst>
              <a:gd name="connsiteX0" fmla="*/ 0 w 6096000"/>
              <a:gd name="connsiteY0" fmla="*/ 0 h 3429000"/>
              <a:gd name="connsiteX1" fmla="*/ 6096000 w 6096000"/>
              <a:gd name="connsiteY1" fmla="*/ 0 h 3429000"/>
              <a:gd name="connsiteX2" fmla="*/ 6096000 w 6096000"/>
              <a:gd name="connsiteY2" fmla="*/ 2114550 h 3429000"/>
              <a:gd name="connsiteX3" fmla="*/ 4781550 w 6096000"/>
              <a:gd name="connsiteY3" fmla="*/ 3429000 h 3429000"/>
              <a:gd name="connsiteX4" fmla="*/ 0 w 6096000"/>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3429000">
                <a:moveTo>
                  <a:pt x="0" y="0"/>
                </a:moveTo>
                <a:lnTo>
                  <a:pt x="6096000" y="0"/>
                </a:lnTo>
                <a:lnTo>
                  <a:pt x="6096000" y="2114550"/>
                </a:lnTo>
                <a:cubicBezTo>
                  <a:pt x="5370050" y="2114550"/>
                  <a:pt x="4781550" y="2703050"/>
                  <a:pt x="4781550" y="3429000"/>
                </a:cubicBezTo>
                <a:lnTo>
                  <a:pt x="0" y="3429000"/>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27" name="Picture Placeholder 26"/>
          <p:cNvSpPr>
            <a:spLocks noGrp="1"/>
          </p:cNvSpPr>
          <p:nvPr>
            <p:ph type="pic" sz="quarter" idx="18" hasCustomPrompt="1"/>
          </p:nvPr>
        </p:nvSpPr>
        <p:spPr>
          <a:xfrm>
            <a:off x="6096000" y="170328"/>
            <a:ext cx="5916706" cy="3258672"/>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1314450 w 6096000"/>
              <a:gd name="connsiteY3" fmla="*/ 3429000 h 3429000"/>
              <a:gd name="connsiteX4" fmla="*/ 0 w 6096000"/>
              <a:gd name="connsiteY4" fmla="*/ 211455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3429000">
                <a:moveTo>
                  <a:pt x="0" y="0"/>
                </a:moveTo>
                <a:lnTo>
                  <a:pt x="6096000" y="0"/>
                </a:lnTo>
                <a:lnTo>
                  <a:pt x="6096000" y="3429000"/>
                </a:lnTo>
                <a:lnTo>
                  <a:pt x="1314450" y="3429000"/>
                </a:lnTo>
                <a:cubicBezTo>
                  <a:pt x="1314450" y="2703050"/>
                  <a:pt x="725950" y="2114550"/>
                  <a:pt x="0" y="2114550"/>
                </a:cubicBez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28" name="Picture Placeholder 27"/>
          <p:cNvSpPr>
            <a:spLocks noGrp="1"/>
          </p:cNvSpPr>
          <p:nvPr>
            <p:ph type="pic" sz="quarter" idx="19" hasCustomPrompt="1"/>
          </p:nvPr>
        </p:nvSpPr>
        <p:spPr>
          <a:xfrm>
            <a:off x="4939145" y="2272145"/>
            <a:ext cx="2313710" cy="2313710"/>
          </a:xfrm>
          <a:custGeom>
            <a:avLst/>
            <a:gdLst>
              <a:gd name="connsiteX0" fmla="*/ 1162050 w 2324100"/>
              <a:gd name="connsiteY0" fmla="*/ 0 h 2324100"/>
              <a:gd name="connsiteX1" fmla="*/ 2324100 w 2324100"/>
              <a:gd name="connsiteY1" fmla="*/ 1162050 h 2324100"/>
              <a:gd name="connsiteX2" fmla="*/ 1162050 w 2324100"/>
              <a:gd name="connsiteY2" fmla="*/ 2324100 h 2324100"/>
              <a:gd name="connsiteX3" fmla="*/ 0 w 2324100"/>
              <a:gd name="connsiteY3" fmla="*/ 1162050 h 2324100"/>
              <a:gd name="connsiteX4" fmla="*/ 1162050 w 2324100"/>
              <a:gd name="connsiteY4" fmla="*/ 0 h 232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100" h="2324100">
                <a:moveTo>
                  <a:pt x="1162050" y="0"/>
                </a:moveTo>
                <a:cubicBezTo>
                  <a:pt x="1803832" y="0"/>
                  <a:pt x="2324100" y="520268"/>
                  <a:pt x="2324100" y="1162050"/>
                </a:cubicBezTo>
                <a:cubicBezTo>
                  <a:pt x="2324100" y="1803832"/>
                  <a:pt x="1803832" y="2324100"/>
                  <a:pt x="1162050" y="2324100"/>
                </a:cubicBezTo>
                <a:cubicBezTo>
                  <a:pt x="520268" y="2324100"/>
                  <a:pt x="0" y="1803832"/>
                  <a:pt x="0" y="1162050"/>
                </a:cubicBezTo>
                <a:cubicBezTo>
                  <a:pt x="0" y="520268"/>
                  <a:pt x="520268" y="0"/>
                  <a:pt x="1162050" y="0"/>
                </a:cubicBez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26319003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7" name="Picture Placeholder 4"/>
          <p:cNvSpPr>
            <a:spLocks noGrp="1"/>
          </p:cNvSpPr>
          <p:nvPr>
            <p:ph type="pic" sz="quarter" idx="17" hasCustomPrompt="1"/>
          </p:nvPr>
        </p:nvSpPr>
        <p:spPr>
          <a:xfrm>
            <a:off x="1197430" y="1876880"/>
            <a:ext cx="2024740" cy="2024740"/>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8" name="Picture Placeholder 4"/>
          <p:cNvSpPr>
            <a:spLocks noGrp="1"/>
          </p:cNvSpPr>
          <p:nvPr>
            <p:ph type="pic" sz="quarter" idx="18" hasCustomPrompt="1"/>
          </p:nvPr>
        </p:nvSpPr>
        <p:spPr>
          <a:xfrm>
            <a:off x="3795487" y="1876880"/>
            <a:ext cx="2024740" cy="2024740"/>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12" name="Picture Placeholder 4"/>
          <p:cNvSpPr>
            <a:spLocks noGrp="1"/>
          </p:cNvSpPr>
          <p:nvPr>
            <p:ph type="pic" sz="quarter" idx="19" hasCustomPrompt="1"/>
          </p:nvPr>
        </p:nvSpPr>
        <p:spPr>
          <a:xfrm>
            <a:off x="6393544" y="1876880"/>
            <a:ext cx="2024740" cy="2024740"/>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13" name="Picture Placeholder 4"/>
          <p:cNvSpPr>
            <a:spLocks noGrp="1"/>
          </p:cNvSpPr>
          <p:nvPr>
            <p:ph type="pic" sz="quarter" idx="20" hasCustomPrompt="1"/>
          </p:nvPr>
        </p:nvSpPr>
        <p:spPr>
          <a:xfrm>
            <a:off x="8991601" y="1876880"/>
            <a:ext cx="2024740" cy="2024740"/>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25153560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4" name="Picture Placeholder 4"/>
          <p:cNvSpPr>
            <a:spLocks noGrp="1"/>
          </p:cNvSpPr>
          <p:nvPr>
            <p:ph type="pic" sz="quarter" idx="17" hasCustomPrompt="1"/>
          </p:nvPr>
        </p:nvSpPr>
        <p:spPr>
          <a:xfrm>
            <a:off x="8547103" y="1019068"/>
            <a:ext cx="2547258" cy="2547258"/>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5" name="Picture Placeholder 4"/>
          <p:cNvSpPr>
            <a:spLocks noGrp="1"/>
          </p:cNvSpPr>
          <p:nvPr>
            <p:ph type="pic" sz="quarter" idx="18" hasCustomPrompt="1"/>
          </p:nvPr>
        </p:nvSpPr>
        <p:spPr>
          <a:xfrm>
            <a:off x="908053" y="3564338"/>
            <a:ext cx="2547258" cy="2547258"/>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30590168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4" name="Picture Placeholder 4"/>
          <p:cNvSpPr>
            <a:spLocks noGrp="1"/>
          </p:cNvSpPr>
          <p:nvPr>
            <p:ph type="pic" sz="quarter" idx="18" hasCustomPrompt="1"/>
          </p:nvPr>
        </p:nvSpPr>
        <p:spPr>
          <a:xfrm>
            <a:off x="454905" y="2054802"/>
            <a:ext cx="2547258" cy="2547258"/>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5" name="Picture Placeholder 4"/>
          <p:cNvSpPr>
            <a:spLocks noGrp="1"/>
          </p:cNvSpPr>
          <p:nvPr>
            <p:ph type="pic" sz="quarter" idx="19" hasCustomPrompt="1"/>
          </p:nvPr>
        </p:nvSpPr>
        <p:spPr>
          <a:xfrm>
            <a:off x="6390617" y="2054802"/>
            <a:ext cx="2547258" cy="2547258"/>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10821463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Picture Placeholder 4"/>
          <p:cNvSpPr>
            <a:spLocks noGrp="1"/>
          </p:cNvSpPr>
          <p:nvPr>
            <p:ph type="pic" sz="quarter" idx="17" hasCustomPrompt="1"/>
          </p:nvPr>
        </p:nvSpPr>
        <p:spPr>
          <a:xfrm>
            <a:off x="179294" y="170328"/>
            <a:ext cx="4214289" cy="6517343"/>
          </a:xfrm>
          <a:custGeom>
            <a:avLst/>
            <a:gdLst>
              <a:gd name="connsiteX0" fmla="*/ 0 w 4455886"/>
              <a:gd name="connsiteY0" fmla="*/ 0 h 2506436"/>
              <a:gd name="connsiteX1" fmla="*/ 4455886 w 4455886"/>
              <a:gd name="connsiteY1" fmla="*/ 0 h 2506436"/>
              <a:gd name="connsiteX2" fmla="*/ 4455886 w 4455886"/>
              <a:gd name="connsiteY2" fmla="*/ 2506436 h 2506436"/>
              <a:gd name="connsiteX3" fmla="*/ 0 w 4455886"/>
              <a:gd name="connsiteY3" fmla="*/ 2506436 h 2506436"/>
            </a:gdLst>
            <a:ahLst/>
            <a:cxnLst>
              <a:cxn ang="0">
                <a:pos x="connsiteX0" y="connsiteY0"/>
              </a:cxn>
              <a:cxn ang="0">
                <a:pos x="connsiteX1" y="connsiteY1"/>
              </a:cxn>
              <a:cxn ang="0">
                <a:pos x="connsiteX2" y="connsiteY2"/>
              </a:cxn>
              <a:cxn ang="0">
                <a:pos x="connsiteX3" y="connsiteY3"/>
              </a:cxn>
            </a:cxnLst>
            <a:rect l="l" t="t" r="r" b="b"/>
            <a:pathLst>
              <a:path w="4455886" h="2506436">
                <a:moveTo>
                  <a:pt x="0" y="0"/>
                </a:moveTo>
                <a:lnTo>
                  <a:pt x="4455886" y="0"/>
                </a:lnTo>
                <a:lnTo>
                  <a:pt x="4455886" y="2506436"/>
                </a:lnTo>
                <a:lnTo>
                  <a:pt x="0" y="2506436"/>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22250032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a:xfrm>
            <a:off x="2431623" y="2374052"/>
            <a:ext cx="2384217" cy="2384217"/>
          </a:xfrm>
          <a:custGeom>
            <a:avLst/>
            <a:gdLst>
              <a:gd name="connsiteX0" fmla="*/ 1192108 w 2384217"/>
              <a:gd name="connsiteY0" fmla="*/ 0 h 2384217"/>
              <a:gd name="connsiteX1" fmla="*/ 2384217 w 2384217"/>
              <a:gd name="connsiteY1" fmla="*/ 1192108 h 2384217"/>
              <a:gd name="connsiteX2" fmla="*/ 1192108 w 2384217"/>
              <a:gd name="connsiteY2" fmla="*/ 2384217 h 2384217"/>
              <a:gd name="connsiteX3" fmla="*/ 0 w 2384217"/>
              <a:gd name="connsiteY3" fmla="*/ 1192108 h 2384217"/>
            </a:gdLst>
            <a:ahLst/>
            <a:cxnLst>
              <a:cxn ang="0">
                <a:pos x="connsiteX0" y="connsiteY0"/>
              </a:cxn>
              <a:cxn ang="0">
                <a:pos x="connsiteX1" y="connsiteY1"/>
              </a:cxn>
              <a:cxn ang="0">
                <a:pos x="connsiteX2" y="connsiteY2"/>
              </a:cxn>
              <a:cxn ang="0">
                <a:pos x="connsiteX3" y="connsiteY3"/>
              </a:cxn>
            </a:cxnLst>
            <a:rect l="l" t="t" r="r" b="b"/>
            <a:pathLst>
              <a:path w="2384217" h="2384217">
                <a:moveTo>
                  <a:pt x="1192108" y="0"/>
                </a:moveTo>
                <a:lnTo>
                  <a:pt x="2384217" y="1192108"/>
                </a:lnTo>
                <a:lnTo>
                  <a:pt x="1192108" y="2384217"/>
                </a:lnTo>
                <a:lnTo>
                  <a:pt x="0" y="1192108"/>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12174225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7" name="Picture Placeholder 6"/>
          <p:cNvSpPr>
            <a:spLocks noGrp="1"/>
          </p:cNvSpPr>
          <p:nvPr>
            <p:ph type="pic" sz="quarter" idx="17" hasCustomPrompt="1"/>
          </p:nvPr>
        </p:nvSpPr>
        <p:spPr>
          <a:xfrm>
            <a:off x="2431623" y="782314"/>
            <a:ext cx="2384217" cy="2384217"/>
          </a:xfrm>
          <a:custGeom>
            <a:avLst/>
            <a:gdLst>
              <a:gd name="connsiteX0" fmla="*/ 1192108 w 2384217"/>
              <a:gd name="connsiteY0" fmla="*/ 0 h 2384217"/>
              <a:gd name="connsiteX1" fmla="*/ 2384217 w 2384217"/>
              <a:gd name="connsiteY1" fmla="*/ 1192108 h 2384217"/>
              <a:gd name="connsiteX2" fmla="*/ 1192108 w 2384217"/>
              <a:gd name="connsiteY2" fmla="*/ 2384217 h 2384217"/>
              <a:gd name="connsiteX3" fmla="*/ 0 w 2384217"/>
              <a:gd name="connsiteY3" fmla="*/ 1192108 h 2384217"/>
            </a:gdLst>
            <a:ahLst/>
            <a:cxnLst>
              <a:cxn ang="0">
                <a:pos x="connsiteX0" y="connsiteY0"/>
              </a:cxn>
              <a:cxn ang="0">
                <a:pos x="connsiteX1" y="connsiteY1"/>
              </a:cxn>
              <a:cxn ang="0">
                <a:pos x="connsiteX2" y="connsiteY2"/>
              </a:cxn>
              <a:cxn ang="0">
                <a:pos x="connsiteX3" y="connsiteY3"/>
              </a:cxn>
            </a:cxnLst>
            <a:rect l="l" t="t" r="r" b="b"/>
            <a:pathLst>
              <a:path w="2384217" h="2384217">
                <a:moveTo>
                  <a:pt x="1192108" y="0"/>
                </a:moveTo>
                <a:lnTo>
                  <a:pt x="2384217" y="1192108"/>
                </a:lnTo>
                <a:lnTo>
                  <a:pt x="1192108" y="2384217"/>
                </a:lnTo>
                <a:lnTo>
                  <a:pt x="0" y="1192108"/>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8" name="Picture Placeholder 7"/>
          <p:cNvSpPr>
            <a:spLocks noGrp="1"/>
          </p:cNvSpPr>
          <p:nvPr>
            <p:ph type="pic" sz="quarter" idx="18" hasCustomPrompt="1"/>
          </p:nvPr>
        </p:nvSpPr>
        <p:spPr>
          <a:xfrm>
            <a:off x="2431623" y="3745646"/>
            <a:ext cx="2384217" cy="2384217"/>
          </a:xfrm>
          <a:custGeom>
            <a:avLst/>
            <a:gdLst>
              <a:gd name="connsiteX0" fmla="*/ 1192108 w 2384217"/>
              <a:gd name="connsiteY0" fmla="*/ 0 h 2384217"/>
              <a:gd name="connsiteX1" fmla="*/ 2384217 w 2384217"/>
              <a:gd name="connsiteY1" fmla="*/ 1192108 h 2384217"/>
              <a:gd name="connsiteX2" fmla="*/ 1192108 w 2384217"/>
              <a:gd name="connsiteY2" fmla="*/ 2384217 h 2384217"/>
              <a:gd name="connsiteX3" fmla="*/ 0 w 2384217"/>
              <a:gd name="connsiteY3" fmla="*/ 1192108 h 2384217"/>
            </a:gdLst>
            <a:ahLst/>
            <a:cxnLst>
              <a:cxn ang="0">
                <a:pos x="connsiteX0" y="connsiteY0"/>
              </a:cxn>
              <a:cxn ang="0">
                <a:pos x="connsiteX1" y="connsiteY1"/>
              </a:cxn>
              <a:cxn ang="0">
                <a:pos x="connsiteX2" y="connsiteY2"/>
              </a:cxn>
              <a:cxn ang="0">
                <a:pos x="connsiteX3" y="connsiteY3"/>
              </a:cxn>
            </a:cxnLst>
            <a:rect l="l" t="t" r="r" b="b"/>
            <a:pathLst>
              <a:path w="2384217" h="2384217">
                <a:moveTo>
                  <a:pt x="1192108" y="0"/>
                </a:moveTo>
                <a:lnTo>
                  <a:pt x="2384217" y="1192108"/>
                </a:lnTo>
                <a:lnTo>
                  <a:pt x="1192108" y="2384217"/>
                </a:lnTo>
                <a:lnTo>
                  <a:pt x="0" y="1192108"/>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644183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14" name="Picture Placeholder 7"/>
          <p:cNvSpPr>
            <a:spLocks noGrp="1"/>
          </p:cNvSpPr>
          <p:nvPr>
            <p:ph type="pic" sz="quarter" idx="10" hasCustomPrompt="1"/>
          </p:nvPr>
        </p:nvSpPr>
        <p:spPr>
          <a:xfrm>
            <a:off x="179294" y="170328"/>
            <a:ext cx="11833412" cy="6517343"/>
          </a:xfrm>
          <a:prstGeom prst="rect">
            <a:avLst/>
          </a:prstGeom>
          <a:pattFill prst="pct5">
            <a:fgClr>
              <a:schemeClr val="accent1"/>
            </a:fgClr>
            <a:bgClr>
              <a:schemeClr val="bg1"/>
            </a:bgClr>
          </a:pattFill>
        </p:spPr>
        <p:txBody>
          <a:bodyPr anchor="ctr">
            <a:normAutofit/>
          </a:bodyPr>
          <a:lstStyle>
            <a:lvl1pPr marL="0" indent="0" algn="ctr">
              <a:buNone/>
              <a:defRPr sz="1600"/>
            </a:lvl1pPr>
          </a:lstStyle>
          <a:p>
            <a:r>
              <a:rPr lang="en-US" dirty="0"/>
              <a:t>Drag &amp; Drop Picture</a:t>
            </a:r>
          </a:p>
        </p:txBody>
      </p:sp>
      <p:sp>
        <p:nvSpPr>
          <p:cNvPr id="13" name="Picture Placeholder 15"/>
          <p:cNvSpPr>
            <a:spLocks noGrp="1"/>
          </p:cNvSpPr>
          <p:nvPr>
            <p:ph type="pic" sz="quarter" idx="26" hasCustomPrompt="1"/>
          </p:nvPr>
        </p:nvSpPr>
        <p:spPr>
          <a:xfrm>
            <a:off x="8287443" y="1537307"/>
            <a:ext cx="2164558" cy="3826794"/>
          </a:xfrm>
          <a:custGeom>
            <a:avLst/>
            <a:gdLst>
              <a:gd name="connsiteX0" fmla="*/ 0 w 2167128"/>
              <a:gd name="connsiteY0" fmla="*/ 0 h 3831336"/>
              <a:gd name="connsiteX1" fmla="*/ 2167128 w 2167128"/>
              <a:gd name="connsiteY1" fmla="*/ 0 h 3831336"/>
              <a:gd name="connsiteX2" fmla="*/ 2167128 w 2167128"/>
              <a:gd name="connsiteY2" fmla="*/ 3831336 h 3831336"/>
              <a:gd name="connsiteX3" fmla="*/ 0 w 2167128"/>
              <a:gd name="connsiteY3" fmla="*/ 3831336 h 3831336"/>
            </a:gdLst>
            <a:ahLst/>
            <a:cxnLst>
              <a:cxn ang="0">
                <a:pos x="connsiteX0" y="connsiteY0"/>
              </a:cxn>
              <a:cxn ang="0">
                <a:pos x="connsiteX1" y="connsiteY1"/>
              </a:cxn>
              <a:cxn ang="0">
                <a:pos x="connsiteX2" y="connsiteY2"/>
              </a:cxn>
              <a:cxn ang="0">
                <a:pos x="connsiteX3" y="connsiteY3"/>
              </a:cxn>
            </a:cxnLst>
            <a:rect l="l" t="t" r="r" b="b"/>
            <a:pathLst>
              <a:path w="2167128" h="3831336">
                <a:moveTo>
                  <a:pt x="0" y="0"/>
                </a:moveTo>
                <a:lnTo>
                  <a:pt x="2167128" y="0"/>
                </a:lnTo>
                <a:lnTo>
                  <a:pt x="2167128" y="3831336"/>
                </a:lnTo>
                <a:lnTo>
                  <a:pt x="0" y="3831336"/>
                </a:lnTo>
                <a:close/>
              </a:path>
            </a:pathLst>
          </a:custGeom>
          <a:pattFill prst="pct5">
            <a:fgClr>
              <a:schemeClr val="accent1"/>
            </a:fgClr>
            <a:bgClr>
              <a:schemeClr val="bg1"/>
            </a:bgClr>
          </a:pattFill>
        </p:spPr>
        <p:txBody>
          <a:bodyPr wrap="square" anchor="ctr">
            <a:noAutofit/>
          </a:bodyPr>
          <a:lstStyle>
            <a:lvl1pPr marL="0" indent="0" algn="ctr">
              <a:buFontTx/>
              <a:buNone/>
              <a:defRPr sz="1600" b="1">
                <a:solidFill>
                  <a:schemeClr val="tx1">
                    <a:lumMod val="50000"/>
                  </a:schemeClr>
                </a:solidFill>
              </a:defRPr>
            </a:lvl1pPr>
          </a:lstStyle>
          <a:p>
            <a:r>
              <a:rPr lang="en-US"/>
              <a:t>Drag &amp; Drop Here</a:t>
            </a:r>
          </a:p>
        </p:txBody>
      </p:sp>
    </p:spTree>
    <p:extLst>
      <p:ext uri="{BB962C8B-B14F-4D97-AF65-F5344CB8AC3E}">
        <p14:creationId xmlns:p14="http://schemas.microsoft.com/office/powerpoint/2010/main" val="8759523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179294" y="170329"/>
            <a:ext cx="11833412" cy="4513182"/>
          </a:xfrm>
          <a:prstGeom prst="rect">
            <a:avLst/>
          </a:prstGeom>
          <a:pattFill prst="pct5">
            <a:fgClr>
              <a:schemeClr val="accent1"/>
            </a:fgClr>
            <a:bgClr>
              <a:schemeClr val="bg1"/>
            </a:bgClr>
          </a:pattFill>
        </p:spPr>
        <p:txBody>
          <a:bodyPr anchor="ctr">
            <a:normAutofit/>
          </a:bodyPr>
          <a:lstStyle>
            <a:lvl1pPr marL="0" indent="0" algn="ctr">
              <a:buNone/>
              <a:defRPr sz="1600"/>
            </a:lvl1pPr>
          </a:lstStyle>
          <a:p>
            <a:r>
              <a:rPr lang="en-US" dirty="0"/>
              <a:t>Drag &amp; Drop Picture</a:t>
            </a:r>
          </a:p>
        </p:txBody>
      </p:sp>
      <p:sp>
        <p:nvSpPr>
          <p:cNvPr id="4" name="Picture Placeholder 6"/>
          <p:cNvSpPr>
            <a:spLocks noGrp="1"/>
          </p:cNvSpPr>
          <p:nvPr>
            <p:ph type="pic" sz="quarter" idx="28" hasCustomPrompt="1"/>
          </p:nvPr>
        </p:nvSpPr>
        <p:spPr>
          <a:xfrm>
            <a:off x="4667150" y="2022099"/>
            <a:ext cx="2857700" cy="3845312"/>
          </a:xfrm>
          <a:custGeom>
            <a:avLst/>
            <a:gdLst>
              <a:gd name="connsiteX0" fmla="*/ 0 w 4442738"/>
              <a:gd name="connsiteY0" fmla="*/ 0 h 2786118"/>
              <a:gd name="connsiteX1" fmla="*/ 4442738 w 4442738"/>
              <a:gd name="connsiteY1" fmla="*/ 0 h 2786118"/>
              <a:gd name="connsiteX2" fmla="*/ 4442738 w 4442738"/>
              <a:gd name="connsiteY2" fmla="*/ 2786118 h 2786118"/>
              <a:gd name="connsiteX3" fmla="*/ 0 w 4442738"/>
              <a:gd name="connsiteY3" fmla="*/ 2786118 h 2786118"/>
            </a:gdLst>
            <a:ahLst/>
            <a:cxnLst>
              <a:cxn ang="0">
                <a:pos x="connsiteX0" y="connsiteY0"/>
              </a:cxn>
              <a:cxn ang="0">
                <a:pos x="connsiteX1" y="connsiteY1"/>
              </a:cxn>
              <a:cxn ang="0">
                <a:pos x="connsiteX2" y="connsiteY2"/>
              </a:cxn>
              <a:cxn ang="0">
                <a:pos x="connsiteX3" y="connsiteY3"/>
              </a:cxn>
            </a:cxnLst>
            <a:rect l="l" t="t" r="r" b="b"/>
            <a:pathLst>
              <a:path w="4442738" h="2786118">
                <a:moveTo>
                  <a:pt x="0" y="0"/>
                </a:moveTo>
                <a:lnTo>
                  <a:pt x="4442738" y="0"/>
                </a:lnTo>
                <a:lnTo>
                  <a:pt x="4442738" y="2786118"/>
                </a:lnTo>
                <a:lnTo>
                  <a:pt x="0" y="2786118"/>
                </a:lnTo>
                <a:close/>
              </a:path>
            </a:pathLst>
          </a:custGeom>
          <a:pattFill prst="pct5">
            <a:fgClr>
              <a:schemeClr val="accent1"/>
            </a:fgClr>
            <a:bgClr>
              <a:schemeClr val="bg1"/>
            </a:bgClr>
          </a:pattFill>
        </p:spPr>
        <p:txBody>
          <a:bodyPr wrap="square" anchor="ctr">
            <a:noAutofit/>
          </a:bodyPr>
          <a:lstStyle>
            <a:lvl1pPr marL="0" indent="0" algn="ctr">
              <a:buFontTx/>
              <a:buNone/>
              <a:defRPr sz="1600" b="1">
                <a:solidFill>
                  <a:schemeClr val="tx1">
                    <a:lumMod val="50000"/>
                  </a:schemeClr>
                </a:solidFill>
              </a:defRPr>
            </a:lvl1pPr>
          </a:lstStyle>
          <a:p>
            <a:r>
              <a:rPr lang="en-US"/>
              <a:t>Drag &amp; Drop Here</a:t>
            </a:r>
          </a:p>
        </p:txBody>
      </p:sp>
    </p:spTree>
    <p:extLst>
      <p:ext uri="{BB962C8B-B14F-4D97-AF65-F5344CB8AC3E}">
        <p14:creationId xmlns:p14="http://schemas.microsoft.com/office/powerpoint/2010/main" val="4182944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15" name="Picture Placeholder 6"/>
          <p:cNvSpPr>
            <a:spLocks noGrp="1"/>
          </p:cNvSpPr>
          <p:nvPr>
            <p:ph type="pic" sz="quarter" idx="28" hasCustomPrompt="1"/>
          </p:nvPr>
        </p:nvSpPr>
        <p:spPr>
          <a:xfrm>
            <a:off x="5034287" y="1550852"/>
            <a:ext cx="2123426" cy="3800465"/>
          </a:xfrm>
          <a:custGeom>
            <a:avLst/>
            <a:gdLst>
              <a:gd name="connsiteX0" fmla="*/ 0 w 2444786"/>
              <a:gd name="connsiteY0" fmla="*/ 0 h 4344662"/>
              <a:gd name="connsiteX1" fmla="*/ 2444786 w 2444786"/>
              <a:gd name="connsiteY1" fmla="*/ 0 h 4344662"/>
              <a:gd name="connsiteX2" fmla="*/ 2444786 w 2444786"/>
              <a:gd name="connsiteY2" fmla="*/ 4344662 h 4344662"/>
              <a:gd name="connsiteX3" fmla="*/ 0 w 2444786"/>
              <a:gd name="connsiteY3" fmla="*/ 4344662 h 4344662"/>
            </a:gdLst>
            <a:ahLst/>
            <a:cxnLst>
              <a:cxn ang="0">
                <a:pos x="connsiteX0" y="connsiteY0"/>
              </a:cxn>
              <a:cxn ang="0">
                <a:pos x="connsiteX1" y="connsiteY1"/>
              </a:cxn>
              <a:cxn ang="0">
                <a:pos x="connsiteX2" y="connsiteY2"/>
              </a:cxn>
              <a:cxn ang="0">
                <a:pos x="connsiteX3" y="connsiteY3"/>
              </a:cxn>
            </a:cxnLst>
            <a:rect l="l" t="t" r="r" b="b"/>
            <a:pathLst>
              <a:path w="2444786" h="4344662">
                <a:moveTo>
                  <a:pt x="0" y="0"/>
                </a:moveTo>
                <a:lnTo>
                  <a:pt x="2444786" y="0"/>
                </a:lnTo>
                <a:lnTo>
                  <a:pt x="2444786" y="4344662"/>
                </a:lnTo>
                <a:lnTo>
                  <a:pt x="0" y="4344662"/>
                </a:lnTo>
                <a:close/>
              </a:path>
            </a:pathLst>
          </a:custGeom>
          <a:pattFill prst="pct5">
            <a:fgClr>
              <a:schemeClr val="accent1"/>
            </a:fgClr>
            <a:bgClr>
              <a:schemeClr val="bg1"/>
            </a:bgClr>
          </a:pattFill>
        </p:spPr>
        <p:txBody>
          <a:bodyPr wrap="square" anchor="ctr">
            <a:noAutofit/>
          </a:bodyPr>
          <a:lstStyle>
            <a:lvl1pPr marL="0" indent="0" algn="ctr">
              <a:buFontTx/>
              <a:buNone/>
              <a:defRPr sz="1600" b="1">
                <a:solidFill>
                  <a:schemeClr val="tx1">
                    <a:lumMod val="50000"/>
                  </a:schemeClr>
                </a:solidFill>
              </a:defRPr>
            </a:lvl1pPr>
          </a:lstStyle>
          <a:p>
            <a:r>
              <a:rPr lang="en-US"/>
              <a:t>Drag &amp; Drop Here</a:t>
            </a:r>
          </a:p>
        </p:txBody>
      </p:sp>
    </p:spTree>
    <p:extLst>
      <p:ext uri="{BB962C8B-B14F-4D97-AF65-F5344CB8AC3E}">
        <p14:creationId xmlns:p14="http://schemas.microsoft.com/office/powerpoint/2010/main" val="513392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4" name="Picture Placeholder 3"/>
          <p:cNvSpPr>
            <a:spLocks noGrp="1"/>
          </p:cNvSpPr>
          <p:nvPr>
            <p:ph type="pic" sz="quarter" idx="11" hasCustomPrompt="1"/>
          </p:nvPr>
        </p:nvSpPr>
        <p:spPr>
          <a:xfrm>
            <a:off x="6508886" y="573932"/>
            <a:ext cx="5075676" cy="5710136"/>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19420293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grpSp>
        <p:nvGrpSpPr>
          <p:cNvPr id="3" name="Группа 38"/>
          <p:cNvGrpSpPr/>
          <p:nvPr userDrawn="1"/>
        </p:nvGrpSpPr>
        <p:grpSpPr>
          <a:xfrm>
            <a:off x="3596826" y="2758064"/>
            <a:ext cx="2527932" cy="5046130"/>
            <a:chOff x="3421706" y="1143000"/>
            <a:chExt cx="2530932" cy="5052117"/>
          </a:xfrm>
        </p:grpSpPr>
        <p:sp>
          <p:nvSpPr>
            <p:cNvPr id="4" name="Скругленный прямоугольник 39"/>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5" name="Скругленный прямоугольник 40"/>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6" name="Скругленный прямоугольник 41"/>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7" name="Скругленный прямоугольник 42"/>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8" name="Скругленный прямоугольник 43"/>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9" name="Овал 44"/>
            <p:cNvSpPr/>
            <p:nvPr userDrawn="1"/>
          </p:nvSpPr>
          <p:spPr>
            <a:xfrm>
              <a:off x="4481234" y="569976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0" name="Скругленный прямоугольник 45"/>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1" name="Овал 46"/>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2" name="Овал 47"/>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grpSp>
      <p:sp>
        <p:nvSpPr>
          <p:cNvPr id="13" name="Picture Placeholder 27"/>
          <p:cNvSpPr>
            <a:spLocks noGrp="1"/>
          </p:cNvSpPr>
          <p:nvPr>
            <p:ph type="pic" sz="quarter" idx="25" hasCustomPrompt="1"/>
          </p:nvPr>
        </p:nvSpPr>
        <p:spPr>
          <a:xfrm>
            <a:off x="3782936" y="3396760"/>
            <a:ext cx="2164558" cy="3826794"/>
          </a:xfrm>
          <a:custGeom>
            <a:avLst/>
            <a:gdLst>
              <a:gd name="connsiteX0" fmla="*/ 0 w 2167128"/>
              <a:gd name="connsiteY0" fmla="*/ 0 h 3831336"/>
              <a:gd name="connsiteX1" fmla="*/ 2167128 w 2167128"/>
              <a:gd name="connsiteY1" fmla="*/ 0 h 3831336"/>
              <a:gd name="connsiteX2" fmla="*/ 2167128 w 2167128"/>
              <a:gd name="connsiteY2" fmla="*/ 3831336 h 3831336"/>
              <a:gd name="connsiteX3" fmla="*/ 0 w 2167128"/>
              <a:gd name="connsiteY3" fmla="*/ 3831336 h 3831336"/>
            </a:gdLst>
            <a:ahLst/>
            <a:cxnLst>
              <a:cxn ang="0">
                <a:pos x="connsiteX0" y="connsiteY0"/>
              </a:cxn>
              <a:cxn ang="0">
                <a:pos x="connsiteX1" y="connsiteY1"/>
              </a:cxn>
              <a:cxn ang="0">
                <a:pos x="connsiteX2" y="connsiteY2"/>
              </a:cxn>
              <a:cxn ang="0">
                <a:pos x="connsiteX3" y="connsiteY3"/>
              </a:cxn>
            </a:cxnLst>
            <a:rect l="l" t="t" r="r" b="b"/>
            <a:pathLst>
              <a:path w="2167128" h="3831336">
                <a:moveTo>
                  <a:pt x="0" y="0"/>
                </a:moveTo>
                <a:lnTo>
                  <a:pt x="2167128" y="0"/>
                </a:lnTo>
                <a:lnTo>
                  <a:pt x="2167128" y="3831336"/>
                </a:lnTo>
                <a:lnTo>
                  <a:pt x="0" y="3831336"/>
                </a:lnTo>
                <a:close/>
              </a:path>
            </a:pathLst>
          </a:custGeom>
          <a:pattFill prst="pct5">
            <a:fgClr>
              <a:schemeClr val="accent1"/>
            </a:fgClr>
            <a:bgClr>
              <a:schemeClr val="bg1"/>
            </a:bgClr>
          </a:pattFill>
        </p:spPr>
        <p:txBody>
          <a:bodyPr wrap="square" anchor="ctr">
            <a:noAutofit/>
          </a:bodyPr>
          <a:lstStyle>
            <a:lvl1pPr marL="0" indent="0" algn="ctr">
              <a:buFontTx/>
              <a:buNone/>
              <a:defRPr sz="1600" b="1">
                <a:solidFill>
                  <a:schemeClr val="tx1">
                    <a:lumMod val="50000"/>
                  </a:schemeClr>
                </a:solidFill>
              </a:defRPr>
            </a:lvl1pPr>
          </a:lstStyle>
          <a:p>
            <a:r>
              <a:rPr lang="en-US"/>
              <a:t>Drag &amp; Drop Here</a:t>
            </a:r>
          </a:p>
        </p:txBody>
      </p:sp>
      <p:grpSp>
        <p:nvGrpSpPr>
          <p:cNvPr id="14" name="Группа 38"/>
          <p:cNvGrpSpPr/>
          <p:nvPr userDrawn="1"/>
        </p:nvGrpSpPr>
        <p:grpSpPr>
          <a:xfrm>
            <a:off x="646891" y="-1068730"/>
            <a:ext cx="2527932" cy="5046130"/>
            <a:chOff x="3421706" y="1143000"/>
            <a:chExt cx="2530932" cy="5052117"/>
          </a:xfrm>
        </p:grpSpPr>
        <p:sp>
          <p:nvSpPr>
            <p:cNvPr id="15" name="Скругленный прямоугольник 39"/>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6" name="Скругленный прямоугольник 40"/>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7" name="Скругленный прямоугольник 41"/>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8" name="Скругленный прямоугольник 42"/>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9" name="Скругленный прямоугольник 43"/>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0" name="Овал 44"/>
            <p:cNvSpPr/>
            <p:nvPr userDrawn="1"/>
          </p:nvSpPr>
          <p:spPr>
            <a:xfrm>
              <a:off x="4481234" y="569976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1" name="Скругленный прямоугольник 45"/>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2" name="Овал 46"/>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23" name="Овал 47"/>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grpSp>
      <p:sp>
        <p:nvSpPr>
          <p:cNvPr id="24" name="Picture Placeholder 38"/>
          <p:cNvSpPr>
            <a:spLocks noGrp="1"/>
          </p:cNvSpPr>
          <p:nvPr>
            <p:ph type="pic" sz="quarter" idx="26" hasCustomPrompt="1"/>
          </p:nvPr>
        </p:nvSpPr>
        <p:spPr>
          <a:xfrm>
            <a:off x="833001" y="-430034"/>
            <a:ext cx="2164558" cy="3826794"/>
          </a:xfrm>
          <a:custGeom>
            <a:avLst/>
            <a:gdLst>
              <a:gd name="connsiteX0" fmla="*/ 0 w 2167128"/>
              <a:gd name="connsiteY0" fmla="*/ 0 h 3831336"/>
              <a:gd name="connsiteX1" fmla="*/ 2167128 w 2167128"/>
              <a:gd name="connsiteY1" fmla="*/ 0 h 3831336"/>
              <a:gd name="connsiteX2" fmla="*/ 2167128 w 2167128"/>
              <a:gd name="connsiteY2" fmla="*/ 3831336 h 3831336"/>
              <a:gd name="connsiteX3" fmla="*/ 0 w 2167128"/>
              <a:gd name="connsiteY3" fmla="*/ 3831336 h 3831336"/>
            </a:gdLst>
            <a:ahLst/>
            <a:cxnLst>
              <a:cxn ang="0">
                <a:pos x="connsiteX0" y="connsiteY0"/>
              </a:cxn>
              <a:cxn ang="0">
                <a:pos x="connsiteX1" y="connsiteY1"/>
              </a:cxn>
              <a:cxn ang="0">
                <a:pos x="connsiteX2" y="connsiteY2"/>
              </a:cxn>
              <a:cxn ang="0">
                <a:pos x="connsiteX3" y="connsiteY3"/>
              </a:cxn>
            </a:cxnLst>
            <a:rect l="l" t="t" r="r" b="b"/>
            <a:pathLst>
              <a:path w="2167128" h="3831336">
                <a:moveTo>
                  <a:pt x="0" y="0"/>
                </a:moveTo>
                <a:lnTo>
                  <a:pt x="2167128" y="0"/>
                </a:lnTo>
                <a:lnTo>
                  <a:pt x="2167128" y="3831336"/>
                </a:lnTo>
                <a:lnTo>
                  <a:pt x="0" y="3831336"/>
                </a:lnTo>
                <a:close/>
              </a:path>
            </a:pathLst>
          </a:custGeom>
          <a:pattFill prst="pct5">
            <a:fgClr>
              <a:schemeClr val="accent1"/>
            </a:fgClr>
            <a:bgClr>
              <a:schemeClr val="bg1"/>
            </a:bgClr>
          </a:pattFill>
        </p:spPr>
        <p:txBody>
          <a:bodyPr wrap="square" anchor="ctr">
            <a:noAutofit/>
          </a:bodyPr>
          <a:lstStyle>
            <a:lvl1pPr marL="0" indent="0" algn="ctr">
              <a:buFontTx/>
              <a:buNone/>
              <a:defRPr sz="1600" b="1">
                <a:solidFill>
                  <a:schemeClr val="tx1">
                    <a:lumMod val="50000"/>
                  </a:schemeClr>
                </a:solidFill>
              </a:defRPr>
            </a:lvl1pPr>
          </a:lstStyle>
          <a:p>
            <a:r>
              <a:rPr lang="en-US"/>
              <a:t>Drag &amp; Drop Here</a:t>
            </a:r>
          </a:p>
        </p:txBody>
      </p:sp>
    </p:spTree>
    <p:extLst>
      <p:ext uri="{BB962C8B-B14F-4D97-AF65-F5344CB8AC3E}">
        <p14:creationId xmlns:p14="http://schemas.microsoft.com/office/powerpoint/2010/main" val="16673828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grpSp>
        <p:nvGrpSpPr>
          <p:cNvPr id="3" name="Группа 38"/>
          <p:cNvGrpSpPr/>
          <p:nvPr userDrawn="1"/>
        </p:nvGrpSpPr>
        <p:grpSpPr>
          <a:xfrm>
            <a:off x="6310910" y="1215209"/>
            <a:ext cx="2218062" cy="4427582"/>
            <a:chOff x="3421706" y="1143000"/>
            <a:chExt cx="2530932" cy="5052117"/>
          </a:xfrm>
        </p:grpSpPr>
        <p:sp>
          <p:nvSpPr>
            <p:cNvPr id="4" name="Скругленный прямоугольник 39"/>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5" name="Скругленный прямоугольник 40"/>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6" name="Скругленный прямоугольник 41"/>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7" name="Скругленный прямоугольник 42"/>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8" name="Скругленный прямоугольник 43"/>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9" name="Овал 44"/>
            <p:cNvSpPr/>
            <p:nvPr userDrawn="1"/>
          </p:nvSpPr>
          <p:spPr>
            <a:xfrm>
              <a:off x="4481234" y="569976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0" name="Скругленный прямоугольник 45"/>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1" name="Овал 46"/>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2" name="Овал 47"/>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grpSp>
      <p:sp>
        <p:nvSpPr>
          <p:cNvPr id="13" name="Picture Placeholder 15"/>
          <p:cNvSpPr>
            <a:spLocks noGrp="1"/>
          </p:cNvSpPr>
          <p:nvPr>
            <p:ph type="pic" sz="quarter" idx="26" hasCustomPrompt="1"/>
          </p:nvPr>
        </p:nvSpPr>
        <p:spPr>
          <a:xfrm>
            <a:off x="6474750" y="1771851"/>
            <a:ext cx="1899228" cy="3357710"/>
          </a:xfrm>
          <a:custGeom>
            <a:avLst/>
            <a:gdLst>
              <a:gd name="connsiteX0" fmla="*/ 0 w 2167128"/>
              <a:gd name="connsiteY0" fmla="*/ 0 h 3831336"/>
              <a:gd name="connsiteX1" fmla="*/ 2167128 w 2167128"/>
              <a:gd name="connsiteY1" fmla="*/ 0 h 3831336"/>
              <a:gd name="connsiteX2" fmla="*/ 2167128 w 2167128"/>
              <a:gd name="connsiteY2" fmla="*/ 3831336 h 3831336"/>
              <a:gd name="connsiteX3" fmla="*/ 0 w 2167128"/>
              <a:gd name="connsiteY3" fmla="*/ 3831336 h 3831336"/>
            </a:gdLst>
            <a:ahLst/>
            <a:cxnLst>
              <a:cxn ang="0">
                <a:pos x="connsiteX0" y="connsiteY0"/>
              </a:cxn>
              <a:cxn ang="0">
                <a:pos x="connsiteX1" y="connsiteY1"/>
              </a:cxn>
              <a:cxn ang="0">
                <a:pos x="connsiteX2" y="connsiteY2"/>
              </a:cxn>
              <a:cxn ang="0">
                <a:pos x="connsiteX3" y="connsiteY3"/>
              </a:cxn>
            </a:cxnLst>
            <a:rect l="l" t="t" r="r" b="b"/>
            <a:pathLst>
              <a:path w="2167128" h="3831336">
                <a:moveTo>
                  <a:pt x="0" y="0"/>
                </a:moveTo>
                <a:lnTo>
                  <a:pt x="2167128" y="0"/>
                </a:lnTo>
                <a:lnTo>
                  <a:pt x="2167128" y="3831336"/>
                </a:lnTo>
                <a:lnTo>
                  <a:pt x="0" y="3831336"/>
                </a:lnTo>
                <a:close/>
              </a:path>
            </a:pathLst>
          </a:custGeom>
          <a:pattFill prst="pct5">
            <a:fgClr>
              <a:schemeClr val="accent1"/>
            </a:fgClr>
            <a:bgClr>
              <a:schemeClr val="bg1"/>
            </a:bgClr>
          </a:pattFill>
        </p:spPr>
        <p:txBody>
          <a:bodyPr wrap="square" anchor="ctr">
            <a:noAutofit/>
          </a:bodyPr>
          <a:lstStyle>
            <a:lvl1pPr marL="0" indent="0" algn="ctr">
              <a:buFontTx/>
              <a:buNone/>
              <a:defRPr sz="1600" b="1">
                <a:solidFill>
                  <a:schemeClr val="tx1">
                    <a:lumMod val="50000"/>
                  </a:schemeClr>
                </a:solidFill>
              </a:defRPr>
            </a:lvl1pPr>
          </a:lstStyle>
          <a:p>
            <a:r>
              <a:rPr lang="en-US"/>
              <a:t>Drag &amp; Drop Here</a:t>
            </a:r>
          </a:p>
        </p:txBody>
      </p:sp>
      <p:sp>
        <p:nvSpPr>
          <p:cNvPr id="14" name="Picture Placeholder 16"/>
          <p:cNvSpPr>
            <a:spLocks noGrp="1"/>
          </p:cNvSpPr>
          <p:nvPr>
            <p:ph type="pic" sz="quarter" idx="27" hasCustomPrompt="1"/>
          </p:nvPr>
        </p:nvSpPr>
        <p:spPr>
          <a:xfrm>
            <a:off x="8837453" y="1771851"/>
            <a:ext cx="1899228" cy="3357710"/>
          </a:xfrm>
          <a:custGeom>
            <a:avLst/>
            <a:gdLst>
              <a:gd name="connsiteX0" fmla="*/ 0 w 2167128"/>
              <a:gd name="connsiteY0" fmla="*/ 0 h 3831336"/>
              <a:gd name="connsiteX1" fmla="*/ 2167128 w 2167128"/>
              <a:gd name="connsiteY1" fmla="*/ 0 h 3831336"/>
              <a:gd name="connsiteX2" fmla="*/ 2167128 w 2167128"/>
              <a:gd name="connsiteY2" fmla="*/ 3831336 h 3831336"/>
              <a:gd name="connsiteX3" fmla="*/ 0 w 2167128"/>
              <a:gd name="connsiteY3" fmla="*/ 3831336 h 3831336"/>
            </a:gdLst>
            <a:ahLst/>
            <a:cxnLst>
              <a:cxn ang="0">
                <a:pos x="connsiteX0" y="connsiteY0"/>
              </a:cxn>
              <a:cxn ang="0">
                <a:pos x="connsiteX1" y="connsiteY1"/>
              </a:cxn>
              <a:cxn ang="0">
                <a:pos x="connsiteX2" y="connsiteY2"/>
              </a:cxn>
              <a:cxn ang="0">
                <a:pos x="connsiteX3" y="connsiteY3"/>
              </a:cxn>
            </a:cxnLst>
            <a:rect l="l" t="t" r="r" b="b"/>
            <a:pathLst>
              <a:path w="2167128" h="3831336">
                <a:moveTo>
                  <a:pt x="0" y="0"/>
                </a:moveTo>
                <a:lnTo>
                  <a:pt x="2167128" y="0"/>
                </a:lnTo>
                <a:lnTo>
                  <a:pt x="2167128" y="3831336"/>
                </a:lnTo>
                <a:lnTo>
                  <a:pt x="0" y="3831336"/>
                </a:lnTo>
                <a:close/>
              </a:path>
            </a:pathLst>
          </a:custGeom>
          <a:pattFill prst="pct5">
            <a:fgClr>
              <a:schemeClr val="accent1"/>
            </a:fgClr>
            <a:bgClr>
              <a:schemeClr val="bg1"/>
            </a:bgClr>
          </a:pattFill>
        </p:spPr>
        <p:txBody>
          <a:bodyPr wrap="square" anchor="ctr">
            <a:noAutofit/>
          </a:bodyPr>
          <a:lstStyle>
            <a:lvl1pPr marL="0" indent="0" algn="ctr">
              <a:buFontTx/>
              <a:buNone/>
              <a:defRPr sz="1600" b="1">
                <a:solidFill>
                  <a:schemeClr val="tx1">
                    <a:lumMod val="50000"/>
                  </a:schemeClr>
                </a:solidFill>
              </a:defRPr>
            </a:lvl1pPr>
          </a:lstStyle>
          <a:p>
            <a:r>
              <a:rPr lang="en-US"/>
              <a:t>Drag &amp; Drop Here</a:t>
            </a:r>
          </a:p>
        </p:txBody>
      </p:sp>
      <p:sp>
        <p:nvSpPr>
          <p:cNvPr id="15" name="Picture Placeholder 17"/>
          <p:cNvSpPr>
            <a:spLocks noGrp="1"/>
          </p:cNvSpPr>
          <p:nvPr>
            <p:ph type="pic" sz="quarter" idx="28" hasCustomPrompt="1"/>
          </p:nvPr>
        </p:nvSpPr>
        <p:spPr>
          <a:xfrm>
            <a:off x="11045162" y="1771851"/>
            <a:ext cx="949614" cy="3357710"/>
          </a:xfrm>
          <a:custGeom>
            <a:avLst/>
            <a:gdLst>
              <a:gd name="connsiteX0" fmla="*/ 0 w 2167128"/>
              <a:gd name="connsiteY0" fmla="*/ 0 h 3831336"/>
              <a:gd name="connsiteX1" fmla="*/ 2167128 w 2167128"/>
              <a:gd name="connsiteY1" fmla="*/ 0 h 3831336"/>
              <a:gd name="connsiteX2" fmla="*/ 2167128 w 2167128"/>
              <a:gd name="connsiteY2" fmla="*/ 3831336 h 3831336"/>
              <a:gd name="connsiteX3" fmla="*/ 0 w 2167128"/>
              <a:gd name="connsiteY3" fmla="*/ 3831336 h 3831336"/>
            </a:gdLst>
            <a:ahLst/>
            <a:cxnLst>
              <a:cxn ang="0">
                <a:pos x="connsiteX0" y="connsiteY0"/>
              </a:cxn>
              <a:cxn ang="0">
                <a:pos x="connsiteX1" y="connsiteY1"/>
              </a:cxn>
              <a:cxn ang="0">
                <a:pos x="connsiteX2" y="connsiteY2"/>
              </a:cxn>
              <a:cxn ang="0">
                <a:pos x="connsiteX3" y="connsiteY3"/>
              </a:cxn>
            </a:cxnLst>
            <a:rect l="l" t="t" r="r" b="b"/>
            <a:pathLst>
              <a:path w="2167128" h="3831336">
                <a:moveTo>
                  <a:pt x="0" y="0"/>
                </a:moveTo>
                <a:lnTo>
                  <a:pt x="2167128" y="0"/>
                </a:lnTo>
                <a:lnTo>
                  <a:pt x="2167128" y="3831336"/>
                </a:lnTo>
                <a:lnTo>
                  <a:pt x="0" y="3831336"/>
                </a:lnTo>
                <a:close/>
              </a:path>
            </a:pathLst>
          </a:custGeom>
          <a:pattFill prst="pct5">
            <a:fgClr>
              <a:schemeClr val="accent1"/>
            </a:fgClr>
            <a:bgClr>
              <a:schemeClr val="bg1"/>
            </a:bgClr>
          </a:pattFill>
        </p:spPr>
        <p:txBody>
          <a:bodyPr wrap="square" anchor="ctr">
            <a:noAutofit/>
          </a:bodyPr>
          <a:lstStyle>
            <a:lvl1pPr marL="0" indent="0" algn="ctr">
              <a:buFontTx/>
              <a:buNone/>
              <a:defRPr sz="1600" b="1">
                <a:solidFill>
                  <a:schemeClr val="tx1">
                    <a:lumMod val="50000"/>
                  </a:schemeClr>
                </a:solidFill>
              </a:defRPr>
            </a:lvl1pPr>
          </a:lstStyle>
          <a:p>
            <a:r>
              <a:rPr lang="en-US"/>
              <a:t>Drag &amp; Drop Here</a:t>
            </a:r>
          </a:p>
        </p:txBody>
      </p:sp>
    </p:spTree>
    <p:extLst>
      <p:ext uri="{BB962C8B-B14F-4D97-AF65-F5344CB8AC3E}">
        <p14:creationId xmlns:p14="http://schemas.microsoft.com/office/powerpoint/2010/main" val="6121707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195942" y="170328"/>
            <a:ext cx="11816763" cy="3258671"/>
          </a:xfrm>
          <a:prstGeom prst="rect">
            <a:avLst/>
          </a:prstGeom>
          <a:pattFill prst="pct5">
            <a:fgClr>
              <a:schemeClr val="accent1"/>
            </a:fgClr>
            <a:bgClr>
              <a:schemeClr val="bg1"/>
            </a:bgClr>
          </a:pattFill>
        </p:spPr>
        <p:txBody>
          <a:bodyPr anchor="ctr">
            <a:normAutofit/>
          </a:bodyPr>
          <a:lstStyle>
            <a:lvl1pPr marL="0" indent="0" algn="ctr">
              <a:buNone/>
              <a:defRPr sz="1600"/>
            </a:lvl1pPr>
          </a:lstStyle>
          <a:p>
            <a:r>
              <a:rPr lang="en-US" dirty="0"/>
              <a:t>Drag &amp; Drop Picture</a:t>
            </a:r>
          </a:p>
        </p:txBody>
      </p:sp>
      <p:sp>
        <p:nvSpPr>
          <p:cNvPr id="5" name="Picture Placeholder 8"/>
          <p:cNvSpPr>
            <a:spLocks noGrp="1"/>
          </p:cNvSpPr>
          <p:nvPr>
            <p:ph type="pic" sz="quarter" idx="28" hasCustomPrompt="1"/>
          </p:nvPr>
        </p:nvSpPr>
        <p:spPr>
          <a:xfrm>
            <a:off x="1543427" y="2272147"/>
            <a:ext cx="1859958" cy="2313706"/>
          </a:xfrm>
          <a:custGeom>
            <a:avLst/>
            <a:gdLst>
              <a:gd name="connsiteX0" fmla="*/ 0 w 1859958"/>
              <a:gd name="connsiteY0" fmla="*/ 0 h 2313706"/>
              <a:gd name="connsiteX1" fmla="*/ 1859958 w 1859958"/>
              <a:gd name="connsiteY1" fmla="*/ 0 h 2313706"/>
              <a:gd name="connsiteX2" fmla="*/ 1859958 w 1859958"/>
              <a:gd name="connsiteY2" fmla="*/ 2313706 h 2313706"/>
              <a:gd name="connsiteX3" fmla="*/ 0 w 1859958"/>
              <a:gd name="connsiteY3" fmla="*/ 2313706 h 2313706"/>
            </a:gdLst>
            <a:ahLst/>
            <a:cxnLst>
              <a:cxn ang="0">
                <a:pos x="connsiteX0" y="connsiteY0"/>
              </a:cxn>
              <a:cxn ang="0">
                <a:pos x="connsiteX1" y="connsiteY1"/>
              </a:cxn>
              <a:cxn ang="0">
                <a:pos x="connsiteX2" y="connsiteY2"/>
              </a:cxn>
              <a:cxn ang="0">
                <a:pos x="connsiteX3" y="connsiteY3"/>
              </a:cxn>
            </a:cxnLst>
            <a:rect l="l" t="t" r="r" b="b"/>
            <a:pathLst>
              <a:path w="1859958" h="2313706">
                <a:moveTo>
                  <a:pt x="0" y="0"/>
                </a:moveTo>
                <a:lnTo>
                  <a:pt x="1859958" y="0"/>
                </a:lnTo>
                <a:lnTo>
                  <a:pt x="1859958" y="2313706"/>
                </a:lnTo>
                <a:lnTo>
                  <a:pt x="0" y="2313706"/>
                </a:lnTo>
                <a:close/>
              </a:path>
            </a:pathLst>
          </a:custGeom>
          <a:pattFill prst="pct5">
            <a:fgClr>
              <a:schemeClr val="accent1"/>
            </a:fgClr>
            <a:bgClr>
              <a:schemeClr val="bg1"/>
            </a:bgClr>
          </a:pattFill>
        </p:spPr>
        <p:txBody>
          <a:bodyPr wrap="square" anchor="ctr">
            <a:noAutofit/>
          </a:bodyPr>
          <a:lstStyle>
            <a:lvl1pPr marL="0" indent="0" algn="ctr">
              <a:buFontTx/>
              <a:buNone/>
              <a:defRPr sz="1600" b="1">
                <a:solidFill>
                  <a:schemeClr val="tx1">
                    <a:lumMod val="50000"/>
                  </a:schemeClr>
                </a:solidFill>
              </a:defRPr>
            </a:lvl1pPr>
          </a:lstStyle>
          <a:p>
            <a:r>
              <a:rPr lang="en-US"/>
              <a:t>Drag &amp; Drop Here</a:t>
            </a:r>
          </a:p>
        </p:txBody>
      </p:sp>
    </p:spTree>
    <p:extLst>
      <p:ext uri="{BB962C8B-B14F-4D97-AF65-F5344CB8AC3E}">
        <p14:creationId xmlns:p14="http://schemas.microsoft.com/office/powerpoint/2010/main" val="1594407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179294" y="170328"/>
            <a:ext cx="11833412" cy="4513183"/>
          </a:xfrm>
          <a:prstGeom prst="rect">
            <a:avLst/>
          </a:prstGeom>
          <a:pattFill prst="pct5">
            <a:fgClr>
              <a:schemeClr val="accent1"/>
            </a:fgClr>
            <a:bgClr>
              <a:schemeClr val="bg1"/>
            </a:bgClr>
          </a:pattFill>
        </p:spPr>
        <p:txBody>
          <a:bodyPr anchor="ctr">
            <a:normAutofit/>
          </a:bodyPr>
          <a:lstStyle>
            <a:lvl1pPr marL="0" indent="0" algn="ctr">
              <a:buNone/>
              <a:defRPr sz="1600"/>
            </a:lvl1pPr>
          </a:lstStyle>
          <a:p>
            <a:r>
              <a:rPr lang="en-US" dirty="0"/>
              <a:t>Drag &amp; Drop Picture</a:t>
            </a:r>
          </a:p>
        </p:txBody>
      </p:sp>
      <p:sp>
        <p:nvSpPr>
          <p:cNvPr id="6" name="Picture Placeholder 6"/>
          <p:cNvSpPr>
            <a:spLocks noGrp="1"/>
          </p:cNvSpPr>
          <p:nvPr>
            <p:ph type="pic" sz="quarter" idx="28" hasCustomPrompt="1"/>
          </p:nvPr>
        </p:nvSpPr>
        <p:spPr>
          <a:xfrm>
            <a:off x="4120967" y="3430133"/>
            <a:ext cx="3959590" cy="2506758"/>
          </a:xfrm>
          <a:custGeom>
            <a:avLst/>
            <a:gdLst>
              <a:gd name="connsiteX0" fmla="*/ 0 w 4442738"/>
              <a:gd name="connsiteY0" fmla="*/ 0 h 2786118"/>
              <a:gd name="connsiteX1" fmla="*/ 4442738 w 4442738"/>
              <a:gd name="connsiteY1" fmla="*/ 0 h 2786118"/>
              <a:gd name="connsiteX2" fmla="*/ 4442738 w 4442738"/>
              <a:gd name="connsiteY2" fmla="*/ 2786118 h 2786118"/>
              <a:gd name="connsiteX3" fmla="*/ 0 w 4442738"/>
              <a:gd name="connsiteY3" fmla="*/ 2786118 h 2786118"/>
            </a:gdLst>
            <a:ahLst/>
            <a:cxnLst>
              <a:cxn ang="0">
                <a:pos x="connsiteX0" y="connsiteY0"/>
              </a:cxn>
              <a:cxn ang="0">
                <a:pos x="connsiteX1" y="connsiteY1"/>
              </a:cxn>
              <a:cxn ang="0">
                <a:pos x="connsiteX2" y="connsiteY2"/>
              </a:cxn>
              <a:cxn ang="0">
                <a:pos x="connsiteX3" y="connsiteY3"/>
              </a:cxn>
            </a:cxnLst>
            <a:rect l="l" t="t" r="r" b="b"/>
            <a:pathLst>
              <a:path w="4442738" h="2786118">
                <a:moveTo>
                  <a:pt x="0" y="0"/>
                </a:moveTo>
                <a:lnTo>
                  <a:pt x="4442738" y="0"/>
                </a:lnTo>
                <a:lnTo>
                  <a:pt x="4442738" y="2786118"/>
                </a:lnTo>
                <a:lnTo>
                  <a:pt x="0" y="2786118"/>
                </a:lnTo>
                <a:close/>
              </a:path>
            </a:pathLst>
          </a:custGeom>
          <a:pattFill prst="pct5">
            <a:fgClr>
              <a:schemeClr val="accent1"/>
            </a:fgClr>
            <a:bgClr>
              <a:schemeClr val="bg1"/>
            </a:bgClr>
          </a:pattFill>
        </p:spPr>
        <p:txBody>
          <a:bodyPr wrap="square" anchor="ctr">
            <a:noAutofit/>
          </a:bodyPr>
          <a:lstStyle>
            <a:lvl1pPr marL="0" indent="0" algn="ctr">
              <a:buFontTx/>
              <a:buNone/>
              <a:defRPr sz="1600" b="1">
                <a:solidFill>
                  <a:schemeClr val="tx1">
                    <a:lumMod val="50000"/>
                  </a:schemeClr>
                </a:solidFill>
              </a:defRPr>
            </a:lvl1pPr>
          </a:lstStyle>
          <a:p>
            <a:r>
              <a:rPr lang="en-US"/>
              <a:t>Drag &amp; Drop Here</a:t>
            </a:r>
          </a:p>
        </p:txBody>
      </p:sp>
    </p:spTree>
    <p:extLst>
      <p:ext uri="{BB962C8B-B14F-4D97-AF65-F5344CB8AC3E}">
        <p14:creationId xmlns:p14="http://schemas.microsoft.com/office/powerpoint/2010/main" val="18092329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179294" y="170328"/>
            <a:ext cx="11833412" cy="4513183"/>
          </a:xfrm>
          <a:prstGeom prst="rect">
            <a:avLst/>
          </a:prstGeom>
          <a:pattFill prst="pct5">
            <a:fgClr>
              <a:schemeClr val="accent1"/>
            </a:fgClr>
            <a:bgClr>
              <a:schemeClr val="bg1"/>
            </a:bgClr>
          </a:pattFill>
        </p:spPr>
        <p:txBody>
          <a:bodyPr anchor="ctr">
            <a:normAutofit/>
          </a:bodyPr>
          <a:lstStyle>
            <a:lvl1pPr marL="0" indent="0" algn="ctr">
              <a:buNone/>
              <a:defRPr sz="1600"/>
            </a:lvl1pPr>
          </a:lstStyle>
          <a:p>
            <a:r>
              <a:rPr lang="en-US" dirty="0"/>
              <a:t>Drag &amp; Drop Picture</a:t>
            </a:r>
          </a:p>
        </p:txBody>
      </p:sp>
      <p:sp>
        <p:nvSpPr>
          <p:cNvPr id="5" name="Picture Placeholder 6"/>
          <p:cNvSpPr>
            <a:spLocks noGrp="1"/>
          </p:cNvSpPr>
          <p:nvPr>
            <p:ph type="pic" sz="quarter" idx="28" hasCustomPrompt="1"/>
          </p:nvPr>
        </p:nvSpPr>
        <p:spPr>
          <a:xfrm>
            <a:off x="3924361" y="2677346"/>
            <a:ext cx="4343277" cy="2609364"/>
          </a:xfrm>
          <a:custGeom>
            <a:avLst/>
            <a:gdLst>
              <a:gd name="connsiteX0" fmla="*/ 0 w 1859958"/>
              <a:gd name="connsiteY0" fmla="*/ 0 h 2313706"/>
              <a:gd name="connsiteX1" fmla="*/ 1859958 w 1859958"/>
              <a:gd name="connsiteY1" fmla="*/ 0 h 2313706"/>
              <a:gd name="connsiteX2" fmla="*/ 1859958 w 1859958"/>
              <a:gd name="connsiteY2" fmla="*/ 2313706 h 2313706"/>
              <a:gd name="connsiteX3" fmla="*/ 0 w 1859958"/>
              <a:gd name="connsiteY3" fmla="*/ 2313706 h 2313706"/>
            </a:gdLst>
            <a:ahLst/>
            <a:cxnLst>
              <a:cxn ang="0">
                <a:pos x="connsiteX0" y="connsiteY0"/>
              </a:cxn>
              <a:cxn ang="0">
                <a:pos x="connsiteX1" y="connsiteY1"/>
              </a:cxn>
              <a:cxn ang="0">
                <a:pos x="connsiteX2" y="connsiteY2"/>
              </a:cxn>
              <a:cxn ang="0">
                <a:pos x="connsiteX3" y="connsiteY3"/>
              </a:cxn>
            </a:cxnLst>
            <a:rect l="l" t="t" r="r" b="b"/>
            <a:pathLst>
              <a:path w="1859958" h="2313706">
                <a:moveTo>
                  <a:pt x="0" y="0"/>
                </a:moveTo>
                <a:lnTo>
                  <a:pt x="1859958" y="0"/>
                </a:lnTo>
                <a:lnTo>
                  <a:pt x="1859958" y="2313706"/>
                </a:lnTo>
                <a:lnTo>
                  <a:pt x="0" y="2313706"/>
                </a:lnTo>
                <a:close/>
              </a:path>
            </a:pathLst>
          </a:custGeom>
          <a:pattFill prst="pct5">
            <a:fgClr>
              <a:schemeClr val="accent1"/>
            </a:fgClr>
            <a:bgClr>
              <a:schemeClr val="bg1"/>
            </a:bgClr>
          </a:pattFill>
        </p:spPr>
        <p:txBody>
          <a:bodyPr wrap="square" anchor="ctr">
            <a:noAutofit/>
          </a:bodyPr>
          <a:lstStyle>
            <a:lvl1pPr marL="0" indent="0" algn="ctr">
              <a:buFontTx/>
              <a:buNone/>
              <a:defRPr sz="1600" b="1">
                <a:solidFill>
                  <a:schemeClr val="tx1">
                    <a:lumMod val="50000"/>
                  </a:schemeClr>
                </a:solidFill>
              </a:defRPr>
            </a:lvl1pPr>
          </a:lstStyle>
          <a:p>
            <a:r>
              <a:rPr lang="en-US"/>
              <a:t>Drag &amp; Drop Here</a:t>
            </a:r>
          </a:p>
        </p:txBody>
      </p:sp>
    </p:spTree>
    <p:extLst>
      <p:ext uri="{BB962C8B-B14F-4D97-AF65-F5344CB8AC3E}">
        <p14:creationId xmlns:p14="http://schemas.microsoft.com/office/powerpoint/2010/main" val="13263438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2964" y="1913087"/>
            <a:ext cx="5208652" cy="3122714"/>
          </a:xfrm>
          <a:prstGeom prst="rect">
            <a:avLst/>
          </a:prstGeom>
          <a:effectLst/>
        </p:spPr>
      </p:pic>
      <p:sp>
        <p:nvSpPr>
          <p:cNvPr id="4" name="Picture Placeholder 6"/>
          <p:cNvSpPr>
            <a:spLocks noGrp="1"/>
          </p:cNvSpPr>
          <p:nvPr>
            <p:ph type="pic" sz="quarter" idx="28" hasCustomPrompt="1"/>
          </p:nvPr>
        </p:nvSpPr>
        <p:spPr>
          <a:xfrm>
            <a:off x="1487495" y="2133170"/>
            <a:ext cx="3959590" cy="2506758"/>
          </a:xfrm>
          <a:custGeom>
            <a:avLst/>
            <a:gdLst>
              <a:gd name="connsiteX0" fmla="*/ 0 w 4442738"/>
              <a:gd name="connsiteY0" fmla="*/ 0 h 2786118"/>
              <a:gd name="connsiteX1" fmla="*/ 4442738 w 4442738"/>
              <a:gd name="connsiteY1" fmla="*/ 0 h 2786118"/>
              <a:gd name="connsiteX2" fmla="*/ 4442738 w 4442738"/>
              <a:gd name="connsiteY2" fmla="*/ 2786118 h 2786118"/>
              <a:gd name="connsiteX3" fmla="*/ 0 w 4442738"/>
              <a:gd name="connsiteY3" fmla="*/ 2786118 h 2786118"/>
            </a:gdLst>
            <a:ahLst/>
            <a:cxnLst>
              <a:cxn ang="0">
                <a:pos x="connsiteX0" y="connsiteY0"/>
              </a:cxn>
              <a:cxn ang="0">
                <a:pos x="connsiteX1" y="connsiteY1"/>
              </a:cxn>
              <a:cxn ang="0">
                <a:pos x="connsiteX2" y="connsiteY2"/>
              </a:cxn>
              <a:cxn ang="0">
                <a:pos x="connsiteX3" y="connsiteY3"/>
              </a:cxn>
            </a:cxnLst>
            <a:rect l="l" t="t" r="r" b="b"/>
            <a:pathLst>
              <a:path w="4442738" h="2786118">
                <a:moveTo>
                  <a:pt x="0" y="0"/>
                </a:moveTo>
                <a:lnTo>
                  <a:pt x="4442738" y="0"/>
                </a:lnTo>
                <a:lnTo>
                  <a:pt x="4442738" y="2786118"/>
                </a:lnTo>
                <a:lnTo>
                  <a:pt x="0" y="2786118"/>
                </a:lnTo>
                <a:close/>
              </a:path>
            </a:pathLst>
          </a:custGeom>
          <a:pattFill prst="pct5">
            <a:fgClr>
              <a:schemeClr val="accent1"/>
            </a:fgClr>
            <a:bgClr>
              <a:schemeClr val="bg1"/>
            </a:bgClr>
          </a:pattFill>
        </p:spPr>
        <p:txBody>
          <a:bodyPr wrap="square" anchor="ctr">
            <a:noAutofit/>
          </a:bodyPr>
          <a:lstStyle>
            <a:lvl1pPr marL="0" indent="0" algn="ctr">
              <a:buFontTx/>
              <a:buNone/>
              <a:defRPr sz="1600" b="1">
                <a:solidFill>
                  <a:schemeClr val="tx1">
                    <a:lumMod val="50000"/>
                  </a:schemeClr>
                </a:solidFill>
              </a:defRPr>
            </a:lvl1pPr>
          </a:lstStyle>
          <a:p>
            <a:r>
              <a:rPr lang="en-US"/>
              <a:t>Drag &amp; Drop Here</a:t>
            </a:r>
          </a:p>
        </p:txBody>
      </p:sp>
    </p:spTree>
    <p:extLst>
      <p:ext uri="{BB962C8B-B14F-4D97-AF65-F5344CB8AC3E}">
        <p14:creationId xmlns:p14="http://schemas.microsoft.com/office/powerpoint/2010/main" val="14598873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928" y="1597152"/>
            <a:ext cx="5020888" cy="4602480"/>
          </a:xfrm>
          <a:prstGeom prst="rect">
            <a:avLst/>
          </a:prstGeom>
        </p:spPr>
      </p:pic>
      <p:sp>
        <p:nvSpPr>
          <p:cNvPr id="4" name="Picture Placeholder 6"/>
          <p:cNvSpPr>
            <a:spLocks noGrp="1"/>
          </p:cNvSpPr>
          <p:nvPr>
            <p:ph type="pic" sz="quarter" idx="28" hasCustomPrompt="1"/>
          </p:nvPr>
        </p:nvSpPr>
        <p:spPr>
          <a:xfrm>
            <a:off x="1057620" y="1909250"/>
            <a:ext cx="4370408" cy="2609364"/>
          </a:xfrm>
          <a:custGeom>
            <a:avLst/>
            <a:gdLst>
              <a:gd name="connsiteX0" fmla="*/ 0 w 1859958"/>
              <a:gd name="connsiteY0" fmla="*/ 0 h 2313706"/>
              <a:gd name="connsiteX1" fmla="*/ 1859958 w 1859958"/>
              <a:gd name="connsiteY1" fmla="*/ 0 h 2313706"/>
              <a:gd name="connsiteX2" fmla="*/ 1859958 w 1859958"/>
              <a:gd name="connsiteY2" fmla="*/ 2313706 h 2313706"/>
              <a:gd name="connsiteX3" fmla="*/ 0 w 1859958"/>
              <a:gd name="connsiteY3" fmla="*/ 2313706 h 2313706"/>
            </a:gdLst>
            <a:ahLst/>
            <a:cxnLst>
              <a:cxn ang="0">
                <a:pos x="connsiteX0" y="connsiteY0"/>
              </a:cxn>
              <a:cxn ang="0">
                <a:pos x="connsiteX1" y="connsiteY1"/>
              </a:cxn>
              <a:cxn ang="0">
                <a:pos x="connsiteX2" y="connsiteY2"/>
              </a:cxn>
              <a:cxn ang="0">
                <a:pos x="connsiteX3" y="connsiteY3"/>
              </a:cxn>
            </a:cxnLst>
            <a:rect l="l" t="t" r="r" b="b"/>
            <a:pathLst>
              <a:path w="1859958" h="2313706">
                <a:moveTo>
                  <a:pt x="0" y="0"/>
                </a:moveTo>
                <a:lnTo>
                  <a:pt x="1859958" y="0"/>
                </a:lnTo>
                <a:lnTo>
                  <a:pt x="1859958" y="2313706"/>
                </a:lnTo>
                <a:lnTo>
                  <a:pt x="0" y="2313706"/>
                </a:lnTo>
                <a:close/>
              </a:path>
            </a:pathLst>
          </a:custGeom>
          <a:pattFill prst="pct5">
            <a:fgClr>
              <a:schemeClr val="accent1"/>
            </a:fgClr>
            <a:bgClr>
              <a:schemeClr val="bg1"/>
            </a:bgClr>
          </a:pattFill>
        </p:spPr>
        <p:txBody>
          <a:bodyPr wrap="square" anchor="ctr">
            <a:noAutofit/>
          </a:bodyPr>
          <a:lstStyle>
            <a:lvl1pPr marL="0" indent="0" algn="ctr">
              <a:buFontTx/>
              <a:buNone/>
              <a:defRPr sz="1600" b="1">
                <a:solidFill>
                  <a:schemeClr val="tx1">
                    <a:lumMod val="50000"/>
                  </a:schemeClr>
                </a:solidFill>
              </a:defRPr>
            </a:lvl1pPr>
          </a:lstStyle>
          <a:p>
            <a:r>
              <a:rPr lang="en-US"/>
              <a:t>Drag &amp; Drop Here</a:t>
            </a:r>
          </a:p>
        </p:txBody>
      </p:sp>
    </p:spTree>
    <p:extLst>
      <p:ext uri="{BB962C8B-B14F-4D97-AF65-F5344CB8AC3E}">
        <p14:creationId xmlns:p14="http://schemas.microsoft.com/office/powerpoint/2010/main" val="6248976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7498080" y="170328"/>
            <a:ext cx="4514626" cy="6517343"/>
          </a:xfrm>
          <a:prstGeom prst="rect">
            <a:avLst/>
          </a:prstGeom>
          <a:pattFill prst="pct5">
            <a:fgClr>
              <a:schemeClr val="accent1"/>
            </a:fgClr>
            <a:bgClr>
              <a:schemeClr val="bg1"/>
            </a:bgClr>
          </a:pattFill>
        </p:spPr>
        <p:txBody>
          <a:bodyPr anchor="ctr">
            <a:normAutofit/>
          </a:bodyPr>
          <a:lstStyle>
            <a:lvl1pPr marL="0" indent="0" algn="ctr">
              <a:buNone/>
              <a:defRPr sz="1600"/>
            </a:lvl1pPr>
          </a:lstStyle>
          <a:p>
            <a:r>
              <a:rPr lang="en-US" dirty="0"/>
              <a:t>Drag &amp; Drop Picture</a:t>
            </a:r>
          </a:p>
        </p:txBody>
      </p:sp>
      <p:sp>
        <p:nvSpPr>
          <p:cNvPr id="5" name="Picture Placeholder 6"/>
          <p:cNvSpPr>
            <a:spLocks noGrp="1"/>
          </p:cNvSpPr>
          <p:nvPr>
            <p:ph type="pic" sz="quarter" idx="28" hasCustomPrompt="1"/>
          </p:nvPr>
        </p:nvSpPr>
        <p:spPr>
          <a:xfrm>
            <a:off x="6436367" y="1550853"/>
            <a:ext cx="2123426" cy="3816794"/>
          </a:xfrm>
          <a:custGeom>
            <a:avLst/>
            <a:gdLst>
              <a:gd name="connsiteX0" fmla="*/ 0 w 2444786"/>
              <a:gd name="connsiteY0" fmla="*/ 0 h 4344662"/>
              <a:gd name="connsiteX1" fmla="*/ 2444786 w 2444786"/>
              <a:gd name="connsiteY1" fmla="*/ 0 h 4344662"/>
              <a:gd name="connsiteX2" fmla="*/ 2444786 w 2444786"/>
              <a:gd name="connsiteY2" fmla="*/ 4344662 h 4344662"/>
              <a:gd name="connsiteX3" fmla="*/ 0 w 2444786"/>
              <a:gd name="connsiteY3" fmla="*/ 4344662 h 4344662"/>
            </a:gdLst>
            <a:ahLst/>
            <a:cxnLst>
              <a:cxn ang="0">
                <a:pos x="connsiteX0" y="connsiteY0"/>
              </a:cxn>
              <a:cxn ang="0">
                <a:pos x="connsiteX1" y="connsiteY1"/>
              </a:cxn>
              <a:cxn ang="0">
                <a:pos x="connsiteX2" y="connsiteY2"/>
              </a:cxn>
              <a:cxn ang="0">
                <a:pos x="connsiteX3" y="connsiteY3"/>
              </a:cxn>
            </a:cxnLst>
            <a:rect l="l" t="t" r="r" b="b"/>
            <a:pathLst>
              <a:path w="2444786" h="4344662">
                <a:moveTo>
                  <a:pt x="0" y="0"/>
                </a:moveTo>
                <a:lnTo>
                  <a:pt x="2444786" y="0"/>
                </a:lnTo>
                <a:lnTo>
                  <a:pt x="2444786" y="4344662"/>
                </a:lnTo>
                <a:lnTo>
                  <a:pt x="0" y="4344662"/>
                </a:lnTo>
                <a:close/>
              </a:path>
            </a:pathLst>
          </a:custGeom>
          <a:pattFill prst="pct5">
            <a:fgClr>
              <a:schemeClr val="accent1"/>
            </a:fgClr>
            <a:bgClr>
              <a:schemeClr val="bg1"/>
            </a:bgClr>
          </a:pattFill>
        </p:spPr>
        <p:txBody>
          <a:bodyPr wrap="square" anchor="ctr">
            <a:noAutofit/>
          </a:bodyPr>
          <a:lstStyle>
            <a:lvl1pPr marL="0" indent="0" algn="ctr">
              <a:buFontTx/>
              <a:buNone/>
              <a:defRPr sz="1600" b="1">
                <a:solidFill>
                  <a:schemeClr val="tx1">
                    <a:lumMod val="50000"/>
                  </a:schemeClr>
                </a:solidFill>
              </a:defRPr>
            </a:lvl1pPr>
          </a:lstStyle>
          <a:p>
            <a:r>
              <a:rPr lang="en-US"/>
              <a:t>Drag &amp; Drop Here</a:t>
            </a:r>
          </a:p>
        </p:txBody>
      </p:sp>
    </p:spTree>
    <p:extLst>
      <p:ext uri="{BB962C8B-B14F-4D97-AF65-F5344CB8AC3E}">
        <p14:creationId xmlns:p14="http://schemas.microsoft.com/office/powerpoint/2010/main" val="11067010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179294" y="170328"/>
            <a:ext cx="4514626" cy="6517343"/>
          </a:xfrm>
          <a:prstGeom prst="rect">
            <a:avLst/>
          </a:prstGeom>
          <a:pattFill prst="pct5">
            <a:fgClr>
              <a:schemeClr val="accent1"/>
            </a:fgClr>
            <a:bgClr>
              <a:schemeClr val="bg1"/>
            </a:bgClr>
          </a:pattFill>
        </p:spPr>
        <p:txBody>
          <a:bodyPr anchor="ctr">
            <a:normAutofit/>
          </a:bodyPr>
          <a:lstStyle>
            <a:lvl1pPr marL="0" indent="0" algn="ctr">
              <a:buNone/>
              <a:defRPr sz="1600"/>
            </a:lvl1pPr>
          </a:lstStyle>
          <a:p>
            <a:r>
              <a:rPr lang="en-US" dirty="0"/>
              <a:t>Drag &amp; Drop Picture</a:t>
            </a:r>
          </a:p>
        </p:txBody>
      </p:sp>
      <p:sp>
        <p:nvSpPr>
          <p:cNvPr id="5" name="Picture Placeholder 8"/>
          <p:cNvSpPr>
            <a:spLocks noGrp="1"/>
          </p:cNvSpPr>
          <p:nvPr>
            <p:ph type="pic" sz="quarter" idx="28" hasCustomPrompt="1"/>
          </p:nvPr>
        </p:nvSpPr>
        <p:spPr>
          <a:xfrm>
            <a:off x="3763941" y="2272147"/>
            <a:ext cx="1859958" cy="2313706"/>
          </a:xfrm>
          <a:custGeom>
            <a:avLst/>
            <a:gdLst>
              <a:gd name="connsiteX0" fmla="*/ 0 w 1859958"/>
              <a:gd name="connsiteY0" fmla="*/ 0 h 2313706"/>
              <a:gd name="connsiteX1" fmla="*/ 1859958 w 1859958"/>
              <a:gd name="connsiteY1" fmla="*/ 0 h 2313706"/>
              <a:gd name="connsiteX2" fmla="*/ 1859958 w 1859958"/>
              <a:gd name="connsiteY2" fmla="*/ 2313706 h 2313706"/>
              <a:gd name="connsiteX3" fmla="*/ 0 w 1859958"/>
              <a:gd name="connsiteY3" fmla="*/ 2313706 h 2313706"/>
            </a:gdLst>
            <a:ahLst/>
            <a:cxnLst>
              <a:cxn ang="0">
                <a:pos x="connsiteX0" y="connsiteY0"/>
              </a:cxn>
              <a:cxn ang="0">
                <a:pos x="connsiteX1" y="connsiteY1"/>
              </a:cxn>
              <a:cxn ang="0">
                <a:pos x="connsiteX2" y="connsiteY2"/>
              </a:cxn>
              <a:cxn ang="0">
                <a:pos x="connsiteX3" y="connsiteY3"/>
              </a:cxn>
            </a:cxnLst>
            <a:rect l="l" t="t" r="r" b="b"/>
            <a:pathLst>
              <a:path w="1859958" h="2313706">
                <a:moveTo>
                  <a:pt x="0" y="0"/>
                </a:moveTo>
                <a:lnTo>
                  <a:pt x="1859958" y="0"/>
                </a:lnTo>
                <a:lnTo>
                  <a:pt x="1859958" y="2313706"/>
                </a:lnTo>
                <a:lnTo>
                  <a:pt x="0" y="2313706"/>
                </a:lnTo>
                <a:close/>
              </a:path>
            </a:pathLst>
          </a:custGeom>
          <a:pattFill prst="pct5">
            <a:fgClr>
              <a:schemeClr val="accent1"/>
            </a:fgClr>
            <a:bgClr>
              <a:schemeClr val="bg1"/>
            </a:bgClr>
          </a:pattFill>
        </p:spPr>
        <p:txBody>
          <a:bodyPr wrap="square" anchor="ctr">
            <a:noAutofit/>
          </a:bodyPr>
          <a:lstStyle>
            <a:lvl1pPr marL="0" indent="0" algn="ctr">
              <a:buFontTx/>
              <a:buNone/>
              <a:defRPr sz="1600" b="1">
                <a:solidFill>
                  <a:schemeClr val="tx1">
                    <a:lumMod val="50000"/>
                  </a:schemeClr>
                </a:solidFill>
              </a:defRPr>
            </a:lvl1pPr>
          </a:lstStyle>
          <a:p>
            <a:r>
              <a:rPr lang="en-US"/>
              <a:t>Drag &amp; Drop Here</a:t>
            </a:r>
          </a:p>
        </p:txBody>
      </p:sp>
    </p:spTree>
    <p:extLst>
      <p:ext uri="{BB962C8B-B14F-4D97-AF65-F5344CB8AC3E}">
        <p14:creationId xmlns:p14="http://schemas.microsoft.com/office/powerpoint/2010/main" val="9689664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3_Custom Layout">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179294" y="170329"/>
            <a:ext cx="11833412" cy="4513182"/>
          </a:xfrm>
          <a:prstGeom prst="rect">
            <a:avLst/>
          </a:prstGeom>
          <a:pattFill prst="pct5">
            <a:fgClr>
              <a:schemeClr val="accent1"/>
            </a:fgClr>
            <a:bgClr>
              <a:schemeClr val="bg1"/>
            </a:bgClr>
          </a:pattFill>
        </p:spPr>
        <p:txBody>
          <a:bodyPr anchor="ctr">
            <a:normAutofit/>
          </a:bodyPr>
          <a:lstStyle>
            <a:lvl1pPr marL="0" indent="0" algn="ctr">
              <a:buNone/>
              <a:defRPr sz="1600"/>
            </a:lvl1pPr>
          </a:lstStyle>
          <a:p>
            <a:r>
              <a:rPr lang="en-US" dirty="0"/>
              <a:t>Drag &amp; Drop Picture</a:t>
            </a:r>
          </a:p>
        </p:txBody>
      </p:sp>
      <p:sp>
        <p:nvSpPr>
          <p:cNvPr id="5" name="Picture Placeholder 16"/>
          <p:cNvSpPr>
            <a:spLocks noGrp="1" noChangeAspect="1"/>
          </p:cNvSpPr>
          <p:nvPr>
            <p:ph type="pic" sz="quarter" idx="11" hasCustomPrompt="1"/>
          </p:nvPr>
        </p:nvSpPr>
        <p:spPr>
          <a:xfrm>
            <a:off x="7501327" y="2878464"/>
            <a:ext cx="4068756" cy="2549754"/>
          </a:xfrm>
          <a:custGeom>
            <a:avLst/>
            <a:gdLst>
              <a:gd name="connsiteX0" fmla="*/ 0 w 4364182"/>
              <a:gd name="connsiteY0" fmla="*/ 0 h 4523530"/>
              <a:gd name="connsiteX1" fmla="*/ 4364182 w 4364182"/>
              <a:gd name="connsiteY1" fmla="*/ 0 h 4523530"/>
              <a:gd name="connsiteX2" fmla="*/ 4364182 w 4364182"/>
              <a:gd name="connsiteY2" fmla="*/ 4523530 h 4523530"/>
              <a:gd name="connsiteX3" fmla="*/ 0 w 4364182"/>
              <a:gd name="connsiteY3" fmla="*/ 4523530 h 4523530"/>
            </a:gdLst>
            <a:ahLst/>
            <a:cxnLst>
              <a:cxn ang="0">
                <a:pos x="connsiteX0" y="connsiteY0"/>
              </a:cxn>
              <a:cxn ang="0">
                <a:pos x="connsiteX1" y="connsiteY1"/>
              </a:cxn>
              <a:cxn ang="0">
                <a:pos x="connsiteX2" y="connsiteY2"/>
              </a:cxn>
              <a:cxn ang="0">
                <a:pos x="connsiteX3" y="connsiteY3"/>
              </a:cxn>
            </a:cxnLst>
            <a:rect l="l" t="t" r="r" b="b"/>
            <a:pathLst>
              <a:path w="4364182" h="4523530">
                <a:moveTo>
                  <a:pt x="0" y="0"/>
                </a:moveTo>
                <a:lnTo>
                  <a:pt x="4364182" y="0"/>
                </a:lnTo>
                <a:lnTo>
                  <a:pt x="4364182" y="4523530"/>
                </a:lnTo>
                <a:lnTo>
                  <a:pt x="0" y="4523530"/>
                </a:lnTo>
                <a:close/>
              </a:path>
            </a:pathLst>
          </a:custGeom>
          <a:pattFill prst="pct5">
            <a:fgClr>
              <a:schemeClr val="accent1"/>
            </a:fgClr>
            <a:bgClr>
              <a:schemeClr val="bg1"/>
            </a:bgClr>
          </a:pattFill>
          <a:effectLst>
            <a:softEdge rad="19050"/>
          </a:effectLst>
          <a:scene3d>
            <a:camera prst="perspectiveRelaxed" fov="1200000">
              <a:rot lat="20760000" lon="2760000" rev="20964000"/>
            </a:camera>
            <a:lightRig rig="soft" dir="t">
              <a:rot lat="0" lon="0" rev="4218000"/>
            </a:lightRig>
          </a:scene3d>
        </p:spPr>
        <p:txBody>
          <a:bodyPr wrap="square" tIns="822960" anchor="ctr">
            <a:noAutofit/>
          </a:bodyPr>
          <a:lstStyle>
            <a:lvl1pPr marL="0" indent="0" algn="ctr">
              <a:buNone/>
              <a:defRPr sz="1600" baseline="0">
                <a:solidFill>
                  <a:schemeClr val="tx1"/>
                </a:solidFill>
                <a:latin typeface="Montserrat" panose="00000500000000000000" pitchFamily="50" charset="0"/>
              </a:defRPr>
            </a:lvl1pPr>
          </a:lstStyle>
          <a:p>
            <a:r>
              <a:rPr lang="en-US" altLang="ko-KR"/>
              <a:t>Drag &amp; Drop Here</a:t>
            </a:r>
            <a:endParaRPr lang="ko-KR" altLang="en-US"/>
          </a:p>
        </p:txBody>
      </p:sp>
    </p:spTree>
    <p:extLst>
      <p:ext uri="{BB962C8B-B14F-4D97-AF65-F5344CB8AC3E}">
        <p14:creationId xmlns:p14="http://schemas.microsoft.com/office/powerpoint/2010/main" val="1049823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Picture Placeholder 2"/>
          <p:cNvSpPr>
            <a:spLocks noGrp="1"/>
          </p:cNvSpPr>
          <p:nvPr>
            <p:ph type="pic" sz="quarter" idx="11" hasCustomPrompt="1"/>
          </p:nvPr>
        </p:nvSpPr>
        <p:spPr>
          <a:xfrm>
            <a:off x="691745" y="573932"/>
            <a:ext cx="5075676" cy="5710136"/>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21189393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4_Custom Layout">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179294" y="170329"/>
            <a:ext cx="11833412" cy="4513182"/>
          </a:xfrm>
          <a:prstGeom prst="rect">
            <a:avLst/>
          </a:prstGeom>
          <a:pattFill prst="pct5">
            <a:fgClr>
              <a:schemeClr val="accent1"/>
            </a:fgClr>
            <a:bgClr>
              <a:schemeClr val="bg1"/>
            </a:bgClr>
          </a:pattFill>
        </p:spPr>
        <p:txBody>
          <a:bodyPr anchor="ctr">
            <a:normAutofit/>
          </a:bodyPr>
          <a:lstStyle>
            <a:lvl1pPr marL="0" indent="0" algn="ctr">
              <a:buNone/>
              <a:defRPr sz="1600"/>
            </a:lvl1pPr>
          </a:lstStyle>
          <a:p>
            <a:r>
              <a:rPr lang="en-US" dirty="0"/>
              <a:t>Drag &amp; Drop Picture</a:t>
            </a:r>
          </a:p>
        </p:txBody>
      </p:sp>
      <p:sp>
        <p:nvSpPr>
          <p:cNvPr id="5" name="Picture Placeholder 5"/>
          <p:cNvSpPr>
            <a:spLocks noGrp="1"/>
          </p:cNvSpPr>
          <p:nvPr>
            <p:ph type="pic" sz="quarter" idx="11" hasCustomPrompt="1"/>
          </p:nvPr>
        </p:nvSpPr>
        <p:spPr>
          <a:xfrm>
            <a:off x="1047857" y="2615842"/>
            <a:ext cx="4020730" cy="2264738"/>
          </a:xfrm>
          <a:prstGeom prst="rect">
            <a:avLst/>
          </a:prstGeom>
          <a:pattFill prst="pct5">
            <a:fgClr>
              <a:schemeClr val="accent1"/>
            </a:fgClr>
            <a:bgClr>
              <a:schemeClr val="bg1"/>
            </a:bgClr>
          </a:pattFill>
          <a:effectLst>
            <a:softEdge rad="19050"/>
          </a:effectLst>
          <a:scene3d>
            <a:camera prst="perspectiveRight" fov="4020000">
              <a:rot lat="20400000" lon="18840000" rev="462000"/>
            </a:camera>
            <a:lightRig rig="threePt" dir="t"/>
          </a:scene3d>
        </p:spPr>
        <p:txBody>
          <a:bodyPr anchor="ctr"/>
          <a:lstStyle>
            <a:lvl1pPr marL="0" indent="0" algn="ctr">
              <a:buNone/>
              <a:defRPr sz="1600">
                <a:solidFill>
                  <a:schemeClr val="tx1"/>
                </a:solidFill>
              </a:defRPr>
            </a:lvl1pPr>
            <a:lvl3pPr marL="914400" indent="0">
              <a:buNone/>
              <a:defRPr/>
            </a:lvl3pPr>
          </a:lstStyle>
          <a:p>
            <a:pPr lvl="2"/>
            <a:r>
              <a:rPr lang="en-US" altLang="ko-KR"/>
              <a:t>Drag &amp; Drop Here</a:t>
            </a:r>
            <a:endParaRPr lang="ko-KR" altLang="en-US"/>
          </a:p>
        </p:txBody>
      </p:sp>
    </p:spTree>
    <p:extLst>
      <p:ext uri="{BB962C8B-B14F-4D97-AF65-F5344CB8AC3E}">
        <p14:creationId xmlns:p14="http://schemas.microsoft.com/office/powerpoint/2010/main" val="5368713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970703" y="509063"/>
            <a:ext cx="3888370" cy="5869830"/>
          </a:xfrm>
          <a:custGeom>
            <a:avLst/>
            <a:gdLst>
              <a:gd name="connsiteX0" fmla="*/ 1679337 w 3888370"/>
              <a:gd name="connsiteY0" fmla="*/ 5469615 h 5869830"/>
              <a:gd name="connsiteX1" fmla="*/ 1145715 w 3888370"/>
              <a:gd name="connsiteY1" fmla="*/ 5536318 h 5869830"/>
              <a:gd name="connsiteX2" fmla="*/ 1141792 w 3888370"/>
              <a:gd name="connsiteY2" fmla="*/ 5603020 h 5869830"/>
              <a:gd name="connsiteX3" fmla="*/ 1408602 w 3888370"/>
              <a:gd name="connsiteY3" fmla="*/ 5603020 h 5869830"/>
              <a:gd name="connsiteX4" fmla="*/ 1746040 w 3888370"/>
              <a:gd name="connsiteY4" fmla="*/ 5536318 h 5869830"/>
              <a:gd name="connsiteX5" fmla="*/ 1746040 w 3888370"/>
              <a:gd name="connsiteY5" fmla="*/ 5469615 h 5869830"/>
              <a:gd name="connsiteX6" fmla="*/ 2248271 w 3888370"/>
              <a:gd name="connsiteY6" fmla="*/ 4935993 h 5869830"/>
              <a:gd name="connsiteX7" fmla="*/ 1902987 w 3888370"/>
              <a:gd name="connsiteY7" fmla="*/ 5069400 h 5869830"/>
              <a:gd name="connsiteX8" fmla="*/ 1902987 w 3888370"/>
              <a:gd name="connsiteY8" fmla="*/ 5136102 h 5869830"/>
              <a:gd name="connsiteX9" fmla="*/ 1969690 w 3888370"/>
              <a:gd name="connsiteY9" fmla="*/ 5136102 h 5869830"/>
              <a:gd name="connsiteX10" fmla="*/ 2738731 w 3888370"/>
              <a:gd name="connsiteY10" fmla="*/ 4535778 h 5869830"/>
              <a:gd name="connsiteX11" fmla="*/ 2452302 w 3888370"/>
              <a:gd name="connsiteY11" fmla="*/ 4869292 h 5869830"/>
              <a:gd name="connsiteX12" fmla="*/ 2519004 w 3888370"/>
              <a:gd name="connsiteY12" fmla="*/ 4869292 h 5869830"/>
              <a:gd name="connsiteX13" fmla="*/ 2805433 w 3888370"/>
              <a:gd name="connsiteY13" fmla="*/ 4535778 h 5869830"/>
              <a:gd name="connsiteX14" fmla="*/ 1679337 w 3888370"/>
              <a:gd name="connsiteY14" fmla="*/ 4402373 h 5869830"/>
              <a:gd name="connsiteX15" fmla="*/ 1538084 w 3888370"/>
              <a:gd name="connsiteY15" fmla="*/ 4535778 h 5869830"/>
              <a:gd name="connsiteX16" fmla="*/ 1604786 w 3888370"/>
              <a:gd name="connsiteY16" fmla="*/ 4535778 h 5869830"/>
              <a:gd name="connsiteX17" fmla="*/ 1746040 w 3888370"/>
              <a:gd name="connsiteY17" fmla="*/ 4402373 h 5869830"/>
              <a:gd name="connsiteX18" fmla="*/ 2758350 w 3888370"/>
              <a:gd name="connsiteY18" fmla="*/ 867134 h 5869830"/>
              <a:gd name="connsiteX19" fmla="*/ 1169258 w 3888370"/>
              <a:gd name="connsiteY19" fmla="*/ 1800971 h 5869830"/>
              <a:gd name="connsiteX20" fmla="*/ 1165334 w 3888370"/>
              <a:gd name="connsiteY20" fmla="*/ 1867673 h 5869830"/>
              <a:gd name="connsiteX21" fmla="*/ 2342439 w 3888370"/>
              <a:gd name="connsiteY21" fmla="*/ 1133944 h 5869830"/>
              <a:gd name="connsiteX22" fmla="*/ 2883908 w 3888370"/>
              <a:gd name="connsiteY22" fmla="*/ 1000539 h 5869830"/>
              <a:gd name="connsiteX23" fmla="*/ 2891755 w 3888370"/>
              <a:gd name="connsiteY23" fmla="*/ 867134 h 5869830"/>
              <a:gd name="connsiteX24" fmla="*/ 2079552 w 3888370"/>
              <a:gd name="connsiteY24" fmla="*/ 0 h 5869830"/>
              <a:gd name="connsiteX25" fmla="*/ 3201725 w 3888370"/>
              <a:gd name="connsiteY25" fmla="*/ 133405 h 5869830"/>
              <a:gd name="connsiteX26" fmla="*/ 3197802 w 3888370"/>
              <a:gd name="connsiteY26" fmla="*/ 200108 h 5869830"/>
              <a:gd name="connsiteX27" fmla="*/ 2730884 w 3888370"/>
              <a:gd name="connsiteY27" fmla="*/ 200108 h 5869830"/>
              <a:gd name="connsiteX28" fmla="*/ 2726960 w 3888370"/>
              <a:gd name="connsiteY28" fmla="*/ 266810 h 5869830"/>
              <a:gd name="connsiteX29" fmla="*/ 3770659 w 3888370"/>
              <a:gd name="connsiteY29" fmla="*/ 667026 h 5869830"/>
              <a:gd name="connsiteX30" fmla="*/ 3762812 w 3888370"/>
              <a:gd name="connsiteY30" fmla="*/ 800431 h 5869830"/>
              <a:gd name="connsiteX31" fmla="*/ 3429299 w 3888370"/>
              <a:gd name="connsiteY31" fmla="*/ 800431 h 5869830"/>
              <a:gd name="connsiteX32" fmla="*/ 3425375 w 3888370"/>
              <a:gd name="connsiteY32" fmla="*/ 867134 h 5869830"/>
              <a:gd name="connsiteX33" fmla="*/ 3888370 w 3888370"/>
              <a:gd name="connsiteY33" fmla="*/ 933837 h 5869830"/>
              <a:gd name="connsiteX34" fmla="*/ 3884446 w 3888370"/>
              <a:gd name="connsiteY34" fmla="*/ 1000539 h 5869830"/>
              <a:gd name="connsiteX35" fmla="*/ 3484231 w 3888370"/>
              <a:gd name="connsiteY35" fmla="*/ 1000539 h 5869830"/>
              <a:gd name="connsiteX36" fmla="*/ 3480306 w 3888370"/>
              <a:gd name="connsiteY36" fmla="*/ 1067242 h 5869830"/>
              <a:gd name="connsiteX37" fmla="*/ 3672568 w 3888370"/>
              <a:gd name="connsiteY37" fmla="*/ 1200647 h 5869830"/>
              <a:gd name="connsiteX38" fmla="*/ 1549855 w 3888370"/>
              <a:gd name="connsiteY38" fmla="*/ 2067781 h 5869830"/>
              <a:gd name="connsiteX39" fmla="*/ 1545932 w 3888370"/>
              <a:gd name="connsiteY39" fmla="*/ 2134484 h 5869830"/>
              <a:gd name="connsiteX40" fmla="*/ 3590170 w 3888370"/>
              <a:gd name="connsiteY40" fmla="*/ 3668644 h 5869830"/>
              <a:gd name="connsiteX41" fmla="*/ 3586246 w 3888370"/>
              <a:gd name="connsiteY41" fmla="*/ 3735346 h 5869830"/>
              <a:gd name="connsiteX42" fmla="*/ 2224728 w 3888370"/>
              <a:gd name="connsiteY42" fmla="*/ 5336210 h 5869830"/>
              <a:gd name="connsiteX43" fmla="*/ 1816666 w 3888370"/>
              <a:gd name="connsiteY43" fmla="*/ 5402912 h 5869830"/>
              <a:gd name="connsiteX44" fmla="*/ 1812742 w 3888370"/>
              <a:gd name="connsiteY44" fmla="*/ 5469615 h 5869830"/>
              <a:gd name="connsiteX45" fmla="*/ 1946147 w 3888370"/>
              <a:gd name="connsiteY45" fmla="*/ 5469615 h 5869830"/>
              <a:gd name="connsiteX46" fmla="*/ 721958 w 3888370"/>
              <a:gd name="connsiteY46" fmla="*/ 5869830 h 5869830"/>
              <a:gd name="connsiteX47" fmla="*/ 729806 w 3888370"/>
              <a:gd name="connsiteY47" fmla="*/ 5736425 h 5869830"/>
              <a:gd name="connsiteX48" fmla="*/ 1063319 w 3888370"/>
              <a:gd name="connsiteY48" fmla="*/ 5736425 h 5869830"/>
              <a:gd name="connsiteX49" fmla="*/ 1071166 w 3888370"/>
              <a:gd name="connsiteY49" fmla="*/ 5669723 h 5869830"/>
              <a:gd name="connsiteX50" fmla="*/ 298201 w 3888370"/>
              <a:gd name="connsiteY50" fmla="*/ 5202805 h 5869830"/>
              <a:gd name="connsiteX51" fmla="*/ 0 w 3888370"/>
              <a:gd name="connsiteY51" fmla="*/ 4618176 h 5869830"/>
              <a:gd name="connsiteX52" fmla="*/ 3924 w 3888370"/>
              <a:gd name="connsiteY52" fmla="*/ 4535778 h 5869830"/>
              <a:gd name="connsiteX53" fmla="*/ 211880 w 3888370"/>
              <a:gd name="connsiteY53" fmla="*/ 4402373 h 5869830"/>
              <a:gd name="connsiteX54" fmla="*/ 404140 w 3888370"/>
              <a:gd name="connsiteY54" fmla="*/ 4535778 h 5869830"/>
              <a:gd name="connsiteX55" fmla="*/ 537545 w 3888370"/>
              <a:gd name="connsiteY55" fmla="*/ 4535778 h 5869830"/>
              <a:gd name="connsiteX56" fmla="*/ 2479768 w 3888370"/>
              <a:gd name="connsiteY56" fmla="*/ 3335131 h 5869830"/>
              <a:gd name="connsiteX57" fmla="*/ 1436068 w 3888370"/>
              <a:gd name="connsiteY57" fmla="*/ 2934914 h 5869830"/>
              <a:gd name="connsiteX58" fmla="*/ 1432145 w 3888370"/>
              <a:gd name="connsiteY58" fmla="*/ 3001618 h 5869830"/>
              <a:gd name="connsiteX59" fmla="*/ 776890 w 3888370"/>
              <a:gd name="connsiteY59" fmla="*/ 2734808 h 5869830"/>
              <a:gd name="connsiteX60" fmla="*/ 839669 w 3888370"/>
              <a:gd name="connsiteY60" fmla="*/ 2801511 h 5869830"/>
              <a:gd name="connsiteX61" fmla="*/ 835745 w 3888370"/>
              <a:gd name="connsiteY61" fmla="*/ 2934914 h 5869830"/>
              <a:gd name="connsiteX62" fmla="*/ 23543 w 3888370"/>
              <a:gd name="connsiteY62" fmla="*/ 2001079 h 5869830"/>
              <a:gd name="connsiteX63" fmla="*/ 545392 w 3888370"/>
              <a:gd name="connsiteY63" fmla="*/ 1067242 h 5869830"/>
              <a:gd name="connsiteX64" fmla="*/ 894599 w 3888370"/>
              <a:gd name="connsiteY64" fmla="*/ 800431 h 5869830"/>
              <a:gd name="connsiteX65" fmla="*/ 886752 w 3888370"/>
              <a:gd name="connsiteY65" fmla="*/ 933837 h 58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888370" h="5869830">
                <a:moveTo>
                  <a:pt x="1679337" y="5469615"/>
                </a:moveTo>
                <a:lnTo>
                  <a:pt x="1145715" y="5536318"/>
                </a:lnTo>
                <a:lnTo>
                  <a:pt x="1141792" y="5603020"/>
                </a:lnTo>
                <a:lnTo>
                  <a:pt x="1408602" y="5603020"/>
                </a:lnTo>
                <a:lnTo>
                  <a:pt x="1746040" y="5536318"/>
                </a:lnTo>
                <a:lnTo>
                  <a:pt x="1746040" y="5469615"/>
                </a:lnTo>
                <a:close/>
                <a:moveTo>
                  <a:pt x="2248271" y="4935993"/>
                </a:moveTo>
                <a:lnTo>
                  <a:pt x="1902987" y="5069400"/>
                </a:lnTo>
                <a:lnTo>
                  <a:pt x="1902987" y="5136102"/>
                </a:lnTo>
                <a:lnTo>
                  <a:pt x="1969690" y="5136102"/>
                </a:lnTo>
                <a:close/>
                <a:moveTo>
                  <a:pt x="2738731" y="4535778"/>
                </a:moveTo>
                <a:lnTo>
                  <a:pt x="2452302" y="4869292"/>
                </a:lnTo>
                <a:lnTo>
                  <a:pt x="2519004" y="4869292"/>
                </a:lnTo>
                <a:lnTo>
                  <a:pt x="2805433" y="4535778"/>
                </a:lnTo>
                <a:close/>
                <a:moveTo>
                  <a:pt x="1679337" y="4402373"/>
                </a:moveTo>
                <a:lnTo>
                  <a:pt x="1538084" y="4535778"/>
                </a:lnTo>
                <a:lnTo>
                  <a:pt x="1604786" y="4535778"/>
                </a:lnTo>
                <a:lnTo>
                  <a:pt x="1746040" y="4402373"/>
                </a:lnTo>
                <a:close/>
                <a:moveTo>
                  <a:pt x="2758350" y="867134"/>
                </a:moveTo>
                <a:cubicBezTo>
                  <a:pt x="2054703" y="1128712"/>
                  <a:pt x="1525005" y="1439991"/>
                  <a:pt x="1169258" y="1800971"/>
                </a:cubicBezTo>
                <a:lnTo>
                  <a:pt x="1165334" y="1867673"/>
                </a:lnTo>
                <a:lnTo>
                  <a:pt x="2342439" y="1133944"/>
                </a:lnTo>
                <a:lnTo>
                  <a:pt x="2883908" y="1000539"/>
                </a:lnTo>
                <a:lnTo>
                  <a:pt x="2891755" y="867134"/>
                </a:lnTo>
                <a:close/>
                <a:moveTo>
                  <a:pt x="2079552" y="0"/>
                </a:moveTo>
                <a:cubicBezTo>
                  <a:pt x="2197263" y="88936"/>
                  <a:pt x="2571321" y="133405"/>
                  <a:pt x="3201725" y="133405"/>
                </a:cubicBezTo>
                <a:lnTo>
                  <a:pt x="3197802" y="200108"/>
                </a:lnTo>
                <a:lnTo>
                  <a:pt x="2730884" y="200108"/>
                </a:lnTo>
                <a:lnTo>
                  <a:pt x="2726960" y="266810"/>
                </a:lnTo>
                <a:cubicBezTo>
                  <a:pt x="3284123" y="266810"/>
                  <a:pt x="3632023" y="400215"/>
                  <a:pt x="3770659" y="667026"/>
                </a:cubicBezTo>
                <a:lnTo>
                  <a:pt x="3762812" y="800431"/>
                </a:lnTo>
                <a:lnTo>
                  <a:pt x="3429299" y="800431"/>
                </a:lnTo>
                <a:lnTo>
                  <a:pt x="3425375" y="867134"/>
                </a:lnTo>
                <a:lnTo>
                  <a:pt x="3888370" y="933837"/>
                </a:lnTo>
                <a:lnTo>
                  <a:pt x="3884446" y="1000539"/>
                </a:lnTo>
                <a:lnTo>
                  <a:pt x="3484231" y="1000539"/>
                </a:lnTo>
                <a:lnTo>
                  <a:pt x="3480306" y="1067242"/>
                </a:lnTo>
                <a:cubicBezTo>
                  <a:pt x="3613712" y="1067242"/>
                  <a:pt x="3677798" y="1111710"/>
                  <a:pt x="3672568" y="1200647"/>
                </a:cubicBezTo>
                <a:cubicBezTo>
                  <a:pt x="2879983" y="1200647"/>
                  <a:pt x="2172413" y="1489691"/>
                  <a:pt x="1549855" y="2067781"/>
                </a:cubicBezTo>
                <a:lnTo>
                  <a:pt x="1545932" y="2134484"/>
                </a:lnTo>
                <a:cubicBezTo>
                  <a:pt x="2406526" y="2364673"/>
                  <a:pt x="3087939" y="2876060"/>
                  <a:pt x="3590170" y="3668644"/>
                </a:cubicBezTo>
                <a:lnTo>
                  <a:pt x="3586246" y="3735346"/>
                </a:lnTo>
                <a:cubicBezTo>
                  <a:pt x="3424068" y="4310821"/>
                  <a:pt x="2970228" y="4844442"/>
                  <a:pt x="2224728" y="5336210"/>
                </a:cubicBezTo>
                <a:lnTo>
                  <a:pt x="1816666" y="5402912"/>
                </a:lnTo>
                <a:lnTo>
                  <a:pt x="1812742" y="5469615"/>
                </a:lnTo>
                <a:lnTo>
                  <a:pt x="1946147" y="5469615"/>
                </a:lnTo>
                <a:cubicBezTo>
                  <a:pt x="1940915" y="5589942"/>
                  <a:pt x="1532853" y="5723346"/>
                  <a:pt x="721958" y="5869830"/>
                </a:cubicBezTo>
                <a:lnTo>
                  <a:pt x="729806" y="5736425"/>
                </a:lnTo>
                <a:lnTo>
                  <a:pt x="1063319" y="5736425"/>
                </a:lnTo>
                <a:lnTo>
                  <a:pt x="1071166" y="5669723"/>
                </a:lnTo>
                <a:cubicBezTo>
                  <a:pt x="786045" y="5669723"/>
                  <a:pt x="528390" y="5514084"/>
                  <a:pt x="298201" y="5202805"/>
                </a:cubicBezTo>
                <a:cubicBezTo>
                  <a:pt x="99400" y="5100789"/>
                  <a:pt x="0" y="4905912"/>
                  <a:pt x="0" y="4618176"/>
                </a:cubicBezTo>
                <a:cubicBezTo>
                  <a:pt x="0" y="4592018"/>
                  <a:pt x="1308" y="4564552"/>
                  <a:pt x="3924" y="4535778"/>
                </a:cubicBezTo>
                <a:lnTo>
                  <a:pt x="211880" y="4402373"/>
                </a:lnTo>
                <a:lnTo>
                  <a:pt x="404140" y="4535778"/>
                </a:lnTo>
                <a:lnTo>
                  <a:pt x="537545" y="4535778"/>
                </a:lnTo>
                <a:cubicBezTo>
                  <a:pt x="1793123" y="4339594"/>
                  <a:pt x="2440531" y="3939379"/>
                  <a:pt x="2479768" y="3335131"/>
                </a:cubicBezTo>
                <a:cubicBezTo>
                  <a:pt x="1953994" y="3068321"/>
                  <a:pt x="1606095" y="2934914"/>
                  <a:pt x="1436068" y="2934914"/>
                </a:cubicBezTo>
                <a:lnTo>
                  <a:pt x="1432145" y="3001618"/>
                </a:lnTo>
                <a:lnTo>
                  <a:pt x="776890" y="2734808"/>
                </a:lnTo>
                <a:lnTo>
                  <a:pt x="839669" y="2801511"/>
                </a:lnTo>
                <a:lnTo>
                  <a:pt x="835745" y="2934914"/>
                </a:lnTo>
                <a:cubicBezTo>
                  <a:pt x="281197" y="2526852"/>
                  <a:pt x="10464" y="2215573"/>
                  <a:pt x="23543" y="2001079"/>
                </a:cubicBezTo>
                <a:lnTo>
                  <a:pt x="545392" y="1067242"/>
                </a:lnTo>
                <a:lnTo>
                  <a:pt x="894599" y="800431"/>
                </a:lnTo>
                <a:lnTo>
                  <a:pt x="886752" y="933837"/>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14082169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778875" y="478012"/>
            <a:ext cx="5453920" cy="5905142"/>
          </a:xfrm>
          <a:custGeom>
            <a:avLst/>
            <a:gdLst>
              <a:gd name="connsiteX0" fmla="*/ 3802049 w 5453920"/>
              <a:gd name="connsiteY0" fmla="*/ 4504389 h 5905142"/>
              <a:gd name="connsiteX1" fmla="*/ 3668644 w 5453920"/>
              <a:gd name="connsiteY1" fmla="*/ 5104712 h 5905142"/>
              <a:gd name="connsiteX2" fmla="*/ 3668644 w 5453920"/>
              <a:gd name="connsiteY2" fmla="*/ 5238117 h 5905142"/>
              <a:gd name="connsiteX3" fmla="*/ 3735346 w 5453920"/>
              <a:gd name="connsiteY3" fmla="*/ 5238117 h 5905142"/>
              <a:gd name="connsiteX4" fmla="*/ 3868751 w 5453920"/>
              <a:gd name="connsiteY4" fmla="*/ 4571090 h 5905142"/>
              <a:gd name="connsiteX5" fmla="*/ 3868751 w 5453920"/>
              <a:gd name="connsiteY5" fmla="*/ 4504389 h 5905142"/>
              <a:gd name="connsiteX6" fmla="*/ 4202265 w 5453920"/>
              <a:gd name="connsiteY6" fmla="*/ 2903525 h 5905142"/>
              <a:gd name="connsiteX7" fmla="*/ 4068860 w 5453920"/>
              <a:gd name="connsiteY7" fmla="*/ 3503849 h 5905142"/>
              <a:gd name="connsiteX8" fmla="*/ 4068860 w 5453920"/>
              <a:gd name="connsiteY8" fmla="*/ 3570552 h 5905142"/>
              <a:gd name="connsiteX9" fmla="*/ 4135563 w 5453920"/>
              <a:gd name="connsiteY9" fmla="*/ 3570552 h 5905142"/>
              <a:gd name="connsiteX10" fmla="*/ 4268968 w 5453920"/>
              <a:gd name="connsiteY10" fmla="*/ 2970228 h 5905142"/>
              <a:gd name="connsiteX11" fmla="*/ 4268968 w 5453920"/>
              <a:gd name="connsiteY11" fmla="*/ 2903525 h 5905142"/>
              <a:gd name="connsiteX12" fmla="*/ 4319975 w 5453920"/>
              <a:gd name="connsiteY12" fmla="*/ 333513 h 5905142"/>
              <a:gd name="connsiteX13" fmla="*/ 3335131 w 5453920"/>
              <a:gd name="connsiteY13" fmla="*/ 3770659 h 5905142"/>
              <a:gd name="connsiteX14" fmla="*/ 3335131 w 5453920"/>
              <a:gd name="connsiteY14" fmla="*/ 3837362 h 5905142"/>
              <a:gd name="connsiteX15" fmla="*/ 3401834 w 5453920"/>
              <a:gd name="connsiteY15" fmla="*/ 3837362 h 5905142"/>
              <a:gd name="connsiteX16" fmla="*/ 4453380 w 5453920"/>
              <a:gd name="connsiteY16" fmla="*/ 333513 h 5905142"/>
              <a:gd name="connsiteX17" fmla="*/ 4319975 w 5453920"/>
              <a:gd name="connsiteY17" fmla="*/ 0 h 5905142"/>
              <a:gd name="connsiteX18" fmla="*/ 4386678 w 5453920"/>
              <a:gd name="connsiteY18" fmla="*/ 0 h 5905142"/>
              <a:gd name="connsiteX19" fmla="*/ 4453380 w 5453920"/>
              <a:gd name="connsiteY19" fmla="*/ 200107 h 5905142"/>
              <a:gd name="connsiteX20" fmla="*/ 4520083 w 5453920"/>
              <a:gd name="connsiteY20" fmla="*/ 200107 h 5905142"/>
              <a:gd name="connsiteX21" fmla="*/ 4520083 w 5453920"/>
              <a:gd name="connsiteY21" fmla="*/ 66702 h 5905142"/>
              <a:gd name="connsiteX22" fmla="*/ 4586785 w 5453920"/>
              <a:gd name="connsiteY22" fmla="*/ 66702 h 5905142"/>
              <a:gd name="connsiteX23" fmla="*/ 5120407 w 5453920"/>
              <a:gd name="connsiteY23" fmla="*/ 266810 h 5905142"/>
              <a:gd name="connsiteX24" fmla="*/ 5120407 w 5453920"/>
              <a:gd name="connsiteY24" fmla="*/ 400215 h 5905142"/>
              <a:gd name="connsiteX25" fmla="*/ 4987002 w 5453920"/>
              <a:gd name="connsiteY25" fmla="*/ 600324 h 5905142"/>
              <a:gd name="connsiteX26" fmla="*/ 4987002 w 5453920"/>
              <a:gd name="connsiteY26" fmla="*/ 667025 h 5905142"/>
              <a:gd name="connsiteX27" fmla="*/ 5120407 w 5453920"/>
              <a:gd name="connsiteY27" fmla="*/ 667025 h 5905142"/>
              <a:gd name="connsiteX28" fmla="*/ 5187109 w 5453920"/>
              <a:gd name="connsiteY28" fmla="*/ 200107 h 5905142"/>
              <a:gd name="connsiteX29" fmla="*/ 5320515 w 5453920"/>
              <a:gd name="connsiteY29" fmla="*/ 200107 h 5905142"/>
              <a:gd name="connsiteX30" fmla="*/ 5453920 w 5453920"/>
              <a:gd name="connsiteY30" fmla="*/ 333513 h 5905142"/>
              <a:gd name="connsiteX31" fmla="*/ 5453920 w 5453920"/>
              <a:gd name="connsiteY31" fmla="*/ 400215 h 5905142"/>
              <a:gd name="connsiteX32" fmla="*/ 3935454 w 5453920"/>
              <a:gd name="connsiteY32" fmla="*/ 5638332 h 5905142"/>
              <a:gd name="connsiteX33" fmla="*/ 3735346 w 5453920"/>
              <a:gd name="connsiteY33" fmla="*/ 5705035 h 5905142"/>
              <a:gd name="connsiteX34" fmla="*/ 3735346 w 5453920"/>
              <a:gd name="connsiteY34" fmla="*/ 5571630 h 5905142"/>
              <a:gd name="connsiteX35" fmla="*/ 3668644 w 5453920"/>
              <a:gd name="connsiteY35" fmla="*/ 5638332 h 5905142"/>
              <a:gd name="connsiteX36" fmla="*/ 3601941 w 5453920"/>
              <a:gd name="connsiteY36" fmla="*/ 5638332 h 5905142"/>
              <a:gd name="connsiteX37" fmla="*/ 3535239 w 5453920"/>
              <a:gd name="connsiteY37" fmla="*/ 5571630 h 5905142"/>
              <a:gd name="connsiteX38" fmla="*/ 3335131 w 5453920"/>
              <a:gd name="connsiteY38" fmla="*/ 5838440 h 5905142"/>
              <a:gd name="connsiteX39" fmla="*/ 2801509 w 5453920"/>
              <a:gd name="connsiteY39" fmla="*/ 5638332 h 5905142"/>
              <a:gd name="connsiteX40" fmla="*/ 2868212 w 5453920"/>
              <a:gd name="connsiteY40" fmla="*/ 5638332 h 5905142"/>
              <a:gd name="connsiteX41" fmla="*/ 2601403 w 5453920"/>
              <a:gd name="connsiteY41" fmla="*/ 5171414 h 5905142"/>
              <a:gd name="connsiteX42" fmla="*/ 2334592 w 5453920"/>
              <a:gd name="connsiteY42" fmla="*/ 3703957 h 5905142"/>
              <a:gd name="connsiteX43" fmla="*/ 1534161 w 5453920"/>
              <a:gd name="connsiteY43" fmla="*/ 5571630 h 5905142"/>
              <a:gd name="connsiteX44" fmla="*/ 1200647 w 5453920"/>
              <a:gd name="connsiteY44" fmla="*/ 5905142 h 5905142"/>
              <a:gd name="connsiteX45" fmla="*/ 1133944 w 5453920"/>
              <a:gd name="connsiteY45" fmla="*/ 5905142 h 5905142"/>
              <a:gd name="connsiteX46" fmla="*/ 1067242 w 5453920"/>
              <a:gd name="connsiteY46" fmla="*/ 5638332 h 5905142"/>
              <a:gd name="connsiteX47" fmla="*/ 2134484 w 5453920"/>
              <a:gd name="connsiteY47" fmla="*/ 3036930 h 5905142"/>
              <a:gd name="connsiteX48" fmla="*/ 1267349 w 5453920"/>
              <a:gd name="connsiteY48" fmla="*/ 5038009 h 5905142"/>
              <a:gd name="connsiteX49" fmla="*/ 1000539 w 5453920"/>
              <a:gd name="connsiteY49" fmla="*/ 5838440 h 5905142"/>
              <a:gd name="connsiteX50" fmla="*/ 400216 w 5453920"/>
              <a:gd name="connsiteY50" fmla="*/ 5838440 h 5905142"/>
              <a:gd name="connsiteX51" fmla="*/ 333514 w 5453920"/>
              <a:gd name="connsiteY51" fmla="*/ 5571630 h 5905142"/>
              <a:gd name="connsiteX52" fmla="*/ 266810 w 5453920"/>
              <a:gd name="connsiteY52" fmla="*/ 5638332 h 5905142"/>
              <a:gd name="connsiteX53" fmla="*/ 200109 w 5453920"/>
              <a:gd name="connsiteY53" fmla="*/ 5638332 h 5905142"/>
              <a:gd name="connsiteX54" fmla="*/ 0 w 5453920"/>
              <a:gd name="connsiteY54" fmla="*/ 5104712 h 5905142"/>
              <a:gd name="connsiteX55" fmla="*/ 0 w 5453920"/>
              <a:gd name="connsiteY55" fmla="*/ 4837901 h 5905142"/>
              <a:gd name="connsiteX56" fmla="*/ 266810 w 5453920"/>
              <a:gd name="connsiteY56" fmla="*/ 5038009 h 5905142"/>
              <a:gd name="connsiteX57" fmla="*/ 133405 w 5453920"/>
              <a:gd name="connsiteY57" fmla="*/ 3904064 h 5905142"/>
              <a:gd name="connsiteX58" fmla="*/ 200109 w 5453920"/>
              <a:gd name="connsiteY58" fmla="*/ 3837362 h 5905142"/>
              <a:gd name="connsiteX59" fmla="*/ 133405 w 5453920"/>
              <a:gd name="connsiteY59" fmla="*/ 3770659 h 5905142"/>
              <a:gd name="connsiteX60" fmla="*/ 200109 w 5453920"/>
              <a:gd name="connsiteY60" fmla="*/ 3703957 h 5905142"/>
              <a:gd name="connsiteX61" fmla="*/ 133405 w 5453920"/>
              <a:gd name="connsiteY61" fmla="*/ 3703957 h 5905142"/>
              <a:gd name="connsiteX62" fmla="*/ 200109 w 5453920"/>
              <a:gd name="connsiteY62" fmla="*/ 3637254 h 5905142"/>
              <a:gd name="connsiteX63" fmla="*/ 200109 w 5453920"/>
              <a:gd name="connsiteY63" fmla="*/ 2703417 h 5905142"/>
              <a:gd name="connsiteX64" fmla="*/ 266810 w 5453920"/>
              <a:gd name="connsiteY64" fmla="*/ 2369904 h 5905142"/>
              <a:gd name="connsiteX65" fmla="*/ 200109 w 5453920"/>
              <a:gd name="connsiteY65" fmla="*/ 2369904 h 5905142"/>
              <a:gd name="connsiteX66" fmla="*/ 266810 w 5453920"/>
              <a:gd name="connsiteY66" fmla="*/ 2303202 h 5905142"/>
              <a:gd name="connsiteX67" fmla="*/ 266810 w 5453920"/>
              <a:gd name="connsiteY67" fmla="*/ 568933 h 5905142"/>
              <a:gd name="connsiteX68" fmla="*/ 200109 w 5453920"/>
              <a:gd name="connsiteY68" fmla="*/ 502232 h 5905142"/>
              <a:gd name="connsiteX69" fmla="*/ 200109 w 5453920"/>
              <a:gd name="connsiteY69" fmla="*/ 435528 h 5905142"/>
              <a:gd name="connsiteX70" fmla="*/ 400216 w 5453920"/>
              <a:gd name="connsiteY70" fmla="*/ 302123 h 5905142"/>
              <a:gd name="connsiteX71" fmla="*/ 600324 w 5453920"/>
              <a:gd name="connsiteY71" fmla="*/ 302123 h 5905142"/>
              <a:gd name="connsiteX72" fmla="*/ 667026 w 5453920"/>
              <a:gd name="connsiteY72" fmla="*/ 635637 h 5905142"/>
              <a:gd name="connsiteX73" fmla="*/ 867134 w 5453920"/>
              <a:gd name="connsiteY73" fmla="*/ 435528 h 5905142"/>
              <a:gd name="connsiteX74" fmla="*/ 933837 w 5453920"/>
              <a:gd name="connsiteY74" fmla="*/ 435528 h 5905142"/>
              <a:gd name="connsiteX75" fmla="*/ 1067242 w 5453920"/>
              <a:gd name="connsiteY75" fmla="*/ 568933 h 5905142"/>
              <a:gd name="connsiteX76" fmla="*/ 1000539 w 5453920"/>
              <a:gd name="connsiteY76" fmla="*/ 969150 h 5905142"/>
              <a:gd name="connsiteX77" fmla="*/ 1067242 w 5453920"/>
              <a:gd name="connsiteY77" fmla="*/ 969150 h 5905142"/>
              <a:gd name="connsiteX78" fmla="*/ 1000539 w 5453920"/>
              <a:gd name="connsiteY78" fmla="*/ 1035852 h 5905142"/>
              <a:gd name="connsiteX79" fmla="*/ 1000539 w 5453920"/>
              <a:gd name="connsiteY79" fmla="*/ 1102555 h 5905142"/>
              <a:gd name="connsiteX80" fmla="*/ 1067242 w 5453920"/>
              <a:gd name="connsiteY80" fmla="*/ 1169257 h 5905142"/>
              <a:gd name="connsiteX81" fmla="*/ 1067242 w 5453920"/>
              <a:gd name="connsiteY81" fmla="*/ 1235960 h 5905142"/>
              <a:gd name="connsiteX82" fmla="*/ 1000539 w 5453920"/>
              <a:gd name="connsiteY82" fmla="*/ 1235960 h 5905142"/>
              <a:gd name="connsiteX83" fmla="*/ 1067242 w 5453920"/>
              <a:gd name="connsiteY83" fmla="*/ 1302662 h 5905142"/>
              <a:gd name="connsiteX84" fmla="*/ 1067242 w 5453920"/>
              <a:gd name="connsiteY84" fmla="*/ 1369365 h 5905142"/>
              <a:gd name="connsiteX85" fmla="*/ 1000539 w 5453920"/>
              <a:gd name="connsiteY85" fmla="*/ 3570552 h 5905142"/>
              <a:gd name="connsiteX86" fmla="*/ 1000539 w 5453920"/>
              <a:gd name="connsiteY86" fmla="*/ 3637254 h 5905142"/>
              <a:gd name="connsiteX87" fmla="*/ 1067242 w 5453920"/>
              <a:gd name="connsiteY87" fmla="*/ 3637254 h 5905142"/>
              <a:gd name="connsiteX88" fmla="*/ 1267349 w 5453920"/>
              <a:gd name="connsiteY88" fmla="*/ 2970228 h 5905142"/>
              <a:gd name="connsiteX89" fmla="*/ 1400756 w 5453920"/>
              <a:gd name="connsiteY89" fmla="*/ 2970228 h 5905142"/>
              <a:gd name="connsiteX90" fmla="*/ 933837 w 5453920"/>
              <a:gd name="connsiteY90" fmla="*/ 4237577 h 5905142"/>
              <a:gd name="connsiteX91" fmla="*/ 1067242 w 5453920"/>
              <a:gd name="connsiteY91" fmla="*/ 4237577 h 5905142"/>
              <a:gd name="connsiteX92" fmla="*/ 1867674 w 5453920"/>
              <a:gd name="connsiteY92" fmla="*/ 1969689 h 5905142"/>
              <a:gd name="connsiteX93" fmla="*/ 1734269 w 5453920"/>
              <a:gd name="connsiteY93" fmla="*/ 1969689 h 5905142"/>
              <a:gd name="connsiteX94" fmla="*/ 1467457 w 5453920"/>
              <a:gd name="connsiteY94" fmla="*/ 2836823 h 5905142"/>
              <a:gd name="connsiteX95" fmla="*/ 1334052 w 5453920"/>
              <a:gd name="connsiteY95" fmla="*/ 2836823 h 5905142"/>
              <a:gd name="connsiteX96" fmla="*/ 1334052 w 5453920"/>
              <a:gd name="connsiteY96" fmla="*/ 2770120 h 5905142"/>
              <a:gd name="connsiteX97" fmla="*/ 1800971 w 5453920"/>
              <a:gd name="connsiteY97" fmla="*/ 1702878 h 5905142"/>
              <a:gd name="connsiteX98" fmla="*/ 1867674 w 5453920"/>
              <a:gd name="connsiteY98" fmla="*/ 1702878 h 5905142"/>
              <a:gd name="connsiteX99" fmla="*/ 1867674 w 5453920"/>
              <a:gd name="connsiteY99" fmla="*/ 1836283 h 5905142"/>
              <a:gd name="connsiteX100" fmla="*/ 2401294 w 5453920"/>
              <a:gd name="connsiteY100" fmla="*/ 1702878 h 5905142"/>
              <a:gd name="connsiteX101" fmla="*/ 2668104 w 5453920"/>
              <a:gd name="connsiteY101" fmla="*/ 1902985 h 5905142"/>
              <a:gd name="connsiteX102" fmla="*/ 2734808 w 5453920"/>
              <a:gd name="connsiteY102" fmla="*/ 1836283 h 5905142"/>
              <a:gd name="connsiteX103" fmla="*/ 2934916 w 5453920"/>
              <a:gd name="connsiteY103" fmla="*/ 1836283 h 5905142"/>
              <a:gd name="connsiteX104" fmla="*/ 3201726 w 5453920"/>
              <a:gd name="connsiteY104" fmla="*/ 3437147 h 5905142"/>
              <a:gd name="connsiteX105" fmla="*/ 3268428 w 5453920"/>
              <a:gd name="connsiteY105" fmla="*/ 3437147 h 5905142"/>
              <a:gd name="connsiteX106" fmla="*/ 4319975 w 5453920"/>
              <a:gd name="connsiteY106" fmla="*/ 0 h 590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453920" h="5905142">
                <a:moveTo>
                  <a:pt x="3802049" y="4504389"/>
                </a:moveTo>
                <a:lnTo>
                  <a:pt x="3668644" y="5104712"/>
                </a:lnTo>
                <a:lnTo>
                  <a:pt x="3668644" y="5238117"/>
                </a:lnTo>
                <a:lnTo>
                  <a:pt x="3735346" y="5238117"/>
                </a:lnTo>
                <a:lnTo>
                  <a:pt x="3868751" y="4571090"/>
                </a:lnTo>
                <a:lnTo>
                  <a:pt x="3868751" y="4504389"/>
                </a:lnTo>
                <a:close/>
                <a:moveTo>
                  <a:pt x="4202265" y="2903525"/>
                </a:moveTo>
                <a:lnTo>
                  <a:pt x="4068860" y="3503849"/>
                </a:lnTo>
                <a:lnTo>
                  <a:pt x="4068860" y="3570552"/>
                </a:lnTo>
                <a:lnTo>
                  <a:pt x="4135563" y="3570552"/>
                </a:lnTo>
                <a:lnTo>
                  <a:pt x="4268968" y="2970228"/>
                </a:lnTo>
                <a:lnTo>
                  <a:pt x="4268968" y="2903525"/>
                </a:lnTo>
                <a:close/>
                <a:moveTo>
                  <a:pt x="4319975" y="333513"/>
                </a:moveTo>
                <a:cubicBezTo>
                  <a:pt x="3663412" y="2376443"/>
                  <a:pt x="3335131" y="3522160"/>
                  <a:pt x="3335131" y="3770659"/>
                </a:cubicBezTo>
                <a:lnTo>
                  <a:pt x="3335131" y="3837362"/>
                </a:lnTo>
                <a:lnTo>
                  <a:pt x="3401834" y="3837362"/>
                </a:lnTo>
                <a:lnTo>
                  <a:pt x="4453380" y="333513"/>
                </a:lnTo>
                <a:close/>
                <a:moveTo>
                  <a:pt x="4319975" y="0"/>
                </a:moveTo>
                <a:lnTo>
                  <a:pt x="4386678" y="0"/>
                </a:lnTo>
                <a:lnTo>
                  <a:pt x="4453380" y="200107"/>
                </a:lnTo>
                <a:lnTo>
                  <a:pt x="4520083" y="200107"/>
                </a:lnTo>
                <a:lnTo>
                  <a:pt x="4520083" y="66702"/>
                </a:lnTo>
                <a:lnTo>
                  <a:pt x="4586785" y="66702"/>
                </a:lnTo>
                <a:cubicBezTo>
                  <a:pt x="4916376" y="66702"/>
                  <a:pt x="5094249" y="133405"/>
                  <a:pt x="5120407" y="266810"/>
                </a:cubicBezTo>
                <a:lnTo>
                  <a:pt x="5120407" y="400215"/>
                </a:lnTo>
                <a:lnTo>
                  <a:pt x="4987002" y="600324"/>
                </a:lnTo>
                <a:lnTo>
                  <a:pt x="4987002" y="667025"/>
                </a:lnTo>
                <a:lnTo>
                  <a:pt x="5120407" y="667025"/>
                </a:lnTo>
                <a:lnTo>
                  <a:pt x="5187109" y="200107"/>
                </a:lnTo>
                <a:lnTo>
                  <a:pt x="5320515" y="200107"/>
                </a:lnTo>
                <a:lnTo>
                  <a:pt x="5453920" y="333513"/>
                </a:lnTo>
                <a:lnTo>
                  <a:pt x="5453920" y="400215"/>
                </a:lnTo>
                <a:lnTo>
                  <a:pt x="3935454" y="5638332"/>
                </a:lnTo>
                <a:lnTo>
                  <a:pt x="3735346" y="5705035"/>
                </a:lnTo>
                <a:lnTo>
                  <a:pt x="3735346" y="5571630"/>
                </a:lnTo>
                <a:lnTo>
                  <a:pt x="3668644" y="5638332"/>
                </a:lnTo>
                <a:lnTo>
                  <a:pt x="3601941" y="5638332"/>
                </a:lnTo>
                <a:lnTo>
                  <a:pt x="3535239" y="5571630"/>
                </a:lnTo>
                <a:cubicBezTo>
                  <a:pt x="3535239" y="5749503"/>
                  <a:pt x="3468536" y="5838440"/>
                  <a:pt x="3335131" y="5838440"/>
                </a:cubicBezTo>
                <a:cubicBezTo>
                  <a:pt x="2979384" y="5807050"/>
                  <a:pt x="2801509" y="5740348"/>
                  <a:pt x="2801509" y="5638332"/>
                </a:cubicBezTo>
                <a:lnTo>
                  <a:pt x="2868212" y="5638332"/>
                </a:lnTo>
                <a:cubicBezTo>
                  <a:pt x="2823745" y="5415990"/>
                  <a:pt x="2734808" y="5260351"/>
                  <a:pt x="2601403" y="5171414"/>
                </a:cubicBezTo>
                <a:lnTo>
                  <a:pt x="2334592" y="3703957"/>
                </a:lnTo>
                <a:cubicBezTo>
                  <a:pt x="2258734" y="3706572"/>
                  <a:pt x="1991924" y="4329131"/>
                  <a:pt x="1534161" y="5571630"/>
                </a:cubicBezTo>
                <a:lnTo>
                  <a:pt x="1200647" y="5905142"/>
                </a:lnTo>
                <a:lnTo>
                  <a:pt x="1133944" y="5905142"/>
                </a:lnTo>
                <a:lnTo>
                  <a:pt x="1067242" y="5638332"/>
                </a:lnTo>
                <a:cubicBezTo>
                  <a:pt x="1747347" y="4513543"/>
                  <a:pt x="2103094" y="3646410"/>
                  <a:pt x="2134484" y="3036930"/>
                </a:cubicBezTo>
                <a:cubicBezTo>
                  <a:pt x="2016773" y="3154641"/>
                  <a:pt x="1727729" y="3821667"/>
                  <a:pt x="1267349" y="5038009"/>
                </a:cubicBezTo>
                <a:cubicBezTo>
                  <a:pt x="1212419" y="5038009"/>
                  <a:pt x="1123482" y="5304819"/>
                  <a:pt x="1000539" y="5838440"/>
                </a:cubicBezTo>
                <a:lnTo>
                  <a:pt x="400216" y="5838440"/>
                </a:lnTo>
                <a:lnTo>
                  <a:pt x="333514" y="5571630"/>
                </a:lnTo>
                <a:lnTo>
                  <a:pt x="266810" y="5638332"/>
                </a:lnTo>
                <a:lnTo>
                  <a:pt x="200109" y="5638332"/>
                </a:lnTo>
                <a:cubicBezTo>
                  <a:pt x="200109" y="5397680"/>
                  <a:pt x="133405" y="5219806"/>
                  <a:pt x="0" y="5104712"/>
                </a:cubicBezTo>
                <a:lnTo>
                  <a:pt x="0" y="4837901"/>
                </a:lnTo>
                <a:lnTo>
                  <a:pt x="266810" y="5038009"/>
                </a:lnTo>
                <a:lnTo>
                  <a:pt x="133405" y="3904064"/>
                </a:lnTo>
                <a:lnTo>
                  <a:pt x="200109" y="3837362"/>
                </a:lnTo>
                <a:lnTo>
                  <a:pt x="133405" y="3770659"/>
                </a:lnTo>
                <a:lnTo>
                  <a:pt x="200109" y="3703957"/>
                </a:lnTo>
                <a:lnTo>
                  <a:pt x="133405" y="3703957"/>
                </a:lnTo>
                <a:lnTo>
                  <a:pt x="200109" y="3637254"/>
                </a:lnTo>
                <a:lnTo>
                  <a:pt x="200109" y="2703417"/>
                </a:lnTo>
                <a:lnTo>
                  <a:pt x="266810" y="2369904"/>
                </a:lnTo>
                <a:lnTo>
                  <a:pt x="200109" y="2369904"/>
                </a:lnTo>
                <a:lnTo>
                  <a:pt x="266810" y="2303202"/>
                </a:lnTo>
                <a:lnTo>
                  <a:pt x="266810" y="568933"/>
                </a:lnTo>
                <a:lnTo>
                  <a:pt x="200109" y="502232"/>
                </a:lnTo>
                <a:lnTo>
                  <a:pt x="200109" y="435528"/>
                </a:lnTo>
                <a:lnTo>
                  <a:pt x="400216" y="302123"/>
                </a:lnTo>
                <a:lnTo>
                  <a:pt x="600324" y="302123"/>
                </a:lnTo>
                <a:lnTo>
                  <a:pt x="667026" y="635637"/>
                </a:lnTo>
                <a:cubicBezTo>
                  <a:pt x="800432" y="635637"/>
                  <a:pt x="867134" y="568933"/>
                  <a:pt x="867134" y="435528"/>
                </a:cubicBezTo>
                <a:lnTo>
                  <a:pt x="933837" y="435528"/>
                </a:lnTo>
                <a:lnTo>
                  <a:pt x="1067242" y="568933"/>
                </a:lnTo>
                <a:lnTo>
                  <a:pt x="1000539" y="969150"/>
                </a:lnTo>
                <a:lnTo>
                  <a:pt x="1067242" y="969150"/>
                </a:lnTo>
                <a:lnTo>
                  <a:pt x="1000539" y="1035852"/>
                </a:lnTo>
                <a:lnTo>
                  <a:pt x="1000539" y="1102555"/>
                </a:lnTo>
                <a:lnTo>
                  <a:pt x="1067242" y="1169257"/>
                </a:lnTo>
                <a:lnTo>
                  <a:pt x="1067242" y="1235960"/>
                </a:lnTo>
                <a:lnTo>
                  <a:pt x="1000539" y="1235960"/>
                </a:lnTo>
                <a:lnTo>
                  <a:pt x="1067242" y="1302662"/>
                </a:lnTo>
                <a:lnTo>
                  <a:pt x="1067242" y="1369365"/>
                </a:lnTo>
                <a:lnTo>
                  <a:pt x="1000539" y="3570552"/>
                </a:lnTo>
                <a:lnTo>
                  <a:pt x="1000539" y="3637254"/>
                </a:lnTo>
                <a:lnTo>
                  <a:pt x="1067242" y="3637254"/>
                </a:lnTo>
                <a:lnTo>
                  <a:pt x="1267349" y="2970228"/>
                </a:lnTo>
                <a:lnTo>
                  <a:pt x="1400756" y="2970228"/>
                </a:lnTo>
                <a:lnTo>
                  <a:pt x="933837" y="4237577"/>
                </a:lnTo>
                <a:lnTo>
                  <a:pt x="1067242" y="4237577"/>
                </a:lnTo>
                <a:lnTo>
                  <a:pt x="1867674" y="1969689"/>
                </a:lnTo>
                <a:lnTo>
                  <a:pt x="1734269" y="1969689"/>
                </a:lnTo>
                <a:lnTo>
                  <a:pt x="1467457" y="2836823"/>
                </a:lnTo>
                <a:lnTo>
                  <a:pt x="1334052" y="2836823"/>
                </a:lnTo>
                <a:lnTo>
                  <a:pt x="1334052" y="2770120"/>
                </a:lnTo>
                <a:lnTo>
                  <a:pt x="1800971" y="1702878"/>
                </a:lnTo>
                <a:lnTo>
                  <a:pt x="1867674" y="1702878"/>
                </a:lnTo>
                <a:lnTo>
                  <a:pt x="1867674" y="1836283"/>
                </a:lnTo>
                <a:lnTo>
                  <a:pt x="2401294" y="1702878"/>
                </a:lnTo>
                <a:cubicBezTo>
                  <a:pt x="2579169" y="1768273"/>
                  <a:pt x="2668104" y="1834976"/>
                  <a:pt x="2668104" y="1902985"/>
                </a:cubicBezTo>
                <a:lnTo>
                  <a:pt x="2734808" y="1836283"/>
                </a:lnTo>
                <a:lnTo>
                  <a:pt x="2934916" y="1836283"/>
                </a:lnTo>
                <a:lnTo>
                  <a:pt x="3201726" y="3437147"/>
                </a:lnTo>
                <a:lnTo>
                  <a:pt x="3268428" y="3437147"/>
                </a:lnTo>
                <a:cubicBezTo>
                  <a:pt x="3268428" y="3238346"/>
                  <a:pt x="3618944" y="2092631"/>
                  <a:pt x="4319975" y="0"/>
                </a:cubicBez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3663202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1029659" y="762479"/>
            <a:ext cx="4669182" cy="5336208"/>
          </a:xfrm>
          <a:custGeom>
            <a:avLst/>
            <a:gdLst>
              <a:gd name="connsiteX0" fmla="*/ 1200647 w 4669182"/>
              <a:gd name="connsiteY0" fmla="*/ 4669182 h 5336208"/>
              <a:gd name="connsiteX1" fmla="*/ 1200647 w 4669182"/>
              <a:gd name="connsiteY1" fmla="*/ 4735885 h 5336208"/>
              <a:gd name="connsiteX2" fmla="*/ 1534160 w 4669182"/>
              <a:gd name="connsiteY2" fmla="*/ 4935993 h 5336208"/>
              <a:gd name="connsiteX3" fmla="*/ 1534160 w 4669182"/>
              <a:gd name="connsiteY3" fmla="*/ 4869290 h 5336208"/>
              <a:gd name="connsiteX4" fmla="*/ 3335130 w 4669182"/>
              <a:gd name="connsiteY4" fmla="*/ 3201725 h 5336208"/>
              <a:gd name="connsiteX5" fmla="*/ 3068319 w 4669182"/>
              <a:gd name="connsiteY5" fmla="*/ 3535238 h 5336208"/>
              <a:gd name="connsiteX6" fmla="*/ 3135022 w 4669182"/>
              <a:gd name="connsiteY6" fmla="*/ 3535238 h 5336208"/>
              <a:gd name="connsiteX7" fmla="*/ 3401832 w 4669182"/>
              <a:gd name="connsiteY7" fmla="*/ 3201725 h 5336208"/>
              <a:gd name="connsiteX8" fmla="*/ 200107 w 4669182"/>
              <a:gd name="connsiteY8" fmla="*/ 3001617 h 5336208"/>
              <a:gd name="connsiteX9" fmla="*/ 200107 w 4669182"/>
              <a:gd name="connsiteY9" fmla="*/ 3535238 h 5336208"/>
              <a:gd name="connsiteX10" fmla="*/ 266810 w 4669182"/>
              <a:gd name="connsiteY10" fmla="*/ 3535238 h 5336208"/>
              <a:gd name="connsiteX11" fmla="*/ 266810 w 4669182"/>
              <a:gd name="connsiteY11" fmla="*/ 3001617 h 5336208"/>
              <a:gd name="connsiteX12" fmla="*/ 4135561 w 4669182"/>
              <a:gd name="connsiteY12" fmla="*/ 2734807 h 5336208"/>
              <a:gd name="connsiteX13" fmla="*/ 4068859 w 4669182"/>
              <a:gd name="connsiteY13" fmla="*/ 2934915 h 5336208"/>
              <a:gd name="connsiteX14" fmla="*/ 4068859 w 4669182"/>
              <a:gd name="connsiteY14" fmla="*/ 3068320 h 5336208"/>
              <a:gd name="connsiteX15" fmla="*/ 4135561 w 4669182"/>
              <a:gd name="connsiteY15" fmla="*/ 3068320 h 5336208"/>
              <a:gd name="connsiteX16" fmla="*/ 4202264 w 4669182"/>
              <a:gd name="connsiteY16" fmla="*/ 2801510 h 5336208"/>
              <a:gd name="connsiteX17" fmla="*/ 4202264 w 4669182"/>
              <a:gd name="connsiteY17" fmla="*/ 2734807 h 5336208"/>
              <a:gd name="connsiteX18" fmla="*/ 3668644 w 4669182"/>
              <a:gd name="connsiteY18" fmla="*/ 2467997 h 5336208"/>
              <a:gd name="connsiteX19" fmla="*/ 3401832 w 4669182"/>
              <a:gd name="connsiteY19" fmla="*/ 3135023 h 5336208"/>
              <a:gd name="connsiteX20" fmla="*/ 3601940 w 4669182"/>
              <a:gd name="connsiteY20" fmla="*/ 3135023 h 5336208"/>
              <a:gd name="connsiteX21" fmla="*/ 3802049 w 4669182"/>
              <a:gd name="connsiteY21" fmla="*/ 2668103 h 5336208"/>
              <a:gd name="connsiteX22" fmla="*/ 3735345 w 4669182"/>
              <a:gd name="connsiteY22" fmla="*/ 2467997 h 5336208"/>
              <a:gd name="connsiteX23" fmla="*/ 1067242 w 4669182"/>
              <a:gd name="connsiteY23" fmla="*/ 2067780 h 5336208"/>
              <a:gd name="connsiteX24" fmla="*/ 867134 w 4669182"/>
              <a:gd name="connsiteY24" fmla="*/ 2467997 h 5336208"/>
              <a:gd name="connsiteX25" fmla="*/ 933837 w 4669182"/>
              <a:gd name="connsiteY25" fmla="*/ 2467997 h 5336208"/>
              <a:gd name="connsiteX26" fmla="*/ 1133944 w 4669182"/>
              <a:gd name="connsiteY26" fmla="*/ 2067780 h 5336208"/>
              <a:gd name="connsiteX27" fmla="*/ 4469074 w 4669182"/>
              <a:gd name="connsiteY27" fmla="*/ 1334052 h 5336208"/>
              <a:gd name="connsiteX28" fmla="*/ 4602479 w 4669182"/>
              <a:gd name="connsiteY28" fmla="*/ 1334052 h 5336208"/>
              <a:gd name="connsiteX29" fmla="*/ 4602479 w 4669182"/>
              <a:gd name="connsiteY29" fmla="*/ 1667565 h 5336208"/>
              <a:gd name="connsiteX30" fmla="*/ 4469074 w 4669182"/>
              <a:gd name="connsiteY30" fmla="*/ 1667565 h 5336208"/>
              <a:gd name="connsiteX31" fmla="*/ 2801509 w 4669182"/>
              <a:gd name="connsiteY31" fmla="*/ 1000539 h 5336208"/>
              <a:gd name="connsiteX32" fmla="*/ 2534699 w 4669182"/>
              <a:gd name="connsiteY32" fmla="*/ 1133945 h 5336208"/>
              <a:gd name="connsiteX33" fmla="*/ 2467996 w 4669182"/>
              <a:gd name="connsiteY33" fmla="*/ 1067242 h 5336208"/>
              <a:gd name="connsiteX34" fmla="*/ 2467996 w 4669182"/>
              <a:gd name="connsiteY34" fmla="*/ 1133945 h 5336208"/>
              <a:gd name="connsiteX35" fmla="*/ 2534699 w 4669182"/>
              <a:gd name="connsiteY35" fmla="*/ 1200647 h 5336208"/>
              <a:gd name="connsiteX36" fmla="*/ 2067781 w 4669182"/>
              <a:gd name="connsiteY36" fmla="*/ 1600862 h 5336208"/>
              <a:gd name="connsiteX37" fmla="*/ 1000539 w 4669182"/>
              <a:gd name="connsiteY37" fmla="*/ 3468535 h 5336208"/>
              <a:gd name="connsiteX38" fmla="*/ 1600862 w 4669182"/>
              <a:gd name="connsiteY38" fmla="*/ 4402372 h 5336208"/>
              <a:gd name="connsiteX39" fmla="*/ 1667565 w 4669182"/>
              <a:gd name="connsiteY39" fmla="*/ 4402372 h 5336208"/>
              <a:gd name="connsiteX40" fmla="*/ 3335130 w 4669182"/>
              <a:gd name="connsiteY40" fmla="*/ 2868212 h 5336208"/>
              <a:gd name="connsiteX41" fmla="*/ 3668644 w 4669182"/>
              <a:gd name="connsiteY41" fmla="*/ 1800970 h 5336208"/>
              <a:gd name="connsiteX42" fmla="*/ 3668644 w 4669182"/>
              <a:gd name="connsiteY42" fmla="*/ 1267350 h 5336208"/>
              <a:gd name="connsiteX43" fmla="*/ 3001617 w 4669182"/>
              <a:gd name="connsiteY43" fmla="*/ 1000539 h 5336208"/>
              <a:gd name="connsiteX44" fmla="*/ 2934914 w 4669182"/>
              <a:gd name="connsiteY44" fmla="*/ 1000539 h 5336208"/>
              <a:gd name="connsiteX45" fmla="*/ 2868212 w 4669182"/>
              <a:gd name="connsiteY45" fmla="*/ 1067242 h 5336208"/>
              <a:gd name="connsiteX46" fmla="*/ 2801509 w 4669182"/>
              <a:gd name="connsiteY46" fmla="*/ 1067242 h 5336208"/>
              <a:gd name="connsiteX47" fmla="*/ 2868212 w 4669182"/>
              <a:gd name="connsiteY47" fmla="*/ 0 h 5336208"/>
              <a:gd name="connsiteX48" fmla="*/ 4335669 w 4669182"/>
              <a:gd name="connsiteY48" fmla="*/ 466918 h 5336208"/>
              <a:gd name="connsiteX49" fmla="*/ 4268968 w 4669182"/>
              <a:gd name="connsiteY49" fmla="*/ 533622 h 5336208"/>
              <a:gd name="connsiteX50" fmla="*/ 4268968 w 4669182"/>
              <a:gd name="connsiteY50" fmla="*/ 600323 h 5336208"/>
              <a:gd name="connsiteX51" fmla="*/ 4535777 w 4669182"/>
              <a:gd name="connsiteY51" fmla="*/ 1000539 h 5336208"/>
              <a:gd name="connsiteX52" fmla="*/ 4402373 w 4669182"/>
              <a:gd name="connsiteY52" fmla="*/ 1000539 h 5336208"/>
              <a:gd name="connsiteX53" fmla="*/ 4335669 w 4669182"/>
              <a:gd name="connsiteY53" fmla="*/ 933837 h 5336208"/>
              <a:gd name="connsiteX54" fmla="*/ 4268968 w 4669182"/>
              <a:gd name="connsiteY54" fmla="*/ 933837 h 5336208"/>
              <a:gd name="connsiteX55" fmla="*/ 4469074 w 4669182"/>
              <a:gd name="connsiteY55" fmla="*/ 2401293 h 5336208"/>
              <a:gd name="connsiteX56" fmla="*/ 4535777 w 4669182"/>
              <a:gd name="connsiteY56" fmla="*/ 2401293 h 5336208"/>
              <a:gd name="connsiteX57" fmla="*/ 4669182 w 4669182"/>
              <a:gd name="connsiteY57" fmla="*/ 2067780 h 5336208"/>
              <a:gd name="connsiteX58" fmla="*/ 4669182 w 4669182"/>
              <a:gd name="connsiteY58" fmla="*/ 2334592 h 5336208"/>
              <a:gd name="connsiteX59" fmla="*/ 4002156 w 4669182"/>
              <a:gd name="connsiteY59" fmla="*/ 4068858 h 5336208"/>
              <a:gd name="connsiteX60" fmla="*/ 4068859 w 4669182"/>
              <a:gd name="connsiteY60" fmla="*/ 4068858 h 5336208"/>
              <a:gd name="connsiteX61" fmla="*/ 2668104 w 4669182"/>
              <a:gd name="connsiteY61" fmla="*/ 5269506 h 5336208"/>
              <a:gd name="connsiteX62" fmla="*/ 2334591 w 4669182"/>
              <a:gd name="connsiteY62" fmla="*/ 5336208 h 5336208"/>
              <a:gd name="connsiteX63" fmla="*/ 2267889 w 4669182"/>
              <a:gd name="connsiteY63" fmla="*/ 5336208 h 5336208"/>
              <a:gd name="connsiteX64" fmla="*/ 266810 w 4669182"/>
              <a:gd name="connsiteY64" fmla="*/ 4068858 h 5336208"/>
              <a:gd name="connsiteX65" fmla="*/ 0 w 4669182"/>
              <a:gd name="connsiteY65" fmla="*/ 3668643 h 5336208"/>
              <a:gd name="connsiteX66" fmla="*/ 66702 w 4669182"/>
              <a:gd name="connsiteY66" fmla="*/ 3601940 h 5336208"/>
              <a:gd name="connsiteX67" fmla="*/ 0 w 4669182"/>
              <a:gd name="connsiteY67" fmla="*/ 3135023 h 5336208"/>
              <a:gd name="connsiteX68" fmla="*/ 0 w 4669182"/>
              <a:gd name="connsiteY68" fmla="*/ 3001617 h 5336208"/>
              <a:gd name="connsiteX69" fmla="*/ 1067242 w 4669182"/>
              <a:gd name="connsiteY69" fmla="*/ 1067242 h 5336208"/>
              <a:gd name="connsiteX70" fmla="*/ 1067242 w 4669182"/>
              <a:gd name="connsiteY70" fmla="*/ 1133945 h 5336208"/>
              <a:gd name="connsiteX71" fmla="*/ 266810 w 4669182"/>
              <a:gd name="connsiteY71" fmla="*/ 2601402 h 5336208"/>
              <a:gd name="connsiteX72" fmla="*/ 266810 w 4669182"/>
              <a:gd name="connsiteY72" fmla="*/ 2668103 h 5336208"/>
              <a:gd name="connsiteX73" fmla="*/ 333512 w 4669182"/>
              <a:gd name="connsiteY73" fmla="*/ 2668103 h 5336208"/>
              <a:gd name="connsiteX74" fmla="*/ 2134484 w 4669182"/>
              <a:gd name="connsiteY74" fmla="*/ 200108 h 5336208"/>
              <a:gd name="connsiteX75" fmla="*/ 1667565 w 4669182"/>
              <a:gd name="connsiteY75" fmla="*/ 466918 h 5336208"/>
              <a:gd name="connsiteX76" fmla="*/ 1600862 w 4669182"/>
              <a:gd name="connsiteY76" fmla="*/ 466918 h 5336208"/>
              <a:gd name="connsiteX77" fmla="*/ 2868212 w 4669182"/>
              <a:gd name="connsiteY77" fmla="*/ 0 h 533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669182" h="5336208">
                <a:moveTo>
                  <a:pt x="1200647" y="4669182"/>
                </a:moveTo>
                <a:lnTo>
                  <a:pt x="1200647" y="4735885"/>
                </a:lnTo>
                <a:lnTo>
                  <a:pt x="1534160" y="4935993"/>
                </a:lnTo>
                <a:lnTo>
                  <a:pt x="1534160" y="4869290"/>
                </a:lnTo>
                <a:close/>
                <a:moveTo>
                  <a:pt x="3335130" y="3201725"/>
                </a:moveTo>
                <a:lnTo>
                  <a:pt x="3068319" y="3535238"/>
                </a:lnTo>
                <a:lnTo>
                  <a:pt x="3135022" y="3535238"/>
                </a:lnTo>
                <a:lnTo>
                  <a:pt x="3401832" y="3201725"/>
                </a:lnTo>
                <a:close/>
                <a:moveTo>
                  <a:pt x="200107" y="3001617"/>
                </a:moveTo>
                <a:lnTo>
                  <a:pt x="200107" y="3535238"/>
                </a:lnTo>
                <a:lnTo>
                  <a:pt x="266810" y="3535238"/>
                </a:lnTo>
                <a:lnTo>
                  <a:pt x="266810" y="3001617"/>
                </a:lnTo>
                <a:close/>
                <a:moveTo>
                  <a:pt x="4135561" y="2734807"/>
                </a:moveTo>
                <a:lnTo>
                  <a:pt x="4068859" y="2934915"/>
                </a:lnTo>
                <a:lnTo>
                  <a:pt x="4068859" y="3068320"/>
                </a:lnTo>
                <a:lnTo>
                  <a:pt x="4135561" y="3068320"/>
                </a:lnTo>
                <a:lnTo>
                  <a:pt x="4202264" y="2801510"/>
                </a:lnTo>
                <a:lnTo>
                  <a:pt x="4202264" y="2734807"/>
                </a:lnTo>
                <a:close/>
                <a:moveTo>
                  <a:pt x="3668644" y="2467997"/>
                </a:moveTo>
                <a:lnTo>
                  <a:pt x="3401832" y="3135023"/>
                </a:lnTo>
                <a:lnTo>
                  <a:pt x="3601940" y="3135023"/>
                </a:lnTo>
                <a:lnTo>
                  <a:pt x="3802049" y="2668103"/>
                </a:lnTo>
                <a:lnTo>
                  <a:pt x="3735345" y="2467997"/>
                </a:lnTo>
                <a:close/>
                <a:moveTo>
                  <a:pt x="1067242" y="2067780"/>
                </a:moveTo>
                <a:lnTo>
                  <a:pt x="867134" y="2467997"/>
                </a:lnTo>
                <a:lnTo>
                  <a:pt x="933837" y="2467997"/>
                </a:lnTo>
                <a:lnTo>
                  <a:pt x="1133944" y="2067780"/>
                </a:lnTo>
                <a:close/>
                <a:moveTo>
                  <a:pt x="4469074" y="1334052"/>
                </a:moveTo>
                <a:lnTo>
                  <a:pt x="4602479" y="1334052"/>
                </a:lnTo>
                <a:lnTo>
                  <a:pt x="4602479" y="1667565"/>
                </a:lnTo>
                <a:lnTo>
                  <a:pt x="4469074" y="1667565"/>
                </a:lnTo>
                <a:close/>
                <a:moveTo>
                  <a:pt x="2801509" y="1000539"/>
                </a:moveTo>
                <a:lnTo>
                  <a:pt x="2534699" y="1133945"/>
                </a:lnTo>
                <a:lnTo>
                  <a:pt x="2467996" y="1067242"/>
                </a:lnTo>
                <a:lnTo>
                  <a:pt x="2467996" y="1133945"/>
                </a:lnTo>
                <a:lnTo>
                  <a:pt x="2534699" y="1200647"/>
                </a:lnTo>
                <a:lnTo>
                  <a:pt x="2067781" y="1600862"/>
                </a:lnTo>
                <a:cubicBezTo>
                  <a:pt x="1698954" y="1600862"/>
                  <a:pt x="1343207" y="2223420"/>
                  <a:pt x="1000539" y="3468535"/>
                </a:cubicBezTo>
                <a:cubicBezTo>
                  <a:pt x="1000539" y="3824282"/>
                  <a:pt x="1200647" y="4135561"/>
                  <a:pt x="1600862" y="4402372"/>
                </a:cubicBezTo>
                <a:lnTo>
                  <a:pt x="1667565" y="4402372"/>
                </a:lnTo>
                <a:cubicBezTo>
                  <a:pt x="2154101" y="4402372"/>
                  <a:pt x="2709957" y="3890985"/>
                  <a:pt x="3335130" y="2868212"/>
                </a:cubicBezTo>
                <a:cubicBezTo>
                  <a:pt x="3557473" y="2381675"/>
                  <a:pt x="3668644" y="2025928"/>
                  <a:pt x="3668644" y="1800970"/>
                </a:cubicBezTo>
                <a:lnTo>
                  <a:pt x="3668644" y="1267350"/>
                </a:lnTo>
                <a:cubicBezTo>
                  <a:pt x="3668644" y="1144407"/>
                  <a:pt x="3446302" y="1055470"/>
                  <a:pt x="3001617" y="1000539"/>
                </a:cubicBezTo>
                <a:lnTo>
                  <a:pt x="2934914" y="1000539"/>
                </a:lnTo>
                <a:lnTo>
                  <a:pt x="2868212" y="1067242"/>
                </a:lnTo>
                <a:lnTo>
                  <a:pt x="2801509" y="1067242"/>
                </a:lnTo>
                <a:close/>
                <a:moveTo>
                  <a:pt x="2868212" y="0"/>
                </a:moveTo>
                <a:cubicBezTo>
                  <a:pt x="3391370" y="0"/>
                  <a:pt x="3880522" y="155639"/>
                  <a:pt x="4335669" y="466918"/>
                </a:cubicBezTo>
                <a:lnTo>
                  <a:pt x="4268968" y="533622"/>
                </a:lnTo>
                <a:lnTo>
                  <a:pt x="4268968" y="600323"/>
                </a:lnTo>
                <a:lnTo>
                  <a:pt x="4535777" y="1000539"/>
                </a:lnTo>
                <a:lnTo>
                  <a:pt x="4402373" y="1000539"/>
                </a:lnTo>
                <a:lnTo>
                  <a:pt x="4335669" y="933837"/>
                </a:lnTo>
                <a:lnTo>
                  <a:pt x="4268968" y="933837"/>
                </a:lnTo>
                <a:lnTo>
                  <a:pt x="4469074" y="2401293"/>
                </a:lnTo>
                <a:lnTo>
                  <a:pt x="4535777" y="2401293"/>
                </a:lnTo>
                <a:cubicBezTo>
                  <a:pt x="4535777" y="2178951"/>
                  <a:pt x="4580245" y="2067780"/>
                  <a:pt x="4669182" y="2067780"/>
                </a:cubicBezTo>
                <a:lnTo>
                  <a:pt x="4669182" y="2334592"/>
                </a:lnTo>
                <a:cubicBezTo>
                  <a:pt x="4669182" y="2585707"/>
                  <a:pt x="4446840" y="3163797"/>
                  <a:pt x="4002156" y="4068858"/>
                </a:cubicBezTo>
                <a:lnTo>
                  <a:pt x="4068859" y="4068858"/>
                </a:lnTo>
                <a:cubicBezTo>
                  <a:pt x="3754964" y="4500464"/>
                  <a:pt x="3288046" y="4900680"/>
                  <a:pt x="2668104" y="5269506"/>
                </a:cubicBezTo>
                <a:lnTo>
                  <a:pt x="2334591" y="5336208"/>
                </a:lnTo>
                <a:lnTo>
                  <a:pt x="2267889" y="5336208"/>
                </a:lnTo>
                <a:cubicBezTo>
                  <a:pt x="1211110" y="5336208"/>
                  <a:pt x="544084" y="4913759"/>
                  <a:pt x="266810" y="4068858"/>
                </a:cubicBezTo>
                <a:lnTo>
                  <a:pt x="0" y="3668643"/>
                </a:lnTo>
                <a:lnTo>
                  <a:pt x="66702" y="3601940"/>
                </a:lnTo>
                <a:lnTo>
                  <a:pt x="0" y="3135023"/>
                </a:lnTo>
                <a:lnTo>
                  <a:pt x="0" y="3001617"/>
                </a:lnTo>
                <a:cubicBezTo>
                  <a:pt x="0" y="2632792"/>
                  <a:pt x="355747" y="1987999"/>
                  <a:pt x="1067242" y="1067242"/>
                </a:cubicBezTo>
                <a:lnTo>
                  <a:pt x="1067242" y="1133945"/>
                </a:lnTo>
                <a:cubicBezTo>
                  <a:pt x="740268" y="1573397"/>
                  <a:pt x="473457" y="2062550"/>
                  <a:pt x="266810" y="2601402"/>
                </a:cubicBezTo>
                <a:lnTo>
                  <a:pt x="266810" y="2668103"/>
                </a:lnTo>
                <a:lnTo>
                  <a:pt x="333512" y="2668103"/>
                </a:lnTo>
                <a:cubicBezTo>
                  <a:pt x="495692" y="2016773"/>
                  <a:pt x="1096016" y="1194107"/>
                  <a:pt x="2134484" y="200108"/>
                </a:cubicBezTo>
                <a:lnTo>
                  <a:pt x="1667565" y="466918"/>
                </a:lnTo>
                <a:lnTo>
                  <a:pt x="1600862" y="466918"/>
                </a:lnTo>
                <a:cubicBezTo>
                  <a:pt x="1600862" y="262887"/>
                  <a:pt x="2023313" y="107248"/>
                  <a:pt x="2868212" y="0"/>
                </a:cubicBez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20563430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815340" y="274320"/>
            <a:ext cx="4602480" cy="6203344"/>
          </a:xfrm>
          <a:custGeom>
            <a:avLst/>
            <a:gdLst>
              <a:gd name="connsiteX0" fmla="*/ 1534160 w 4602480"/>
              <a:gd name="connsiteY0" fmla="*/ 3935455 h 6203344"/>
              <a:gd name="connsiteX1" fmla="*/ 1400755 w 4602480"/>
              <a:gd name="connsiteY1" fmla="*/ 5402913 h 6203344"/>
              <a:gd name="connsiteX2" fmla="*/ 1534160 w 4602480"/>
              <a:gd name="connsiteY2" fmla="*/ 5402913 h 6203344"/>
              <a:gd name="connsiteX3" fmla="*/ 1467457 w 4602480"/>
              <a:gd name="connsiteY3" fmla="*/ 5069399 h 6203344"/>
              <a:gd name="connsiteX4" fmla="*/ 1467457 w 4602480"/>
              <a:gd name="connsiteY4" fmla="*/ 4935994 h 6203344"/>
              <a:gd name="connsiteX5" fmla="*/ 1600862 w 4602480"/>
              <a:gd name="connsiteY5" fmla="*/ 4735886 h 6203344"/>
              <a:gd name="connsiteX6" fmla="*/ 1534160 w 4602480"/>
              <a:gd name="connsiteY6" fmla="*/ 4735886 h 6203344"/>
              <a:gd name="connsiteX7" fmla="*/ 1600862 w 4602480"/>
              <a:gd name="connsiteY7" fmla="*/ 4669184 h 6203344"/>
              <a:gd name="connsiteX8" fmla="*/ 1600862 w 4602480"/>
              <a:gd name="connsiteY8" fmla="*/ 4602481 h 6203344"/>
              <a:gd name="connsiteX9" fmla="*/ 1534160 w 4602480"/>
              <a:gd name="connsiteY9" fmla="*/ 4535779 h 6203344"/>
              <a:gd name="connsiteX10" fmla="*/ 1534160 w 4602480"/>
              <a:gd name="connsiteY10" fmla="*/ 4469076 h 6203344"/>
              <a:gd name="connsiteX11" fmla="*/ 1667565 w 4602480"/>
              <a:gd name="connsiteY11" fmla="*/ 4202266 h 6203344"/>
              <a:gd name="connsiteX12" fmla="*/ 1600862 w 4602480"/>
              <a:gd name="connsiteY12" fmla="*/ 3935455 h 6203344"/>
              <a:gd name="connsiteX13" fmla="*/ 4002157 w 4602480"/>
              <a:gd name="connsiteY13" fmla="*/ 200108 h 6203344"/>
              <a:gd name="connsiteX14" fmla="*/ 4002157 w 4602480"/>
              <a:gd name="connsiteY14" fmla="*/ 266812 h 6203344"/>
              <a:gd name="connsiteX15" fmla="*/ 4268967 w 4602480"/>
              <a:gd name="connsiteY15" fmla="*/ 266812 h 6203344"/>
              <a:gd name="connsiteX16" fmla="*/ 4268967 w 4602480"/>
              <a:gd name="connsiteY16" fmla="*/ 200108 h 6203344"/>
              <a:gd name="connsiteX17" fmla="*/ 4402372 w 4602480"/>
              <a:gd name="connsiteY17" fmla="*/ 0 h 6203344"/>
              <a:gd name="connsiteX18" fmla="*/ 4602480 w 4602480"/>
              <a:gd name="connsiteY18" fmla="*/ 66703 h 6203344"/>
              <a:gd name="connsiteX19" fmla="*/ 4602480 w 4602480"/>
              <a:gd name="connsiteY19" fmla="*/ 200108 h 6203344"/>
              <a:gd name="connsiteX20" fmla="*/ 4402372 w 4602480"/>
              <a:gd name="connsiteY20" fmla="*/ 200108 h 6203344"/>
              <a:gd name="connsiteX21" fmla="*/ 4535777 w 4602480"/>
              <a:gd name="connsiteY21" fmla="*/ 400217 h 6203344"/>
              <a:gd name="connsiteX22" fmla="*/ 3468535 w 4602480"/>
              <a:gd name="connsiteY22" fmla="*/ 733730 h 6203344"/>
              <a:gd name="connsiteX23" fmla="*/ 3001617 w 4602480"/>
              <a:gd name="connsiteY23" fmla="*/ 800432 h 6203344"/>
              <a:gd name="connsiteX24" fmla="*/ 2934915 w 4602480"/>
              <a:gd name="connsiteY24" fmla="*/ 1000540 h 6203344"/>
              <a:gd name="connsiteX25" fmla="*/ 3001617 w 4602480"/>
              <a:gd name="connsiteY25" fmla="*/ 1000540 h 6203344"/>
              <a:gd name="connsiteX26" fmla="*/ 2201187 w 4602480"/>
              <a:gd name="connsiteY26" fmla="*/ 5269507 h 6203344"/>
              <a:gd name="connsiteX27" fmla="*/ 2401294 w 4602480"/>
              <a:gd name="connsiteY27" fmla="*/ 6136641 h 6203344"/>
              <a:gd name="connsiteX28" fmla="*/ 2334592 w 4602480"/>
              <a:gd name="connsiteY28" fmla="*/ 6136641 h 6203344"/>
              <a:gd name="connsiteX29" fmla="*/ 2067780 w 4602480"/>
              <a:gd name="connsiteY29" fmla="*/ 5469616 h 6203344"/>
              <a:gd name="connsiteX30" fmla="*/ 2134484 w 4602480"/>
              <a:gd name="connsiteY30" fmla="*/ 4802589 h 6203344"/>
              <a:gd name="connsiteX31" fmla="*/ 2134484 w 4602480"/>
              <a:gd name="connsiteY31" fmla="*/ 4735886 h 6203344"/>
              <a:gd name="connsiteX32" fmla="*/ 2067780 w 4602480"/>
              <a:gd name="connsiteY32" fmla="*/ 4735886 h 6203344"/>
              <a:gd name="connsiteX33" fmla="*/ 2067780 w 4602480"/>
              <a:gd name="connsiteY33" fmla="*/ 4869292 h 6203344"/>
              <a:gd name="connsiteX34" fmla="*/ 1867674 w 4602480"/>
              <a:gd name="connsiteY34" fmla="*/ 5002697 h 6203344"/>
              <a:gd name="connsiteX35" fmla="*/ 1867674 w 4602480"/>
              <a:gd name="connsiteY35" fmla="*/ 5069399 h 6203344"/>
              <a:gd name="connsiteX36" fmla="*/ 2001079 w 4602480"/>
              <a:gd name="connsiteY36" fmla="*/ 6136641 h 6203344"/>
              <a:gd name="connsiteX37" fmla="*/ 2001079 w 4602480"/>
              <a:gd name="connsiteY37" fmla="*/ 6203344 h 6203344"/>
              <a:gd name="connsiteX38" fmla="*/ 1867674 w 4602480"/>
              <a:gd name="connsiteY38" fmla="*/ 6203344 h 6203344"/>
              <a:gd name="connsiteX39" fmla="*/ 1600862 w 4602480"/>
              <a:gd name="connsiteY39" fmla="*/ 6003236 h 6203344"/>
              <a:gd name="connsiteX40" fmla="*/ 1534160 w 4602480"/>
              <a:gd name="connsiteY40" fmla="*/ 6069939 h 6203344"/>
              <a:gd name="connsiteX41" fmla="*/ 1467457 w 4602480"/>
              <a:gd name="connsiteY41" fmla="*/ 6069939 h 6203344"/>
              <a:gd name="connsiteX42" fmla="*/ 1200647 w 4602480"/>
              <a:gd name="connsiteY42" fmla="*/ 5069399 h 6203344"/>
              <a:gd name="connsiteX43" fmla="*/ 1267350 w 4602480"/>
              <a:gd name="connsiteY43" fmla="*/ 5136102 h 6203344"/>
              <a:gd name="connsiteX44" fmla="*/ 1334052 w 4602480"/>
              <a:gd name="connsiteY44" fmla="*/ 5136102 h 6203344"/>
              <a:gd name="connsiteX45" fmla="*/ 1200647 w 4602480"/>
              <a:gd name="connsiteY45" fmla="*/ 4669184 h 6203344"/>
              <a:gd name="connsiteX46" fmla="*/ 1400755 w 4602480"/>
              <a:gd name="connsiteY46" fmla="*/ 4602481 h 6203344"/>
              <a:gd name="connsiteX47" fmla="*/ 1400755 w 4602480"/>
              <a:gd name="connsiteY47" fmla="*/ 4268968 h 6203344"/>
              <a:gd name="connsiteX48" fmla="*/ 1267350 w 4602480"/>
              <a:gd name="connsiteY48" fmla="*/ 4268968 h 6203344"/>
              <a:gd name="connsiteX49" fmla="*/ 1267350 w 4602480"/>
              <a:gd name="connsiteY49" fmla="*/ 4202266 h 6203344"/>
              <a:gd name="connsiteX50" fmla="*/ 1467457 w 4602480"/>
              <a:gd name="connsiteY50" fmla="*/ 4068860 h 6203344"/>
              <a:gd name="connsiteX51" fmla="*/ 1467457 w 4602480"/>
              <a:gd name="connsiteY51" fmla="*/ 4002157 h 6203344"/>
              <a:gd name="connsiteX52" fmla="*/ 1334052 w 4602480"/>
              <a:gd name="connsiteY52" fmla="*/ 4002157 h 6203344"/>
              <a:gd name="connsiteX53" fmla="*/ 1534160 w 4602480"/>
              <a:gd name="connsiteY53" fmla="*/ 3468537 h 6203344"/>
              <a:gd name="connsiteX54" fmla="*/ 1534160 w 4602480"/>
              <a:gd name="connsiteY54" fmla="*/ 2601404 h 6203344"/>
              <a:gd name="connsiteX55" fmla="*/ 1800970 w 4602480"/>
              <a:gd name="connsiteY55" fmla="*/ 1200647 h 6203344"/>
              <a:gd name="connsiteX56" fmla="*/ 1334052 w 4602480"/>
              <a:gd name="connsiteY56" fmla="*/ 1267350 h 6203344"/>
              <a:gd name="connsiteX57" fmla="*/ 400215 w 4602480"/>
              <a:gd name="connsiteY57" fmla="*/ 1200647 h 6203344"/>
              <a:gd name="connsiteX58" fmla="*/ 400215 w 4602480"/>
              <a:gd name="connsiteY58" fmla="*/ 1133945 h 6203344"/>
              <a:gd name="connsiteX59" fmla="*/ 733729 w 4602480"/>
              <a:gd name="connsiteY59" fmla="*/ 1067242 h 6203344"/>
              <a:gd name="connsiteX60" fmla="*/ 733729 w 4602480"/>
              <a:gd name="connsiteY60" fmla="*/ 1133945 h 6203344"/>
              <a:gd name="connsiteX61" fmla="*/ 800432 w 4602480"/>
              <a:gd name="connsiteY61" fmla="*/ 1067242 h 6203344"/>
              <a:gd name="connsiteX62" fmla="*/ 1800970 w 4602480"/>
              <a:gd name="connsiteY62" fmla="*/ 1067242 h 6203344"/>
              <a:gd name="connsiteX63" fmla="*/ 1800970 w 4602480"/>
              <a:gd name="connsiteY63" fmla="*/ 867135 h 6203344"/>
              <a:gd name="connsiteX64" fmla="*/ 733729 w 4602480"/>
              <a:gd name="connsiteY64" fmla="*/ 1000540 h 6203344"/>
              <a:gd name="connsiteX65" fmla="*/ 667027 w 4602480"/>
              <a:gd name="connsiteY65" fmla="*/ 933837 h 6203344"/>
              <a:gd name="connsiteX66" fmla="*/ 600324 w 4602480"/>
              <a:gd name="connsiteY66" fmla="*/ 933837 h 6203344"/>
              <a:gd name="connsiteX67" fmla="*/ 200108 w 4602480"/>
              <a:gd name="connsiteY67" fmla="*/ 1000540 h 6203344"/>
              <a:gd name="connsiteX68" fmla="*/ 0 w 4602480"/>
              <a:gd name="connsiteY68" fmla="*/ 867135 h 6203344"/>
              <a:gd name="connsiteX69" fmla="*/ 66702 w 4602480"/>
              <a:gd name="connsiteY69" fmla="*/ 533622 h 6203344"/>
              <a:gd name="connsiteX70" fmla="*/ 0 w 4602480"/>
              <a:gd name="connsiteY70" fmla="*/ 466919 h 6203344"/>
              <a:gd name="connsiteX71" fmla="*/ 800432 w 4602480"/>
              <a:gd name="connsiteY71" fmla="*/ 133407 h 620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602480" h="6203344">
                <a:moveTo>
                  <a:pt x="1534160" y="3935455"/>
                </a:moveTo>
                <a:lnTo>
                  <a:pt x="1400755" y="5402913"/>
                </a:lnTo>
                <a:lnTo>
                  <a:pt x="1534160" y="5402913"/>
                </a:lnTo>
                <a:lnTo>
                  <a:pt x="1467457" y="5069399"/>
                </a:lnTo>
                <a:lnTo>
                  <a:pt x="1467457" y="4935994"/>
                </a:lnTo>
                <a:lnTo>
                  <a:pt x="1600862" y="4735886"/>
                </a:lnTo>
                <a:lnTo>
                  <a:pt x="1534160" y="4735886"/>
                </a:lnTo>
                <a:lnTo>
                  <a:pt x="1600862" y="4669184"/>
                </a:lnTo>
                <a:lnTo>
                  <a:pt x="1600862" y="4602481"/>
                </a:lnTo>
                <a:lnTo>
                  <a:pt x="1534160" y="4535779"/>
                </a:lnTo>
                <a:lnTo>
                  <a:pt x="1534160" y="4469076"/>
                </a:lnTo>
                <a:lnTo>
                  <a:pt x="1667565" y="4202266"/>
                </a:lnTo>
                <a:lnTo>
                  <a:pt x="1600862" y="3935455"/>
                </a:lnTo>
                <a:close/>
                <a:moveTo>
                  <a:pt x="4002157" y="200108"/>
                </a:moveTo>
                <a:lnTo>
                  <a:pt x="4002157" y="266812"/>
                </a:lnTo>
                <a:lnTo>
                  <a:pt x="4268967" y="266812"/>
                </a:lnTo>
                <a:lnTo>
                  <a:pt x="4268967" y="200108"/>
                </a:lnTo>
                <a:close/>
                <a:moveTo>
                  <a:pt x="4402372" y="0"/>
                </a:moveTo>
                <a:lnTo>
                  <a:pt x="4602480" y="66703"/>
                </a:lnTo>
                <a:lnTo>
                  <a:pt x="4602480" y="200108"/>
                </a:lnTo>
                <a:lnTo>
                  <a:pt x="4402372" y="200108"/>
                </a:lnTo>
                <a:lnTo>
                  <a:pt x="4535777" y="400217"/>
                </a:lnTo>
                <a:cubicBezTo>
                  <a:pt x="4438993" y="622559"/>
                  <a:pt x="4083246" y="733730"/>
                  <a:pt x="3468535" y="733730"/>
                </a:cubicBezTo>
                <a:lnTo>
                  <a:pt x="3001617" y="800432"/>
                </a:lnTo>
                <a:lnTo>
                  <a:pt x="2934915" y="1000540"/>
                </a:lnTo>
                <a:lnTo>
                  <a:pt x="3001617" y="1000540"/>
                </a:lnTo>
                <a:cubicBezTo>
                  <a:pt x="2868212" y="1317050"/>
                  <a:pt x="2601402" y="2740040"/>
                  <a:pt x="2201187" y="5269507"/>
                </a:cubicBezTo>
                <a:lnTo>
                  <a:pt x="2401294" y="6136641"/>
                </a:lnTo>
                <a:lnTo>
                  <a:pt x="2334592" y="6136641"/>
                </a:lnTo>
                <a:cubicBezTo>
                  <a:pt x="2235191" y="6136641"/>
                  <a:pt x="2146255" y="5914300"/>
                  <a:pt x="2067780" y="5469616"/>
                </a:cubicBezTo>
                <a:lnTo>
                  <a:pt x="2134484" y="4802589"/>
                </a:lnTo>
                <a:lnTo>
                  <a:pt x="2134484" y="4735886"/>
                </a:lnTo>
                <a:lnTo>
                  <a:pt x="2067780" y="4735886"/>
                </a:lnTo>
                <a:lnTo>
                  <a:pt x="2067780" y="4869292"/>
                </a:lnTo>
                <a:cubicBezTo>
                  <a:pt x="1934375" y="4869292"/>
                  <a:pt x="1867674" y="4913760"/>
                  <a:pt x="1867674" y="5002697"/>
                </a:cubicBezTo>
                <a:lnTo>
                  <a:pt x="1867674" y="5069399"/>
                </a:lnTo>
                <a:lnTo>
                  <a:pt x="2001079" y="6136641"/>
                </a:lnTo>
                <a:lnTo>
                  <a:pt x="2001079" y="6203344"/>
                </a:lnTo>
                <a:lnTo>
                  <a:pt x="1867674" y="6203344"/>
                </a:lnTo>
                <a:lnTo>
                  <a:pt x="1600862" y="6003236"/>
                </a:lnTo>
                <a:lnTo>
                  <a:pt x="1534160" y="6069939"/>
                </a:lnTo>
                <a:lnTo>
                  <a:pt x="1467457" y="6069939"/>
                </a:lnTo>
                <a:cubicBezTo>
                  <a:pt x="1289584" y="5685418"/>
                  <a:pt x="1200647" y="5351905"/>
                  <a:pt x="1200647" y="5069399"/>
                </a:cubicBezTo>
                <a:lnTo>
                  <a:pt x="1267350" y="5136102"/>
                </a:lnTo>
                <a:lnTo>
                  <a:pt x="1334052" y="5136102"/>
                </a:lnTo>
                <a:lnTo>
                  <a:pt x="1200647" y="4669184"/>
                </a:lnTo>
                <a:lnTo>
                  <a:pt x="1400755" y="4602481"/>
                </a:lnTo>
                <a:lnTo>
                  <a:pt x="1400755" y="4268968"/>
                </a:lnTo>
                <a:lnTo>
                  <a:pt x="1267350" y="4268968"/>
                </a:lnTo>
                <a:lnTo>
                  <a:pt x="1267350" y="4202266"/>
                </a:lnTo>
                <a:cubicBezTo>
                  <a:pt x="1400755" y="4202266"/>
                  <a:pt x="1467457" y="4157796"/>
                  <a:pt x="1467457" y="4068860"/>
                </a:cubicBezTo>
                <a:lnTo>
                  <a:pt x="1467457" y="4002157"/>
                </a:lnTo>
                <a:lnTo>
                  <a:pt x="1334052" y="4002157"/>
                </a:lnTo>
                <a:cubicBezTo>
                  <a:pt x="1334052" y="3646410"/>
                  <a:pt x="1400755" y="3468537"/>
                  <a:pt x="1534160" y="3468537"/>
                </a:cubicBezTo>
                <a:lnTo>
                  <a:pt x="1534160" y="2601404"/>
                </a:lnTo>
                <a:cubicBezTo>
                  <a:pt x="1604786" y="2538625"/>
                  <a:pt x="1693724" y="2071705"/>
                  <a:pt x="1800970" y="1200647"/>
                </a:cubicBezTo>
                <a:lnTo>
                  <a:pt x="1334052" y="1267350"/>
                </a:lnTo>
                <a:lnTo>
                  <a:pt x="400215" y="1200647"/>
                </a:lnTo>
                <a:lnTo>
                  <a:pt x="400215" y="1133945"/>
                </a:lnTo>
                <a:lnTo>
                  <a:pt x="733729" y="1067242"/>
                </a:lnTo>
                <a:lnTo>
                  <a:pt x="733729" y="1133945"/>
                </a:lnTo>
                <a:lnTo>
                  <a:pt x="800432" y="1067242"/>
                </a:lnTo>
                <a:lnTo>
                  <a:pt x="1800970" y="1067242"/>
                </a:lnTo>
                <a:lnTo>
                  <a:pt x="1800970" y="867135"/>
                </a:lnTo>
                <a:lnTo>
                  <a:pt x="733729" y="1000540"/>
                </a:lnTo>
                <a:lnTo>
                  <a:pt x="667027" y="933837"/>
                </a:lnTo>
                <a:lnTo>
                  <a:pt x="600324" y="933837"/>
                </a:lnTo>
                <a:lnTo>
                  <a:pt x="200108" y="1000540"/>
                </a:lnTo>
                <a:lnTo>
                  <a:pt x="0" y="867135"/>
                </a:lnTo>
                <a:lnTo>
                  <a:pt x="66702" y="533622"/>
                </a:lnTo>
                <a:lnTo>
                  <a:pt x="0" y="466919"/>
                </a:lnTo>
                <a:cubicBezTo>
                  <a:pt x="0" y="244578"/>
                  <a:pt x="266810" y="133407"/>
                  <a:pt x="800432" y="133407"/>
                </a:cubicBez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1503511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6096000" y="170328"/>
            <a:ext cx="5916706" cy="32586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5" name="Picture Placeholder 4"/>
          <p:cNvSpPr>
            <a:spLocks noGrp="1"/>
          </p:cNvSpPr>
          <p:nvPr>
            <p:ph type="pic" sz="quarter" idx="13" hasCustomPrompt="1"/>
          </p:nvPr>
        </p:nvSpPr>
        <p:spPr>
          <a:xfrm>
            <a:off x="179294" y="170328"/>
            <a:ext cx="5916706" cy="3258671"/>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19176777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6096000" y="3429000"/>
            <a:ext cx="5916706" cy="3258671"/>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5" name="Picture Placeholder 4"/>
          <p:cNvSpPr>
            <a:spLocks noGrp="1"/>
          </p:cNvSpPr>
          <p:nvPr>
            <p:ph type="pic" sz="quarter" idx="13" hasCustomPrompt="1"/>
          </p:nvPr>
        </p:nvSpPr>
        <p:spPr>
          <a:xfrm>
            <a:off x="179294" y="3429000"/>
            <a:ext cx="5916706" cy="3258671"/>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1031627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179293" y="170328"/>
            <a:ext cx="3944471" cy="3258671"/>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11" name="Picture Placeholder 6"/>
          <p:cNvSpPr>
            <a:spLocks noGrp="1"/>
          </p:cNvSpPr>
          <p:nvPr>
            <p:ph type="pic" sz="quarter" idx="16" hasCustomPrompt="1"/>
          </p:nvPr>
        </p:nvSpPr>
        <p:spPr>
          <a:xfrm>
            <a:off x="4123764" y="170328"/>
            <a:ext cx="3944471" cy="3258671"/>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
        <p:nvSpPr>
          <p:cNvPr id="12" name="Picture Placeholder 6"/>
          <p:cNvSpPr>
            <a:spLocks noGrp="1"/>
          </p:cNvSpPr>
          <p:nvPr>
            <p:ph type="pic" sz="quarter" idx="17" hasCustomPrompt="1"/>
          </p:nvPr>
        </p:nvSpPr>
        <p:spPr>
          <a:xfrm>
            <a:off x="8068235" y="170328"/>
            <a:ext cx="3944471" cy="3258671"/>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pattFill prst="pct5">
            <a:fgClr>
              <a:schemeClr val="accent1"/>
            </a:fgClr>
            <a:bgClr>
              <a:schemeClr val="bg1"/>
            </a:bgClr>
          </a:pattFill>
        </p:spPr>
        <p:txBody>
          <a:bodyPr wrap="square" anchor="ctr">
            <a:noAutofit/>
          </a:bodyPr>
          <a:lstStyle>
            <a:lvl1pPr marL="0" indent="0" algn="ctr">
              <a:buNone/>
              <a:defRPr sz="1600"/>
            </a:lvl1pPr>
          </a:lstStyle>
          <a:p>
            <a:r>
              <a:rPr lang="en-US" dirty="0"/>
              <a:t>Drag &amp; Drop Picture</a:t>
            </a:r>
          </a:p>
        </p:txBody>
      </p:sp>
    </p:spTree>
    <p:extLst>
      <p:ext uri="{BB962C8B-B14F-4D97-AF65-F5344CB8AC3E}">
        <p14:creationId xmlns:p14="http://schemas.microsoft.com/office/powerpoint/2010/main" val="7842004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179294" y="170329"/>
            <a:ext cx="11833412" cy="6517342"/>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1661642"/>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5" r:id="rId3"/>
    <p:sldLayoutId id="2147483651" r:id="rId4"/>
    <p:sldLayoutId id="2147483687" r:id="rId5"/>
    <p:sldLayoutId id="2147483706" r:id="rId6"/>
    <p:sldLayoutId id="2147483650" r:id="rId7"/>
    <p:sldLayoutId id="2147483684" r:id="rId8"/>
    <p:sldLayoutId id="2147483685" r:id="rId9"/>
    <p:sldLayoutId id="2147483652" r:id="rId10"/>
    <p:sldLayoutId id="2147483653" r:id="rId11"/>
    <p:sldLayoutId id="2147483654" r:id="rId12"/>
    <p:sldLayoutId id="2147483656" r:id="rId13"/>
    <p:sldLayoutId id="2147483657" r:id="rId14"/>
    <p:sldLayoutId id="2147483661" r:id="rId15"/>
    <p:sldLayoutId id="2147483670" r:id="rId16"/>
    <p:sldLayoutId id="2147483660" r:id="rId17"/>
    <p:sldLayoutId id="2147483707" r:id="rId18"/>
    <p:sldLayoutId id="2147483708" r:id="rId19"/>
    <p:sldLayoutId id="2147483709" r:id="rId20"/>
    <p:sldLayoutId id="2147483710" r:id="rId21"/>
    <p:sldLayoutId id="2147483711" r:id="rId22"/>
    <p:sldLayoutId id="2147483658" r:id="rId23"/>
    <p:sldLayoutId id="2147483659" r:id="rId24"/>
    <p:sldLayoutId id="2147483662" r:id="rId25"/>
    <p:sldLayoutId id="2147483663" r:id="rId26"/>
    <p:sldLayoutId id="2147483666" r:id="rId27"/>
    <p:sldLayoutId id="2147483712" r:id="rId28"/>
    <p:sldLayoutId id="2147483713" r:id="rId29"/>
    <p:sldLayoutId id="2147483714" r:id="rId30"/>
    <p:sldLayoutId id="2147483667" r:id="rId31"/>
    <p:sldLayoutId id="2147483715" r:id="rId32"/>
    <p:sldLayoutId id="2147483668" r:id="rId33"/>
    <p:sldLayoutId id="2147483716" r:id="rId34"/>
    <p:sldLayoutId id="2147483669" r:id="rId35"/>
    <p:sldLayoutId id="2147483671" r:id="rId36"/>
    <p:sldLayoutId id="2147483672" r:id="rId37"/>
    <p:sldLayoutId id="2147483673" r:id="rId38"/>
    <p:sldLayoutId id="2147483675" r:id="rId39"/>
    <p:sldLayoutId id="2147483676" r:id="rId40"/>
    <p:sldLayoutId id="2147483677" r:id="rId41"/>
    <p:sldLayoutId id="2147483678" r:id="rId42"/>
    <p:sldLayoutId id="2147483679" r:id="rId43"/>
    <p:sldLayoutId id="2147483683"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8" r:id="rId54"/>
    <p:sldLayoutId id="2147483727" r:id="rId55"/>
    <p:sldLayoutId id="2147483726" r:id="rId56"/>
    <p:sldLayoutId id="2147483729" r:id="rId57"/>
    <p:sldLayoutId id="2147483730" r:id="rId58"/>
    <p:sldLayoutId id="2147483731" r:id="rId59"/>
    <p:sldLayoutId id="2147483732" r:id="rId60"/>
    <p:sldLayoutId id="2147483733" r:id="rId61"/>
    <p:sldLayoutId id="2147483734" r:id="rId62"/>
    <p:sldLayoutId id="2147483735" r:id="rId63"/>
    <p:sldLayoutId id="2147483736" r:id="rId6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58.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5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8.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3295779-2739-4B77-8FCD-5A1A4670412E}"/>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8687" b="8687"/>
          <a:stretch>
            <a:fillRect/>
          </a:stretch>
        </p:blipFill>
        <p:spPr/>
      </p:pic>
      <p:sp>
        <p:nvSpPr>
          <p:cNvPr id="5" name="Rectangle 4"/>
          <p:cNvSpPr/>
          <p:nvPr/>
        </p:nvSpPr>
        <p:spPr>
          <a:xfrm>
            <a:off x="1919591" y="1410511"/>
            <a:ext cx="8352818" cy="40369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71963" y="2294110"/>
            <a:ext cx="5848076" cy="819263"/>
          </a:xfrm>
          <a:prstGeom prst="rect">
            <a:avLst/>
          </a:prstGeom>
          <a:noFill/>
        </p:spPr>
        <p:txBody>
          <a:bodyPr wrap="none" rtlCol="0">
            <a:spAutoFit/>
          </a:bodyPr>
          <a:lstStyle/>
          <a:p>
            <a:pPr algn="ctr">
              <a:lnSpc>
                <a:spcPct val="130000"/>
              </a:lnSpc>
            </a:pPr>
            <a:r>
              <a:rPr lang="en-US" sz="4000" dirty="0">
                <a:solidFill>
                  <a:schemeClr val="bg1"/>
                </a:solidFill>
                <a:latin typeface="+mj-lt"/>
              </a:rPr>
              <a:t>WELCOME </a:t>
            </a:r>
            <a:r>
              <a:rPr lang="en-US" sz="4000" b="1" dirty="0">
                <a:solidFill>
                  <a:schemeClr val="bg1"/>
                </a:solidFill>
                <a:latin typeface="+mj-lt"/>
              </a:rPr>
              <a:t>MESSAGE</a:t>
            </a:r>
          </a:p>
        </p:txBody>
      </p:sp>
      <p:sp>
        <p:nvSpPr>
          <p:cNvPr id="7" name="TextBox 6"/>
          <p:cNvSpPr txBox="1"/>
          <p:nvPr/>
        </p:nvSpPr>
        <p:spPr>
          <a:xfrm>
            <a:off x="2425430" y="3300960"/>
            <a:ext cx="7341140" cy="1052596"/>
          </a:xfrm>
          <a:prstGeom prst="rect">
            <a:avLst/>
          </a:prstGeom>
          <a:noFill/>
        </p:spPr>
        <p:txBody>
          <a:bodyPr wrap="square" rtlCol="0">
            <a:spAutoFit/>
          </a:bodyPr>
          <a:lstStyle/>
          <a:p>
            <a:pPr algn="ctr">
              <a:lnSpc>
                <a:spcPct val="130000"/>
              </a:lnSpc>
            </a:pPr>
            <a:r>
              <a:rPr lang="en-US" sz="1200" dirty="0" err="1">
                <a:solidFill>
                  <a:schemeClr val="bg1"/>
                </a:solidFill>
              </a:rPr>
              <a:t>Proin</a:t>
            </a:r>
            <a:r>
              <a:rPr lang="en-US" sz="1200" dirty="0">
                <a:solidFill>
                  <a:schemeClr val="bg1"/>
                </a:solidFill>
              </a:rPr>
              <a:t> </a:t>
            </a:r>
            <a:r>
              <a:rPr lang="en-US" sz="1200" dirty="0" err="1">
                <a:solidFill>
                  <a:schemeClr val="bg1"/>
                </a:solidFill>
              </a:rPr>
              <a:t>suscipit</a:t>
            </a:r>
            <a:r>
              <a:rPr lang="en-US" sz="1200" dirty="0">
                <a:solidFill>
                  <a:schemeClr val="bg1"/>
                </a:solidFill>
              </a:rPr>
              <a:t>, </a:t>
            </a:r>
            <a:r>
              <a:rPr lang="en-US" sz="1200" dirty="0" err="1">
                <a:solidFill>
                  <a:schemeClr val="bg1"/>
                </a:solidFill>
              </a:rPr>
              <a:t>nunc</a:t>
            </a:r>
            <a:r>
              <a:rPr lang="en-US" sz="1200" dirty="0">
                <a:solidFill>
                  <a:schemeClr val="bg1"/>
                </a:solidFill>
              </a:rPr>
              <a:t> at </a:t>
            </a:r>
            <a:r>
              <a:rPr lang="en-US" sz="1200" dirty="0" err="1">
                <a:solidFill>
                  <a:schemeClr val="bg1"/>
                </a:solidFill>
              </a:rPr>
              <a:t>commodo</a:t>
            </a:r>
            <a:r>
              <a:rPr lang="en-US" sz="1200" dirty="0">
                <a:solidFill>
                  <a:schemeClr val="bg1"/>
                </a:solidFill>
              </a:rPr>
              <a:t> </a:t>
            </a:r>
            <a:r>
              <a:rPr lang="en-US" sz="1200" dirty="0" err="1">
                <a:solidFill>
                  <a:schemeClr val="bg1"/>
                </a:solidFill>
              </a:rPr>
              <a:t>ultricies</a:t>
            </a:r>
            <a:r>
              <a:rPr lang="en-US" sz="1200" dirty="0">
                <a:solidFill>
                  <a:schemeClr val="bg1"/>
                </a:solidFill>
              </a:rPr>
              <a:t>, mi </a:t>
            </a:r>
            <a:r>
              <a:rPr lang="en-US" sz="1200" dirty="0" err="1">
                <a:solidFill>
                  <a:schemeClr val="bg1"/>
                </a:solidFill>
              </a:rPr>
              <a:t>felis</a:t>
            </a:r>
            <a:r>
              <a:rPr lang="en-US" sz="1200" dirty="0">
                <a:solidFill>
                  <a:schemeClr val="bg1"/>
                </a:solidFill>
              </a:rPr>
              <a:t> porta </a:t>
            </a:r>
            <a:r>
              <a:rPr lang="en-US" sz="1200" dirty="0" err="1">
                <a:solidFill>
                  <a:schemeClr val="bg1"/>
                </a:solidFill>
              </a:rPr>
              <a:t>orci</a:t>
            </a:r>
            <a:r>
              <a:rPr lang="en-US" sz="1200" dirty="0">
                <a:solidFill>
                  <a:schemeClr val="bg1"/>
                </a:solidFill>
              </a:rPr>
              <a:t>, id cursus dui mi at </a:t>
            </a:r>
            <a:r>
              <a:rPr lang="en-US" sz="1200" dirty="0" err="1">
                <a:solidFill>
                  <a:schemeClr val="bg1"/>
                </a:solidFill>
              </a:rPr>
              <a:t>massa</a:t>
            </a:r>
            <a:r>
              <a:rPr lang="en-US" sz="1200" dirty="0">
                <a:solidFill>
                  <a:schemeClr val="bg1"/>
                </a:solidFill>
              </a:rPr>
              <a:t>. </a:t>
            </a:r>
            <a:r>
              <a:rPr lang="en-US" sz="1200" dirty="0" err="1">
                <a:solidFill>
                  <a:schemeClr val="bg1"/>
                </a:solidFill>
              </a:rPr>
              <a:t>Nullam</a:t>
            </a:r>
            <a:r>
              <a:rPr lang="en-US" sz="1200" dirty="0">
                <a:solidFill>
                  <a:schemeClr val="bg1"/>
                </a:solidFill>
              </a:rPr>
              <a:t> sit </a:t>
            </a:r>
            <a:r>
              <a:rPr lang="en-US" sz="1200" dirty="0" err="1">
                <a:solidFill>
                  <a:schemeClr val="bg1"/>
                </a:solidFill>
              </a:rPr>
              <a:t>amet</a:t>
            </a:r>
            <a:r>
              <a:rPr lang="en-US" sz="1200" dirty="0">
                <a:solidFill>
                  <a:schemeClr val="bg1"/>
                </a:solidFill>
              </a:rPr>
              <a:t> nisi </a:t>
            </a:r>
            <a:r>
              <a:rPr lang="en-US" sz="1200" dirty="0" err="1">
                <a:solidFill>
                  <a:schemeClr val="bg1"/>
                </a:solidFill>
              </a:rPr>
              <a:t>interdum</a:t>
            </a:r>
            <a:r>
              <a:rPr lang="en-US" sz="1200" dirty="0">
                <a:solidFill>
                  <a:schemeClr val="bg1"/>
                </a:solidFill>
              </a:rPr>
              <a:t>, </a:t>
            </a:r>
            <a:r>
              <a:rPr lang="en-US" sz="1200" dirty="0" err="1">
                <a:solidFill>
                  <a:schemeClr val="bg1"/>
                </a:solidFill>
              </a:rPr>
              <a:t>bibendum</a:t>
            </a:r>
            <a:r>
              <a:rPr lang="en-US" sz="1200" dirty="0">
                <a:solidFill>
                  <a:schemeClr val="bg1"/>
                </a:solidFill>
              </a:rPr>
              <a:t> </a:t>
            </a:r>
            <a:r>
              <a:rPr lang="en-US" sz="1200" dirty="0" err="1">
                <a:solidFill>
                  <a:schemeClr val="bg1"/>
                </a:solidFill>
              </a:rPr>
              <a:t>est</a:t>
            </a:r>
            <a:r>
              <a:rPr lang="en-US" sz="1200" dirty="0">
                <a:solidFill>
                  <a:schemeClr val="bg1"/>
                </a:solidFill>
              </a:rPr>
              <a:t> </a:t>
            </a:r>
            <a:r>
              <a:rPr lang="en-US" sz="1200" dirty="0" err="1">
                <a:solidFill>
                  <a:schemeClr val="bg1"/>
                </a:solidFill>
              </a:rPr>
              <a:t>quis</a:t>
            </a:r>
            <a:r>
              <a:rPr lang="en-US" sz="1200" dirty="0">
                <a:solidFill>
                  <a:schemeClr val="bg1"/>
                </a:solidFill>
              </a:rPr>
              <a:t>, </a:t>
            </a:r>
            <a:r>
              <a:rPr lang="en-US" sz="1200" dirty="0" err="1">
                <a:solidFill>
                  <a:schemeClr val="bg1"/>
                </a:solidFill>
              </a:rPr>
              <a:t>imperdiet</a:t>
            </a:r>
            <a:r>
              <a:rPr lang="en-US" sz="1200" dirty="0">
                <a:solidFill>
                  <a:schemeClr val="bg1"/>
                </a:solidFill>
              </a:rPr>
              <a:t> </a:t>
            </a:r>
            <a:r>
              <a:rPr lang="en-US" sz="1200" dirty="0" err="1">
                <a:solidFill>
                  <a:schemeClr val="bg1"/>
                </a:solidFill>
              </a:rPr>
              <a:t>justo</a:t>
            </a:r>
            <a:r>
              <a:rPr lang="en-US" sz="1200" dirty="0">
                <a:solidFill>
                  <a:schemeClr val="bg1"/>
                </a:solidFill>
              </a:rPr>
              <a:t>. </a:t>
            </a:r>
            <a:r>
              <a:rPr lang="en-US" sz="1200" dirty="0" err="1">
                <a:solidFill>
                  <a:schemeClr val="bg1"/>
                </a:solidFill>
              </a:rPr>
              <a:t>Aliquam</a:t>
            </a:r>
            <a:r>
              <a:rPr lang="en-US" sz="1200" dirty="0">
                <a:solidFill>
                  <a:schemeClr val="bg1"/>
                </a:solidFill>
              </a:rPr>
              <a:t> </a:t>
            </a:r>
            <a:r>
              <a:rPr lang="en-US" sz="1200" dirty="0" err="1">
                <a:solidFill>
                  <a:schemeClr val="bg1"/>
                </a:solidFill>
              </a:rPr>
              <a:t>tempor</a:t>
            </a:r>
            <a:r>
              <a:rPr lang="en-US" sz="1200" dirty="0">
                <a:solidFill>
                  <a:schemeClr val="bg1"/>
                </a:solidFill>
              </a:rPr>
              <a:t> </a:t>
            </a:r>
            <a:r>
              <a:rPr lang="en-US" sz="1200" dirty="0" err="1">
                <a:solidFill>
                  <a:schemeClr val="bg1"/>
                </a:solidFill>
              </a:rPr>
              <a:t>laoreet</a:t>
            </a:r>
            <a:r>
              <a:rPr lang="en-US" sz="1200" dirty="0">
                <a:solidFill>
                  <a:schemeClr val="bg1"/>
                </a:solidFill>
              </a:rPr>
              <a:t> </a:t>
            </a:r>
            <a:r>
              <a:rPr lang="en-US" sz="1200" dirty="0" err="1">
                <a:solidFill>
                  <a:schemeClr val="bg1"/>
                </a:solidFill>
              </a:rPr>
              <a:t>est</a:t>
            </a:r>
            <a:r>
              <a:rPr lang="en-US" sz="1200" dirty="0">
                <a:solidFill>
                  <a:schemeClr val="bg1"/>
                </a:solidFill>
              </a:rPr>
              <a:t> </a:t>
            </a:r>
            <a:r>
              <a:rPr lang="en-US" sz="1200" dirty="0" err="1">
                <a:solidFill>
                  <a:schemeClr val="bg1"/>
                </a:solidFill>
              </a:rPr>
              <a:t>eget</a:t>
            </a:r>
            <a:r>
              <a:rPr lang="en-US" sz="1200" dirty="0">
                <a:solidFill>
                  <a:schemeClr val="bg1"/>
                </a:solidFill>
              </a:rPr>
              <a:t> </a:t>
            </a:r>
            <a:r>
              <a:rPr lang="en-US" sz="1200" dirty="0" err="1">
                <a:solidFill>
                  <a:schemeClr val="bg1"/>
                </a:solidFill>
              </a:rPr>
              <a:t>efficitur</a:t>
            </a:r>
            <a:r>
              <a:rPr lang="en-US" sz="1200" dirty="0">
                <a:solidFill>
                  <a:schemeClr val="bg1"/>
                </a:solidFill>
              </a:rPr>
              <a:t>. Ut </a:t>
            </a:r>
            <a:r>
              <a:rPr lang="en-US" sz="1200" dirty="0" err="1">
                <a:solidFill>
                  <a:schemeClr val="bg1"/>
                </a:solidFill>
              </a:rPr>
              <a:t>varius</a:t>
            </a:r>
            <a:r>
              <a:rPr lang="en-US" sz="1200" dirty="0">
                <a:solidFill>
                  <a:schemeClr val="bg1"/>
                </a:solidFill>
              </a:rPr>
              <a:t> </a:t>
            </a:r>
            <a:r>
              <a:rPr lang="en-US" sz="1200" dirty="0" err="1">
                <a:solidFill>
                  <a:schemeClr val="bg1"/>
                </a:solidFill>
              </a:rPr>
              <a:t>quis</a:t>
            </a:r>
            <a:r>
              <a:rPr lang="en-US" sz="1200" dirty="0">
                <a:solidFill>
                  <a:schemeClr val="bg1"/>
                </a:solidFill>
              </a:rPr>
              <a:t> </a:t>
            </a:r>
            <a:r>
              <a:rPr lang="en-US" sz="1200" dirty="0" err="1">
                <a:solidFill>
                  <a:schemeClr val="bg1"/>
                </a:solidFill>
              </a:rPr>
              <a:t>arcu</a:t>
            </a:r>
            <a:r>
              <a:rPr lang="en-US" sz="1200" dirty="0">
                <a:solidFill>
                  <a:schemeClr val="bg1"/>
                </a:solidFill>
              </a:rPr>
              <a:t> </a:t>
            </a:r>
            <a:r>
              <a:rPr lang="en-US" sz="1200" dirty="0" err="1">
                <a:solidFill>
                  <a:schemeClr val="bg1"/>
                </a:solidFill>
              </a:rPr>
              <a:t>quis</a:t>
            </a:r>
            <a:r>
              <a:rPr lang="en-US" sz="1200" dirty="0">
                <a:solidFill>
                  <a:schemeClr val="bg1"/>
                </a:solidFill>
              </a:rPr>
              <a:t> </a:t>
            </a:r>
            <a:r>
              <a:rPr lang="en-US" sz="1200" dirty="0" err="1">
                <a:solidFill>
                  <a:schemeClr val="bg1"/>
                </a:solidFill>
              </a:rPr>
              <a:t>fringilla</a:t>
            </a:r>
            <a:r>
              <a:rPr lang="en-US" sz="1200" dirty="0">
                <a:solidFill>
                  <a:schemeClr val="bg1"/>
                </a:solidFill>
              </a:rPr>
              <a:t>. </a:t>
            </a:r>
            <a:r>
              <a:rPr lang="en-US" sz="1200" dirty="0" err="1">
                <a:solidFill>
                  <a:schemeClr val="bg1"/>
                </a:solidFill>
              </a:rPr>
              <a:t>Suspendisse</a:t>
            </a:r>
            <a:r>
              <a:rPr lang="en-US" sz="1200" dirty="0">
                <a:solidFill>
                  <a:schemeClr val="bg1"/>
                </a:solidFill>
              </a:rPr>
              <a:t> </a:t>
            </a:r>
            <a:r>
              <a:rPr lang="en-US" sz="1200" dirty="0" err="1">
                <a:solidFill>
                  <a:schemeClr val="bg1"/>
                </a:solidFill>
              </a:rPr>
              <a:t>molestie</a:t>
            </a:r>
            <a:r>
              <a:rPr lang="en-US" sz="1200" dirty="0">
                <a:solidFill>
                  <a:schemeClr val="bg1"/>
                </a:solidFill>
              </a:rPr>
              <a:t>, </a:t>
            </a:r>
            <a:r>
              <a:rPr lang="en-US" sz="1200" dirty="0" err="1">
                <a:solidFill>
                  <a:schemeClr val="bg1"/>
                </a:solidFill>
              </a:rPr>
              <a:t>justo</a:t>
            </a:r>
            <a:r>
              <a:rPr lang="en-US" sz="1200" dirty="0">
                <a:solidFill>
                  <a:schemeClr val="bg1"/>
                </a:solidFill>
              </a:rPr>
              <a:t> </a:t>
            </a:r>
            <a:r>
              <a:rPr lang="en-US" sz="1200" dirty="0" err="1">
                <a:solidFill>
                  <a:schemeClr val="bg1"/>
                </a:solidFill>
              </a:rPr>
              <a:t>ut</a:t>
            </a:r>
            <a:r>
              <a:rPr lang="en-US" sz="1200" dirty="0">
                <a:solidFill>
                  <a:schemeClr val="bg1"/>
                </a:solidFill>
              </a:rPr>
              <a:t> </a:t>
            </a:r>
            <a:r>
              <a:rPr lang="en-US" sz="1200" dirty="0" err="1">
                <a:solidFill>
                  <a:schemeClr val="bg1"/>
                </a:solidFill>
              </a:rPr>
              <a:t>lobortis</a:t>
            </a:r>
            <a:r>
              <a:rPr lang="en-US" sz="1200" dirty="0">
                <a:solidFill>
                  <a:schemeClr val="bg1"/>
                </a:solidFill>
              </a:rPr>
              <a:t> pretium, </a:t>
            </a:r>
            <a:r>
              <a:rPr lang="en-US" sz="1200" dirty="0" err="1">
                <a:solidFill>
                  <a:schemeClr val="bg1"/>
                </a:solidFill>
              </a:rPr>
              <a:t>eros</a:t>
            </a:r>
            <a:r>
              <a:rPr lang="en-US" sz="1200" dirty="0">
                <a:solidFill>
                  <a:schemeClr val="bg1"/>
                </a:solidFill>
              </a:rPr>
              <a:t> </a:t>
            </a:r>
            <a:r>
              <a:rPr lang="en-US" sz="1200" dirty="0" err="1">
                <a:solidFill>
                  <a:schemeClr val="bg1"/>
                </a:solidFill>
              </a:rPr>
              <a:t>eros</a:t>
            </a:r>
            <a:r>
              <a:rPr lang="en-US" sz="1200" dirty="0">
                <a:solidFill>
                  <a:schemeClr val="bg1"/>
                </a:solidFill>
              </a:rPr>
              <a:t> </a:t>
            </a:r>
            <a:r>
              <a:rPr lang="en-US" sz="1200" dirty="0" err="1">
                <a:solidFill>
                  <a:schemeClr val="bg1"/>
                </a:solidFill>
              </a:rPr>
              <a:t>venenatis</a:t>
            </a:r>
            <a:r>
              <a:rPr lang="en-US" sz="1200" dirty="0">
                <a:solidFill>
                  <a:schemeClr val="bg1"/>
                </a:solidFill>
              </a:rPr>
              <a:t> </a:t>
            </a:r>
            <a:r>
              <a:rPr lang="en-US" sz="1200" dirty="0" err="1">
                <a:solidFill>
                  <a:schemeClr val="bg1"/>
                </a:solidFill>
              </a:rPr>
              <a:t>augue</a:t>
            </a:r>
            <a:r>
              <a:rPr lang="en-US" sz="1200" dirty="0">
                <a:solidFill>
                  <a:schemeClr val="bg1"/>
                </a:solidFill>
              </a:rPr>
              <a:t>, </a:t>
            </a:r>
            <a:r>
              <a:rPr lang="en-US" sz="1200" dirty="0" err="1">
                <a:solidFill>
                  <a:schemeClr val="bg1"/>
                </a:solidFill>
              </a:rPr>
              <a:t>nec</a:t>
            </a:r>
            <a:r>
              <a:rPr lang="en-US" sz="1200" dirty="0">
                <a:solidFill>
                  <a:schemeClr val="bg1"/>
                </a:solidFill>
              </a:rPr>
              <a:t> cursus </a:t>
            </a:r>
            <a:r>
              <a:rPr lang="en-US" sz="1200" dirty="0" err="1">
                <a:solidFill>
                  <a:schemeClr val="bg1"/>
                </a:solidFill>
              </a:rPr>
              <a:t>lectus</a:t>
            </a:r>
            <a:r>
              <a:rPr lang="en-US" sz="1200" dirty="0">
                <a:solidFill>
                  <a:schemeClr val="bg1"/>
                </a:solidFill>
              </a:rPr>
              <a:t> </a:t>
            </a:r>
            <a:r>
              <a:rPr lang="en-US" sz="1200" dirty="0" err="1">
                <a:solidFill>
                  <a:schemeClr val="bg1"/>
                </a:solidFill>
              </a:rPr>
              <a:t>nunc</a:t>
            </a:r>
            <a:r>
              <a:rPr lang="en-US" sz="1200" dirty="0">
                <a:solidFill>
                  <a:schemeClr val="bg1"/>
                </a:solidFill>
              </a:rPr>
              <a:t> sit </a:t>
            </a:r>
            <a:r>
              <a:rPr lang="en-US" sz="1200" dirty="0" err="1">
                <a:solidFill>
                  <a:schemeClr val="bg1"/>
                </a:solidFill>
              </a:rPr>
              <a:t>amet</a:t>
            </a:r>
            <a:r>
              <a:rPr lang="en-US" sz="1200" dirty="0">
                <a:solidFill>
                  <a:schemeClr val="bg1"/>
                </a:solidFill>
              </a:rPr>
              <a:t> dui. </a:t>
            </a:r>
          </a:p>
        </p:txBody>
      </p:sp>
      <p:cxnSp>
        <p:nvCxnSpPr>
          <p:cNvPr id="8" name="Straight Connector 7"/>
          <p:cNvCxnSpPr/>
          <p:nvPr/>
        </p:nvCxnSpPr>
        <p:spPr>
          <a:xfrm>
            <a:off x="5797827" y="4691692"/>
            <a:ext cx="59634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872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B1845A1F-DC7B-42F6-BDFE-6EBEE62C0782}"/>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8646" r="28646"/>
          <a:stretch>
            <a:fillRect/>
          </a:stretch>
        </p:blipFill>
        <p:spPr/>
      </p:pic>
      <p:sp>
        <p:nvSpPr>
          <p:cNvPr id="6" name="Rectangle 5"/>
          <p:cNvSpPr/>
          <p:nvPr/>
        </p:nvSpPr>
        <p:spPr>
          <a:xfrm>
            <a:off x="179294" y="170328"/>
            <a:ext cx="4514626" cy="651734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0242" y="551981"/>
            <a:ext cx="2986576" cy="5774820"/>
          </a:xfrm>
          <a:prstGeom prst="rect">
            <a:avLst/>
          </a:prstGeom>
          <a:effectLst/>
        </p:spPr>
      </p:pic>
      <p:sp>
        <p:nvSpPr>
          <p:cNvPr id="8" name="TextBox 7"/>
          <p:cNvSpPr txBox="1"/>
          <p:nvPr/>
        </p:nvSpPr>
        <p:spPr>
          <a:xfrm>
            <a:off x="7003442" y="1937514"/>
            <a:ext cx="3734908" cy="1077218"/>
          </a:xfrm>
          <a:prstGeom prst="rect">
            <a:avLst/>
          </a:prstGeom>
          <a:noFill/>
        </p:spPr>
        <p:txBody>
          <a:bodyPr wrap="square" rtlCol="0">
            <a:spAutoFit/>
          </a:bodyPr>
          <a:lstStyle/>
          <a:p>
            <a:r>
              <a:rPr lang="en-US" sz="3200" b="1" dirty="0">
                <a:latin typeface="+mj-lt"/>
              </a:rPr>
              <a:t>SUBTITLE ABOUT </a:t>
            </a:r>
            <a:r>
              <a:rPr lang="en-US" sz="3200" b="1" dirty="0">
                <a:solidFill>
                  <a:schemeClr val="accent1"/>
                </a:solidFill>
                <a:latin typeface="+mj-lt"/>
              </a:rPr>
              <a:t>DEVICES</a:t>
            </a:r>
          </a:p>
        </p:txBody>
      </p:sp>
      <p:sp>
        <p:nvSpPr>
          <p:cNvPr id="9" name="TextBox 8"/>
          <p:cNvSpPr txBox="1"/>
          <p:nvPr/>
        </p:nvSpPr>
        <p:spPr>
          <a:xfrm>
            <a:off x="7003442" y="3296477"/>
            <a:ext cx="3473728" cy="372410"/>
          </a:xfrm>
          <a:prstGeom prst="rect">
            <a:avLst/>
          </a:prstGeom>
          <a:noFill/>
        </p:spPr>
        <p:txBody>
          <a:bodyPr wrap="square" rtlCol="0">
            <a:spAutoFit/>
          </a:bodyPr>
          <a:lstStyle/>
          <a:p>
            <a:pPr>
              <a:lnSpc>
                <a:spcPct val="130000"/>
              </a:lnSpc>
            </a:pPr>
            <a:r>
              <a:rPr lang="en-US" sz="1400" b="1"/>
              <a:t>Subtitle Description Tagline Here</a:t>
            </a:r>
          </a:p>
        </p:txBody>
      </p:sp>
      <p:sp>
        <p:nvSpPr>
          <p:cNvPr id="10" name="TextBox 9"/>
          <p:cNvSpPr txBox="1"/>
          <p:nvPr/>
        </p:nvSpPr>
        <p:spPr>
          <a:xfrm>
            <a:off x="7003442" y="3740679"/>
            <a:ext cx="4444832" cy="1532727"/>
          </a:xfrm>
          <a:prstGeom prst="rect">
            <a:avLst/>
          </a:prstGeom>
          <a:noFill/>
        </p:spPr>
        <p:txBody>
          <a:bodyPr wrap="square" rtlCol="0">
            <a:spAutoFit/>
          </a:bodyPr>
          <a:lstStyle/>
          <a:p>
            <a:pPr>
              <a:lnSpc>
                <a:spcPct val="130000"/>
              </a:lnSpc>
            </a:pPr>
            <a:r>
              <a:rPr lang="en-US" sz="1200"/>
              <a:t>Proin suscipit, nunc at commodo ultricies, mi felis porta orci, id cursus dui mi at massa. Nullam sit amet nisi interdum, bibendum est quis, imperdiet justo. Aliquam tempor laoreet est eget efficitur. Ut varius quis arcu quis fringilla. Suspendisse molestie, justo ut lobortis pretium, eros eros venenatis augue, nec cursus lectus nunc sit amet dui. </a:t>
            </a:r>
          </a:p>
        </p:txBody>
      </p:sp>
      <p:sp>
        <p:nvSpPr>
          <p:cNvPr id="11" name="Oval 10"/>
          <p:cNvSpPr/>
          <p:nvPr/>
        </p:nvSpPr>
        <p:spPr>
          <a:xfrm>
            <a:off x="1351766" y="1302416"/>
            <a:ext cx="813988" cy="8139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TextBox 11"/>
          <p:cNvSpPr txBox="1"/>
          <p:nvPr/>
        </p:nvSpPr>
        <p:spPr>
          <a:xfrm>
            <a:off x="945354" y="2306846"/>
            <a:ext cx="1626812" cy="338554"/>
          </a:xfrm>
          <a:prstGeom prst="rect">
            <a:avLst/>
          </a:prstGeom>
          <a:noFill/>
        </p:spPr>
        <p:txBody>
          <a:bodyPr wrap="square" rtlCol="0">
            <a:spAutoFit/>
          </a:bodyPr>
          <a:lstStyle/>
          <a:p>
            <a:pPr algn="ctr"/>
            <a:r>
              <a:rPr lang="en-US" sz="1600" spc="30">
                <a:solidFill>
                  <a:schemeClr val="bg1"/>
                </a:solidFill>
                <a:latin typeface="+mj-lt"/>
              </a:rPr>
              <a:t>Subtitle Here</a:t>
            </a:r>
          </a:p>
        </p:txBody>
      </p:sp>
      <p:sp>
        <p:nvSpPr>
          <p:cNvPr id="13" name="TextBox 12"/>
          <p:cNvSpPr txBox="1"/>
          <p:nvPr/>
        </p:nvSpPr>
        <p:spPr>
          <a:xfrm>
            <a:off x="592862" y="2614767"/>
            <a:ext cx="2331796" cy="609398"/>
          </a:xfrm>
          <a:prstGeom prst="rect">
            <a:avLst/>
          </a:prstGeom>
          <a:noFill/>
        </p:spPr>
        <p:txBody>
          <a:bodyPr wrap="square" rtlCol="0">
            <a:spAutoFit/>
          </a:bodyPr>
          <a:lstStyle/>
          <a:p>
            <a:pPr lvl="0" algn="ctr">
              <a:lnSpc>
                <a:spcPct val="140000"/>
              </a:lnSpc>
              <a:defRPr/>
            </a:pPr>
            <a:r>
              <a:rPr lang="en-US" sz="1200">
                <a:solidFill>
                  <a:schemeClr val="bg1"/>
                </a:solidFill>
              </a:rPr>
              <a:t>Nunc at laoreet lacus. Etiam felis neque, hendrerit non.</a:t>
            </a:r>
          </a:p>
        </p:txBody>
      </p:sp>
      <p:sp>
        <p:nvSpPr>
          <p:cNvPr id="14" name="Shape 2630"/>
          <p:cNvSpPr/>
          <p:nvPr/>
        </p:nvSpPr>
        <p:spPr>
          <a:xfrm>
            <a:off x="1645254" y="1501327"/>
            <a:ext cx="227012" cy="416166"/>
          </a:xfrm>
          <a:custGeom>
            <a:avLst/>
            <a:gdLst/>
            <a:ahLst/>
            <a:cxnLst>
              <a:cxn ang="0">
                <a:pos x="wd2" y="hd2"/>
              </a:cxn>
              <a:cxn ang="5400000">
                <a:pos x="wd2" y="hd2"/>
              </a:cxn>
              <a:cxn ang="10800000">
                <a:pos x="wd2" y="hd2"/>
              </a:cxn>
              <a:cxn ang="16200000">
                <a:pos x="wd2" y="hd2"/>
              </a:cxn>
            </a:cxnLst>
            <a:rect l="0" t="0" r="r" b="b"/>
            <a:pathLst>
              <a:path w="21600" h="21600" extrusionOk="0">
                <a:moveTo>
                  <a:pt x="9507" y="18651"/>
                </a:moveTo>
                <a:lnTo>
                  <a:pt x="10795" y="12327"/>
                </a:lnTo>
                <a:lnTo>
                  <a:pt x="10781" y="12326"/>
                </a:lnTo>
                <a:cubicBezTo>
                  <a:pt x="10785" y="12307"/>
                  <a:pt x="10800" y="12292"/>
                  <a:pt x="10800" y="12273"/>
                </a:cubicBezTo>
                <a:cubicBezTo>
                  <a:pt x="10800" y="12001"/>
                  <a:pt x="10398" y="11782"/>
                  <a:pt x="9900" y="11782"/>
                </a:cubicBezTo>
                <a:lnTo>
                  <a:pt x="2149" y="11782"/>
                </a:lnTo>
                <a:lnTo>
                  <a:pt x="8749" y="982"/>
                </a:lnTo>
                <a:lnTo>
                  <a:pt x="15850" y="982"/>
                </a:lnTo>
                <a:lnTo>
                  <a:pt x="11436" y="8190"/>
                </a:lnTo>
                <a:lnTo>
                  <a:pt x="11447" y="8192"/>
                </a:lnTo>
                <a:cubicBezTo>
                  <a:pt x="11417" y="8241"/>
                  <a:pt x="11391" y="8291"/>
                  <a:pt x="11391" y="8345"/>
                </a:cubicBezTo>
                <a:cubicBezTo>
                  <a:pt x="11391" y="8617"/>
                  <a:pt x="11794" y="8836"/>
                  <a:pt x="12291" y="8836"/>
                </a:cubicBezTo>
                <a:lnTo>
                  <a:pt x="19195" y="8836"/>
                </a:lnTo>
                <a:cubicBezTo>
                  <a:pt x="19195" y="8836"/>
                  <a:pt x="9507" y="18651"/>
                  <a:pt x="9507" y="18651"/>
                </a:cubicBezTo>
                <a:close/>
                <a:moveTo>
                  <a:pt x="21600" y="8345"/>
                </a:moveTo>
                <a:cubicBezTo>
                  <a:pt x="21600" y="8074"/>
                  <a:pt x="21197" y="7855"/>
                  <a:pt x="20700" y="7855"/>
                </a:cubicBezTo>
                <a:lnTo>
                  <a:pt x="13541" y="7855"/>
                </a:lnTo>
                <a:lnTo>
                  <a:pt x="17954" y="646"/>
                </a:lnTo>
                <a:lnTo>
                  <a:pt x="17944" y="644"/>
                </a:lnTo>
                <a:cubicBezTo>
                  <a:pt x="17974" y="595"/>
                  <a:pt x="18000" y="545"/>
                  <a:pt x="18000" y="491"/>
                </a:cubicBezTo>
                <a:cubicBezTo>
                  <a:pt x="18000" y="220"/>
                  <a:pt x="17598" y="0"/>
                  <a:pt x="17100" y="0"/>
                </a:cubicBezTo>
                <a:lnTo>
                  <a:pt x="8101" y="0"/>
                </a:lnTo>
                <a:cubicBezTo>
                  <a:pt x="7703" y="0"/>
                  <a:pt x="7376" y="143"/>
                  <a:pt x="7257" y="337"/>
                </a:cubicBezTo>
                <a:lnTo>
                  <a:pt x="7246" y="335"/>
                </a:lnTo>
                <a:lnTo>
                  <a:pt x="47" y="12117"/>
                </a:lnTo>
                <a:lnTo>
                  <a:pt x="57" y="12120"/>
                </a:lnTo>
                <a:cubicBezTo>
                  <a:pt x="27" y="12168"/>
                  <a:pt x="0" y="12218"/>
                  <a:pt x="0" y="12273"/>
                </a:cubicBezTo>
                <a:cubicBezTo>
                  <a:pt x="0" y="12544"/>
                  <a:pt x="403" y="12764"/>
                  <a:pt x="900" y="12764"/>
                </a:cubicBezTo>
                <a:lnTo>
                  <a:pt x="8895" y="12764"/>
                </a:lnTo>
                <a:lnTo>
                  <a:pt x="7206" y="21055"/>
                </a:lnTo>
                <a:lnTo>
                  <a:pt x="7220" y="21056"/>
                </a:lnTo>
                <a:cubicBezTo>
                  <a:pt x="7216" y="21074"/>
                  <a:pt x="7200" y="21090"/>
                  <a:pt x="7200" y="21109"/>
                </a:cubicBezTo>
                <a:cubicBezTo>
                  <a:pt x="7200" y="21380"/>
                  <a:pt x="7603" y="21600"/>
                  <a:pt x="8101" y="21600"/>
                </a:cubicBezTo>
                <a:cubicBezTo>
                  <a:pt x="8464" y="21600"/>
                  <a:pt x="8761" y="21480"/>
                  <a:pt x="8900" y="21310"/>
                </a:cubicBezTo>
                <a:lnTo>
                  <a:pt x="8918" y="21315"/>
                </a:lnTo>
                <a:lnTo>
                  <a:pt x="21517" y="8551"/>
                </a:lnTo>
                <a:lnTo>
                  <a:pt x="21513" y="8550"/>
                </a:lnTo>
                <a:cubicBezTo>
                  <a:pt x="21567" y="8487"/>
                  <a:pt x="21600" y="8419"/>
                  <a:pt x="21600" y="8345"/>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solidFill>
            </a:endParaRPr>
          </a:p>
        </p:txBody>
      </p:sp>
      <p:sp>
        <p:nvSpPr>
          <p:cNvPr id="15" name="Oval 14"/>
          <p:cNvSpPr/>
          <p:nvPr/>
        </p:nvSpPr>
        <p:spPr>
          <a:xfrm>
            <a:off x="1351766" y="3750597"/>
            <a:ext cx="813988" cy="8139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TextBox 15"/>
          <p:cNvSpPr txBox="1"/>
          <p:nvPr/>
        </p:nvSpPr>
        <p:spPr>
          <a:xfrm>
            <a:off x="945354" y="4755027"/>
            <a:ext cx="1626812" cy="338554"/>
          </a:xfrm>
          <a:prstGeom prst="rect">
            <a:avLst/>
          </a:prstGeom>
          <a:noFill/>
        </p:spPr>
        <p:txBody>
          <a:bodyPr wrap="square" rtlCol="0">
            <a:spAutoFit/>
          </a:bodyPr>
          <a:lstStyle/>
          <a:p>
            <a:pPr algn="ctr"/>
            <a:r>
              <a:rPr lang="en-US" sz="1600" spc="30">
                <a:solidFill>
                  <a:schemeClr val="bg1"/>
                </a:solidFill>
                <a:latin typeface="+mj-lt"/>
              </a:rPr>
              <a:t>Subtitle Here</a:t>
            </a:r>
          </a:p>
        </p:txBody>
      </p:sp>
      <p:sp>
        <p:nvSpPr>
          <p:cNvPr id="17" name="TextBox 16"/>
          <p:cNvSpPr txBox="1"/>
          <p:nvPr/>
        </p:nvSpPr>
        <p:spPr>
          <a:xfrm>
            <a:off x="592862" y="5062948"/>
            <a:ext cx="2331796" cy="609398"/>
          </a:xfrm>
          <a:prstGeom prst="rect">
            <a:avLst/>
          </a:prstGeom>
          <a:noFill/>
        </p:spPr>
        <p:txBody>
          <a:bodyPr wrap="square" rtlCol="0">
            <a:spAutoFit/>
          </a:bodyPr>
          <a:lstStyle/>
          <a:p>
            <a:pPr lvl="0" algn="ctr">
              <a:lnSpc>
                <a:spcPct val="140000"/>
              </a:lnSpc>
              <a:defRPr/>
            </a:pPr>
            <a:r>
              <a:rPr lang="en-US" sz="1200">
                <a:solidFill>
                  <a:schemeClr val="bg1"/>
                </a:solidFill>
              </a:rPr>
              <a:t>Nunc at laoreet lacus. Etiam felis neque, hendrerit non.</a:t>
            </a:r>
          </a:p>
        </p:txBody>
      </p:sp>
      <p:sp>
        <p:nvSpPr>
          <p:cNvPr id="18" name="Shape 2632"/>
          <p:cNvSpPr/>
          <p:nvPr/>
        </p:nvSpPr>
        <p:spPr>
          <a:xfrm>
            <a:off x="1588510" y="3949508"/>
            <a:ext cx="340500" cy="416166"/>
          </a:xfrm>
          <a:custGeom>
            <a:avLst/>
            <a:gdLst/>
            <a:ahLst/>
            <a:cxnLst>
              <a:cxn ang="0">
                <a:pos x="wd2" y="hd2"/>
              </a:cxn>
              <a:cxn ang="5400000">
                <a:pos x="wd2" y="hd2"/>
              </a:cxn>
              <a:cxn ang="10800000">
                <a:pos x="wd2" y="hd2"/>
              </a:cxn>
              <a:cxn ang="16200000">
                <a:pos x="wd2" y="hd2"/>
              </a:cxn>
            </a:cxnLst>
            <a:rect l="0" t="0" r="r" b="b"/>
            <a:pathLst>
              <a:path w="21600" h="21600" extrusionOk="0">
                <a:moveTo>
                  <a:pt x="10800" y="17673"/>
                </a:moveTo>
                <a:cubicBezTo>
                  <a:pt x="4588" y="17673"/>
                  <a:pt x="1200" y="16051"/>
                  <a:pt x="1200" y="15218"/>
                </a:cubicBezTo>
                <a:cubicBezTo>
                  <a:pt x="1200" y="14690"/>
                  <a:pt x="1355" y="14275"/>
                  <a:pt x="1611" y="13896"/>
                </a:cubicBezTo>
                <a:cubicBezTo>
                  <a:pt x="3255" y="14967"/>
                  <a:pt x="6746" y="15709"/>
                  <a:pt x="10800" y="15709"/>
                </a:cubicBezTo>
                <a:cubicBezTo>
                  <a:pt x="14856" y="15709"/>
                  <a:pt x="18345" y="14966"/>
                  <a:pt x="19987" y="13894"/>
                </a:cubicBezTo>
                <a:cubicBezTo>
                  <a:pt x="20244" y="14273"/>
                  <a:pt x="20400" y="14689"/>
                  <a:pt x="20400" y="15218"/>
                </a:cubicBezTo>
                <a:cubicBezTo>
                  <a:pt x="20400" y="16051"/>
                  <a:pt x="17011" y="17673"/>
                  <a:pt x="10800" y="17673"/>
                </a:cubicBezTo>
                <a:moveTo>
                  <a:pt x="10800" y="20618"/>
                </a:moveTo>
                <a:cubicBezTo>
                  <a:pt x="9475" y="20618"/>
                  <a:pt x="8400" y="19739"/>
                  <a:pt x="8400" y="18655"/>
                </a:cubicBezTo>
                <a:cubicBezTo>
                  <a:pt x="8400" y="18625"/>
                  <a:pt x="8408" y="18597"/>
                  <a:pt x="8409" y="18567"/>
                </a:cubicBezTo>
                <a:cubicBezTo>
                  <a:pt x="9179" y="18623"/>
                  <a:pt x="9977" y="18655"/>
                  <a:pt x="10800" y="18655"/>
                </a:cubicBezTo>
                <a:cubicBezTo>
                  <a:pt x="11623" y="18655"/>
                  <a:pt x="12421" y="18623"/>
                  <a:pt x="13191" y="18567"/>
                </a:cubicBezTo>
                <a:cubicBezTo>
                  <a:pt x="13192" y="18597"/>
                  <a:pt x="13200" y="18625"/>
                  <a:pt x="13200" y="18655"/>
                </a:cubicBezTo>
                <a:cubicBezTo>
                  <a:pt x="13200" y="19739"/>
                  <a:pt x="12125" y="20618"/>
                  <a:pt x="10800" y="20618"/>
                </a:cubicBezTo>
                <a:moveTo>
                  <a:pt x="2948" y="12551"/>
                </a:moveTo>
                <a:cubicBezTo>
                  <a:pt x="4308" y="11388"/>
                  <a:pt x="6000" y="9939"/>
                  <a:pt x="6000" y="6873"/>
                </a:cubicBezTo>
                <a:cubicBezTo>
                  <a:pt x="6000" y="5232"/>
                  <a:pt x="7238" y="3825"/>
                  <a:pt x="8988" y="3239"/>
                </a:cubicBezTo>
                <a:cubicBezTo>
                  <a:pt x="9428" y="3657"/>
                  <a:pt x="10072" y="3927"/>
                  <a:pt x="10800" y="3927"/>
                </a:cubicBezTo>
                <a:cubicBezTo>
                  <a:pt x="11528" y="3927"/>
                  <a:pt x="12172" y="3657"/>
                  <a:pt x="12611" y="3239"/>
                </a:cubicBezTo>
                <a:cubicBezTo>
                  <a:pt x="14362" y="3825"/>
                  <a:pt x="15600" y="5232"/>
                  <a:pt x="15600" y="6873"/>
                </a:cubicBezTo>
                <a:cubicBezTo>
                  <a:pt x="15600" y="9939"/>
                  <a:pt x="17292" y="11388"/>
                  <a:pt x="18652" y="12551"/>
                </a:cubicBezTo>
                <a:cubicBezTo>
                  <a:pt x="18911" y="12773"/>
                  <a:pt x="19152" y="12979"/>
                  <a:pt x="19366" y="13183"/>
                </a:cubicBezTo>
                <a:cubicBezTo>
                  <a:pt x="18217" y="14077"/>
                  <a:pt x="14825" y="14727"/>
                  <a:pt x="10800" y="14727"/>
                </a:cubicBezTo>
                <a:cubicBezTo>
                  <a:pt x="6779" y="14727"/>
                  <a:pt x="3383" y="14079"/>
                  <a:pt x="2230" y="13186"/>
                </a:cubicBezTo>
                <a:cubicBezTo>
                  <a:pt x="2446" y="12981"/>
                  <a:pt x="2687" y="12774"/>
                  <a:pt x="2948" y="12551"/>
                </a:cubicBezTo>
                <a:moveTo>
                  <a:pt x="10800" y="982"/>
                </a:moveTo>
                <a:cubicBezTo>
                  <a:pt x="11462" y="982"/>
                  <a:pt x="12000" y="1422"/>
                  <a:pt x="12000" y="1964"/>
                </a:cubicBezTo>
                <a:cubicBezTo>
                  <a:pt x="12000" y="2506"/>
                  <a:pt x="11462" y="2945"/>
                  <a:pt x="10800" y="2945"/>
                </a:cubicBezTo>
                <a:cubicBezTo>
                  <a:pt x="10138" y="2945"/>
                  <a:pt x="9600" y="2506"/>
                  <a:pt x="9600" y="1964"/>
                </a:cubicBezTo>
                <a:cubicBezTo>
                  <a:pt x="9600" y="1422"/>
                  <a:pt x="10138" y="982"/>
                  <a:pt x="10800" y="982"/>
                </a:cubicBezTo>
                <a:moveTo>
                  <a:pt x="21600" y="15218"/>
                </a:moveTo>
                <a:cubicBezTo>
                  <a:pt x="21600" y="11782"/>
                  <a:pt x="16800" y="11782"/>
                  <a:pt x="16800" y="6873"/>
                </a:cubicBezTo>
                <a:cubicBezTo>
                  <a:pt x="16800" y="4845"/>
                  <a:pt x="15296" y="3105"/>
                  <a:pt x="13152" y="2356"/>
                </a:cubicBezTo>
                <a:cubicBezTo>
                  <a:pt x="13183" y="2229"/>
                  <a:pt x="13200" y="2098"/>
                  <a:pt x="13200" y="1964"/>
                </a:cubicBezTo>
                <a:cubicBezTo>
                  <a:pt x="13200" y="879"/>
                  <a:pt x="12125" y="0"/>
                  <a:pt x="10800" y="0"/>
                </a:cubicBezTo>
                <a:cubicBezTo>
                  <a:pt x="9475" y="0"/>
                  <a:pt x="8400" y="879"/>
                  <a:pt x="8400" y="1964"/>
                </a:cubicBezTo>
                <a:cubicBezTo>
                  <a:pt x="8400" y="2098"/>
                  <a:pt x="8417" y="2229"/>
                  <a:pt x="8448" y="2356"/>
                </a:cubicBezTo>
                <a:cubicBezTo>
                  <a:pt x="6304" y="3105"/>
                  <a:pt x="4800" y="4845"/>
                  <a:pt x="4800" y="6873"/>
                </a:cubicBezTo>
                <a:cubicBezTo>
                  <a:pt x="4800" y="11782"/>
                  <a:pt x="0" y="11782"/>
                  <a:pt x="0" y="15218"/>
                </a:cubicBezTo>
                <a:cubicBezTo>
                  <a:pt x="0" y="16716"/>
                  <a:pt x="3016" y="17986"/>
                  <a:pt x="7217" y="18457"/>
                </a:cubicBezTo>
                <a:cubicBezTo>
                  <a:pt x="7211" y="18523"/>
                  <a:pt x="7200" y="18587"/>
                  <a:pt x="7200" y="18655"/>
                </a:cubicBezTo>
                <a:cubicBezTo>
                  <a:pt x="7200" y="20282"/>
                  <a:pt x="8812" y="21600"/>
                  <a:pt x="10800" y="21600"/>
                </a:cubicBezTo>
                <a:cubicBezTo>
                  <a:pt x="12788" y="21600"/>
                  <a:pt x="14400" y="20282"/>
                  <a:pt x="14400" y="18655"/>
                </a:cubicBezTo>
                <a:cubicBezTo>
                  <a:pt x="14400" y="18587"/>
                  <a:pt x="14389" y="18523"/>
                  <a:pt x="14383" y="18457"/>
                </a:cubicBezTo>
                <a:cubicBezTo>
                  <a:pt x="18584" y="17986"/>
                  <a:pt x="21600" y="16716"/>
                  <a:pt x="21600" y="15218"/>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solidFill>
            </a:endParaRPr>
          </a:p>
        </p:txBody>
      </p:sp>
      <p:pic>
        <p:nvPicPr>
          <p:cNvPr id="20" name="Picture Placeholder 19">
            <a:extLst>
              <a:ext uri="{FF2B5EF4-FFF2-40B4-BE49-F238E27FC236}">
                <a16:creationId xmlns:a16="http://schemas.microsoft.com/office/drawing/2014/main" id="{B447F456-7301-4F43-A036-D9B3A0205312}"/>
              </a:ext>
            </a:extLst>
          </p:cNvPr>
          <p:cNvPicPr>
            <a:picLocks noGrp="1" noChangeAspect="1"/>
          </p:cNvPicPr>
          <p:nvPr>
            <p:ph type="pic" sz="quarter" idx="28"/>
          </p:nvPr>
        </p:nvPicPr>
        <p:blipFill>
          <a:blip r:embed="rId4" cstate="print">
            <a:extLst>
              <a:ext uri="{28A0092B-C50C-407E-A947-70E740481C1C}">
                <a14:useLocalDpi xmlns:a14="http://schemas.microsoft.com/office/drawing/2010/main" val="0"/>
              </a:ext>
            </a:extLst>
          </a:blip>
          <a:srcRect l="23205" r="23205"/>
          <a:stretch>
            <a:fillRect/>
          </a:stretch>
        </p:blipFill>
        <p:spPr/>
      </p:pic>
    </p:spTree>
    <p:extLst>
      <p:ext uri="{BB962C8B-B14F-4D97-AF65-F5344CB8AC3E}">
        <p14:creationId xmlns:p14="http://schemas.microsoft.com/office/powerpoint/2010/main" val="327861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463D42FB-9F32-4621-A8EB-AEAADE7F4336}"/>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875" b="1875"/>
          <a:stretch>
            <a:fillRect/>
          </a:stretch>
        </p:blipFill>
        <p:spPr/>
      </p:pic>
      <p:sp>
        <p:nvSpPr>
          <p:cNvPr id="6" name="Rectangle 5"/>
          <p:cNvSpPr/>
          <p:nvPr/>
        </p:nvSpPr>
        <p:spPr>
          <a:xfrm>
            <a:off x="7523333" y="170328"/>
            <a:ext cx="4489373" cy="651734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888001" y="1302416"/>
            <a:ext cx="813988" cy="8139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TextBox 11"/>
          <p:cNvSpPr txBox="1"/>
          <p:nvPr/>
        </p:nvSpPr>
        <p:spPr>
          <a:xfrm>
            <a:off x="9481589" y="2306846"/>
            <a:ext cx="1626812" cy="338554"/>
          </a:xfrm>
          <a:prstGeom prst="rect">
            <a:avLst/>
          </a:prstGeom>
          <a:noFill/>
        </p:spPr>
        <p:txBody>
          <a:bodyPr wrap="square" rtlCol="0">
            <a:spAutoFit/>
          </a:bodyPr>
          <a:lstStyle/>
          <a:p>
            <a:pPr algn="ctr"/>
            <a:r>
              <a:rPr lang="en-US" sz="1600" spc="30">
                <a:solidFill>
                  <a:schemeClr val="bg1"/>
                </a:solidFill>
                <a:latin typeface="+mj-lt"/>
              </a:rPr>
              <a:t>Subtitle Here</a:t>
            </a:r>
          </a:p>
        </p:txBody>
      </p:sp>
      <p:sp>
        <p:nvSpPr>
          <p:cNvPr id="13" name="TextBox 12"/>
          <p:cNvSpPr txBox="1"/>
          <p:nvPr/>
        </p:nvSpPr>
        <p:spPr>
          <a:xfrm>
            <a:off x="9129097" y="2614767"/>
            <a:ext cx="2331796" cy="609398"/>
          </a:xfrm>
          <a:prstGeom prst="rect">
            <a:avLst/>
          </a:prstGeom>
          <a:noFill/>
        </p:spPr>
        <p:txBody>
          <a:bodyPr wrap="square" rtlCol="0">
            <a:spAutoFit/>
          </a:bodyPr>
          <a:lstStyle/>
          <a:p>
            <a:pPr lvl="0" algn="ctr">
              <a:lnSpc>
                <a:spcPct val="140000"/>
              </a:lnSpc>
              <a:defRPr/>
            </a:pPr>
            <a:r>
              <a:rPr lang="en-US" sz="1200">
                <a:solidFill>
                  <a:schemeClr val="bg1"/>
                </a:solidFill>
              </a:rPr>
              <a:t>Nunc at laoreet lacus. Etiam felis neque, hendrerit non.</a:t>
            </a:r>
          </a:p>
        </p:txBody>
      </p:sp>
      <p:sp>
        <p:nvSpPr>
          <p:cNvPr id="14" name="Shape 2630"/>
          <p:cNvSpPr/>
          <p:nvPr/>
        </p:nvSpPr>
        <p:spPr>
          <a:xfrm>
            <a:off x="10181489" y="1501327"/>
            <a:ext cx="227012" cy="416166"/>
          </a:xfrm>
          <a:custGeom>
            <a:avLst/>
            <a:gdLst/>
            <a:ahLst/>
            <a:cxnLst>
              <a:cxn ang="0">
                <a:pos x="wd2" y="hd2"/>
              </a:cxn>
              <a:cxn ang="5400000">
                <a:pos x="wd2" y="hd2"/>
              </a:cxn>
              <a:cxn ang="10800000">
                <a:pos x="wd2" y="hd2"/>
              </a:cxn>
              <a:cxn ang="16200000">
                <a:pos x="wd2" y="hd2"/>
              </a:cxn>
            </a:cxnLst>
            <a:rect l="0" t="0" r="r" b="b"/>
            <a:pathLst>
              <a:path w="21600" h="21600" extrusionOk="0">
                <a:moveTo>
                  <a:pt x="9507" y="18651"/>
                </a:moveTo>
                <a:lnTo>
                  <a:pt x="10795" y="12327"/>
                </a:lnTo>
                <a:lnTo>
                  <a:pt x="10781" y="12326"/>
                </a:lnTo>
                <a:cubicBezTo>
                  <a:pt x="10785" y="12307"/>
                  <a:pt x="10800" y="12292"/>
                  <a:pt x="10800" y="12273"/>
                </a:cubicBezTo>
                <a:cubicBezTo>
                  <a:pt x="10800" y="12001"/>
                  <a:pt x="10398" y="11782"/>
                  <a:pt x="9900" y="11782"/>
                </a:cubicBezTo>
                <a:lnTo>
                  <a:pt x="2149" y="11782"/>
                </a:lnTo>
                <a:lnTo>
                  <a:pt x="8749" y="982"/>
                </a:lnTo>
                <a:lnTo>
                  <a:pt x="15850" y="982"/>
                </a:lnTo>
                <a:lnTo>
                  <a:pt x="11436" y="8190"/>
                </a:lnTo>
                <a:lnTo>
                  <a:pt x="11447" y="8192"/>
                </a:lnTo>
                <a:cubicBezTo>
                  <a:pt x="11417" y="8241"/>
                  <a:pt x="11391" y="8291"/>
                  <a:pt x="11391" y="8345"/>
                </a:cubicBezTo>
                <a:cubicBezTo>
                  <a:pt x="11391" y="8617"/>
                  <a:pt x="11794" y="8836"/>
                  <a:pt x="12291" y="8836"/>
                </a:cubicBezTo>
                <a:lnTo>
                  <a:pt x="19195" y="8836"/>
                </a:lnTo>
                <a:cubicBezTo>
                  <a:pt x="19195" y="8836"/>
                  <a:pt x="9507" y="18651"/>
                  <a:pt x="9507" y="18651"/>
                </a:cubicBezTo>
                <a:close/>
                <a:moveTo>
                  <a:pt x="21600" y="8345"/>
                </a:moveTo>
                <a:cubicBezTo>
                  <a:pt x="21600" y="8074"/>
                  <a:pt x="21197" y="7855"/>
                  <a:pt x="20700" y="7855"/>
                </a:cubicBezTo>
                <a:lnTo>
                  <a:pt x="13541" y="7855"/>
                </a:lnTo>
                <a:lnTo>
                  <a:pt x="17954" y="646"/>
                </a:lnTo>
                <a:lnTo>
                  <a:pt x="17944" y="644"/>
                </a:lnTo>
                <a:cubicBezTo>
                  <a:pt x="17974" y="595"/>
                  <a:pt x="18000" y="545"/>
                  <a:pt x="18000" y="491"/>
                </a:cubicBezTo>
                <a:cubicBezTo>
                  <a:pt x="18000" y="220"/>
                  <a:pt x="17598" y="0"/>
                  <a:pt x="17100" y="0"/>
                </a:cubicBezTo>
                <a:lnTo>
                  <a:pt x="8101" y="0"/>
                </a:lnTo>
                <a:cubicBezTo>
                  <a:pt x="7703" y="0"/>
                  <a:pt x="7376" y="143"/>
                  <a:pt x="7257" y="337"/>
                </a:cubicBezTo>
                <a:lnTo>
                  <a:pt x="7246" y="335"/>
                </a:lnTo>
                <a:lnTo>
                  <a:pt x="47" y="12117"/>
                </a:lnTo>
                <a:lnTo>
                  <a:pt x="57" y="12120"/>
                </a:lnTo>
                <a:cubicBezTo>
                  <a:pt x="27" y="12168"/>
                  <a:pt x="0" y="12218"/>
                  <a:pt x="0" y="12273"/>
                </a:cubicBezTo>
                <a:cubicBezTo>
                  <a:pt x="0" y="12544"/>
                  <a:pt x="403" y="12764"/>
                  <a:pt x="900" y="12764"/>
                </a:cubicBezTo>
                <a:lnTo>
                  <a:pt x="8895" y="12764"/>
                </a:lnTo>
                <a:lnTo>
                  <a:pt x="7206" y="21055"/>
                </a:lnTo>
                <a:lnTo>
                  <a:pt x="7220" y="21056"/>
                </a:lnTo>
                <a:cubicBezTo>
                  <a:pt x="7216" y="21074"/>
                  <a:pt x="7200" y="21090"/>
                  <a:pt x="7200" y="21109"/>
                </a:cubicBezTo>
                <a:cubicBezTo>
                  <a:pt x="7200" y="21380"/>
                  <a:pt x="7603" y="21600"/>
                  <a:pt x="8101" y="21600"/>
                </a:cubicBezTo>
                <a:cubicBezTo>
                  <a:pt x="8464" y="21600"/>
                  <a:pt x="8761" y="21480"/>
                  <a:pt x="8900" y="21310"/>
                </a:cubicBezTo>
                <a:lnTo>
                  <a:pt x="8918" y="21315"/>
                </a:lnTo>
                <a:lnTo>
                  <a:pt x="21517" y="8551"/>
                </a:lnTo>
                <a:lnTo>
                  <a:pt x="21513" y="8550"/>
                </a:lnTo>
                <a:cubicBezTo>
                  <a:pt x="21567" y="8487"/>
                  <a:pt x="21600" y="8419"/>
                  <a:pt x="21600" y="8345"/>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solidFill>
            </a:endParaRPr>
          </a:p>
        </p:txBody>
      </p:sp>
      <p:sp>
        <p:nvSpPr>
          <p:cNvPr id="15" name="Oval 14"/>
          <p:cNvSpPr/>
          <p:nvPr/>
        </p:nvSpPr>
        <p:spPr>
          <a:xfrm>
            <a:off x="9888001" y="3750597"/>
            <a:ext cx="813988" cy="8139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TextBox 15"/>
          <p:cNvSpPr txBox="1"/>
          <p:nvPr/>
        </p:nvSpPr>
        <p:spPr>
          <a:xfrm>
            <a:off x="9481589" y="4755027"/>
            <a:ext cx="1626812" cy="338554"/>
          </a:xfrm>
          <a:prstGeom prst="rect">
            <a:avLst/>
          </a:prstGeom>
          <a:noFill/>
        </p:spPr>
        <p:txBody>
          <a:bodyPr wrap="square" rtlCol="0">
            <a:spAutoFit/>
          </a:bodyPr>
          <a:lstStyle/>
          <a:p>
            <a:pPr algn="ctr"/>
            <a:r>
              <a:rPr lang="en-US" sz="1600" spc="30">
                <a:solidFill>
                  <a:schemeClr val="bg1"/>
                </a:solidFill>
                <a:latin typeface="+mj-lt"/>
              </a:rPr>
              <a:t>Subtitle Here</a:t>
            </a:r>
          </a:p>
        </p:txBody>
      </p:sp>
      <p:sp>
        <p:nvSpPr>
          <p:cNvPr id="17" name="TextBox 16"/>
          <p:cNvSpPr txBox="1"/>
          <p:nvPr/>
        </p:nvSpPr>
        <p:spPr>
          <a:xfrm>
            <a:off x="9129097" y="5062948"/>
            <a:ext cx="2331796" cy="609398"/>
          </a:xfrm>
          <a:prstGeom prst="rect">
            <a:avLst/>
          </a:prstGeom>
          <a:noFill/>
        </p:spPr>
        <p:txBody>
          <a:bodyPr wrap="square" rtlCol="0">
            <a:spAutoFit/>
          </a:bodyPr>
          <a:lstStyle/>
          <a:p>
            <a:pPr lvl="0" algn="ctr">
              <a:lnSpc>
                <a:spcPct val="140000"/>
              </a:lnSpc>
              <a:defRPr/>
            </a:pPr>
            <a:r>
              <a:rPr lang="en-US" sz="1200">
                <a:solidFill>
                  <a:schemeClr val="bg1"/>
                </a:solidFill>
              </a:rPr>
              <a:t>Nunc at laoreet lacus. Etiam felis neque, hendrerit non.</a:t>
            </a:r>
          </a:p>
        </p:txBody>
      </p:sp>
      <p:sp>
        <p:nvSpPr>
          <p:cNvPr id="18" name="Shape 2632"/>
          <p:cNvSpPr/>
          <p:nvPr/>
        </p:nvSpPr>
        <p:spPr>
          <a:xfrm>
            <a:off x="10124745" y="3949508"/>
            <a:ext cx="340500" cy="416166"/>
          </a:xfrm>
          <a:custGeom>
            <a:avLst/>
            <a:gdLst/>
            <a:ahLst/>
            <a:cxnLst>
              <a:cxn ang="0">
                <a:pos x="wd2" y="hd2"/>
              </a:cxn>
              <a:cxn ang="5400000">
                <a:pos x="wd2" y="hd2"/>
              </a:cxn>
              <a:cxn ang="10800000">
                <a:pos x="wd2" y="hd2"/>
              </a:cxn>
              <a:cxn ang="16200000">
                <a:pos x="wd2" y="hd2"/>
              </a:cxn>
            </a:cxnLst>
            <a:rect l="0" t="0" r="r" b="b"/>
            <a:pathLst>
              <a:path w="21600" h="21600" extrusionOk="0">
                <a:moveTo>
                  <a:pt x="10800" y="17673"/>
                </a:moveTo>
                <a:cubicBezTo>
                  <a:pt x="4588" y="17673"/>
                  <a:pt x="1200" y="16051"/>
                  <a:pt x="1200" y="15218"/>
                </a:cubicBezTo>
                <a:cubicBezTo>
                  <a:pt x="1200" y="14690"/>
                  <a:pt x="1355" y="14275"/>
                  <a:pt x="1611" y="13896"/>
                </a:cubicBezTo>
                <a:cubicBezTo>
                  <a:pt x="3255" y="14967"/>
                  <a:pt x="6746" y="15709"/>
                  <a:pt x="10800" y="15709"/>
                </a:cubicBezTo>
                <a:cubicBezTo>
                  <a:pt x="14856" y="15709"/>
                  <a:pt x="18345" y="14966"/>
                  <a:pt x="19987" y="13894"/>
                </a:cubicBezTo>
                <a:cubicBezTo>
                  <a:pt x="20244" y="14273"/>
                  <a:pt x="20400" y="14689"/>
                  <a:pt x="20400" y="15218"/>
                </a:cubicBezTo>
                <a:cubicBezTo>
                  <a:pt x="20400" y="16051"/>
                  <a:pt x="17011" y="17673"/>
                  <a:pt x="10800" y="17673"/>
                </a:cubicBezTo>
                <a:moveTo>
                  <a:pt x="10800" y="20618"/>
                </a:moveTo>
                <a:cubicBezTo>
                  <a:pt x="9475" y="20618"/>
                  <a:pt x="8400" y="19739"/>
                  <a:pt x="8400" y="18655"/>
                </a:cubicBezTo>
                <a:cubicBezTo>
                  <a:pt x="8400" y="18625"/>
                  <a:pt x="8408" y="18597"/>
                  <a:pt x="8409" y="18567"/>
                </a:cubicBezTo>
                <a:cubicBezTo>
                  <a:pt x="9179" y="18623"/>
                  <a:pt x="9977" y="18655"/>
                  <a:pt x="10800" y="18655"/>
                </a:cubicBezTo>
                <a:cubicBezTo>
                  <a:pt x="11623" y="18655"/>
                  <a:pt x="12421" y="18623"/>
                  <a:pt x="13191" y="18567"/>
                </a:cubicBezTo>
                <a:cubicBezTo>
                  <a:pt x="13192" y="18597"/>
                  <a:pt x="13200" y="18625"/>
                  <a:pt x="13200" y="18655"/>
                </a:cubicBezTo>
                <a:cubicBezTo>
                  <a:pt x="13200" y="19739"/>
                  <a:pt x="12125" y="20618"/>
                  <a:pt x="10800" y="20618"/>
                </a:cubicBezTo>
                <a:moveTo>
                  <a:pt x="2948" y="12551"/>
                </a:moveTo>
                <a:cubicBezTo>
                  <a:pt x="4308" y="11388"/>
                  <a:pt x="6000" y="9939"/>
                  <a:pt x="6000" y="6873"/>
                </a:cubicBezTo>
                <a:cubicBezTo>
                  <a:pt x="6000" y="5232"/>
                  <a:pt x="7238" y="3825"/>
                  <a:pt x="8988" y="3239"/>
                </a:cubicBezTo>
                <a:cubicBezTo>
                  <a:pt x="9428" y="3657"/>
                  <a:pt x="10072" y="3927"/>
                  <a:pt x="10800" y="3927"/>
                </a:cubicBezTo>
                <a:cubicBezTo>
                  <a:pt x="11528" y="3927"/>
                  <a:pt x="12172" y="3657"/>
                  <a:pt x="12611" y="3239"/>
                </a:cubicBezTo>
                <a:cubicBezTo>
                  <a:pt x="14362" y="3825"/>
                  <a:pt x="15600" y="5232"/>
                  <a:pt x="15600" y="6873"/>
                </a:cubicBezTo>
                <a:cubicBezTo>
                  <a:pt x="15600" y="9939"/>
                  <a:pt x="17292" y="11388"/>
                  <a:pt x="18652" y="12551"/>
                </a:cubicBezTo>
                <a:cubicBezTo>
                  <a:pt x="18911" y="12773"/>
                  <a:pt x="19152" y="12979"/>
                  <a:pt x="19366" y="13183"/>
                </a:cubicBezTo>
                <a:cubicBezTo>
                  <a:pt x="18217" y="14077"/>
                  <a:pt x="14825" y="14727"/>
                  <a:pt x="10800" y="14727"/>
                </a:cubicBezTo>
                <a:cubicBezTo>
                  <a:pt x="6779" y="14727"/>
                  <a:pt x="3383" y="14079"/>
                  <a:pt x="2230" y="13186"/>
                </a:cubicBezTo>
                <a:cubicBezTo>
                  <a:pt x="2446" y="12981"/>
                  <a:pt x="2687" y="12774"/>
                  <a:pt x="2948" y="12551"/>
                </a:cubicBezTo>
                <a:moveTo>
                  <a:pt x="10800" y="982"/>
                </a:moveTo>
                <a:cubicBezTo>
                  <a:pt x="11462" y="982"/>
                  <a:pt x="12000" y="1422"/>
                  <a:pt x="12000" y="1964"/>
                </a:cubicBezTo>
                <a:cubicBezTo>
                  <a:pt x="12000" y="2506"/>
                  <a:pt x="11462" y="2945"/>
                  <a:pt x="10800" y="2945"/>
                </a:cubicBezTo>
                <a:cubicBezTo>
                  <a:pt x="10138" y="2945"/>
                  <a:pt x="9600" y="2506"/>
                  <a:pt x="9600" y="1964"/>
                </a:cubicBezTo>
                <a:cubicBezTo>
                  <a:pt x="9600" y="1422"/>
                  <a:pt x="10138" y="982"/>
                  <a:pt x="10800" y="982"/>
                </a:cubicBezTo>
                <a:moveTo>
                  <a:pt x="21600" y="15218"/>
                </a:moveTo>
                <a:cubicBezTo>
                  <a:pt x="21600" y="11782"/>
                  <a:pt x="16800" y="11782"/>
                  <a:pt x="16800" y="6873"/>
                </a:cubicBezTo>
                <a:cubicBezTo>
                  <a:pt x="16800" y="4845"/>
                  <a:pt x="15296" y="3105"/>
                  <a:pt x="13152" y="2356"/>
                </a:cubicBezTo>
                <a:cubicBezTo>
                  <a:pt x="13183" y="2229"/>
                  <a:pt x="13200" y="2098"/>
                  <a:pt x="13200" y="1964"/>
                </a:cubicBezTo>
                <a:cubicBezTo>
                  <a:pt x="13200" y="879"/>
                  <a:pt x="12125" y="0"/>
                  <a:pt x="10800" y="0"/>
                </a:cubicBezTo>
                <a:cubicBezTo>
                  <a:pt x="9475" y="0"/>
                  <a:pt x="8400" y="879"/>
                  <a:pt x="8400" y="1964"/>
                </a:cubicBezTo>
                <a:cubicBezTo>
                  <a:pt x="8400" y="2098"/>
                  <a:pt x="8417" y="2229"/>
                  <a:pt x="8448" y="2356"/>
                </a:cubicBezTo>
                <a:cubicBezTo>
                  <a:pt x="6304" y="3105"/>
                  <a:pt x="4800" y="4845"/>
                  <a:pt x="4800" y="6873"/>
                </a:cubicBezTo>
                <a:cubicBezTo>
                  <a:pt x="4800" y="11782"/>
                  <a:pt x="0" y="11782"/>
                  <a:pt x="0" y="15218"/>
                </a:cubicBezTo>
                <a:cubicBezTo>
                  <a:pt x="0" y="16716"/>
                  <a:pt x="3016" y="17986"/>
                  <a:pt x="7217" y="18457"/>
                </a:cubicBezTo>
                <a:cubicBezTo>
                  <a:pt x="7211" y="18523"/>
                  <a:pt x="7200" y="18587"/>
                  <a:pt x="7200" y="18655"/>
                </a:cubicBezTo>
                <a:cubicBezTo>
                  <a:pt x="7200" y="20282"/>
                  <a:pt x="8812" y="21600"/>
                  <a:pt x="10800" y="21600"/>
                </a:cubicBezTo>
                <a:cubicBezTo>
                  <a:pt x="12788" y="21600"/>
                  <a:pt x="14400" y="20282"/>
                  <a:pt x="14400" y="18655"/>
                </a:cubicBezTo>
                <a:cubicBezTo>
                  <a:pt x="14400" y="18587"/>
                  <a:pt x="14389" y="18523"/>
                  <a:pt x="14383" y="18457"/>
                </a:cubicBezTo>
                <a:cubicBezTo>
                  <a:pt x="18584" y="17986"/>
                  <a:pt x="21600" y="16716"/>
                  <a:pt x="21600" y="15218"/>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2048" y="992865"/>
            <a:ext cx="3106908" cy="5452540"/>
          </a:xfrm>
          <a:prstGeom prst="rect">
            <a:avLst/>
          </a:prstGeom>
        </p:spPr>
      </p:pic>
      <p:sp>
        <p:nvSpPr>
          <p:cNvPr id="8" name="TextBox 7"/>
          <p:cNvSpPr txBox="1"/>
          <p:nvPr/>
        </p:nvSpPr>
        <p:spPr>
          <a:xfrm>
            <a:off x="1011655" y="1655342"/>
            <a:ext cx="4408580" cy="1200329"/>
          </a:xfrm>
          <a:prstGeom prst="rect">
            <a:avLst/>
          </a:prstGeom>
          <a:noFill/>
        </p:spPr>
        <p:txBody>
          <a:bodyPr wrap="square" rtlCol="0">
            <a:spAutoFit/>
          </a:bodyPr>
          <a:lstStyle/>
          <a:p>
            <a:r>
              <a:rPr lang="en-US" sz="3600" b="1" dirty="0">
                <a:latin typeface="+mj-lt"/>
              </a:rPr>
              <a:t>SUBTITLE ABOUT </a:t>
            </a:r>
            <a:r>
              <a:rPr lang="en-US" sz="3600" b="1" dirty="0">
                <a:solidFill>
                  <a:schemeClr val="accent1"/>
                </a:solidFill>
                <a:latin typeface="+mj-lt"/>
              </a:rPr>
              <a:t>DEVICES</a:t>
            </a:r>
          </a:p>
        </p:txBody>
      </p:sp>
      <p:sp>
        <p:nvSpPr>
          <p:cNvPr id="9" name="TextBox 8"/>
          <p:cNvSpPr txBox="1"/>
          <p:nvPr/>
        </p:nvSpPr>
        <p:spPr>
          <a:xfrm>
            <a:off x="1011655" y="3232682"/>
            <a:ext cx="3473728" cy="372410"/>
          </a:xfrm>
          <a:prstGeom prst="rect">
            <a:avLst/>
          </a:prstGeom>
          <a:noFill/>
        </p:spPr>
        <p:txBody>
          <a:bodyPr wrap="square" rtlCol="0">
            <a:spAutoFit/>
          </a:bodyPr>
          <a:lstStyle/>
          <a:p>
            <a:pPr>
              <a:lnSpc>
                <a:spcPct val="130000"/>
              </a:lnSpc>
            </a:pPr>
            <a:r>
              <a:rPr lang="en-US" sz="1400" b="1"/>
              <a:t>Subtitle Description Tagline Here</a:t>
            </a:r>
          </a:p>
        </p:txBody>
      </p:sp>
      <p:sp>
        <p:nvSpPr>
          <p:cNvPr id="10" name="TextBox 9"/>
          <p:cNvSpPr txBox="1"/>
          <p:nvPr/>
        </p:nvSpPr>
        <p:spPr>
          <a:xfrm>
            <a:off x="1011655" y="3676884"/>
            <a:ext cx="4444832" cy="1532727"/>
          </a:xfrm>
          <a:prstGeom prst="rect">
            <a:avLst/>
          </a:prstGeom>
          <a:noFill/>
        </p:spPr>
        <p:txBody>
          <a:bodyPr wrap="square" rtlCol="0">
            <a:spAutoFit/>
          </a:bodyPr>
          <a:lstStyle/>
          <a:p>
            <a:pPr>
              <a:lnSpc>
                <a:spcPct val="130000"/>
              </a:lnSpc>
            </a:pPr>
            <a:r>
              <a:rPr lang="en-US" sz="1200"/>
              <a:t>Proin suscipit, nunc at commodo ultricies, mi felis porta orci, id cursus dui mi at massa. Nullam sit amet nisi interdum, bibendum est quis, imperdiet justo. Aliquam tempor laoreet est eget efficitur. Ut varius quis arcu quis fringilla. Suspendisse molestie, justo ut lobortis pretium, eros eros venenatis augue, nec cursus lectus nunc sit amet dui. </a:t>
            </a:r>
          </a:p>
        </p:txBody>
      </p:sp>
      <p:pic>
        <p:nvPicPr>
          <p:cNvPr id="20" name="Picture Placeholder 19">
            <a:extLst>
              <a:ext uri="{FF2B5EF4-FFF2-40B4-BE49-F238E27FC236}">
                <a16:creationId xmlns:a16="http://schemas.microsoft.com/office/drawing/2014/main" id="{0089901D-DCE9-4072-B5BF-C2B35D31C21F}"/>
              </a:ext>
            </a:extLst>
          </p:cNvPr>
          <p:cNvPicPr>
            <a:picLocks noGrp="1" noChangeAspect="1"/>
          </p:cNvPicPr>
          <p:nvPr>
            <p:ph type="pic" sz="quarter" idx="28"/>
          </p:nvPr>
        </p:nvPicPr>
        <p:blipFill>
          <a:blip r:embed="rId4" cstate="print">
            <a:extLst>
              <a:ext uri="{28A0092B-C50C-407E-A947-70E740481C1C}">
                <a14:useLocalDpi xmlns:a14="http://schemas.microsoft.com/office/drawing/2010/main" val="0"/>
              </a:ext>
            </a:extLst>
          </a:blip>
          <a:srcRect l="31423" r="31423"/>
          <a:stretch>
            <a:fillRect/>
          </a:stretch>
        </p:blipFill>
        <p:spPr/>
      </p:pic>
    </p:spTree>
    <p:extLst>
      <p:ext uri="{BB962C8B-B14F-4D97-AF65-F5344CB8AC3E}">
        <p14:creationId xmlns:p14="http://schemas.microsoft.com/office/powerpoint/2010/main" val="804891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6366" y="696839"/>
            <a:ext cx="5979268" cy="673839"/>
          </a:xfrm>
          <a:prstGeom prst="rect">
            <a:avLst/>
          </a:prstGeom>
          <a:noFill/>
        </p:spPr>
        <p:txBody>
          <a:bodyPr wrap="square" rtlCol="0">
            <a:spAutoFit/>
          </a:bodyPr>
          <a:lstStyle/>
          <a:p>
            <a:pPr algn="ctr">
              <a:lnSpc>
                <a:spcPct val="130000"/>
              </a:lnSpc>
            </a:pPr>
            <a:r>
              <a:rPr lang="en-US" sz="3200" b="1" dirty="0">
                <a:latin typeface="+mj-lt"/>
              </a:rPr>
              <a:t>SUBTITLE ABOUT </a:t>
            </a:r>
            <a:r>
              <a:rPr lang="en-US" sz="3200" b="1" dirty="0">
                <a:solidFill>
                  <a:schemeClr val="accent1"/>
                </a:solidFill>
                <a:latin typeface="+mj-lt"/>
              </a:rPr>
              <a:t>THIS</a:t>
            </a:r>
          </a:p>
        </p:txBody>
      </p:sp>
      <p:sp>
        <p:nvSpPr>
          <p:cNvPr id="3" name="Shape 1240"/>
          <p:cNvSpPr/>
          <p:nvPr/>
        </p:nvSpPr>
        <p:spPr>
          <a:xfrm>
            <a:off x="1306217" y="2069844"/>
            <a:ext cx="2562853" cy="1240360"/>
          </a:xfrm>
          <a:custGeom>
            <a:avLst/>
            <a:gdLst/>
            <a:ahLst/>
            <a:cxnLst>
              <a:cxn ang="0">
                <a:pos x="wd2" y="hd2"/>
              </a:cxn>
              <a:cxn ang="5400000">
                <a:pos x="wd2" y="hd2"/>
              </a:cxn>
              <a:cxn ang="10800000">
                <a:pos x="wd2" y="hd2"/>
              </a:cxn>
              <a:cxn ang="16200000">
                <a:pos x="wd2" y="hd2"/>
              </a:cxn>
            </a:cxnLst>
            <a:rect l="0" t="0" r="r" b="b"/>
            <a:pathLst>
              <a:path w="21600" h="21600" extrusionOk="0">
                <a:moveTo>
                  <a:pt x="2199" y="10857"/>
                </a:moveTo>
                <a:lnTo>
                  <a:pt x="25" y="0"/>
                </a:lnTo>
                <a:lnTo>
                  <a:pt x="19422" y="0"/>
                </a:lnTo>
                <a:lnTo>
                  <a:pt x="21600" y="10805"/>
                </a:lnTo>
                <a:lnTo>
                  <a:pt x="19461" y="21600"/>
                </a:lnTo>
                <a:lnTo>
                  <a:pt x="0" y="21600"/>
                </a:lnTo>
                <a:lnTo>
                  <a:pt x="2199" y="10857"/>
                </a:lnTo>
                <a:close/>
              </a:path>
            </a:pathLst>
          </a:custGeom>
          <a:solidFill>
            <a:schemeClr val="accent1"/>
          </a:solidFill>
          <a:ln w="12700">
            <a:miter lim="400000"/>
          </a:ln>
        </p:spPr>
        <p:txBody>
          <a:bodyPr lIns="0" tIns="0" rIns="0" bIns="0" anchor="ctr"/>
          <a:lstStyle/>
          <a:p>
            <a:pPr lvl="0" algn="ctr">
              <a:lnSpc>
                <a:spcPct val="100000"/>
              </a:lnSpc>
              <a:defRPr sz="3200" b="0">
                <a:solidFill>
                  <a:srgbClr val="000000"/>
                </a:solidFill>
                <a:latin typeface="+mn-lt"/>
                <a:ea typeface="+mn-ea"/>
                <a:cs typeface="+mn-cs"/>
                <a:sym typeface="Helvetica Light"/>
              </a:defRPr>
            </a:pPr>
            <a:endParaRPr/>
          </a:p>
        </p:txBody>
      </p:sp>
      <p:sp>
        <p:nvSpPr>
          <p:cNvPr id="4" name="Shape 1241"/>
          <p:cNvSpPr/>
          <p:nvPr/>
        </p:nvSpPr>
        <p:spPr>
          <a:xfrm>
            <a:off x="3670521" y="2069844"/>
            <a:ext cx="2562853" cy="1240360"/>
          </a:xfrm>
          <a:custGeom>
            <a:avLst/>
            <a:gdLst/>
            <a:ahLst/>
            <a:cxnLst>
              <a:cxn ang="0">
                <a:pos x="wd2" y="hd2"/>
              </a:cxn>
              <a:cxn ang="5400000">
                <a:pos x="wd2" y="hd2"/>
              </a:cxn>
              <a:cxn ang="10800000">
                <a:pos x="wd2" y="hd2"/>
              </a:cxn>
              <a:cxn ang="16200000">
                <a:pos x="wd2" y="hd2"/>
              </a:cxn>
            </a:cxnLst>
            <a:rect l="0" t="0" r="r" b="b"/>
            <a:pathLst>
              <a:path w="21600" h="21600" extrusionOk="0">
                <a:moveTo>
                  <a:pt x="2199" y="10857"/>
                </a:moveTo>
                <a:lnTo>
                  <a:pt x="25" y="0"/>
                </a:lnTo>
                <a:lnTo>
                  <a:pt x="19422" y="0"/>
                </a:lnTo>
                <a:lnTo>
                  <a:pt x="21600" y="10805"/>
                </a:lnTo>
                <a:lnTo>
                  <a:pt x="19461" y="21600"/>
                </a:lnTo>
                <a:lnTo>
                  <a:pt x="0" y="21600"/>
                </a:lnTo>
                <a:lnTo>
                  <a:pt x="2199" y="10857"/>
                </a:lnTo>
                <a:close/>
              </a:path>
            </a:pathLst>
          </a:custGeom>
          <a:solidFill>
            <a:schemeClr val="tx1"/>
          </a:solidFill>
          <a:ln w="12700">
            <a:miter lim="400000"/>
          </a:ln>
        </p:spPr>
        <p:txBody>
          <a:bodyPr lIns="0" tIns="0" rIns="0" bIns="0" anchor="ctr"/>
          <a:lstStyle/>
          <a:p>
            <a:pPr lvl="0" algn="ctr">
              <a:lnSpc>
                <a:spcPct val="100000"/>
              </a:lnSpc>
              <a:defRPr sz="3200" b="0">
                <a:solidFill>
                  <a:srgbClr val="000000"/>
                </a:solidFill>
                <a:latin typeface="+mn-lt"/>
                <a:ea typeface="+mn-ea"/>
                <a:cs typeface="+mn-cs"/>
                <a:sym typeface="Helvetica Light"/>
              </a:defRPr>
            </a:pPr>
            <a:endParaRPr/>
          </a:p>
        </p:txBody>
      </p:sp>
      <p:sp>
        <p:nvSpPr>
          <p:cNvPr id="5" name="Shape 1242"/>
          <p:cNvSpPr/>
          <p:nvPr/>
        </p:nvSpPr>
        <p:spPr>
          <a:xfrm>
            <a:off x="6034825" y="2069844"/>
            <a:ext cx="2562853" cy="1240360"/>
          </a:xfrm>
          <a:custGeom>
            <a:avLst/>
            <a:gdLst/>
            <a:ahLst/>
            <a:cxnLst>
              <a:cxn ang="0">
                <a:pos x="wd2" y="hd2"/>
              </a:cxn>
              <a:cxn ang="5400000">
                <a:pos x="wd2" y="hd2"/>
              </a:cxn>
              <a:cxn ang="10800000">
                <a:pos x="wd2" y="hd2"/>
              </a:cxn>
              <a:cxn ang="16200000">
                <a:pos x="wd2" y="hd2"/>
              </a:cxn>
            </a:cxnLst>
            <a:rect l="0" t="0" r="r" b="b"/>
            <a:pathLst>
              <a:path w="21600" h="21600" extrusionOk="0">
                <a:moveTo>
                  <a:pt x="2199" y="10857"/>
                </a:moveTo>
                <a:lnTo>
                  <a:pt x="25" y="0"/>
                </a:lnTo>
                <a:lnTo>
                  <a:pt x="19422" y="0"/>
                </a:lnTo>
                <a:lnTo>
                  <a:pt x="21600" y="10805"/>
                </a:lnTo>
                <a:lnTo>
                  <a:pt x="19461" y="21600"/>
                </a:lnTo>
                <a:lnTo>
                  <a:pt x="0" y="21600"/>
                </a:lnTo>
                <a:lnTo>
                  <a:pt x="2199" y="10857"/>
                </a:lnTo>
                <a:close/>
              </a:path>
            </a:pathLst>
          </a:custGeom>
          <a:solidFill>
            <a:schemeClr val="tx1">
              <a:lumMod val="90000"/>
              <a:lumOff val="10000"/>
            </a:schemeClr>
          </a:solidFill>
          <a:ln w="12700">
            <a:miter lim="400000"/>
          </a:ln>
        </p:spPr>
        <p:txBody>
          <a:bodyPr lIns="0" tIns="0" rIns="0" bIns="0" anchor="ctr"/>
          <a:lstStyle/>
          <a:p>
            <a:pPr lvl="0" algn="ctr">
              <a:lnSpc>
                <a:spcPct val="100000"/>
              </a:lnSpc>
              <a:defRPr sz="3200" b="0">
                <a:solidFill>
                  <a:srgbClr val="000000"/>
                </a:solidFill>
                <a:latin typeface="+mn-lt"/>
                <a:ea typeface="+mn-ea"/>
                <a:cs typeface="+mn-cs"/>
                <a:sym typeface="Helvetica Light"/>
              </a:defRPr>
            </a:pPr>
            <a:endParaRPr/>
          </a:p>
        </p:txBody>
      </p:sp>
      <p:sp>
        <p:nvSpPr>
          <p:cNvPr id="6" name="Shape 1242"/>
          <p:cNvSpPr/>
          <p:nvPr/>
        </p:nvSpPr>
        <p:spPr>
          <a:xfrm>
            <a:off x="8399129" y="2069844"/>
            <a:ext cx="2562853" cy="1240360"/>
          </a:xfrm>
          <a:custGeom>
            <a:avLst/>
            <a:gdLst/>
            <a:ahLst/>
            <a:cxnLst>
              <a:cxn ang="0">
                <a:pos x="wd2" y="hd2"/>
              </a:cxn>
              <a:cxn ang="5400000">
                <a:pos x="wd2" y="hd2"/>
              </a:cxn>
              <a:cxn ang="10800000">
                <a:pos x="wd2" y="hd2"/>
              </a:cxn>
              <a:cxn ang="16200000">
                <a:pos x="wd2" y="hd2"/>
              </a:cxn>
            </a:cxnLst>
            <a:rect l="0" t="0" r="r" b="b"/>
            <a:pathLst>
              <a:path w="21600" h="21600" extrusionOk="0">
                <a:moveTo>
                  <a:pt x="2199" y="10857"/>
                </a:moveTo>
                <a:lnTo>
                  <a:pt x="25" y="0"/>
                </a:lnTo>
                <a:lnTo>
                  <a:pt x="19422" y="0"/>
                </a:lnTo>
                <a:lnTo>
                  <a:pt x="21600" y="10805"/>
                </a:lnTo>
                <a:lnTo>
                  <a:pt x="19461" y="21600"/>
                </a:lnTo>
                <a:lnTo>
                  <a:pt x="0" y="21600"/>
                </a:lnTo>
                <a:lnTo>
                  <a:pt x="2199" y="10857"/>
                </a:lnTo>
                <a:close/>
              </a:path>
            </a:pathLst>
          </a:custGeom>
          <a:solidFill>
            <a:schemeClr val="tx1">
              <a:lumMod val="75000"/>
              <a:lumOff val="25000"/>
            </a:schemeClr>
          </a:solidFill>
          <a:ln w="12700">
            <a:miter lim="400000"/>
          </a:ln>
        </p:spPr>
        <p:txBody>
          <a:bodyPr lIns="0" tIns="0" rIns="0" bIns="0" anchor="ctr"/>
          <a:lstStyle/>
          <a:p>
            <a:pPr lvl="0" algn="ctr">
              <a:lnSpc>
                <a:spcPct val="100000"/>
              </a:lnSpc>
              <a:defRPr sz="3200" b="0">
                <a:solidFill>
                  <a:srgbClr val="000000"/>
                </a:solidFill>
                <a:latin typeface="+mn-lt"/>
                <a:ea typeface="+mn-ea"/>
                <a:cs typeface="+mn-cs"/>
                <a:sym typeface="Helvetica Light"/>
              </a:defRPr>
            </a:pPr>
            <a:endParaRPr/>
          </a:p>
        </p:txBody>
      </p:sp>
      <p:sp>
        <p:nvSpPr>
          <p:cNvPr id="7" name="Shape 2368"/>
          <p:cNvSpPr/>
          <p:nvPr/>
        </p:nvSpPr>
        <p:spPr>
          <a:xfrm>
            <a:off x="2342708" y="2445107"/>
            <a:ext cx="489870" cy="489835"/>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bg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ea typeface="Arial"/>
              <a:cs typeface="Arial"/>
              <a:sym typeface="Gill Sans"/>
            </a:endParaRPr>
          </a:p>
        </p:txBody>
      </p:sp>
      <p:sp>
        <p:nvSpPr>
          <p:cNvPr id="8" name="Shape 2430"/>
          <p:cNvSpPr/>
          <p:nvPr/>
        </p:nvSpPr>
        <p:spPr>
          <a:xfrm>
            <a:off x="4707012" y="2445107"/>
            <a:ext cx="489870" cy="489835"/>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ea typeface="Arial"/>
              <a:cs typeface="Arial"/>
              <a:sym typeface="Gill Sans"/>
            </a:endParaRPr>
          </a:p>
        </p:txBody>
      </p:sp>
      <p:sp>
        <p:nvSpPr>
          <p:cNvPr id="9" name="Shape 2369"/>
          <p:cNvSpPr/>
          <p:nvPr/>
        </p:nvSpPr>
        <p:spPr>
          <a:xfrm>
            <a:off x="9435621" y="2445107"/>
            <a:ext cx="489870" cy="48983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4236" y="16752"/>
                </a:moveTo>
                <a:cubicBezTo>
                  <a:pt x="14001" y="16887"/>
                  <a:pt x="13921" y="17188"/>
                  <a:pt x="14057" y="17422"/>
                </a:cubicBezTo>
                <a:cubicBezTo>
                  <a:pt x="14192" y="17658"/>
                  <a:pt x="14493" y="17738"/>
                  <a:pt x="14727" y="17602"/>
                </a:cubicBezTo>
                <a:cubicBezTo>
                  <a:pt x="14962" y="17467"/>
                  <a:pt x="15042" y="17167"/>
                  <a:pt x="14907" y="16932"/>
                </a:cubicBezTo>
                <a:cubicBezTo>
                  <a:pt x="14771" y="16697"/>
                  <a:pt x="14472" y="16617"/>
                  <a:pt x="14236" y="16752"/>
                </a:cubicBezTo>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5218" y="10309"/>
                </a:moveTo>
                <a:lnTo>
                  <a:pt x="12694" y="10309"/>
                </a:lnTo>
                <a:cubicBezTo>
                  <a:pt x="12515" y="9624"/>
                  <a:pt x="11978" y="9084"/>
                  <a:pt x="11291" y="8906"/>
                </a:cubicBezTo>
                <a:lnTo>
                  <a:pt x="11291" y="3436"/>
                </a:lnTo>
                <a:cubicBezTo>
                  <a:pt x="11291" y="3166"/>
                  <a:pt x="11071" y="2945"/>
                  <a:pt x="10800" y="2945"/>
                </a:cubicBezTo>
                <a:cubicBezTo>
                  <a:pt x="10529" y="2945"/>
                  <a:pt x="10309" y="3166"/>
                  <a:pt x="10309" y="3436"/>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5218" y="11291"/>
                </a:lnTo>
                <a:cubicBezTo>
                  <a:pt x="15489" y="11291"/>
                  <a:pt x="15709" y="11072"/>
                  <a:pt x="15709" y="10800"/>
                </a:cubicBezTo>
                <a:cubicBezTo>
                  <a:pt x="15709" y="10529"/>
                  <a:pt x="15489" y="10309"/>
                  <a:pt x="15218" y="10309"/>
                </a:cubicBezTo>
                <a:moveTo>
                  <a:pt x="16932" y="6693"/>
                </a:moveTo>
                <a:cubicBezTo>
                  <a:pt x="16697" y="6829"/>
                  <a:pt x="16616" y="7129"/>
                  <a:pt x="16752" y="7364"/>
                </a:cubicBezTo>
                <a:cubicBezTo>
                  <a:pt x="16887" y="7599"/>
                  <a:pt x="17188" y="7679"/>
                  <a:pt x="17422" y="7543"/>
                </a:cubicBezTo>
                <a:cubicBezTo>
                  <a:pt x="17657" y="7408"/>
                  <a:pt x="17737" y="7108"/>
                  <a:pt x="17602" y="6873"/>
                </a:cubicBezTo>
                <a:cubicBezTo>
                  <a:pt x="17467" y="6638"/>
                  <a:pt x="17166" y="6557"/>
                  <a:pt x="16932" y="6693"/>
                </a:cubicBezTo>
                <a:moveTo>
                  <a:pt x="10800" y="17673"/>
                </a:moveTo>
                <a:cubicBezTo>
                  <a:pt x="10529" y="17673"/>
                  <a:pt x="10309" y="17893"/>
                  <a:pt x="10309" y="18164"/>
                </a:cubicBezTo>
                <a:cubicBezTo>
                  <a:pt x="10309" y="18435"/>
                  <a:pt x="10529" y="18655"/>
                  <a:pt x="10800" y="18655"/>
                </a:cubicBezTo>
                <a:cubicBezTo>
                  <a:pt x="11071" y="18655"/>
                  <a:pt x="11291" y="18435"/>
                  <a:pt x="11291" y="18164"/>
                </a:cubicBezTo>
                <a:cubicBezTo>
                  <a:pt x="11291" y="17893"/>
                  <a:pt x="11071" y="17673"/>
                  <a:pt x="10800" y="17673"/>
                </a:cubicBezTo>
                <a:moveTo>
                  <a:pt x="17422" y="14057"/>
                </a:moveTo>
                <a:cubicBezTo>
                  <a:pt x="17188" y="13921"/>
                  <a:pt x="16887" y="14001"/>
                  <a:pt x="16752" y="14236"/>
                </a:cubicBezTo>
                <a:cubicBezTo>
                  <a:pt x="16616" y="14472"/>
                  <a:pt x="16697" y="14772"/>
                  <a:pt x="16932" y="14907"/>
                </a:cubicBezTo>
                <a:cubicBezTo>
                  <a:pt x="17166" y="15043"/>
                  <a:pt x="17467" y="14962"/>
                  <a:pt x="17602" y="14727"/>
                </a:cubicBezTo>
                <a:cubicBezTo>
                  <a:pt x="17737" y="14492"/>
                  <a:pt x="17657" y="14192"/>
                  <a:pt x="17422" y="14057"/>
                </a:cubicBezTo>
                <a:moveTo>
                  <a:pt x="4668" y="6693"/>
                </a:moveTo>
                <a:cubicBezTo>
                  <a:pt x="4433" y="6557"/>
                  <a:pt x="4133" y="6638"/>
                  <a:pt x="3998" y="6873"/>
                </a:cubicBezTo>
                <a:cubicBezTo>
                  <a:pt x="3863" y="7108"/>
                  <a:pt x="3942" y="7408"/>
                  <a:pt x="4178" y="7543"/>
                </a:cubicBezTo>
                <a:cubicBezTo>
                  <a:pt x="4412" y="7679"/>
                  <a:pt x="4713" y="7599"/>
                  <a:pt x="4848" y="7364"/>
                </a:cubicBezTo>
                <a:cubicBezTo>
                  <a:pt x="4984" y="7129"/>
                  <a:pt x="4903" y="6829"/>
                  <a:pt x="4668" y="6693"/>
                </a:cubicBezTo>
                <a:moveTo>
                  <a:pt x="14236" y="4848"/>
                </a:moveTo>
                <a:cubicBezTo>
                  <a:pt x="14472" y="4984"/>
                  <a:pt x="14771" y="4903"/>
                  <a:pt x="14907" y="4669"/>
                </a:cubicBezTo>
                <a:cubicBezTo>
                  <a:pt x="15042" y="4434"/>
                  <a:pt x="14962" y="4134"/>
                  <a:pt x="14727" y="3998"/>
                </a:cubicBezTo>
                <a:cubicBezTo>
                  <a:pt x="14493" y="3863"/>
                  <a:pt x="14192" y="3943"/>
                  <a:pt x="14057" y="4178"/>
                </a:cubicBezTo>
                <a:cubicBezTo>
                  <a:pt x="13921" y="4412"/>
                  <a:pt x="14001" y="4713"/>
                  <a:pt x="14236" y="4848"/>
                </a:cubicBezTo>
                <a:moveTo>
                  <a:pt x="3436" y="10309"/>
                </a:moveTo>
                <a:cubicBezTo>
                  <a:pt x="3166" y="10309"/>
                  <a:pt x="2945" y="10529"/>
                  <a:pt x="2945" y="10800"/>
                </a:cubicBezTo>
                <a:cubicBezTo>
                  <a:pt x="2945" y="11072"/>
                  <a:pt x="3166" y="11291"/>
                  <a:pt x="3436" y="11291"/>
                </a:cubicBezTo>
                <a:cubicBezTo>
                  <a:pt x="3707" y="11291"/>
                  <a:pt x="3927" y="11072"/>
                  <a:pt x="3927" y="10800"/>
                </a:cubicBezTo>
                <a:cubicBezTo>
                  <a:pt x="3927" y="10529"/>
                  <a:pt x="3707" y="10309"/>
                  <a:pt x="3436" y="10309"/>
                </a:cubicBezTo>
                <a:moveTo>
                  <a:pt x="6873" y="3998"/>
                </a:moveTo>
                <a:cubicBezTo>
                  <a:pt x="6638" y="4134"/>
                  <a:pt x="6558" y="4434"/>
                  <a:pt x="6693" y="4669"/>
                </a:cubicBezTo>
                <a:cubicBezTo>
                  <a:pt x="6829" y="4903"/>
                  <a:pt x="7129" y="4984"/>
                  <a:pt x="7364" y="4848"/>
                </a:cubicBezTo>
                <a:cubicBezTo>
                  <a:pt x="7599" y="4713"/>
                  <a:pt x="7679" y="4412"/>
                  <a:pt x="7543" y="4178"/>
                </a:cubicBezTo>
                <a:cubicBezTo>
                  <a:pt x="7408" y="3943"/>
                  <a:pt x="7108" y="3863"/>
                  <a:pt x="6873" y="3998"/>
                </a:cubicBezTo>
                <a:moveTo>
                  <a:pt x="4178" y="14057"/>
                </a:moveTo>
                <a:cubicBezTo>
                  <a:pt x="3942" y="14192"/>
                  <a:pt x="3863" y="14492"/>
                  <a:pt x="3998" y="14727"/>
                </a:cubicBezTo>
                <a:cubicBezTo>
                  <a:pt x="4133" y="14962"/>
                  <a:pt x="4433" y="15043"/>
                  <a:pt x="4668" y="14907"/>
                </a:cubicBezTo>
                <a:cubicBezTo>
                  <a:pt x="4903" y="14772"/>
                  <a:pt x="4984" y="14472"/>
                  <a:pt x="4848" y="14236"/>
                </a:cubicBezTo>
                <a:cubicBezTo>
                  <a:pt x="4713" y="14001"/>
                  <a:pt x="4412" y="13921"/>
                  <a:pt x="4178" y="14057"/>
                </a:cubicBezTo>
                <a:moveTo>
                  <a:pt x="7364" y="16752"/>
                </a:moveTo>
                <a:cubicBezTo>
                  <a:pt x="7129" y="16617"/>
                  <a:pt x="6829" y="16697"/>
                  <a:pt x="6693" y="16932"/>
                </a:cubicBezTo>
                <a:cubicBezTo>
                  <a:pt x="6558" y="17167"/>
                  <a:pt x="6638" y="17467"/>
                  <a:pt x="6873" y="17602"/>
                </a:cubicBezTo>
                <a:cubicBezTo>
                  <a:pt x="7108" y="17738"/>
                  <a:pt x="7408" y="17658"/>
                  <a:pt x="7543" y="17422"/>
                </a:cubicBezTo>
                <a:cubicBezTo>
                  <a:pt x="7679" y="17188"/>
                  <a:pt x="7599" y="16887"/>
                  <a:pt x="7364" y="16752"/>
                </a:cubicBezTo>
                <a:moveTo>
                  <a:pt x="18164" y="10309"/>
                </a:moveTo>
                <a:cubicBezTo>
                  <a:pt x="17893" y="10309"/>
                  <a:pt x="17673" y="10529"/>
                  <a:pt x="17673" y="10800"/>
                </a:cubicBezTo>
                <a:cubicBezTo>
                  <a:pt x="17673" y="11072"/>
                  <a:pt x="17893" y="11291"/>
                  <a:pt x="18164" y="11291"/>
                </a:cubicBezTo>
                <a:cubicBezTo>
                  <a:pt x="18434" y="11291"/>
                  <a:pt x="18655" y="11072"/>
                  <a:pt x="18655" y="10800"/>
                </a:cubicBezTo>
                <a:cubicBezTo>
                  <a:pt x="18655" y="10529"/>
                  <a:pt x="18434" y="10309"/>
                  <a:pt x="18164" y="10309"/>
                </a:cubicBezTo>
              </a:path>
            </a:pathLst>
          </a:custGeom>
          <a:solidFill>
            <a:schemeClr val="bg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ea typeface="Arial"/>
              <a:cs typeface="Arial"/>
              <a:sym typeface="Gill Sans"/>
            </a:endParaRPr>
          </a:p>
        </p:txBody>
      </p:sp>
      <p:sp>
        <p:nvSpPr>
          <p:cNvPr id="10" name="Shape 2434"/>
          <p:cNvSpPr/>
          <p:nvPr/>
        </p:nvSpPr>
        <p:spPr>
          <a:xfrm>
            <a:off x="7071316" y="2445107"/>
            <a:ext cx="489870" cy="489835"/>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chemeClr val="bg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ea typeface="Arial"/>
              <a:cs typeface="Arial"/>
              <a:sym typeface="Gill Sans"/>
            </a:endParaRPr>
          </a:p>
        </p:txBody>
      </p:sp>
      <p:sp>
        <p:nvSpPr>
          <p:cNvPr id="11" name="TextBox 10"/>
          <p:cNvSpPr txBox="1"/>
          <p:nvPr/>
        </p:nvSpPr>
        <p:spPr>
          <a:xfrm>
            <a:off x="1749295" y="3685467"/>
            <a:ext cx="1688924" cy="338554"/>
          </a:xfrm>
          <a:prstGeom prst="rect">
            <a:avLst/>
          </a:prstGeom>
          <a:noFill/>
        </p:spPr>
        <p:txBody>
          <a:bodyPr wrap="none" rtlCol="0">
            <a:spAutoFit/>
          </a:bodyPr>
          <a:lstStyle/>
          <a:p>
            <a:pPr algn="ctr"/>
            <a:r>
              <a:rPr lang="en-US" sz="1600" spc="30">
                <a:solidFill>
                  <a:schemeClr val="tx1">
                    <a:lumMod val="90000"/>
                    <a:lumOff val="10000"/>
                  </a:schemeClr>
                </a:solidFill>
              </a:rPr>
              <a:t>Short Title Here</a:t>
            </a:r>
          </a:p>
        </p:txBody>
      </p:sp>
      <p:sp>
        <p:nvSpPr>
          <p:cNvPr id="12" name="TextBox 11"/>
          <p:cNvSpPr txBox="1"/>
          <p:nvPr/>
        </p:nvSpPr>
        <p:spPr>
          <a:xfrm>
            <a:off x="1573317" y="3991137"/>
            <a:ext cx="2040880" cy="609398"/>
          </a:xfrm>
          <a:prstGeom prst="rect">
            <a:avLst/>
          </a:prstGeom>
          <a:noFill/>
        </p:spPr>
        <p:txBody>
          <a:bodyPr wrap="none" rtlCol="0">
            <a:spAutoFit/>
          </a:bodyPr>
          <a:lstStyle/>
          <a:p>
            <a:pPr algn="ctr">
              <a:lnSpc>
                <a:spcPct val="140000"/>
              </a:lnSpc>
            </a:pPr>
            <a:r>
              <a:rPr lang="en-US" sz="1200">
                <a:solidFill>
                  <a:schemeClr val="tx1">
                    <a:lumMod val="90000"/>
                    <a:lumOff val="10000"/>
                  </a:schemeClr>
                </a:solidFill>
              </a:rPr>
              <a:t>Lorem ipsum dolor, consect </a:t>
            </a:r>
          </a:p>
          <a:p>
            <a:pPr algn="ctr">
              <a:lnSpc>
                <a:spcPct val="140000"/>
              </a:lnSpc>
            </a:pPr>
            <a:r>
              <a:rPr lang="en-US" sz="1200">
                <a:solidFill>
                  <a:schemeClr val="tx1">
                    <a:lumMod val="90000"/>
                    <a:lumOff val="10000"/>
                  </a:schemeClr>
                </a:solidFill>
              </a:rPr>
              <a:t>adipiscing elit roin cursu.</a:t>
            </a:r>
          </a:p>
        </p:txBody>
      </p:sp>
      <p:sp>
        <p:nvSpPr>
          <p:cNvPr id="13" name="TextBox 12"/>
          <p:cNvSpPr txBox="1"/>
          <p:nvPr/>
        </p:nvSpPr>
        <p:spPr>
          <a:xfrm>
            <a:off x="4142988" y="3685467"/>
            <a:ext cx="1688924" cy="338554"/>
          </a:xfrm>
          <a:prstGeom prst="rect">
            <a:avLst/>
          </a:prstGeom>
          <a:noFill/>
        </p:spPr>
        <p:txBody>
          <a:bodyPr wrap="none" rtlCol="0">
            <a:spAutoFit/>
          </a:bodyPr>
          <a:lstStyle/>
          <a:p>
            <a:pPr algn="ctr"/>
            <a:r>
              <a:rPr lang="en-US" sz="1600" spc="30">
                <a:solidFill>
                  <a:schemeClr val="tx1">
                    <a:lumMod val="90000"/>
                    <a:lumOff val="10000"/>
                  </a:schemeClr>
                </a:solidFill>
              </a:rPr>
              <a:t>Short Title Here</a:t>
            </a:r>
          </a:p>
        </p:txBody>
      </p:sp>
      <p:sp>
        <p:nvSpPr>
          <p:cNvPr id="14" name="TextBox 13"/>
          <p:cNvSpPr txBox="1"/>
          <p:nvPr/>
        </p:nvSpPr>
        <p:spPr>
          <a:xfrm>
            <a:off x="3967010" y="3991137"/>
            <a:ext cx="2040880" cy="609398"/>
          </a:xfrm>
          <a:prstGeom prst="rect">
            <a:avLst/>
          </a:prstGeom>
          <a:noFill/>
        </p:spPr>
        <p:txBody>
          <a:bodyPr wrap="none" rtlCol="0">
            <a:spAutoFit/>
          </a:bodyPr>
          <a:lstStyle/>
          <a:p>
            <a:pPr algn="ctr">
              <a:lnSpc>
                <a:spcPct val="140000"/>
              </a:lnSpc>
            </a:pPr>
            <a:r>
              <a:rPr lang="en-US" sz="1200">
                <a:solidFill>
                  <a:schemeClr val="tx1">
                    <a:lumMod val="90000"/>
                    <a:lumOff val="10000"/>
                  </a:schemeClr>
                </a:solidFill>
              </a:rPr>
              <a:t>Lorem ipsum dolor, consect </a:t>
            </a:r>
          </a:p>
          <a:p>
            <a:pPr algn="ctr">
              <a:lnSpc>
                <a:spcPct val="140000"/>
              </a:lnSpc>
            </a:pPr>
            <a:r>
              <a:rPr lang="en-US" sz="1200">
                <a:solidFill>
                  <a:schemeClr val="tx1">
                    <a:lumMod val="90000"/>
                    <a:lumOff val="10000"/>
                  </a:schemeClr>
                </a:solidFill>
              </a:rPr>
              <a:t>adipiscing elit roin cursu.</a:t>
            </a:r>
          </a:p>
        </p:txBody>
      </p:sp>
      <p:sp>
        <p:nvSpPr>
          <p:cNvPr id="15" name="TextBox 14"/>
          <p:cNvSpPr txBox="1"/>
          <p:nvPr/>
        </p:nvSpPr>
        <p:spPr>
          <a:xfrm>
            <a:off x="6536681" y="3685467"/>
            <a:ext cx="1688924" cy="338554"/>
          </a:xfrm>
          <a:prstGeom prst="rect">
            <a:avLst/>
          </a:prstGeom>
          <a:noFill/>
        </p:spPr>
        <p:txBody>
          <a:bodyPr wrap="none" rtlCol="0">
            <a:spAutoFit/>
          </a:bodyPr>
          <a:lstStyle/>
          <a:p>
            <a:pPr algn="ctr"/>
            <a:r>
              <a:rPr lang="en-US" sz="1600" spc="30">
                <a:solidFill>
                  <a:schemeClr val="tx1">
                    <a:lumMod val="90000"/>
                    <a:lumOff val="10000"/>
                  </a:schemeClr>
                </a:solidFill>
              </a:rPr>
              <a:t>Short Title Here</a:t>
            </a:r>
          </a:p>
        </p:txBody>
      </p:sp>
      <p:sp>
        <p:nvSpPr>
          <p:cNvPr id="16" name="TextBox 15"/>
          <p:cNvSpPr txBox="1"/>
          <p:nvPr/>
        </p:nvSpPr>
        <p:spPr>
          <a:xfrm>
            <a:off x="6360703" y="3991137"/>
            <a:ext cx="2040880" cy="609398"/>
          </a:xfrm>
          <a:prstGeom prst="rect">
            <a:avLst/>
          </a:prstGeom>
          <a:noFill/>
        </p:spPr>
        <p:txBody>
          <a:bodyPr wrap="none" rtlCol="0">
            <a:spAutoFit/>
          </a:bodyPr>
          <a:lstStyle/>
          <a:p>
            <a:pPr algn="ctr">
              <a:lnSpc>
                <a:spcPct val="140000"/>
              </a:lnSpc>
            </a:pPr>
            <a:r>
              <a:rPr lang="en-US" sz="1200">
                <a:solidFill>
                  <a:schemeClr val="tx1">
                    <a:lumMod val="90000"/>
                    <a:lumOff val="10000"/>
                  </a:schemeClr>
                </a:solidFill>
              </a:rPr>
              <a:t>Lorem ipsum dolor, consect </a:t>
            </a:r>
          </a:p>
          <a:p>
            <a:pPr algn="ctr">
              <a:lnSpc>
                <a:spcPct val="140000"/>
              </a:lnSpc>
            </a:pPr>
            <a:r>
              <a:rPr lang="en-US" sz="1200">
                <a:solidFill>
                  <a:schemeClr val="tx1">
                    <a:lumMod val="90000"/>
                    <a:lumOff val="10000"/>
                  </a:schemeClr>
                </a:solidFill>
              </a:rPr>
              <a:t>adipiscing elit roin cursu.</a:t>
            </a:r>
          </a:p>
        </p:txBody>
      </p:sp>
      <p:sp>
        <p:nvSpPr>
          <p:cNvPr id="17" name="TextBox 16"/>
          <p:cNvSpPr txBox="1"/>
          <p:nvPr/>
        </p:nvSpPr>
        <p:spPr>
          <a:xfrm>
            <a:off x="8930374" y="3685467"/>
            <a:ext cx="1688924" cy="338554"/>
          </a:xfrm>
          <a:prstGeom prst="rect">
            <a:avLst/>
          </a:prstGeom>
          <a:noFill/>
        </p:spPr>
        <p:txBody>
          <a:bodyPr wrap="none" rtlCol="0">
            <a:spAutoFit/>
          </a:bodyPr>
          <a:lstStyle/>
          <a:p>
            <a:pPr algn="ctr"/>
            <a:r>
              <a:rPr lang="en-US" sz="1600" spc="30">
                <a:solidFill>
                  <a:schemeClr val="tx1">
                    <a:lumMod val="90000"/>
                    <a:lumOff val="10000"/>
                  </a:schemeClr>
                </a:solidFill>
              </a:rPr>
              <a:t>Short Title Here</a:t>
            </a:r>
          </a:p>
        </p:txBody>
      </p:sp>
      <p:sp>
        <p:nvSpPr>
          <p:cNvPr id="18" name="TextBox 17"/>
          <p:cNvSpPr txBox="1"/>
          <p:nvPr/>
        </p:nvSpPr>
        <p:spPr>
          <a:xfrm>
            <a:off x="8754396" y="3991137"/>
            <a:ext cx="2040880" cy="609398"/>
          </a:xfrm>
          <a:prstGeom prst="rect">
            <a:avLst/>
          </a:prstGeom>
          <a:noFill/>
        </p:spPr>
        <p:txBody>
          <a:bodyPr wrap="none" rtlCol="0">
            <a:spAutoFit/>
          </a:bodyPr>
          <a:lstStyle/>
          <a:p>
            <a:pPr algn="ctr">
              <a:lnSpc>
                <a:spcPct val="140000"/>
              </a:lnSpc>
            </a:pPr>
            <a:r>
              <a:rPr lang="en-US" sz="1200">
                <a:solidFill>
                  <a:schemeClr val="tx1">
                    <a:lumMod val="90000"/>
                    <a:lumOff val="10000"/>
                  </a:schemeClr>
                </a:solidFill>
              </a:rPr>
              <a:t>Lorem ipsum dolor, consect </a:t>
            </a:r>
          </a:p>
          <a:p>
            <a:pPr algn="ctr">
              <a:lnSpc>
                <a:spcPct val="140000"/>
              </a:lnSpc>
            </a:pPr>
            <a:r>
              <a:rPr lang="en-US" sz="1200">
                <a:solidFill>
                  <a:schemeClr val="tx1">
                    <a:lumMod val="90000"/>
                    <a:lumOff val="10000"/>
                  </a:schemeClr>
                </a:solidFill>
              </a:rPr>
              <a:t>adipiscing elit roin cursu.</a:t>
            </a:r>
          </a:p>
        </p:txBody>
      </p:sp>
      <p:sp>
        <p:nvSpPr>
          <p:cNvPr id="19" name="TextBox 18"/>
          <p:cNvSpPr txBox="1"/>
          <p:nvPr/>
        </p:nvSpPr>
        <p:spPr>
          <a:xfrm>
            <a:off x="2273432" y="5281468"/>
            <a:ext cx="7645136" cy="923330"/>
          </a:xfrm>
          <a:prstGeom prst="rect">
            <a:avLst/>
          </a:prstGeom>
          <a:noFill/>
        </p:spPr>
        <p:txBody>
          <a:bodyPr wrap="square" rtlCol="0">
            <a:spAutoFit/>
          </a:bodyPr>
          <a:lstStyle/>
          <a:p>
            <a:pPr algn="ctr">
              <a:lnSpc>
                <a:spcPct val="150000"/>
              </a:lnSpc>
            </a:pPr>
            <a:r>
              <a:rPr lang="en-US" sz="1200" dirty="0" err="1">
                <a:solidFill>
                  <a:schemeClr val="tx1">
                    <a:lumMod val="90000"/>
                    <a:lumOff val="10000"/>
                  </a:schemeClr>
                </a:solidFill>
              </a:rPr>
              <a:t>Lorem</a:t>
            </a:r>
            <a:r>
              <a:rPr lang="en-US" sz="1200" dirty="0">
                <a:solidFill>
                  <a:schemeClr val="tx1">
                    <a:lumMod val="90000"/>
                    <a:lumOff val="10000"/>
                  </a:schemeClr>
                </a:solidFill>
              </a:rPr>
              <a:t> </a:t>
            </a:r>
            <a:r>
              <a:rPr lang="en-US" sz="1200" dirty="0" err="1">
                <a:solidFill>
                  <a:schemeClr val="tx1">
                    <a:lumMod val="90000"/>
                    <a:lumOff val="10000"/>
                  </a:schemeClr>
                </a:solidFill>
              </a:rPr>
              <a:t>ipsum</a:t>
            </a:r>
            <a:r>
              <a:rPr lang="en-US" sz="1200" dirty="0">
                <a:solidFill>
                  <a:schemeClr val="tx1">
                    <a:lumMod val="90000"/>
                    <a:lumOff val="10000"/>
                  </a:schemeClr>
                </a:solidFill>
              </a:rPr>
              <a:t> dolor sit </a:t>
            </a:r>
            <a:r>
              <a:rPr lang="en-US" sz="1200" dirty="0" err="1">
                <a:solidFill>
                  <a:schemeClr val="tx1">
                    <a:lumMod val="90000"/>
                    <a:lumOff val="10000"/>
                  </a:schemeClr>
                </a:solidFill>
              </a:rPr>
              <a:t>amet</a:t>
            </a:r>
            <a:r>
              <a:rPr lang="en-US" sz="1200" dirty="0">
                <a:solidFill>
                  <a:schemeClr val="tx1">
                    <a:lumMod val="90000"/>
                    <a:lumOff val="10000"/>
                  </a:schemeClr>
                </a:solidFill>
              </a:rPr>
              <a:t>, </a:t>
            </a:r>
            <a:r>
              <a:rPr lang="en-US" sz="1200" dirty="0" err="1">
                <a:solidFill>
                  <a:schemeClr val="tx1">
                    <a:lumMod val="90000"/>
                    <a:lumOff val="10000"/>
                  </a:schemeClr>
                </a:solidFill>
              </a:rPr>
              <a:t>consectetur</a:t>
            </a:r>
            <a:r>
              <a:rPr lang="en-US" sz="1200" dirty="0">
                <a:solidFill>
                  <a:schemeClr val="tx1">
                    <a:lumMod val="90000"/>
                    <a:lumOff val="10000"/>
                  </a:schemeClr>
                </a:solidFill>
              </a:rPr>
              <a:t> </a:t>
            </a:r>
            <a:r>
              <a:rPr lang="en-US" sz="1200" dirty="0" err="1">
                <a:solidFill>
                  <a:schemeClr val="tx1">
                    <a:lumMod val="90000"/>
                    <a:lumOff val="10000"/>
                  </a:schemeClr>
                </a:solidFill>
              </a:rPr>
              <a:t>adipiscing</a:t>
            </a:r>
            <a:r>
              <a:rPr lang="en-US" sz="1200" dirty="0">
                <a:solidFill>
                  <a:schemeClr val="tx1">
                    <a:lumMod val="90000"/>
                    <a:lumOff val="10000"/>
                  </a:schemeClr>
                </a:solidFill>
              </a:rPr>
              <a:t> </a:t>
            </a:r>
            <a:r>
              <a:rPr lang="en-US" sz="1200" dirty="0" err="1">
                <a:solidFill>
                  <a:schemeClr val="tx1">
                    <a:lumMod val="90000"/>
                    <a:lumOff val="10000"/>
                  </a:schemeClr>
                </a:solidFill>
              </a:rPr>
              <a:t>elit</a:t>
            </a:r>
            <a:r>
              <a:rPr lang="en-US" sz="1200" dirty="0">
                <a:solidFill>
                  <a:schemeClr val="tx1">
                    <a:lumMod val="90000"/>
                    <a:lumOff val="10000"/>
                  </a:schemeClr>
                </a:solidFill>
              </a:rPr>
              <a:t>. </a:t>
            </a:r>
            <a:r>
              <a:rPr lang="en-US" sz="1200" dirty="0" err="1">
                <a:solidFill>
                  <a:schemeClr val="tx1">
                    <a:lumMod val="90000"/>
                    <a:lumOff val="10000"/>
                  </a:schemeClr>
                </a:solidFill>
              </a:rPr>
              <a:t>Etiam</a:t>
            </a:r>
            <a:r>
              <a:rPr lang="en-US" sz="1200" dirty="0">
                <a:solidFill>
                  <a:schemeClr val="tx1">
                    <a:lumMod val="90000"/>
                    <a:lumOff val="10000"/>
                  </a:schemeClr>
                </a:solidFill>
              </a:rPr>
              <a:t> </a:t>
            </a:r>
            <a:r>
              <a:rPr lang="en-US" sz="1200" dirty="0" err="1">
                <a:solidFill>
                  <a:schemeClr val="tx1">
                    <a:lumMod val="90000"/>
                    <a:lumOff val="10000"/>
                  </a:schemeClr>
                </a:solidFill>
              </a:rPr>
              <a:t>sed</a:t>
            </a:r>
            <a:r>
              <a:rPr lang="en-US" sz="1200" dirty="0">
                <a:solidFill>
                  <a:schemeClr val="tx1">
                    <a:lumMod val="90000"/>
                    <a:lumOff val="10000"/>
                  </a:schemeClr>
                </a:solidFill>
              </a:rPr>
              <a:t> </a:t>
            </a:r>
            <a:r>
              <a:rPr lang="en-US" sz="1200" dirty="0" err="1">
                <a:solidFill>
                  <a:schemeClr val="tx1">
                    <a:lumMod val="90000"/>
                    <a:lumOff val="10000"/>
                  </a:schemeClr>
                </a:solidFill>
              </a:rPr>
              <a:t>turpis</a:t>
            </a:r>
            <a:r>
              <a:rPr lang="en-US" sz="1200" dirty="0">
                <a:solidFill>
                  <a:schemeClr val="tx1">
                    <a:lumMod val="90000"/>
                    <a:lumOff val="10000"/>
                  </a:schemeClr>
                </a:solidFill>
              </a:rPr>
              <a:t> a </a:t>
            </a:r>
            <a:r>
              <a:rPr lang="en-US" sz="1200" dirty="0" err="1">
                <a:solidFill>
                  <a:schemeClr val="tx1">
                    <a:lumMod val="90000"/>
                    <a:lumOff val="10000"/>
                  </a:schemeClr>
                </a:solidFill>
              </a:rPr>
              <a:t>metus</a:t>
            </a:r>
            <a:r>
              <a:rPr lang="en-US" sz="1200" dirty="0">
                <a:solidFill>
                  <a:schemeClr val="tx1">
                    <a:lumMod val="90000"/>
                    <a:lumOff val="10000"/>
                  </a:schemeClr>
                </a:solidFill>
              </a:rPr>
              <a:t> </a:t>
            </a:r>
            <a:r>
              <a:rPr lang="en-US" sz="1200" dirty="0" err="1">
                <a:solidFill>
                  <a:schemeClr val="tx1">
                    <a:lumMod val="90000"/>
                    <a:lumOff val="10000"/>
                  </a:schemeClr>
                </a:solidFill>
              </a:rPr>
              <a:t>placerat</a:t>
            </a:r>
            <a:r>
              <a:rPr lang="en-US" sz="1200" dirty="0">
                <a:solidFill>
                  <a:schemeClr val="tx1">
                    <a:lumMod val="90000"/>
                    <a:lumOff val="10000"/>
                  </a:schemeClr>
                </a:solidFill>
              </a:rPr>
              <a:t> </a:t>
            </a:r>
            <a:r>
              <a:rPr lang="en-US" sz="1200" dirty="0" err="1">
                <a:solidFill>
                  <a:schemeClr val="tx1">
                    <a:lumMod val="90000"/>
                    <a:lumOff val="10000"/>
                  </a:schemeClr>
                </a:solidFill>
              </a:rPr>
              <a:t>varius</a:t>
            </a:r>
            <a:r>
              <a:rPr lang="en-US" sz="1200" dirty="0">
                <a:solidFill>
                  <a:schemeClr val="tx1">
                    <a:lumMod val="90000"/>
                    <a:lumOff val="10000"/>
                  </a:schemeClr>
                </a:solidFill>
              </a:rPr>
              <a:t> </a:t>
            </a:r>
            <a:r>
              <a:rPr lang="en-US" sz="1200" dirty="0" err="1">
                <a:solidFill>
                  <a:schemeClr val="tx1">
                    <a:lumMod val="90000"/>
                    <a:lumOff val="10000"/>
                  </a:schemeClr>
                </a:solidFill>
              </a:rPr>
              <a:t>quis</a:t>
            </a:r>
            <a:r>
              <a:rPr lang="en-US" sz="1200" dirty="0">
                <a:solidFill>
                  <a:schemeClr val="tx1">
                    <a:lumMod val="90000"/>
                    <a:lumOff val="10000"/>
                  </a:schemeClr>
                </a:solidFill>
              </a:rPr>
              <a:t> vitae </a:t>
            </a:r>
            <a:r>
              <a:rPr lang="en-US" sz="1200" dirty="0" err="1">
                <a:solidFill>
                  <a:schemeClr val="tx1">
                    <a:lumMod val="90000"/>
                    <a:lumOff val="10000"/>
                  </a:schemeClr>
                </a:solidFill>
              </a:rPr>
              <a:t>nibh</a:t>
            </a:r>
            <a:r>
              <a:rPr lang="en-US" sz="1200" dirty="0">
                <a:solidFill>
                  <a:schemeClr val="tx1">
                    <a:lumMod val="90000"/>
                    <a:lumOff val="10000"/>
                  </a:schemeClr>
                </a:solidFill>
              </a:rPr>
              <a:t>. </a:t>
            </a:r>
            <a:r>
              <a:rPr lang="en-US" sz="1200" dirty="0" err="1">
                <a:solidFill>
                  <a:schemeClr val="tx1">
                    <a:lumMod val="90000"/>
                    <a:lumOff val="10000"/>
                  </a:schemeClr>
                </a:solidFill>
              </a:rPr>
              <a:t>Duis</a:t>
            </a:r>
            <a:r>
              <a:rPr lang="en-US" sz="1200" dirty="0">
                <a:solidFill>
                  <a:schemeClr val="tx1">
                    <a:lumMod val="90000"/>
                    <a:lumOff val="10000"/>
                  </a:schemeClr>
                </a:solidFill>
              </a:rPr>
              <a:t> ligula dui, </a:t>
            </a:r>
            <a:r>
              <a:rPr lang="en-US" sz="1200" dirty="0" err="1">
                <a:solidFill>
                  <a:schemeClr val="tx1">
                    <a:lumMod val="90000"/>
                    <a:lumOff val="10000"/>
                  </a:schemeClr>
                </a:solidFill>
              </a:rPr>
              <a:t>porta</a:t>
            </a:r>
            <a:r>
              <a:rPr lang="en-US" sz="1200" dirty="0">
                <a:solidFill>
                  <a:schemeClr val="tx1">
                    <a:lumMod val="90000"/>
                    <a:lumOff val="10000"/>
                  </a:schemeClr>
                </a:solidFill>
              </a:rPr>
              <a:t> </a:t>
            </a:r>
            <a:r>
              <a:rPr lang="en-US" sz="1200" dirty="0" err="1">
                <a:solidFill>
                  <a:schemeClr val="tx1">
                    <a:lumMod val="90000"/>
                    <a:lumOff val="10000"/>
                  </a:schemeClr>
                </a:solidFill>
              </a:rPr>
              <a:t>sed</a:t>
            </a:r>
            <a:r>
              <a:rPr lang="en-US" sz="1200" dirty="0">
                <a:solidFill>
                  <a:schemeClr val="tx1">
                    <a:lumMod val="90000"/>
                    <a:lumOff val="10000"/>
                  </a:schemeClr>
                </a:solidFill>
              </a:rPr>
              <a:t> </a:t>
            </a:r>
            <a:r>
              <a:rPr lang="en-US" sz="1200" dirty="0" err="1">
                <a:solidFill>
                  <a:schemeClr val="tx1">
                    <a:lumMod val="90000"/>
                    <a:lumOff val="10000"/>
                  </a:schemeClr>
                </a:solidFill>
              </a:rPr>
              <a:t>erat</a:t>
            </a:r>
            <a:r>
              <a:rPr lang="en-US" sz="1200" dirty="0">
                <a:solidFill>
                  <a:schemeClr val="tx1">
                    <a:lumMod val="90000"/>
                    <a:lumOff val="10000"/>
                  </a:schemeClr>
                </a:solidFill>
              </a:rPr>
              <a:t> a, </a:t>
            </a:r>
            <a:r>
              <a:rPr lang="en-US" sz="1200" dirty="0" err="1">
                <a:solidFill>
                  <a:schemeClr val="tx1">
                    <a:lumMod val="90000"/>
                    <a:lumOff val="10000"/>
                  </a:schemeClr>
                </a:solidFill>
              </a:rPr>
              <a:t>ullamcorper</a:t>
            </a:r>
            <a:r>
              <a:rPr lang="en-US" sz="1200" dirty="0">
                <a:solidFill>
                  <a:schemeClr val="tx1">
                    <a:lumMod val="90000"/>
                    <a:lumOff val="10000"/>
                  </a:schemeClr>
                </a:solidFill>
              </a:rPr>
              <a:t> </a:t>
            </a:r>
            <a:r>
              <a:rPr lang="en-US" sz="1200" dirty="0" err="1">
                <a:solidFill>
                  <a:schemeClr val="tx1">
                    <a:lumMod val="90000"/>
                    <a:lumOff val="10000"/>
                  </a:schemeClr>
                </a:solidFill>
              </a:rPr>
              <a:t>posuere</a:t>
            </a:r>
            <a:r>
              <a:rPr lang="en-US" sz="1200" dirty="0">
                <a:solidFill>
                  <a:schemeClr val="tx1">
                    <a:lumMod val="90000"/>
                    <a:lumOff val="10000"/>
                  </a:schemeClr>
                </a:solidFill>
              </a:rPr>
              <a:t> nisi. Class </a:t>
            </a:r>
            <a:r>
              <a:rPr lang="en-US" sz="1200" dirty="0" err="1">
                <a:solidFill>
                  <a:schemeClr val="tx1">
                    <a:lumMod val="90000"/>
                    <a:lumOff val="10000"/>
                  </a:schemeClr>
                </a:solidFill>
              </a:rPr>
              <a:t>aptent</a:t>
            </a:r>
            <a:r>
              <a:rPr lang="en-US" sz="1200" dirty="0">
                <a:solidFill>
                  <a:schemeClr val="tx1">
                    <a:lumMod val="90000"/>
                    <a:lumOff val="10000"/>
                  </a:schemeClr>
                </a:solidFill>
              </a:rPr>
              <a:t> </a:t>
            </a:r>
            <a:r>
              <a:rPr lang="en-US" sz="1200" dirty="0" err="1">
                <a:solidFill>
                  <a:schemeClr val="tx1">
                    <a:lumMod val="90000"/>
                    <a:lumOff val="10000"/>
                  </a:schemeClr>
                </a:solidFill>
              </a:rPr>
              <a:t>taciti</a:t>
            </a:r>
            <a:r>
              <a:rPr lang="en-US" sz="1200" dirty="0">
                <a:solidFill>
                  <a:schemeClr val="tx1">
                    <a:lumMod val="90000"/>
                    <a:lumOff val="10000"/>
                  </a:schemeClr>
                </a:solidFill>
              </a:rPr>
              <a:t> </a:t>
            </a:r>
            <a:r>
              <a:rPr lang="en-US" sz="1200" dirty="0" err="1">
                <a:solidFill>
                  <a:schemeClr val="tx1">
                    <a:lumMod val="90000"/>
                    <a:lumOff val="10000"/>
                  </a:schemeClr>
                </a:solidFill>
              </a:rPr>
              <a:t>sociosqu</a:t>
            </a:r>
            <a:r>
              <a:rPr lang="en-US" sz="1200" dirty="0">
                <a:solidFill>
                  <a:schemeClr val="tx1">
                    <a:lumMod val="90000"/>
                    <a:lumOff val="10000"/>
                  </a:schemeClr>
                </a:solidFill>
              </a:rPr>
              <a:t> ad </a:t>
            </a:r>
            <a:r>
              <a:rPr lang="en-US" sz="1200" dirty="0" err="1">
                <a:solidFill>
                  <a:schemeClr val="tx1">
                    <a:lumMod val="90000"/>
                    <a:lumOff val="10000"/>
                  </a:schemeClr>
                </a:solidFill>
              </a:rPr>
              <a:t>litora</a:t>
            </a:r>
            <a:r>
              <a:rPr lang="en-US" sz="1200" dirty="0">
                <a:solidFill>
                  <a:schemeClr val="tx1">
                    <a:lumMod val="90000"/>
                    <a:lumOff val="10000"/>
                  </a:schemeClr>
                </a:solidFill>
              </a:rPr>
              <a:t> </a:t>
            </a:r>
            <a:r>
              <a:rPr lang="en-US" sz="1200" dirty="0" err="1">
                <a:solidFill>
                  <a:schemeClr val="tx1">
                    <a:lumMod val="90000"/>
                    <a:lumOff val="10000"/>
                  </a:schemeClr>
                </a:solidFill>
              </a:rPr>
              <a:t>torquent</a:t>
            </a:r>
            <a:r>
              <a:rPr lang="en-US" sz="1200" dirty="0">
                <a:solidFill>
                  <a:schemeClr val="tx1">
                    <a:lumMod val="90000"/>
                    <a:lumOff val="10000"/>
                  </a:schemeClr>
                </a:solidFill>
              </a:rPr>
              <a:t> per </a:t>
            </a:r>
            <a:r>
              <a:rPr lang="en-US" sz="1200" dirty="0" err="1">
                <a:solidFill>
                  <a:schemeClr val="tx1">
                    <a:lumMod val="90000"/>
                    <a:lumOff val="10000"/>
                  </a:schemeClr>
                </a:solidFill>
              </a:rPr>
              <a:t>conubia</a:t>
            </a:r>
            <a:r>
              <a:rPr lang="en-US" sz="1200" dirty="0">
                <a:solidFill>
                  <a:schemeClr val="tx1">
                    <a:lumMod val="90000"/>
                    <a:lumOff val="10000"/>
                  </a:schemeClr>
                </a:solidFill>
              </a:rPr>
              <a:t> nostra, per </a:t>
            </a:r>
            <a:r>
              <a:rPr lang="en-US" sz="1200" dirty="0" err="1">
                <a:solidFill>
                  <a:schemeClr val="tx1">
                    <a:lumMod val="90000"/>
                    <a:lumOff val="10000"/>
                  </a:schemeClr>
                </a:solidFill>
              </a:rPr>
              <a:t>inceptos</a:t>
            </a:r>
            <a:r>
              <a:rPr lang="en-US" sz="1200" dirty="0">
                <a:solidFill>
                  <a:schemeClr val="tx1">
                    <a:lumMod val="90000"/>
                    <a:lumOff val="10000"/>
                  </a:schemeClr>
                </a:solidFill>
              </a:rPr>
              <a:t> </a:t>
            </a:r>
            <a:r>
              <a:rPr lang="en-US" sz="1200" dirty="0" err="1">
                <a:solidFill>
                  <a:schemeClr val="tx1">
                    <a:lumMod val="90000"/>
                    <a:lumOff val="10000"/>
                  </a:schemeClr>
                </a:solidFill>
              </a:rPr>
              <a:t>himenaeos</a:t>
            </a:r>
            <a:r>
              <a:rPr lang="en-US" sz="1200" dirty="0">
                <a:solidFill>
                  <a:schemeClr val="tx1">
                    <a:lumMod val="90000"/>
                    <a:lumOff val="10000"/>
                  </a:schemeClr>
                </a:solidFill>
              </a:rPr>
              <a:t>. </a:t>
            </a:r>
          </a:p>
        </p:txBody>
      </p:sp>
    </p:spTree>
    <p:extLst>
      <p:ext uri="{BB962C8B-B14F-4D97-AF65-F5344CB8AC3E}">
        <p14:creationId xmlns:p14="http://schemas.microsoft.com/office/powerpoint/2010/main" val="883291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6366" y="696839"/>
            <a:ext cx="5979268" cy="673839"/>
          </a:xfrm>
          <a:prstGeom prst="rect">
            <a:avLst/>
          </a:prstGeom>
          <a:noFill/>
        </p:spPr>
        <p:txBody>
          <a:bodyPr wrap="square" rtlCol="0">
            <a:spAutoFit/>
          </a:bodyPr>
          <a:lstStyle/>
          <a:p>
            <a:pPr algn="ctr">
              <a:lnSpc>
                <a:spcPct val="130000"/>
              </a:lnSpc>
            </a:pPr>
            <a:r>
              <a:rPr lang="en-US" sz="3200" b="1" dirty="0">
                <a:latin typeface="+mj-lt"/>
              </a:rPr>
              <a:t>SUBTITLE ABOUT </a:t>
            </a:r>
            <a:r>
              <a:rPr lang="en-US" sz="3200" b="1" dirty="0">
                <a:solidFill>
                  <a:schemeClr val="accent1"/>
                </a:solidFill>
                <a:latin typeface="+mj-lt"/>
              </a:rPr>
              <a:t>THIS</a:t>
            </a:r>
          </a:p>
        </p:txBody>
      </p:sp>
      <p:grpSp>
        <p:nvGrpSpPr>
          <p:cNvPr id="3" name="Group 2"/>
          <p:cNvGrpSpPr/>
          <p:nvPr/>
        </p:nvGrpSpPr>
        <p:grpSpPr>
          <a:xfrm>
            <a:off x="4227714" y="4422606"/>
            <a:ext cx="1307125" cy="2435394"/>
            <a:chOff x="4227714" y="4422606"/>
            <a:chExt cx="1307125" cy="2435394"/>
          </a:xfrm>
        </p:grpSpPr>
        <p:sp>
          <p:nvSpPr>
            <p:cNvPr id="4" name="Freeform 52"/>
            <p:cNvSpPr>
              <a:spLocks/>
            </p:cNvSpPr>
            <p:nvPr/>
          </p:nvSpPr>
          <p:spPr bwMode="auto">
            <a:xfrm>
              <a:off x="4283075" y="4578350"/>
              <a:ext cx="457200" cy="830263"/>
            </a:xfrm>
            <a:custGeom>
              <a:avLst/>
              <a:gdLst>
                <a:gd name="T0" fmla="*/ 0 w 288"/>
                <a:gd name="T1" fmla="*/ 262 h 523"/>
                <a:gd name="T2" fmla="*/ 288 w 288"/>
                <a:gd name="T3" fmla="*/ 0 h 523"/>
                <a:gd name="T4" fmla="*/ 288 w 288"/>
                <a:gd name="T5" fmla="*/ 262 h 523"/>
                <a:gd name="T6" fmla="*/ 288 w 288"/>
                <a:gd name="T7" fmla="*/ 523 h 523"/>
                <a:gd name="T8" fmla="*/ 0 w 288"/>
                <a:gd name="T9" fmla="*/ 262 h 523"/>
              </a:gdLst>
              <a:ahLst/>
              <a:cxnLst>
                <a:cxn ang="0">
                  <a:pos x="T0" y="T1"/>
                </a:cxn>
                <a:cxn ang="0">
                  <a:pos x="T2" y="T3"/>
                </a:cxn>
                <a:cxn ang="0">
                  <a:pos x="T4" y="T5"/>
                </a:cxn>
                <a:cxn ang="0">
                  <a:pos x="T6" y="T7"/>
                </a:cxn>
                <a:cxn ang="0">
                  <a:pos x="T8" y="T9"/>
                </a:cxn>
              </a:cxnLst>
              <a:rect l="0" t="0" r="r" b="b"/>
              <a:pathLst>
                <a:path w="288" h="523">
                  <a:moveTo>
                    <a:pt x="0" y="262"/>
                  </a:moveTo>
                  <a:lnTo>
                    <a:pt x="288" y="0"/>
                  </a:lnTo>
                  <a:lnTo>
                    <a:pt x="288" y="262"/>
                  </a:lnTo>
                  <a:lnTo>
                    <a:pt x="288" y="523"/>
                  </a:lnTo>
                  <a:lnTo>
                    <a:pt x="0" y="2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53"/>
            <p:cNvSpPr>
              <a:spLocks noEditPoints="1"/>
            </p:cNvSpPr>
            <p:nvPr/>
          </p:nvSpPr>
          <p:spPr bwMode="auto">
            <a:xfrm>
              <a:off x="4283075" y="4578350"/>
              <a:ext cx="457200" cy="830263"/>
            </a:xfrm>
            <a:custGeom>
              <a:avLst/>
              <a:gdLst>
                <a:gd name="T0" fmla="*/ 0 w 288"/>
                <a:gd name="T1" fmla="*/ 262 h 523"/>
                <a:gd name="T2" fmla="*/ 288 w 288"/>
                <a:gd name="T3" fmla="*/ 523 h 523"/>
                <a:gd name="T4" fmla="*/ 0 w 288"/>
                <a:gd name="T5" fmla="*/ 262 h 523"/>
                <a:gd name="T6" fmla="*/ 288 w 288"/>
                <a:gd name="T7" fmla="*/ 0 h 523"/>
                <a:gd name="T8" fmla="*/ 0 w 288"/>
                <a:gd name="T9" fmla="*/ 262 h 523"/>
                <a:gd name="T10" fmla="*/ 288 w 288"/>
                <a:gd name="T11" fmla="*/ 0 h 523"/>
                <a:gd name="T12" fmla="*/ 288 w 288"/>
                <a:gd name="T13" fmla="*/ 0 h 523"/>
              </a:gdLst>
              <a:ahLst/>
              <a:cxnLst>
                <a:cxn ang="0">
                  <a:pos x="T0" y="T1"/>
                </a:cxn>
                <a:cxn ang="0">
                  <a:pos x="T2" y="T3"/>
                </a:cxn>
                <a:cxn ang="0">
                  <a:pos x="T4" y="T5"/>
                </a:cxn>
                <a:cxn ang="0">
                  <a:pos x="T6" y="T7"/>
                </a:cxn>
                <a:cxn ang="0">
                  <a:pos x="T8" y="T9"/>
                </a:cxn>
                <a:cxn ang="0">
                  <a:pos x="T10" y="T11"/>
                </a:cxn>
                <a:cxn ang="0">
                  <a:pos x="T12" y="T13"/>
                </a:cxn>
              </a:cxnLst>
              <a:rect l="0" t="0" r="r" b="b"/>
              <a:pathLst>
                <a:path w="288" h="523">
                  <a:moveTo>
                    <a:pt x="0" y="262"/>
                  </a:moveTo>
                  <a:lnTo>
                    <a:pt x="288" y="523"/>
                  </a:lnTo>
                  <a:lnTo>
                    <a:pt x="0" y="262"/>
                  </a:lnTo>
                  <a:close/>
                  <a:moveTo>
                    <a:pt x="288" y="0"/>
                  </a:moveTo>
                  <a:lnTo>
                    <a:pt x="0" y="262"/>
                  </a:lnTo>
                  <a:lnTo>
                    <a:pt x="288" y="0"/>
                  </a:lnTo>
                  <a:lnTo>
                    <a:pt x="288"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54"/>
            <p:cNvSpPr>
              <a:spLocks noEditPoints="1"/>
            </p:cNvSpPr>
            <p:nvPr/>
          </p:nvSpPr>
          <p:spPr bwMode="auto">
            <a:xfrm>
              <a:off x="4283075" y="4578350"/>
              <a:ext cx="457200" cy="830263"/>
            </a:xfrm>
            <a:custGeom>
              <a:avLst/>
              <a:gdLst>
                <a:gd name="T0" fmla="*/ 0 w 288"/>
                <a:gd name="T1" fmla="*/ 262 h 523"/>
                <a:gd name="T2" fmla="*/ 288 w 288"/>
                <a:gd name="T3" fmla="*/ 523 h 523"/>
                <a:gd name="T4" fmla="*/ 0 w 288"/>
                <a:gd name="T5" fmla="*/ 262 h 523"/>
                <a:gd name="T6" fmla="*/ 288 w 288"/>
                <a:gd name="T7" fmla="*/ 0 h 523"/>
                <a:gd name="T8" fmla="*/ 0 w 288"/>
                <a:gd name="T9" fmla="*/ 262 h 523"/>
                <a:gd name="T10" fmla="*/ 288 w 288"/>
                <a:gd name="T11" fmla="*/ 0 h 523"/>
                <a:gd name="T12" fmla="*/ 288 w 288"/>
                <a:gd name="T13" fmla="*/ 0 h 523"/>
              </a:gdLst>
              <a:ahLst/>
              <a:cxnLst>
                <a:cxn ang="0">
                  <a:pos x="T0" y="T1"/>
                </a:cxn>
                <a:cxn ang="0">
                  <a:pos x="T2" y="T3"/>
                </a:cxn>
                <a:cxn ang="0">
                  <a:pos x="T4" y="T5"/>
                </a:cxn>
                <a:cxn ang="0">
                  <a:pos x="T6" y="T7"/>
                </a:cxn>
                <a:cxn ang="0">
                  <a:pos x="T8" y="T9"/>
                </a:cxn>
                <a:cxn ang="0">
                  <a:pos x="T10" y="T11"/>
                </a:cxn>
                <a:cxn ang="0">
                  <a:pos x="T12" y="T13"/>
                </a:cxn>
              </a:cxnLst>
              <a:rect l="0" t="0" r="r" b="b"/>
              <a:pathLst>
                <a:path w="288" h="523">
                  <a:moveTo>
                    <a:pt x="0" y="262"/>
                  </a:moveTo>
                  <a:lnTo>
                    <a:pt x="288" y="523"/>
                  </a:lnTo>
                  <a:lnTo>
                    <a:pt x="0" y="262"/>
                  </a:lnTo>
                  <a:moveTo>
                    <a:pt x="288" y="0"/>
                  </a:moveTo>
                  <a:lnTo>
                    <a:pt x="0" y="262"/>
                  </a:lnTo>
                  <a:lnTo>
                    <a:pt x="288" y="0"/>
                  </a:lnTo>
                  <a:lnTo>
                    <a:pt x="28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58"/>
            <p:cNvSpPr>
              <a:spLocks/>
            </p:cNvSpPr>
            <p:nvPr/>
          </p:nvSpPr>
          <p:spPr bwMode="auto">
            <a:xfrm>
              <a:off x="4283075" y="4578350"/>
              <a:ext cx="457200" cy="830263"/>
            </a:xfrm>
            <a:custGeom>
              <a:avLst/>
              <a:gdLst>
                <a:gd name="T0" fmla="*/ 288 w 288"/>
                <a:gd name="T1" fmla="*/ 0 h 523"/>
                <a:gd name="T2" fmla="*/ 0 w 288"/>
                <a:gd name="T3" fmla="*/ 262 h 523"/>
                <a:gd name="T4" fmla="*/ 288 w 288"/>
                <a:gd name="T5" fmla="*/ 523 h 523"/>
                <a:gd name="T6" fmla="*/ 288 w 288"/>
                <a:gd name="T7" fmla="*/ 392 h 523"/>
                <a:gd name="T8" fmla="*/ 288 w 288"/>
                <a:gd name="T9" fmla="*/ 262 h 523"/>
                <a:gd name="T10" fmla="*/ 288 w 288"/>
                <a:gd name="T11" fmla="*/ 127 h 523"/>
                <a:gd name="T12" fmla="*/ 288 w 288"/>
                <a:gd name="T13" fmla="*/ 127 h 523"/>
                <a:gd name="T14" fmla="*/ 288 w 288"/>
                <a:gd name="T15" fmla="*/ 0 h 5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523">
                  <a:moveTo>
                    <a:pt x="288" y="0"/>
                  </a:moveTo>
                  <a:lnTo>
                    <a:pt x="0" y="262"/>
                  </a:lnTo>
                  <a:lnTo>
                    <a:pt x="288" y="523"/>
                  </a:lnTo>
                  <a:lnTo>
                    <a:pt x="288" y="392"/>
                  </a:lnTo>
                  <a:lnTo>
                    <a:pt x="288" y="262"/>
                  </a:lnTo>
                  <a:lnTo>
                    <a:pt x="288" y="127"/>
                  </a:lnTo>
                  <a:lnTo>
                    <a:pt x="288" y="127"/>
                  </a:lnTo>
                  <a:lnTo>
                    <a:pt x="28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5"/>
            <p:cNvSpPr>
              <a:spLocks/>
            </p:cNvSpPr>
            <p:nvPr/>
          </p:nvSpPr>
          <p:spPr bwMode="auto">
            <a:xfrm>
              <a:off x="5084723" y="4637231"/>
              <a:ext cx="450116" cy="2220769"/>
            </a:xfrm>
            <a:custGeom>
              <a:avLst/>
              <a:gdLst>
                <a:gd name="T0" fmla="*/ 0 w 302"/>
                <a:gd name="T1" fmla="*/ 0 h 1490"/>
                <a:gd name="T2" fmla="*/ 0 w 302"/>
                <a:gd name="T3" fmla="*/ 1490 h 1490"/>
                <a:gd name="T4" fmla="*/ 302 w 302"/>
                <a:gd name="T5" fmla="*/ 1490 h 1490"/>
                <a:gd name="T6" fmla="*/ 302 w 302"/>
                <a:gd name="T7" fmla="*/ 302 h 1490"/>
                <a:gd name="T8" fmla="*/ 0 w 302"/>
                <a:gd name="T9" fmla="*/ 0 h 1490"/>
              </a:gdLst>
              <a:ahLst/>
              <a:cxnLst>
                <a:cxn ang="0">
                  <a:pos x="T0" y="T1"/>
                </a:cxn>
                <a:cxn ang="0">
                  <a:pos x="T2" y="T3"/>
                </a:cxn>
                <a:cxn ang="0">
                  <a:pos x="T4" y="T5"/>
                </a:cxn>
                <a:cxn ang="0">
                  <a:pos x="T6" y="T7"/>
                </a:cxn>
                <a:cxn ang="0">
                  <a:pos x="T8" y="T9"/>
                </a:cxn>
              </a:cxnLst>
              <a:rect l="0" t="0" r="r" b="b"/>
              <a:pathLst>
                <a:path w="302" h="1490">
                  <a:moveTo>
                    <a:pt x="0" y="0"/>
                  </a:moveTo>
                  <a:lnTo>
                    <a:pt x="0" y="1490"/>
                  </a:lnTo>
                  <a:lnTo>
                    <a:pt x="302" y="1490"/>
                  </a:lnTo>
                  <a:lnTo>
                    <a:pt x="302" y="302"/>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49"/>
            <p:cNvSpPr>
              <a:spLocks/>
            </p:cNvSpPr>
            <p:nvPr/>
          </p:nvSpPr>
          <p:spPr bwMode="auto">
            <a:xfrm>
              <a:off x="4659944" y="4637231"/>
              <a:ext cx="874894" cy="450116"/>
            </a:xfrm>
            <a:custGeom>
              <a:avLst/>
              <a:gdLst>
                <a:gd name="T0" fmla="*/ 0 w 587"/>
                <a:gd name="T1" fmla="*/ 302 h 302"/>
                <a:gd name="T2" fmla="*/ 587 w 587"/>
                <a:gd name="T3" fmla="*/ 302 h 302"/>
                <a:gd name="T4" fmla="*/ 285 w 587"/>
                <a:gd name="T5" fmla="*/ 0 h 302"/>
                <a:gd name="T6" fmla="*/ 0 w 587"/>
                <a:gd name="T7" fmla="*/ 0 h 302"/>
                <a:gd name="T8" fmla="*/ 0 w 587"/>
                <a:gd name="T9" fmla="*/ 302 h 302"/>
              </a:gdLst>
              <a:ahLst/>
              <a:cxnLst>
                <a:cxn ang="0">
                  <a:pos x="T0" y="T1"/>
                </a:cxn>
                <a:cxn ang="0">
                  <a:pos x="T2" y="T3"/>
                </a:cxn>
                <a:cxn ang="0">
                  <a:pos x="T4" y="T5"/>
                </a:cxn>
                <a:cxn ang="0">
                  <a:pos x="T6" y="T7"/>
                </a:cxn>
                <a:cxn ang="0">
                  <a:pos x="T8" y="T9"/>
                </a:cxn>
              </a:cxnLst>
              <a:rect l="0" t="0" r="r" b="b"/>
              <a:pathLst>
                <a:path w="587" h="302">
                  <a:moveTo>
                    <a:pt x="0" y="302"/>
                  </a:moveTo>
                  <a:lnTo>
                    <a:pt x="587" y="302"/>
                  </a:lnTo>
                  <a:lnTo>
                    <a:pt x="285" y="0"/>
                  </a:lnTo>
                  <a:lnTo>
                    <a:pt x="0" y="0"/>
                  </a:lnTo>
                  <a:lnTo>
                    <a:pt x="0" y="3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50"/>
            <p:cNvSpPr>
              <a:spLocks/>
            </p:cNvSpPr>
            <p:nvPr/>
          </p:nvSpPr>
          <p:spPr bwMode="auto">
            <a:xfrm>
              <a:off x="4659944" y="4637231"/>
              <a:ext cx="874894" cy="450116"/>
            </a:xfrm>
            <a:custGeom>
              <a:avLst/>
              <a:gdLst>
                <a:gd name="T0" fmla="*/ 0 w 587"/>
                <a:gd name="T1" fmla="*/ 302 h 302"/>
                <a:gd name="T2" fmla="*/ 587 w 587"/>
                <a:gd name="T3" fmla="*/ 302 h 302"/>
                <a:gd name="T4" fmla="*/ 285 w 587"/>
                <a:gd name="T5" fmla="*/ 0 h 302"/>
                <a:gd name="T6" fmla="*/ 0 w 587"/>
                <a:gd name="T7" fmla="*/ 0 h 302"/>
                <a:gd name="T8" fmla="*/ 0 w 587"/>
                <a:gd name="T9" fmla="*/ 302 h 302"/>
              </a:gdLst>
              <a:ahLst/>
              <a:cxnLst>
                <a:cxn ang="0">
                  <a:pos x="T0" y="T1"/>
                </a:cxn>
                <a:cxn ang="0">
                  <a:pos x="T2" y="T3"/>
                </a:cxn>
                <a:cxn ang="0">
                  <a:pos x="T4" y="T5"/>
                </a:cxn>
                <a:cxn ang="0">
                  <a:pos x="T6" y="T7"/>
                </a:cxn>
                <a:cxn ang="0">
                  <a:pos x="T8" y="T9"/>
                </a:cxn>
              </a:cxnLst>
              <a:rect l="0" t="0" r="r" b="b"/>
              <a:pathLst>
                <a:path w="587" h="302">
                  <a:moveTo>
                    <a:pt x="0" y="302"/>
                  </a:moveTo>
                  <a:lnTo>
                    <a:pt x="587" y="302"/>
                  </a:lnTo>
                  <a:lnTo>
                    <a:pt x="285" y="0"/>
                  </a:lnTo>
                  <a:lnTo>
                    <a:pt x="0" y="0"/>
                  </a:lnTo>
                  <a:lnTo>
                    <a:pt x="0" y="302"/>
                  </a:ln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51"/>
            <p:cNvSpPr>
              <a:spLocks/>
            </p:cNvSpPr>
            <p:nvPr/>
          </p:nvSpPr>
          <p:spPr bwMode="auto">
            <a:xfrm>
              <a:off x="4227714" y="4422606"/>
              <a:ext cx="487377" cy="885327"/>
            </a:xfrm>
            <a:custGeom>
              <a:avLst/>
              <a:gdLst>
                <a:gd name="T0" fmla="*/ 0 w 327"/>
                <a:gd name="T1" fmla="*/ 297 h 594"/>
                <a:gd name="T2" fmla="*/ 327 w 327"/>
                <a:gd name="T3" fmla="*/ 0 h 594"/>
                <a:gd name="T4" fmla="*/ 327 w 327"/>
                <a:gd name="T5" fmla="*/ 297 h 594"/>
                <a:gd name="T6" fmla="*/ 327 w 327"/>
                <a:gd name="T7" fmla="*/ 594 h 594"/>
                <a:gd name="T8" fmla="*/ 0 w 327"/>
                <a:gd name="T9" fmla="*/ 297 h 594"/>
              </a:gdLst>
              <a:ahLst/>
              <a:cxnLst>
                <a:cxn ang="0">
                  <a:pos x="T0" y="T1"/>
                </a:cxn>
                <a:cxn ang="0">
                  <a:pos x="T2" y="T3"/>
                </a:cxn>
                <a:cxn ang="0">
                  <a:pos x="T4" y="T5"/>
                </a:cxn>
                <a:cxn ang="0">
                  <a:pos x="T6" y="T7"/>
                </a:cxn>
                <a:cxn ang="0">
                  <a:pos x="T8" y="T9"/>
                </a:cxn>
              </a:cxnLst>
              <a:rect l="0" t="0" r="r" b="b"/>
              <a:pathLst>
                <a:path w="327" h="594">
                  <a:moveTo>
                    <a:pt x="0" y="297"/>
                  </a:moveTo>
                  <a:lnTo>
                    <a:pt x="327" y="0"/>
                  </a:lnTo>
                  <a:lnTo>
                    <a:pt x="327" y="297"/>
                  </a:lnTo>
                  <a:lnTo>
                    <a:pt x="327" y="594"/>
                  </a:lnTo>
                  <a:lnTo>
                    <a:pt x="0" y="29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2"/>
            <p:cNvSpPr>
              <a:spLocks/>
            </p:cNvSpPr>
            <p:nvPr/>
          </p:nvSpPr>
          <p:spPr bwMode="auto">
            <a:xfrm>
              <a:off x="4227714" y="4422606"/>
              <a:ext cx="487377" cy="885327"/>
            </a:xfrm>
            <a:custGeom>
              <a:avLst/>
              <a:gdLst>
                <a:gd name="T0" fmla="*/ 0 w 327"/>
                <a:gd name="T1" fmla="*/ 297 h 594"/>
                <a:gd name="T2" fmla="*/ 327 w 327"/>
                <a:gd name="T3" fmla="*/ 0 h 594"/>
                <a:gd name="T4" fmla="*/ 327 w 327"/>
                <a:gd name="T5" fmla="*/ 297 h 594"/>
                <a:gd name="T6" fmla="*/ 327 w 327"/>
                <a:gd name="T7" fmla="*/ 594 h 594"/>
                <a:gd name="T8" fmla="*/ 0 w 327"/>
                <a:gd name="T9" fmla="*/ 297 h 594"/>
              </a:gdLst>
              <a:ahLst/>
              <a:cxnLst>
                <a:cxn ang="0">
                  <a:pos x="T0" y="T1"/>
                </a:cxn>
                <a:cxn ang="0">
                  <a:pos x="T2" y="T3"/>
                </a:cxn>
                <a:cxn ang="0">
                  <a:pos x="T4" y="T5"/>
                </a:cxn>
                <a:cxn ang="0">
                  <a:pos x="T6" y="T7"/>
                </a:cxn>
                <a:cxn ang="0">
                  <a:pos x="T8" y="T9"/>
                </a:cxn>
              </a:cxnLst>
              <a:rect l="0" t="0" r="r" b="b"/>
              <a:pathLst>
                <a:path w="327" h="594">
                  <a:moveTo>
                    <a:pt x="0" y="297"/>
                  </a:moveTo>
                  <a:lnTo>
                    <a:pt x="327" y="0"/>
                  </a:lnTo>
                  <a:lnTo>
                    <a:pt x="327" y="297"/>
                  </a:lnTo>
                  <a:lnTo>
                    <a:pt x="327" y="594"/>
                  </a:lnTo>
                  <a:lnTo>
                    <a:pt x="0" y="297"/>
                  </a:ln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53"/>
            <p:cNvSpPr>
              <a:spLocks noEditPoints="1"/>
            </p:cNvSpPr>
            <p:nvPr/>
          </p:nvSpPr>
          <p:spPr bwMode="auto">
            <a:xfrm>
              <a:off x="4227714" y="4422606"/>
              <a:ext cx="487377" cy="885327"/>
            </a:xfrm>
            <a:custGeom>
              <a:avLst/>
              <a:gdLst>
                <a:gd name="T0" fmla="*/ 0 w 327"/>
                <a:gd name="T1" fmla="*/ 297 h 594"/>
                <a:gd name="T2" fmla="*/ 327 w 327"/>
                <a:gd name="T3" fmla="*/ 594 h 594"/>
                <a:gd name="T4" fmla="*/ 0 w 327"/>
                <a:gd name="T5" fmla="*/ 297 h 594"/>
                <a:gd name="T6" fmla="*/ 327 w 327"/>
                <a:gd name="T7" fmla="*/ 0 h 594"/>
                <a:gd name="T8" fmla="*/ 0 w 327"/>
                <a:gd name="T9" fmla="*/ 297 h 594"/>
                <a:gd name="T10" fmla="*/ 327 w 327"/>
                <a:gd name="T11" fmla="*/ 0 h 594"/>
                <a:gd name="T12" fmla="*/ 327 w 327"/>
                <a:gd name="T13" fmla="*/ 0 h 594"/>
              </a:gdLst>
              <a:ahLst/>
              <a:cxnLst>
                <a:cxn ang="0">
                  <a:pos x="T0" y="T1"/>
                </a:cxn>
                <a:cxn ang="0">
                  <a:pos x="T2" y="T3"/>
                </a:cxn>
                <a:cxn ang="0">
                  <a:pos x="T4" y="T5"/>
                </a:cxn>
                <a:cxn ang="0">
                  <a:pos x="T6" y="T7"/>
                </a:cxn>
                <a:cxn ang="0">
                  <a:pos x="T8" y="T9"/>
                </a:cxn>
                <a:cxn ang="0">
                  <a:pos x="T10" y="T11"/>
                </a:cxn>
                <a:cxn ang="0">
                  <a:pos x="T12" y="T13"/>
                </a:cxn>
              </a:cxnLst>
              <a:rect l="0" t="0" r="r" b="b"/>
              <a:pathLst>
                <a:path w="327" h="594">
                  <a:moveTo>
                    <a:pt x="0" y="297"/>
                  </a:moveTo>
                  <a:lnTo>
                    <a:pt x="327" y="594"/>
                  </a:lnTo>
                  <a:lnTo>
                    <a:pt x="0" y="297"/>
                  </a:lnTo>
                  <a:close/>
                  <a:moveTo>
                    <a:pt x="327" y="0"/>
                  </a:moveTo>
                  <a:lnTo>
                    <a:pt x="0" y="297"/>
                  </a:lnTo>
                  <a:lnTo>
                    <a:pt x="327" y="0"/>
                  </a:lnTo>
                  <a:lnTo>
                    <a:pt x="327"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54"/>
            <p:cNvSpPr>
              <a:spLocks noEditPoints="1"/>
            </p:cNvSpPr>
            <p:nvPr/>
          </p:nvSpPr>
          <p:spPr bwMode="auto">
            <a:xfrm>
              <a:off x="4227714" y="4422606"/>
              <a:ext cx="487377" cy="885327"/>
            </a:xfrm>
            <a:custGeom>
              <a:avLst/>
              <a:gdLst>
                <a:gd name="T0" fmla="*/ 0 w 327"/>
                <a:gd name="T1" fmla="*/ 297 h 594"/>
                <a:gd name="T2" fmla="*/ 327 w 327"/>
                <a:gd name="T3" fmla="*/ 594 h 594"/>
                <a:gd name="T4" fmla="*/ 0 w 327"/>
                <a:gd name="T5" fmla="*/ 297 h 594"/>
                <a:gd name="T6" fmla="*/ 327 w 327"/>
                <a:gd name="T7" fmla="*/ 0 h 594"/>
                <a:gd name="T8" fmla="*/ 0 w 327"/>
                <a:gd name="T9" fmla="*/ 297 h 594"/>
                <a:gd name="T10" fmla="*/ 327 w 327"/>
                <a:gd name="T11" fmla="*/ 0 h 594"/>
                <a:gd name="T12" fmla="*/ 327 w 327"/>
                <a:gd name="T13" fmla="*/ 0 h 594"/>
              </a:gdLst>
              <a:ahLst/>
              <a:cxnLst>
                <a:cxn ang="0">
                  <a:pos x="T0" y="T1"/>
                </a:cxn>
                <a:cxn ang="0">
                  <a:pos x="T2" y="T3"/>
                </a:cxn>
                <a:cxn ang="0">
                  <a:pos x="T4" y="T5"/>
                </a:cxn>
                <a:cxn ang="0">
                  <a:pos x="T6" y="T7"/>
                </a:cxn>
                <a:cxn ang="0">
                  <a:pos x="T8" y="T9"/>
                </a:cxn>
                <a:cxn ang="0">
                  <a:pos x="T10" y="T11"/>
                </a:cxn>
                <a:cxn ang="0">
                  <a:pos x="T12" y="T13"/>
                </a:cxn>
              </a:cxnLst>
              <a:rect l="0" t="0" r="r" b="b"/>
              <a:pathLst>
                <a:path w="327" h="594">
                  <a:moveTo>
                    <a:pt x="0" y="297"/>
                  </a:moveTo>
                  <a:lnTo>
                    <a:pt x="327" y="594"/>
                  </a:lnTo>
                  <a:lnTo>
                    <a:pt x="0" y="297"/>
                  </a:lnTo>
                  <a:moveTo>
                    <a:pt x="327" y="0"/>
                  </a:moveTo>
                  <a:lnTo>
                    <a:pt x="0" y="297"/>
                  </a:lnTo>
                  <a:lnTo>
                    <a:pt x="327" y="0"/>
                  </a:lnTo>
                  <a:lnTo>
                    <a:pt x="327" y="0"/>
                  </a:ln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5" name="Group 14"/>
          <p:cNvGrpSpPr/>
          <p:nvPr/>
        </p:nvGrpSpPr>
        <p:grpSpPr>
          <a:xfrm>
            <a:off x="4554123" y="3037979"/>
            <a:ext cx="1529201" cy="3820021"/>
            <a:chOff x="4554123" y="3037979"/>
            <a:chExt cx="1529201" cy="3820021"/>
          </a:xfrm>
          <a:solidFill>
            <a:schemeClr val="tx1"/>
          </a:solidFill>
        </p:grpSpPr>
        <p:sp>
          <p:nvSpPr>
            <p:cNvPr id="16" name="Freeform 30"/>
            <p:cNvSpPr>
              <a:spLocks/>
            </p:cNvSpPr>
            <p:nvPr/>
          </p:nvSpPr>
          <p:spPr bwMode="auto">
            <a:xfrm>
              <a:off x="5035537" y="3260056"/>
              <a:ext cx="1047786" cy="448626"/>
            </a:xfrm>
            <a:custGeom>
              <a:avLst/>
              <a:gdLst>
                <a:gd name="T0" fmla="*/ 401 w 703"/>
                <a:gd name="T1" fmla="*/ 0 h 301"/>
                <a:gd name="T2" fmla="*/ 0 w 703"/>
                <a:gd name="T3" fmla="*/ 0 h 301"/>
                <a:gd name="T4" fmla="*/ 0 w 703"/>
                <a:gd name="T5" fmla="*/ 148 h 301"/>
                <a:gd name="T6" fmla="*/ 0 w 703"/>
                <a:gd name="T7" fmla="*/ 301 h 301"/>
                <a:gd name="T8" fmla="*/ 0 w 703"/>
                <a:gd name="T9" fmla="*/ 301 h 301"/>
                <a:gd name="T10" fmla="*/ 703 w 703"/>
                <a:gd name="T11" fmla="*/ 301 h 301"/>
                <a:gd name="T12" fmla="*/ 401 w 703"/>
                <a:gd name="T13" fmla="*/ 0 h 301"/>
              </a:gdLst>
              <a:ahLst/>
              <a:cxnLst>
                <a:cxn ang="0">
                  <a:pos x="T0" y="T1"/>
                </a:cxn>
                <a:cxn ang="0">
                  <a:pos x="T2" y="T3"/>
                </a:cxn>
                <a:cxn ang="0">
                  <a:pos x="T4" y="T5"/>
                </a:cxn>
                <a:cxn ang="0">
                  <a:pos x="T6" y="T7"/>
                </a:cxn>
                <a:cxn ang="0">
                  <a:pos x="T8" y="T9"/>
                </a:cxn>
                <a:cxn ang="0">
                  <a:pos x="T10" y="T11"/>
                </a:cxn>
                <a:cxn ang="0">
                  <a:pos x="T12" y="T13"/>
                </a:cxn>
              </a:cxnLst>
              <a:rect l="0" t="0" r="r" b="b"/>
              <a:pathLst>
                <a:path w="703" h="301">
                  <a:moveTo>
                    <a:pt x="401" y="0"/>
                  </a:moveTo>
                  <a:lnTo>
                    <a:pt x="0" y="0"/>
                  </a:lnTo>
                  <a:lnTo>
                    <a:pt x="0" y="148"/>
                  </a:lnTo>
                  <a:lnTo>
                    <a:pt x="0" y="301"/>
                  </a:lnTo>
                  <a:lnTo>
                    <a:pt x="0" y="301"/>
                  </a:lnTo>
                  <a:lnTo>
                    <a:pt x="703" y="301"/>
                  </a:lnTo>
                  <a:lnTo>
                    <a:pt x="401" y="0"/>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9"/>
            <p:cNvSpPr>
              <a:spLocks/>
            </p:cNvSpPr>
            <p:nvPr/>
          </p:nvSpPr>
          <p:spPr bwMode="auto">
            <a:xfrm>
              <a:off x="5633208" y="3260056"/>
              <a:ext cx="450116" cy="3597944"/>
            </a:xfrm>
            <a:custGeom>
              <a:avLst/>
              <a:gdLst>
                <a:gd name="T0" fmla="*/ 0 w 302"/>
                <a:gd name="T1" fmla="*/ 0 h 2414"/>
                <a:gd name="T2" fmla="*/ 0 w 302"/>
                <a:gd name="T3" fmla="*/ 2414 h 2414"/>
                <a:gd name="T4" fmla="*/ 302 w 302"/>
                <a:gd name="T5" fmla="*/ 2414 h 2414"/>
                <a:gd name="T6" fmla="*/ 302 w 302"/>
                <a:gd name="T7" fmla="*/ 301 h 2414"/>
                <a:gd name="T8" fmla="*/ 0 w 302"/>
                <a:gd name="T9" fmla="*/ 0 h 2414"/>
              </a:gdLst>
              <a:ahLst/>
              <a:cxnLst>
                <a:cxn ang="0">
                  <a:pos x="T0" y="T1"/>
                </a:cxn>
                <a:cxn ang="0">
                  <a:pos x="T2" y="T3"/>
                </a:cxn>
                <a:cxn ang="0">
                  <a:pos x="T4" y="T5"/>
                </a:cxn>
                <a:cxn ang="0">
                  <a:pos x="T6" y="T7"/>
                </a:cxn>
                <a:cxn ang="0">
                  <a:pos x="T8" y="T9"/>
                </a:cxn>
              </a:cxnLst>
              <a:rect l="0" t="0" r="r" b="b"/>
              <a:pathLst>
                <a:path w="302" h="2414">
                  <a:moveTo>
                    <a:pt x="0" y="0"/>
                  </a:moveTo>
                  <a:lnTo>
                    <a:pt x="0" y="2414"/>
                  </a:lnTo>
                  <a:lnTo>
                    <a:pt x="302" y="2414"/>
                  </a:lnTo>
                  <a:lnTo>
                    <a:pt x="302" y="301"/>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23"/>
            <p:cNvSpPr>
              <a:spLocks/>
            </p:cNvSpPr>
            <p:nvPr/>
          </p:nvSpPr>
          <p:spPr bwMode="auto">
            <a:xfrm>
              <a:off x="4986353" y="3260056"/>
              <a:ext cx="1096970" cy="448626"/>
            </a:xfrm>
            <a:custGeom>
              <a:avLst/>
              <a:gdLst>
                <a:gd name="T0" fmla="*/ 0 w 736"/>
                <a:gd name="T1" fmla="*/ 301 h 301"/>
                <a:gd name="T2" fmla="*/ 736 w 736"/>
                <a:gd name="T3" fmla="*/ 301 h 301"/>
                <a:gd name="T4" fmla="*/ 434 w 736"/>
                <a:gd name="T5" fmla="*/ 0 h 301"/>
                <a:gd name="T6" fmla="*/ 0 w 736"/>
                <a:gd name="T7" fmla="*/ 0 h 301"/>
                <a:gd name="T8" fmla="*/ 0 w 736"/>
                <a:gd name="T9" fmla="*/ 301 h 301"/>
              </a:gdLst>
              <a:ahLst/>
              <a:cxnLst>
                <a:cxn ang="0">
                  <a:pos x="T0" y="T1"/>
                </a:cxn>
                <a:cxn ang="0">
                  <a:pos x="T2" y="T3"/>
                </a:cxn>
                <a:cxn ang="0">
                  <a:pos x="T4" y="T5"/>
                </a:cxn>
                <a:cxn ang="0">
                  <a:pos x="T6" y="T7"/>
                </a:cxn>
                <a:cxn ang="0">
                  <a:pos x="T8" y="T9"/>
                </a:cxn>
              </a:cxnLst>
              <a:rect l="0" t="0" r="r" b="b"/>
              <a:pathLst>
                <a:path w="736" h="301">
                  <a:moveTo>
                    <a:pt x="0" y="301"/>
                  </a:moveTo>
                  <a:lnTo>
                    <a:pt x="736" y="301"/>
                  </a:lnTo>
                  <a:lnTo>
                    <a:pt x="434" y="0"/>
                  </a:lnTo>
                  <a:lnTo>
                    <a:pt x="0" y="0"/>
                  </a:lnTo>
                  <a:lnTo>
                    <a:pt x="0" y="301"/>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25"/>
            <p:cNvSpPr>
              <a:spLocks/>
            </p:cNvSpPr>
            <p:nvPr/>
          </p:nvSpPr>
          <p:spPr bwMode="auto">
            <a:xfrm>
              <a:off x="4554123" y="3037979"/>
              <a:ext cx="481416" cy="886818"/>
            </a:xfrm>
            <a:custGeom>
              <a:avLst/>
              <a:gdLst>
                <a:gd name="T0" fmla="*/ 0 w 323"/>
                <a:gd name="T1" fmla="*/ 297 h 595"/>
                <a:gd name="T2" fmla="*/ 323 w 323"/>
                <a:gd name="T3" fmla="*/ 0 h 595"/>
                <a:gd name="T4" fmla="*/ 323 w 323"/>
                <a:gd name="T5" fmla="*/ 297 h 595"/>
                <a:gd name="T6" fmla="*/ 323 w 323"/>
                <a:gd name="T7" fmla="*/ 595 h 595"/>
                <a:gd name="T8" fmla="*/ 0 w 323"/>
                <a:gd name="T9" fmla="*/ 297 h 595"/>
              </a:gdLst>
              <a:ahLst/>
              <a:cxnLst>
                <a:cxn ang="0">
                  <a:pos x="T0" y="T1"/>
                </a:cxn>
                <a:cxn ang="0">
                  <a:pos x="T2" y="T3"/>
                </a:cxn>
                <a:cxn ang="0">
                  <a:pos x="T4" y="T5"/>
                </a:cxn>
                <a:cxn ang="0">
                  <a:pos x="T6" y="T7"/>
                </a:cxn>
                <a:cxn ang="0">
                  <a:pos x="T8" y="T9"/>
                </a:cxn>
              </a:cxnLst>
              <a:rect l="0" t="0" r="r" b="b"/>
              <a:pathLst>
                <a:path w="323" h="595">
                  <a:moveTo>
                    <a:pt x="0" y="297"/>
                  </a:moveTo>
                  <a:lnTo>
                    <a:pt x="323" y="0"/>
                  </a:lnTo>
                  <a:lnTo>
                    <a:pt x="323" y="297"/>
                  </a:lnTo>
                  <a:lnTo>
                    <a:pt x="323" y="595"/>
                  </a:lnTo>
                  <a:lnTo>
                    <a:pt x="0" y="297"/>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27"/>
            <p:cNvSpPr>
              <a:spLocks noEditPoints="1"/>
            </p:cNvSpPr>
            <p:nvPr/>
          </p:nvSpPr>
          <p:spPr bwMode="auto">
            <a:xfrm>
              <a:off x="5035537" y="3037979"/>
              <a:ext cx="597671" cy="886818"/>
            </a:xfrm>
            <a:custGeom>
              <a:avLst/>
              <a:gdLst>
                <a:gd name="T0" fmla="*/ 0 w 401"/>
                <a:gd name="T1" fmla="*/ 450 h 595"/>
                <a:gd name="T2" fmla="*/ 0 w 401"/>
                <a:gd name="T3" fmla="*/ 450 h 595"/>
                <a:gd name="T4" fmla="*/ 0 w 401"/>
                <a:gd name="T5" fmla="*/ 595 h 595"/>
                <a:gd name="T6" fmla="*/ 0 w 401"/>
                <a:gd name="T7" fmla="*/ 595 h 595"/>
                <a:gd name="T8" fmla="*/ 0 w 401"/>
                <a:gd name="T9" fmla="*/ 450 h 595"/>
                <a:gd name="T10" fmla="*/ 0 w 401"/>
                <a:gd name="T11" fmla="*/ 0 h 595"/>
                <a:gd name="T12" fmla="*/ 0 w 401"/>
                <a:gd name="T13" fmla="*/ 0 h 595"/>
                <a:gd name="T14" fmla="*/ 0 w 401"/>
                <a:gd name="T15" fmla="*/ 149 h 595"/>
                <a:gd name="T16" fmla="*/ 401 w 401"/>
                <a:gd name="T17" fmla="*/ 149 h 595"/>
                <a:gd name="T18" fmla="*/ 401 w 401"/>
                <a:gd name="T19" fmla="*/ 149 h 595"/>
                <a:gd name="T20" fmla="*/ 0 w 401"/>
                <a:gd name="T21" fmla="*/ 149 h 595"/>
                <a:gd name="T22" fmla="*/ 0 w 401"/>
                <a:gd name="T23" fmla="*/ 0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1" h="595">
                  <a:moveTo>
                    <a:pt x="0" y="450"/>
                  </a:moveTo>
                  <a:lnTo>
                    <a:pt x="0" y="450"/>
                  </a:lnTo>
                  <a:lnTo>
                    <a:pt x="0" y="595"/>
                  </a:lnTo>
                  <a:lnTo>
                    <a:pt x="0" y="595"/>
                  </a:lnTo>
                  <a:lnTo>
                    <a:pt x="0" y="450"/>
                  </a:lnTo>
                  <a:close/>
                  <a:moveTo>
                    <a:pt x="0" y="0"/>
                  </a:moveTo>
                  <a:lnTo>
                    <a:pt x="0" y="0"/>
                  </a:lnTo>
                  <a:lnTo>
                    <a:pt x="0" y="149"/>
                  </a:lnTo>
                  <a:lnTo>
                    <a:pt x="401" y="149"/>
                  </a:lnTo>
                  <a:lnTo>
                    <a:pt x="401" y="149"/>
                  </a:lnTo>
                  <a:lnTo>
                    <a:pt x="0" y="149"/>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8"/>
            <p:cNvSpPr>
              <a:spLocks noEditPoints="1"/>
            </p:cNvSpPr>
            <p:nvPr/>
          </p:nvSpPr>
          <p:spPr bwMode="auto">
            <a:xfrm>
              <a:off x="5035537" y="3037979"/>
              <a:ext cx="597671" cy="886818"/>
            </a:xfrm>
            <a:custGeom>
              <a:avLst/>
              <a:gdLst>
                <a:gd name="T0" fmla="*/ 0 w 401"/>
                <a:gd name="T1" fmla="*/ 450 h 595"/>
                <a:gd name="T2" fmla="*/ 0 w 401"/>
                <a:gd name="T3" fmla="*/ 450 h 595"/>
                <a:gd name="T4" fmla="*/ 0 w 401"/>
                <a:gd name="T5" fmla="*/ 595 h 595"/>
                <a:gd name="T6" fmla="*/ 0 w 401"/>
                <a:gd name="T7" fmla="*/ 595 h 595"/>
                <a:gd name="T8" fmla="*/ 0 w 401"/>
                <a:gd name="T9" fmla="*/ 450 h 595"/>
                <a:gd name="T10" fmla="*/ 0 w 401"/>
                <a:gd name="T11" fmla="*/ 0 h 595"/>
                <a:gd name="T12" fmla="*/ 0 w 401"/>
                <a:gd name="T13" fmla="*/ 0 h 595"/>
                <a:gd name="T14" fmla="*/ 0 w 401"/>
                <a:gd name="T15" fmla="*/ 149 h 595"/>
                <a:gd name="T16" fmla="*/ 401 w 401"/>
                <a:gd name="T17" fmla="*/ 149 h 595"/>
                <a:gd name="T18" fmla="*/ 401 w 401"/>
                <a:gd name="T19" fmla="*/ 149 h 595"/>
                <a:gd name="T20" fmla="*/ 0 w 401"/>
                <a:gd name="T21" fmla="*/ 149 h 595"/>
                <a:gd name="T22" fmla="*/ 0 w 401"/>
                <a:gd name="T23" fmla="*/ 0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1" h="595">
                  <a:moveTo>
                    <a:pt x="0" y="450"/>
                  </a:moveTo>
                  <a:lnTo>
                    <a:pt x="0" y="450"/>
                  </a:lnTo>
                  <a:lnTo>
                    <a:pt x="0" y="595"/>
                  </a:lnTo>
                  <a:lnTo>
                    <a:pt x="0" y="595"/>
                  </a:lnTo>
                  <a:lnTo>
                    <a:pt x="0" y="450"/>
                  </a:lnTo>
                  <a:moveTo>
                    <a:pt x="0" y="0"/>
                  </a:moveTo>
                  <a:lnTo>
                    <a:pt x="0" y="0"/>
                  </a:lnTo>
                  <a:lnTo>
                    <a:pt x="0" y="149"/>
                  </a:lnTo>
                  <a:lnTo>
                    <a:pt x="401" y="149"/>
                  </a:lnTo>
                  <a:lnTo>
                    <a:pt x="401" y="149"/>
                  </a:lnTo>
                  <a:lnTo>
                    <a:pt x="0" y="149"/>
                  </a:lnTo>
                  <a:lnTo>
                    <a:pt x="0" y="0"/>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2" name="Group 21"/>
          <p:cNvGrpSpPr/>
          <p:nvPr/>
        </p:nvGrpSpPr>
        <p:grpSpPr>
          <a:xfrm>
            <a:off x="6183183" y="2085582"/>
            <a:ext cx="1578387" cy="4772418"/>
            <a:chOff x="6183183" y="2085582"/>
            <a:chExt cx="1578387" cy="4772418"/>
          </a:xfrm>
          <a:solidFill>
            <a:schemeClr val="tx1">
              <a:lumMod val="90000"/>
              <a:lumOff val="10000"/>
            </a:schemeClr>
          </a:solidFill>
        </p:grpSpPr>
        <p:sp>
          <p:nvSpPr>
            <p:cNvPr id="23" name="Freeform 16"/>
            <p:cNvSpPr>
              <a:spLocks/>
            </p:cNvSpPr>
            <p:nvPr/>
          </p:nvSpPr>
          <p:spPr bwMode="auto">
            <a:xfrm>
              <a:off x="6183183" y="2300207"/>
              <a:ext cx="1096970" cy="448626"/>
            </a:xfrm>
            <a:custGeom>
              <a:avLst/>
              <a:gdLst>
                <a:gd name="T0" fmla="*/ 736 w 736"/>
                <a:gd name="T1" fmla="*/ 0 h 301"/>
                <a:gd name="T2" fmla="*/ 302 w 736"/>
                <a:gd name="T3" fmla="*/ 0 h 301"/>
                <a:gd name="T4" fmla="*/ 0 w 736"/>
                <a:gd name="T5" fmla="*/ 301 h 301"/>
                <a:gd name="T6" fmla="*/ 736 w 736"/>
                <a:gd name="T7" fmla="*/ 301 h 301"/>
                <a:gd name="T8" fmla="*/ 736 w 736"/>
                <a:gd name="T9" fmla="*/ 153 h 301"/>
                <a:gd name="T10" fmla="*/ 736 w 736"/>
                <a:gd name="T11" fmla="*/ 0 h 301"/>
              </a:gdLst>
              <a:ahLst/>
              <a:cxnLst>
                <a:cxn ang="0">
                  <a:pos x="T0" y="T1"/>
                </a:cxn>
                <a:cxn ang="0">
                  <a:pos x="T2" y="T3"/>
                </a:cxn>
                <a:cxn ang="0">
                  <a:pos x="T4" y="T5"/>
                </a:cxn>
                <a:cxn ang="0">
                  <a:pos x="T6" y="T7"/>
                </a:cxn>
                <a:cxn ang="0">
                  <a:pos x="T8" y="T9"/>
                </a:cxn>
                <a:cxn ang="0">
                  <a:pos x="T10" y="T11"/>
                </a:cxn>
              </a:cxnLst>
              <a:rect l="0" t="0" r="r" b="b"/>
              <a:pathLst>
                <a:path w="736" h="301">
                  <a:moveTo>
                    <a:pt x="736" y="0"/>
                  </a:moveTo>
                  <a:lnTo>
                    <a:pt x="302" y="0"/>
                  </a:lnTo>
                  <a:lnTo>
                    <a:pt x="0" y="301"/>
                  </a:lnTo>
                  <a:lnTo>
                    <a:pt x="736" y="301"/>
                  </a:lnTo>
                  <a:lnTo>
                    <a:pt x="736" y="153"/>
                  </a:lnTo>
                  <a:lnTo>
                    <a:pt x="736" y="0"/>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5"/>
            <p:cNvSpPr>
              <a:spLocks/>
            </p:cNvSpPr>
            <p:nvPr/>
          </p:nvSpPr>
          <p:spPr bwMode="auto">
            <a:xfrm>
              <a:off x="6183183" y="2300207"/>
              <a:ext cx="450116" cy="4557793"/>
            </a:xfrm>
            <a:custGeom>
              <a:avLst/>
              <a:gdLst>
                <a:gd name="T0" fmla="*/ 302 w 302"/>
                <a:gd name="T1" fmla="*/ 0 h 3058"/>
                <a:gd name="T2" fmla="*/ 302 w 302"/>
                <a:gd name="T3" fmla="*/ 3058 h 3058"/>
                <a:gd name="T4" fmla="*/ 0 w 302"/>
                <a:gd name="T5" fmla="*/ 3058 h 3058"/>
                <a:gd name="T6" fmla="*/ 0 w 302"/>
                <a:gd name="T7" fmla="*/ 301 h 3058"/>
                <a:gd name="T8" fmla="*/ 302 w 302"/>
                <a:gd name="T9" fmla="*/ 0 h 3058"/>
              </a:gdLst>
              <a:ahLst/>
              <a:cxnLst>
                <a:cxn ang="0">
                  <a:pos x="T0" y="T1"/>
                </a:cxn>
                <a:cxn ang="0">
                  <a:pos x="T2" y="T3"/>
                </a:cxn>
                <a:cxn ang="0">
                  <a:pos x="T4" y="T5"/>
                </a:cxn>
                <a:cxn ang="0">
                  <a:pos x="T6" y="T7"/>
                </a:cxn>
                <a:cxn ang="0">
                  <a:pos x="T8" y="T9"/>
                </a:cxn>
              </a:cxnLst>
              <a:rect l="0" t="0" r="r" b="b"/>
              <a:pathLst>
                <a:path w="302" h="3058">
                  <a:moveTo>
                    <a:pt x="302" y="0"/>
                  </a:moveTo>
                  <a:lnTo>
                    <a:pt x="302" y="3058"/>
                  </a:lnTo>
                  <a:lnTo>
                    <a:pt x="0" y="3058"/>
                  </a:lnTo>
                  <a:lnTo>
                    <a:pt x="0" y="301"/>
                  </a:lnTo>
                  <a:lnTo>
                    <a:pt x="302"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9"/>
            <p:cNvSpPr>
              <a:spLocks/>
            </p:cNvSpPr>
            <p:nvPr/>
          </p:nvSpPr>
          <p:spPr bwMode="auto">
            <a:xfrm>
              <a:off x="6183183" y="2300207"/>
              <a:ext cx="1146156" cy="448626"/>
            </a:xfrm>
            <a:custGeom>
              <a:avLst/>
              <a:gdLst>
                <a:gd name="T0" fmla="*/ 769 w 769"/>
                <a:gd name="T1" fmla="*/ 301 h 301"/>
                <a:gd name="T2" fmla="*/ 0 w 769"/>
                <a:gd name="T3" fmla="*/ 301 h 301"/>
                <a:gd name="T4" fmla="*/ 302 w 769"/>
                <a:gd name="T5" fmla="*/ 0 h 301"/>
                <a:gd name="T6" fmla="*/ 769 w 769"/>
                <a:gd name="T7" fmla="*/ 0 h 301"/>
                <a:gd name="T8" fmla="*/ 769 w 769"/>
                <a:gd name="T9" fmla="*/ 301 h 301"/>
              </a:gdLst>
              <a:ahLst/>
              <a:cxnLst>
                <a:cxn ang="0">
                  <a:pos x="T0" y="T1"/>
                </a:cxn>
                <a:cxn ang="0">
                  <a:pos x="T2" y="T3"/>
                </a:cxn>
                <a:cxn ang="0">
                  <a:pos x="T4" y="T5"/>
                </a:cxn>
                <a:cxn ang="0">
                  <a:pos x="T6" y="T7"/>
                </a:cxn>
                <a:cxn ang="0">
                  <a:pos x="T8" y="T9"/>
                </a:cxn>
              </a:cxnLst>
              <a:rect l="0" t="0" r="r" b="b"/>
              <a:pathLst>
                <a:path w="769" h="301">
                  <a:moveTo>
                    <a:pt x="769" y="301"/>
                  </a:moveTo>
                  <a:lnTo>
                    <a:pt x="0" y="301"/>
                  </a:lnTo>
                  <a:lnTo>
                    <a:pt x="302" y="0"/>
                  </a:lnTo>
                  <a:lnTo>
                    <a:pt x="769" y="0"/>
                  </a:lnTo>
                  <a:lnTo>
                    <a:pt x="769" y="301"/>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1"/>
            <p:cNvSpPr>
              <a:spLocks/>
            </p:cNvSpPr>
            <p:nvPr/>
          </p:nvSpPr>
          <p:spPr bwMode="auto">
            <a:xfrm>
              <a:off x="7280154" y="2085582"/>
              <a:ext cx="481416" cy="879365"/>
            </a:xfrm>
            <a:custGeom>
              <a:avLst/>
              <a:gdLst>
                <a:gd name="T0" fmla="*/ 323 w 323"/>
                <a:gd name="T1" fmla="*/ 297 h 590"/>
                <a:gd name="T2" fmla="*/ 0 w 323"/>
                <a:gd name="T3" fmla="*/ 0 h 590"/>
                <a:gd name="T4" fmla="*/ 0 w 323"/>
                <a:gd name="T5" fmla="*/ 297 h 590"/>
                <a:gd name="T6" fmla="*/ 0 w 323"/>
                <a:gd name="T7" fmla="*/ 590 h 590"/>
                <a:gd name="T8" fmla="*/ 323 w 323"/>
                <a:gd name="T9" fmla="*/ 297 h 590"/>
              </a:gdLst>
              <a:ahLst/>
              <a:cxnLst>
                <a:cxn ang="0">
                  <a:pos x="T0" y="T1"/>
                </a:cxn>
                <a:cxn ang="0">
                  <a:pos x="T2" y="T3"/>
                </a:cxn>
                <a:cxn ang="0">
                  <a:pos x="T4" y="T5"/>
                </a:cxn>
                <a:cxn ang="0">
                  <a:pos x="T6" y="T7"/>
                </a:cxn>
                <a:cxn ang="0">
                  <a:pos x="T8" y="T9"/>
                </a:cxn>
              </a:cxnLst>
              <a:rect l="0" t="0" r="r" b="b"/>
              <a:pathLst>
                <a:path w="323" h="590">
                  <a:moveTo>
                    <a:pt x="323" y="297"/>
                  </a:moveTo>
                  <a:lnTo>
                    <a:pt x="0" y="0"/>
                  </a:lnTo>
                  <a:lnTo>
                    <a:pt x="0" y="297"/>
                  </a:lnTo>
                  <a:lnTo>
                    <a:pt x="0" y="590"/>
                  </a:lnTo>
                  <a:lnTo>
                    <a:pt x="323" y="297"/>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2"/>
            <p:cNvSpPr>
              <a:spLocks/>
            </p:cNvSpPr>
            <p:nvPr/>
          </p:nvSpPr>
          <p:spPr bwMode="auto">
            <a:xfrm>
              <a:off x="7280154" y="2085582"/>
              <a:ext cx="481416" cy="879365"/>
            </a:xfrm>
            <a:custGeom>
              <a:avLst/>
              <a:gdLst>
                <a:gd name="T0" fmla="*/ 323 w 323"/>
                <a:gd name="T1" fmla="*/ 297 h 590"/>
                <a:gd name="T2" fmla="*/ 0 w 323"/>
                <a:gd name="T3" fmla="*/ 0 h 590"/>
                <a:gd name="T4" fmla="*/ 0 w 323"/>
                <a:gd name="T5" fmla="*/ 297 h 590"/>
                <a:gd name="T6" fmla="*/ 0 w 323"/>
                <a:gd name="T7" fmla="*/ 590 h 590"/>
                <a:gd name="T8" fmla="*/ 323 w 323"/>
                <a:gd name="T9" fmla="*/ 297 h 590"/>
              </a:gdLst>
              <a:ahLst/>
              <a:cxnLst>
                <a:cxn ang="0">
                  <a:pos x="T0" y="T1"/>
                </a:cxn>
                <a:cxn ang="0">
                  <a:pos x="T2" y="T3"/>
                </a:cxn>
                <a:cxn ang="0">
                  <a:pos x="T4" y="T5"/>
                </a:cxn>
                <a:cxn ang="0">
                  <a:pos x="T6" y="T7"/>
                </a:cxn>
                <a:cxn ang="0">
                  <a:pos x="T8" y="T9"/>
                </a:cxn>
              </a:cxnLst>
              <a:rect l="0" t="0" r="r" b="b"/>
              <a:pathLst>
                <a:path w="323" h="590">
                  <a:moveTo>
                    <a:pt x="323" y="297"/>
                  </a:moveTo>
                  <a:lnTo>
                    <a:pt x="0" y="0"/>
                  </a:lnTo>
                  <a:lnTo>
                    <a:pt x="0" y="297"/>
                  </a:lnTo>
                  <a:lnTo>
                    <a:pt x="0" y="590"/>
                  </a:lnTo>
                  <a:lnTo>
                    <a:pt x="323" y="29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3"/>
            <p:cNvSpPr>
              <a:spLocks/>
            </p:cNvSpPr>
            <p:nvPr/>
          </p:nvSpPr>
          <p:spPr bwMode="auto">
            <a:xfrm>
              <a:off x="7280154" y="2085582"/>
              <a:ext cx="481416" cy="879365"/>
            </a:xfrm>
            <a:custGeom>
              <a:avLst/>
              <a:gdLst>
                <a:gd name="T0" fmla="*/ 0 w 323"/>
                <a:gd name="T1" fmla="*/ 0 h 590"/>
                <a:gd name="T2" fmla="*/ 0 w 323"/>
                <a:gd name="T3" fmla="*/ 0 h 590"/>
                <a:gd name="T4" fmla="*/ 323 w 323"/>
                <a:gd name="T5" fmla="*/ 297 h 590"/>
                <a:gd name="T6" fmla="*/ 0 w 323"/>
                <a:gd name="T7" fmla="*/ 590 h 590"/>
                <a:gd name="T8" fmla="*/ 323 w 323"/>
                <a:gd name="T9" fmla="*/ 297 h 590"/>
                <a:gd name="T10" fmla="*/ 0 w 323"/>
                <a:gd name="T11" fmla="*/ 0 h 590"/>
              </a:gdLst>
              <a:ahLst/>
              <a:cxnLst>
                <a:cxn ang="0">
                  <a:pos x="T0" y="T1"/>
                </a:cxn>
                <a:cxn ang="0">
                  <a:pos x="T2" y="T3"/>
                </a:cxn>
                <a:cxn ang="0">
                  <a:pos x="T4" y="T5"/>
                </a:cxn>
                <a:cxn ang="0">
                  <a:pos x="T6" y="T7"/>
                </a:cxn>
                <a:cxn ang="0">
                  <a:pos x="T8" y="T9"/>
                </a:cxn>
                <a:cxn ang="0">
                  <a:pos x="T10" y="T11"/>
                </a:cxn>
              </a:cxnLst>
              <a:rect l="0" t="0" r="r" b="b"/>
              <a:pathLst>
                <a:path w="323" h="590">
                  <a:moveTo>
                    <a:pt x="0" y="0"/>
                  </a:moveTo>
                  <a:lnTo>
                    <a:pt x="0" y="0"/>
                  </a:lnTo>
                  <a:lnTo>
                    <a:pt x="323" y="297"/>
                  </a:lnTo>
                  <a:lnTo>
                    <a:pt x="0" y="590"/>
                  </a:lnTo>
                  <a:lnTo>
                    <a:pt x="323" y="297"/>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4"/>
            <p:cNvSpPr>
              <a:spLocks/>
            </p:cNvSpPr>
            <p:nvPr/>
          </p:nvSpPr>
          <p:spPr bwMode="auto">
            <a:xfrm>
              <a:off x="7280154" y="2085582"/>
              <a:ext cx="481416" cy="879365"/>
            </a:xfrm>
            <a:custGeom>
              <a:avLst/>
              <a:gdLst>
                <a:gd name="T0" fmla="*/ 0 w 323"/>
                <a:gd name="T1" fmla="*/ 0 h 590"/>
                <a:gd name="T2" fmla="*/ 0 w 323"/>
                <a:gd name="T3" fmla="*/ 0 h 590"/>
                <a:gd name="T4" fmla="*/ 323 w 323"/>
                <a:gd name="T5" fmla="*/ 297 h 590"/>
                <a:gd name="T6" fmla="*/ 0 w 323"/>
                <a:gd name="T7" fmla="*/ 590 h 590"/>
                <a:gd name="T8" fmla="*/ 323 w 323"/>
                <a:gd name="T9" fmla="*/ 297 h 590"/>
                <a:gd name="T10" fmla="*/ 0 w 323"/>
                <a:gd name="T11" fmla="*/ 0 h 590"/>
              </a:gdLst>
              <a:ahLst/>
              <a:cxnLst>
                <a:cxn ang="0">
                  <a:pos x="T0" y="T1"/>
                </a:cxn>
                <a:cxn ang="0">
                  <a:pos x="T2" y="T3"/>
                </a:cxn>
                <a:cxn ang="0">
                  <a:pos x="T4" y="T5"/>
                </a:cxn>
                <a:cxn ang="0">
                  <a:pos x="T6" y="T7"/>
                </a:cxn>
                <a:cxn ang="0">
                  <a:pos x="T8" y="T9"/>
                </a:cxn>
                <a:cxn ang="0">
                  <a:pos x="T10" y="T11"/>
                </a:cxn>
              </a:cxnLst>
              <a:rect l="0" t="0" r="r" b="b"/>
              <a:pathLst>
                <a:path w="323" h="590">
                  <a:moveTo>
                    <a:pt x="0" y="0"/>
                  </a:moveTo>
                  <a:lnTo>
                    <a:pt x="0" y="0"/>
                  </a:lnTo>
                  <a:lnTo>
                    <a:pt x="323" y="297"/>
                  </a:lnTo>
                  <a:lnTo>
                    <a:pt x="0" y="590"/>
                  </a:lnTo>
                  <a:lnTo>
                    <a:pt x="323" y="297"/>
                  </a:lnTo>
                  <a:lnTo>
                    <a:pt x="0" y="0"/>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0" name="Group 29"/>
          <p:cNvGrpSpPr/>
          <p:nvPr/>
        </p:nvGrpSpPr>
        <p:grpSpPr>
          <a:xfrm>
            <a:off x="6731668" y="3537279"/>
            <a:ext cx="1442756" cy="3320721"/>
            <a:chOff x="6731668" y="3537279"/>
            <a:chExt cx="1442756" cy="3320721"/>
          </a:xfrm>
          <a:solidFill>
            <a:schemeClr val="tx1">
              <a:lumMod val="75000"/>
              <a:lumOff val="25000"/>
            </a:schemeClr>
          </a:solidFill>
        </p:grpSpPr>
        <p:sp>
          <p:nvSpPr>
            <p:cNvPr id="31" name="Freeform 42"/>
            <p:cNvSpPr>
              <a:spLocks/>
            </p:cNvSpPr>
            <p:nvPr/>
          </p:nvSpPr>
          <p:spPr bwMode="auto">
            <a:xfrm>
              <a:off x="6731668" y="3751904"/>
              <a:ext cx="961340" cy="448626"/>
            </a:xfrm>
            <a:custGeom>
              <a:avLst/>
              <a:gdLst>
                <a:gd name="T0" fmla="*/ 645 w 645"/>
                <a:gd name="T1" fmla="*/ 0 h 301"/>
                <a:gd name="T2" fmla="*/ 302 w 645"/>
                <a:gd name="T3" fmla="*/ 0 h 301"/>
                <a:gd name="T4" fmla="*/ 0 w 645"/>
                <a:gd name="T5" fmla="*/ 301 h 301"/>
                <a:gd name="T6" fmla="*/ 645 w 645"/>
                <a:gd name="T7" fmla="*/ 301 h 301"/>
                <a:gd name="T8" fmla="*/ 645 w 645"/>
                <a:gd name="T9" fmla="*/ 153 h 301"/>
                <a:gd name="T10" fmla="*/ 645 w 645"/>
                <a:gd name="T11" fmla="*/ 0 h 301"/>
              </a:gdLst>
              <a:ahLst/>
              <a:cxnLst>
                <a:cxn ang="0">
                  <a:pos x="T0" y="T1"/>
                </a:cxn>
                <a:cxn ang="0">
                  <a:pos x="T2" y="T3"/>
                </a:cxn>
                <a:cxn ang="0">
                  <a:pos x="T4" y="T5"/>
                </a:cxn>
                <a:cxn ang="0">
                  <a:pos x="T6" y="T7"/>
                </a:cxn>
                <a:cxn ang="0">
                  <a:pos x="T8" y="T9"/>
                </a:cxn>
                <a:cxn ang="0">
                  <a:pos x="T10" y="T11"/>
                </a:cxn>
              </a:cxnLst>
              <a:rect l="0" t="0" r="r" b="b"/>
              <a:pathLst>
                <a:path w="645" h="301">
                  <a:moveTo>
                    <a:pt x="645" y="0"/>
                  </a:moveTo>
                  <a:lnTo>
                    <a:pt x="302" y="0"/>
                  </a:lnTo>
                  <a:lnTo>
                    <a:pt x="0" y="301"/>
                  </a:lnTo>
                  <a:lnTo>
                    <a:pt x="645" y="301"/>
                  </a:lnTo>
                  <a:lnTo>
                    <a:pt x="645" y="153"/>
                  </a:lnTo>
                  <a:lnTo>
                    <a:pt x="645" y="0"/>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3"/>
            <p:cNvSpPr>
              <a:spLocks/>
            </p:cNvSpPr>
            <p:nvPr/>
          </p:nvSpPr>
          <p:spPr bwMode="auto">
            <a:xfrm>
              <a:off x="6731668" y="3751904"/>
              <a:ext cx="450116" cy="3106096"/>
            </a:xfrm>
            <a:custGeom>
              <a:avLst/>
              <a:gdLst>
                <a:gd name="T0" fmla="*/ 302 w 302"/>
                <a:gd name="T1" fmla="*/ 0 h 2084"/>
                <a:gd name="T2" fmla="*/ 302 w 302"/>
                <a:gd name="T3" fmla="*/ 2084 h 2084"/>
                <a:gd name="T4" fmla="*/ 0 w 302"/>
                <a:gd name="T5" fmla="*/ 2084 h 2084"/>
                <a:gd name="T6" fmla="*/ 0 w 302"/>
                <a:gd name="T7" fmla="*/ 301 h 2084"/>
                <a:gd name="T8" fmla="*/ 302 w 302"/>
                <a:gd name="T9" fmla="*/ 0 h 2084"/>
              </a:gdLst>
              <a:ahLst/>
              <a:cxnLst>
                <a:cxn ang="0">
                  <a:pos x="T0" y="T1"/>
                </a:cxn>
                <a:cxn ang="0">
                  <a:pos x="T2" y="T3"/>
                </a:cxn>
                <a:cxn ang="0">
                  <a:pos x="T4" y="T5"/>
                </a:cxn>
                <a:cxn ang="0">
                  <a:pos x="T6" y="T7"/>
                </a:cxn>
                <a:cxn ang="0">
                  <a:pos x="T8" y="T9"/>
                </a:cxn>
              </a:cxnLst>
              <a:rect l="0" t="0" r="r" b="b"/>
              <a:pathLst>
                <a:path w="302" h="2084">
                  <a:moveTo>
                    <a:pt x="302" y="0"/>
                  </a:moveTo>
                  <a:lnTo>
                    <a:pt x="302" y="2084"/>
                  </a:lnTo>
                  <a:lnTo>
                    <a:pt x="0" y="2084"/>
                  </a:lnTo>
                  <a:lnTo>
                    <a:pt x="0" y="301"/>
                  </a:lnTo>
                  <a:lnTo>
                    <a:pt x="302"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7"/>
            <p:cNvSpPr>
              <a:spLocks/>
            </p:cNvSpPr>
            <p:nvPr/>
          </p:nvSpPr>
          <p:spPr bwMode="auto">
            <a:xfrm>
              <a:off x="6731668" y="3751904"/>
              <a:ext cx="1010524" cy="448626"/>
            </a:xfrm>
            <a:custGeom>
              <a:avLst/>
              <a:gdLst>
                <a:gd name="T0" fmla="*/ 678 w 678"/>
                <a:gd name="T1" fmla="*/ 301 h 301"/>
                <a:gd name="T2" fmla="*/ 0 w 678"/>
                <a:gd name="T3" fmla="*/ 301 h 301"/>
                <a:gd name="T4" fmla="*/ 302 w 678"/>
                <a:gd name="T5" fmla="*/ 0 h 301"/>
                <a:gd name="T6" fmla="*/ 678 w 678"/>
                <a:gd name="T7" fmla="*/ 0 h 301"/>
                <a:gd name="T8" fmla="*/ 678 w 678"/>
                <a:gd name="T9" fmla="*/ 301 h 301"/>
              </a:gdLst>
              <a:ahLst/>
              <a:cxnLst>
                <a:cxn ang="0">
                  <a:pos x="T0" y="T1"/>
                </a:cxn>
                <a:cxn ang="0">
                  <a:pos x="T2" y="T3"/>
                </a:cxn>
                <a:cxn ang="0">
                  <a:pos x="T4" y="T5"/>
                </a:cxn>
                <a:cxn ang="0">
                  <a:pos x="T6" y="T7"/>
                </a:cxn>
                <a:cxn ang="0">
                  <a:pos x="T8" y="T9"/>
                </a:cxn>
              </a:cxnLst>
              <a:rect l="0" t="0" r="r" b="b"/>
              <a:pathLst>
                <a:path w="678" h="301">
                  <a:moveTo>
                    <a:pt x="678" y="301"/>
                  </a:moveTo>
                  <a:lnTo>
                    <a:pt x="0" y="301"/>
                  </a:lnTo>
                  <a:lnTo>
                    <a:pt x="302" y="0"/>
                  </a:lnTo>
                  <a:lnTo>
                    <a:pt x="678" y="0"/>
                  </a:lnTo>
                  <a:lnTo>
                    <a:pt x="678" y="301"/>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9"/>
            <p:cNvSpPr>
              <a:spLocks/>
            </p:cNvSpPr>
            <p:nvPr/>
          </p:nvSpPr>
          <p:spPr bwMode="auto">
            <a:xfrm>
              <a:off x="7693008" y="3537279"/>
              <a:ext cx="481416" cy="885327"/>
            </a:xfrm>
            <a:custGeom>
              <a:avLst/>
              <a:gdLst>
                <a:gd name="T0" fmla="*/ 323 w 323"/>
                <a:gd name="T1" fmla="*/ 297 h 594"/>
                <a:gd name="T2" fmla="*/ 0 w 323"/>
                <a:gd name="T3" fmla="*/ 0 h 594"/>
                <a:gd name="T4" fmla="*/ 0 w 323"/>
                <a:gd name="T5" fmla="*/ 297 h 594"/>
                <a:gd name="T6" fmla="*/ 0 w 323"/>
                <a:gd name="T7" fmla="*/ 594 h 594"/>
                <a:gd name="T8" fmla="*/ 323 w 323"/>
                <a:gd name="T9" fmla="*/ 297 h 594"/>
              </a:gdLst>
              <a:ahLst/>
              <a:cxnLst>
                <a:cxn ang="0">
                  <a:pos x="T0" y="T1"/>
                </a:cxn>
                <a:cxn ang="0">
                  <a:pos x="T2" y="T3"/>
                </a:cxn>
                <a:cxn ang="0">
                  <a:pos x="T4" y="T5"/>
                </a:cxn>
                <a:cxn ang="0">
                  <a:pos x="T6" y="T7"/>
                </a:cxn>
                <a:cxn ang="0">
                  <a:pos x="T8" y="T9"/>
                </a:cxn>
              </a:cxnLst>
              <a:rect l="0" t="0" r="r" b="b"/>
              <a:pathLst>
                <a:path w="323" h="594">
                  <a:moveTo>
                    <a:pt x="323" y="297"/>
                  </a:moveTo>
                  <a:lnTo>
                    <a:pt x="0" y="0"/>
                  </a:lnTo>
                  <a:lnTo>
                    <a:pt x="0" y="297"/>
                  </a:lnTo>
                  <a:lnTo>
                    <a:pt x="0" y="594"/>
                  </a:lnTo>
                  <a:lnTo>
                    <a:pt x="323" y="297"/>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40"/>
            <p:cNvSpPr>
              <a:spLocks/>
            </p:cNvSpPr>
            <p:nvPr/>
          </p:nvSpPr>
          <p:spPr bwMode="auto">
            <a:xfrm>
              <a:off x="7693008" y="3537279"/>
              <a:ext cx="481416" cy="885327"/>
            </a:xfrm>
            <a:custGeom>
              <a:avLst/>
              <a:gdLst>
                <a:gd name="T0" fmla="*/ 323 w 323"/>
                <a:gd name="T1" fmla="*/ 297 h 594"/>
                <a:gd name="T2" fmla="*/ 0 w 323"/>
                <a:gd name="T3" fmla="*/ 0 h 594"/>
                <a:gd name="T4" fmla="*/ 0 w 323"/>
                <a:gd name="T5" fmla="*/ 297 h 594"/>
                <a:gd name="T6" fmla="*/ 0 w 323"/>
                <a:gd name="T7" fmla="*/ 594 h 594"/>
                <a:gd name="T8" fmla="*/ 323 w 323"/>
                <a:gd name="T9" fmla="*/ 297 h 594"/>
              </a:gdLst>
              <a:ahLst/>
              <a:cxnLst>
                <a:cxn ang="0">
                  <a:pos x="T0" y="T1"/>
                </a:cxn>
                <a:cxn ang="0">
                  <a:pos x="T2" y="T3"/>
                </a:cxn>
                <a:cxn ang="0">
                  <a:pos x="T4" y="T5"/>
                </a:cxn>
                <a:cxn ang="0">
                  <a:pos x="T6" y="T7"/>
                </a:cxn>
                <a:cxn ang="0">
                  <a:pos x="T8" y="T9"/>
                </a:cxn>
              </a:cxnLst>
              <a:rect l="0" t="0" r="r" b="b"/>
              <a:pathLst>
                <a:path w="323" h="594">
                  <a:moveTo>
                    <a:pt x="323" y="297"/>
                  </a:moveTo>
                  <a:lnTo>
                    <a:pt x="0" y="0"/>
                  </a:lnTo>
                  <a:lnTo>
                    <a:pt x="0" y="297"/>
                  </a:lnTo>
                  <a:lnTo>
                    <a:pt x="0" y="594"/>
                  </a:lnTo>
                  <a:lnTo>
                    <a:pt x="323" y="297"/>
                  </a:ln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36" name="TextBox 35"/>
          <p:cNvSpPr txBox="1"/>
          <p:nvPr/>
        </p:nvSpPr>
        <p:spPr>
          <a:xfrm>
            <a:off x="1652846" y="4409073"/>
            <a:ext cx="1688924" cy="338554"/>
          </a:xfrm>
          <a:prstGeom prst="rect">
            <a:avLst/>
          </a:prstGeom>
          <a:noFill/>
        </p:spPr>
        <p:txBody>
          <a:bodyPr wrap="none" rtlCol="0">
            <a:spAutoFit/>
          </a:bodyPr>
          <a:lstStyle/>
          <a:p>
            <a:pPr algn="r"/>
            <a:r>
              <a:rPr lang="en-US" sz="1600" spc="30">
                <a:solidFill>
                  <a:schemeClr val="tx1">
                    <a:lumMod val="90000"/>
                    <a:lumOff val="10000"/>
                  </a:schemeClr>
                </a:solidFill>
              </a:rPr>
              <a:t>Short Title Here</a:t>
            </a:r>
          </a:p>
        </p:txBody>
      </p:sp>
      <p:sp>
        <p:nvSpPr>
          <p:cNvPr id="37" name="TextBox 36"/>
          <p:cNvSpPr txBox="1"/>
          <p:nvPr/>
        </p:nvSpPr>
        <p:spPr>
          <a:xfrm>
            <a:off x="1300890" y="4714743"/>
            <a:ext cx="2040880" cy="609398"/>
          </a:xfrm>
          <a:prstGeom prst="rect">
            <a:avLst/>
          </a:prstGeom>
          <a:noFill/>
        </p:spPr>
        <p:txBody>
          <a:bodyPr wrap="none" rtlCol="0">
            <a:spAutoFit/>
          </a:bodyPr>
          <a:lstStyle/>
          <a:p>
            <a:pPr algn="r">
              <a:lnSpc>
                <a:spcPct val="140000"/>
              </a:lnSpc>
            </a:pPr>
            <a:r>
              <a:rPr lang="en-US" sz="1200">
                <a:solidFill>
                  <a:schemeClr val="tx1">
                    <a:lumMod val="90000"/>
                    <a:lumOff val="10000"/>
                  </a:schemeClr>
                </a:solidFill>
              </a:rPr>
              <a:t>Lorem ipsum dolor, consect </a:t>
            </a:r>
          </a:p>
          <a:p>
            <a:pPr algn="r">
              <a:lnSpc>
                <a:spcPct val="140000"/>
              </a:lnSpc>
            </a:pPr>
            <a:r>
              <a:rPr lang="en-US" sz="1200">
                <a:solidFill>
                  <a:schemeClr val="tx1">
                    <a:lumMod val="90000"/>
                    <a:lumOff val="10000"/>
                  </a:schemeClr>
                </a:solidFill>
              </a:rPr>
              <a:t>adipiscing elit roin cursu.</a:t>
            </a:r>
          </a:p>
        </p:txBody>
      </p:sp>
      <p:sp>
        <p:nvSpPr>
          <p:cNvPr id="38" name="Shape 2430"/>
          <p:cNvSpPr/>
          <p:nvPr/>
        </p:nvSpPr>
        <p:spPr>
          <a:xfrm>
            <a:off x="3576781" y="4693788"/>
            <a:ext cx="334304" cy="334279"/>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tx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ea typeface="Arial"/>
              <a:cs typeface="Arial"/>
              <a:sym typeface="Gill Sans"/>
            </a:endParaRPr>
          </a:p>
        </p:txBody>
      </p:sp>
      <p:sp>
        <p:nvSpPr>
          <p:cNvPr id="39" name="TextBox 38"/>
          <p:cNvSpPr txBox="1"/>
          <p:nvPr/>
        </p:nvSpPr>
        <p:spPr>
          <a:xfrm>
            <a:off x="2019558" y="3023752"/>
            <a:ext cx="1688925" cy="338554"/>
          </a:xfrm>
          <a:prstGeom prst="rect">
            <a:avLst/>
          </a:prstGeom>
          <a:noFill/>
        </p:spPr>
        <p:txBody>
          <a:bodyPr wrap="none" rtlCol="0">
            <a:spAutoFit/>
          </a:bodyPr>
          <a:lstStyle/>
          <a:p>
            <a:pPr algn="r"/>
            <a:r>
              <a:rPr lang="en-US" sz="1600" spc="30">
                <a:solidFill>
                  <a:schemeClr val="tx1">
                    <a:lumMod val="90000"/>
                    <a:lumOff val="10000"/>
                  </a:schemeClr>
                </a:solidFill>
              </a:rPr>
              <a:t>Short Title Here</a:t>
            </a:r>
          </a:p>
        </p:txBody>
      </p:sp>
      <p:sp>
        <p:nvSpPr>
          <p:cNvPr id="40" name="TextBox 39"/>
          <p:cNvSpPr txBox="1"/>
          <p:nvPr/>
        </p:nvSpPr>
        <p:spPr>
          <a:xfrm>
            <a:off x="1667603" y="3329422"/>
            <a:ext cx="2040880" cy="609398"/>
          </a:xfrm>
          <a:prstGeom prst="rect">
            <a:avLst/>
          </a:prstGeom>
          <a:noFill/>
        </p:spPr>
        <p:txBody>
          <a:bodyPr wrap="none" rtlCol="0">
            <a:spAutoFit/>
          </a:bodyPr>
          <a:lstStyle/>
          <a:p>
            <a:pPr algn="r">
              <a:lnSpc>
                <a:spcPct val="140000"/>
              </a:lnSpc>
            </a:pPr>
            <a:r>
              <a:rPr lang="en-US" sz="1200">
                <a:solidFill>
                  <a:schemeClr val="tx1">
                    <a:lumMod val="90000"/>
                    <a:lumOff val="10000"/>
                  </a:schemeClr>
                </a:solidFill>
              </a:rPr>
              <a:t>Lorem ipsum dolor, consect </a:t>
            </a:r>
          </a:p>
          <a:p>
            <a:pPr algn="r">
              <a:lnSpc>
                <a:spcPct val="140000"/>
              </a:lnSpc>
            </a:pPr>
            <a:r>
              <a:rPr lang="en-US" sz="1200">
                <a:solidFill>
                  <a:schemeClr val="tx1">
                    <a:lumMod val="90000"/>
                    <a:lumOff val="10000"/>
                  </a:schemeClr>
                </a:solidFill>
              </a:rPr>
              <a:t>adipiscing elit roin cursu.</a:t>
            </a:r>
          </a:p>
        </p:txBody>
      </p:sp>
      <p:sp>
        <p:nvSpPr>
          <p:cNvPr id="41" name="Shape 2369"/>
          <p:cNvSpPr/>
          <p:nvPr/>
        </p:nvSpPr>
        <p:spPr>
          <a:xfrm>
            <a:off x="3946606" y="3307949"/>
            <a:ext cx="334304" cy="334279"/>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4236" y="16752"/>
                </a:moveTo>
                <a:cubicBezTo>
                  <a:pt x="14001" y="16887"/>
                  <a:pt x="13921" y="17188"/>
                  <a:pt x="14057" y="17422"/>
                </a:cubicBezTo>
                <a:cubicBezTo>
                  <a:pt x="14192" y="17658"/>
                  <a:pt x="14493" y="17738"/>
                  <a:pt x="14727" y="17602"/>
                </a:cubicBezTo>
                <a:cubicBezTo>
                  <a:pt x="14962" y="17467"/>
                  <a:pt x="15042" y="17167"/>
                  <a:pt x="14907" y="16932"/>
                </a:cubicBezTo>
                <a:cubicBezTo>
                  <a:pt x="14771" y="16697"/>
                  <a:pt x="14472" y="16617"/>
                  <a:pt x="14236" y="16752"/>
                </a:cubicBezTo>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5218" y="10309"/>
                </a:moveTo>
                <a:lnTo>
                  <a:pt x="12694" y="10309"/>
                </a:lnTo>
                <a:cubicBezTo>
                  <a:pt x="12515" y="9624"/>
                  <a:pt x="11978" y="9084"/>
                  <a:pt x="11291" y="8906"/>
                </a:cubicBezTo>
                <a:lnTo>
                  <a:pt x="11291" y="3436"/>
                </a:lnTo>
                <a:cubicBezTo>
                  <a:pt x="11291" y="3166"/>
                  <a:pt x="11071" y="2945"/>
                  <a:pt x="10800" y="2945"/>
                </a:cubicBezTo>
                <a:cubicBezTo>
                  <a:pt x="10529" y="2945"/>
                  <a:pt x="10309" y="3166"/>
                  <a:pt x="10309" y="3436"/>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5218" y="11291"/>
                </a:lnTo>
                <a:cubicBezTo>
                  <a:pt x="15489" y="11291"/>
                  <a:pt x="15709" y="11072"/>
                  <a:pt x="15709" y="10800"/>
                </a:cubicBezTo>
                <a:cubicBezTo>
                  <a:pt x="15709" y="10529"/>
                  <a:pt x="15489" y="10309"/>
                  <a:pt x="15218" y="10309"/>
                </a:cubicBezTo>
                <a:moveTo>
                  <a:pt x="16932" y="6693"/>
                </a:moveTo>
                <a:cubicBezTo>
                  <a:pt x="16697" y="6829"/>
                  <a:pt x="16616" y="7129"/>
                  <a:pt x="16752" y="7364"/>
                </a:cubicBezTo>
                <a:cubicBezTo>
                  <a:pt x="16887" y="7599"/>
                  <a:pt x="17188" y="7679"/>
                  <a:pt x="17422" y="7543"/>
                </a:cubicBezTo>
                <a:cubicBezTo>
                  <a:pt x="17657" y="7408"/>
                  <a:pt x="17737" y="7108"/>
                  <a:pt x="17602" y="6873"/>
                </a:cubicBezTo>
                <a:cubicBezTo>
                  <a:pt x="17467" y="6638"/>
                  <a:pt x="17166" y="6557"/>
                  <a:pt x="16932" y="6693"/>
                </a:cubicBezTo>
                <a:moveTo>
                  <a:pt x="10800" y="17673"/>
                </a:moveTo>
                <a:cubicBezTo>
                  <a:pt x="10529" y="17673"/>
                  <a:pt x="10309" y="17893"/>
                  <a:pt x="10309" y="18164"/>
                </a:cubicBezTo>
                <a:cubicBezTo>
                  <a:pt x="10309" y="18435"/>
                  <a:pt x="10529" y="18655"/>
                  <a:pt x="10800" y="18655"/>
                </a:cubicBezTo>
                <a:cubicBezTo>
                  <a:pt x="11071" y="18655"/>
                  <a:pt x="11291" y="18435"/>
                  <a:pt x="11291" y="18164"/>
                </a:cubicBezTo>
                <a:cubicBezTo>
                  <a:pt x="11291" y="17893"/>
                  <a:pt x="11071" y="17673"/>
                  <a:pt x="10800" y="17673"/>
                </a:cubicBezTo>
                <a:moveTo>
                  <a:pt x="17422" y="14057"/>
                </a:moveTo>
                <a:cubicBezTo>
                  <a:pt x="17188" y="13921"/>
                  <a:pt x="16887" y="14001"/>
                  <a:pt x="16752" y="14236"/>
                </a:cubicBezTo>
                <a:cubicBezTo>
                  <a:pt x="16616" y="14472"/>
                  <a:pt x="16697" y="14772"/>
                  <a:pt x="16932" y="14907"/>
                </a:cubicBezTo>
                <a:cubicBezTo>
                  <a:pt x="17166" y="15043"/>
                  <a:pt x="17467" y="14962"/>
                  <a:pt x="17602" y="14727"/>
                </a:cubicBezTo>
                <a:cubicBezTo>
                  <a:pt x="17737" y="14492"/>
                  <a:pt x="17657" y="14192"/>
                  <a:pt x="17422" y="14057"/>
                </a:cubicBezTo>
                <a:moveTo>
                  <a:pt x="4668" y="6693"/>
                </a:moveTo>
                <a:cubicBezTo>
                  <a:pt x="4433" y="6557"/>
                  <a:pt x="4133" y="6638"/>
                  <a:pt x="3998" y="6873"/>
                </a:cubicBezTo>
                <a:cubicBezTo>
                  <a:pt x="3863" y="7108"/>
                  <a:pt x="3942" y="7408"/>
                  <a:pt x="4178" y="7543"/>
                </a:cubicBezTo>
                <a:cubicBezTo>
                  <a:pt x="4412" y="7679"/>
                  <a:pt x="4713" y="7599"/>
                  <a:pt x="4848" y="7364"/>
                </a:cubicBezTo>
                <a:cubicBezTo>
                  <a:pt x="4984" y="7129"/>
                  <a:pt x="4903" y="6829"/>
                  <a:pt x="4668" y="6693"/>
                </a:cubicBezTo>
                <a:moveTo>
                  <a:pt x="14236" y="4848"/>
                </a:moveTo>
                <a:cubicBezTo>
                  <a:pt x="14472" y="4984"/>
                  <a:pt x="14771" y="4903"/>
                  <a:pt x="14907" y="4669"/>
                </a:cubicBezTo>
                <a:cubicBezTo>
                  <a:pt x="15042" y="4434"/>
                  <a:pt x="14962" y="4134"/>
                  <a:pt x="14727" y="3998"/>
                </a:cubicBezTo>
                <a:cubicBezTo>
                  <a:pt x="14493" y="3863"/>
                  <a:pt x="14192" y="3943"/>
                  <a:pt x="14057" y="4178"/>
                </a:cubicBezTo>
                <a:cubicBezTo>
                  <a:pt x="13921" y="4412"/>
                  <a:pt x="14001" y="4713"/>
                  <a:pt x="14236" y="4848"/>
                </a:cubicBezTo>
                <a:moveTo>
                  <a:pt x="3436" y="10309"/>
                </a:moveTo>
                <a:cubicBezTo>
                  <a:pt x="3166" y="10309"/>
                  <a:pt x="2945" y="10529"/>
                  <a:pt x="2945" y="10800"/>
                </a:cubicBezTo>
                <a:cubicBezTo>
                  <a:pt x="2945" y="11072"/>
                  <a:pt x="3166" y="11291"/>
                  <a:pt x="3436" y="11291"/>
                </a:cubicBezTo>
                <a:cubicBezTo>
                  <a:pt x="3707" y="11291"/>
                  <a:pt x="3927" y="11072"/>
                  <a:pt x="3927" y="10800"/>
                </a:cubicBezTo>
                <a:cubicBezTo>
                  <a:pt x="3927" y="10529"/>
                  <a:pt x="3707" y="10309"/>
                  <a:pt x="3436" y="10309"/>
                </a:cubicBezTo>
                <a:moveTo>
                  <a:pt x="6873" y="3998"/>
                </a:moveTo>
                <a:cubicBezTo>
                  <a:pt x="6638" y="4134"/>
                  <a:pt x="6558" y="4434"/>
                  <a:pt x="6693" y="4669"/>
                </a:cubicBezTo>
                <a:cubicBezTo>
                  <a:pt x="6829" y="4903"/>
                  <a:pt x="7129" y="4984"/>
                  <a:pt x="7364" y="4848"/>
                </a:cubicBezTo>
                <a:cubicBezTo>
                  <a:pt x="7599" y="4713"/>
                  <a:pt x="7679" y="4412"/>
                  <a:pt x="7543" y="4178"/>
                </a:cubicBezTo>
                <a:cubicBezTo>
                  <a:pt x="7408" y="3943"/>
                  <a:pt x="7108" y="3863"/>
                  <a:pt x="6873" y="3998"/>
                </a:cubicBezTo>
                <a:moveTo>
                  <a:pt x="4178" y="14057"/>
                </a:moveTo>
                <a:cubicBezTo>
                  <a:pt x="3942" y="14192"/>
                  <a:pt x="3863" y="14492"/>
                  <a:pt x="3998" y="14727"/>
                </a:cubicBezTo>
                <a:cubicBezTo>
                  <a:pt x="4133" y="14962"/>
                  <a:pt x="4433" y="15043"/>
                  <a:pt x="4668" y="14907"/>
                </a:cubicBezTo>
                <a:cubicBezTo>
                  <a:pt x="4903" y="14772"/>
                  <a:pt x="4984" y="14472"/>
                  <a:pt x="4848" y="14236"/>
                </a:cubicBezTo>
                <a:cubicBezTo>
                  <a:pt x="4713" y="14001"/>
                  <a:pt x="4412" y="13921"/>
                  <a:pt x="4178" y="14057"/>
                </a:cubicBezTo>
                <a:moveTo>
                  <a:pt x="7364" y="16752"/>
                </a:moveTo>
                <a:cubicBezTo>
                  <a:pt x="7129" y="16617"/>
                  <a:pt x="6829" y="16697"/>
                  <a:pt x="6693" y="16932"/>
                </a:cubicBezTo>
                <a:cubicBezTo>
                  <a:pt x="6558" y="17167"/>
                  <a:pt x="6638" y="17467"/>
                  <a:pt x="6873" y="17602"/>
                </a:cubicBezTo>
                <a:cubicBezTo>
                  <a:pt x="7108" y="17738"/>
                  <a:pt x="7408" y="17658"/>
                  <a:pt x="7543" y="17422"/>
                </a:cubicBezTo>
                <a:cubicBezTo>
                  <a:pt x="7679" y="17188"/>
                  <a:pt x="7599" y="16887"/>
                  <a:pt x="7364" y="16752"/>
                </a:cubicBezTo>
                <a:moveTo>
                  <a:pt x="18164" y="10309"/>
                </a:moveTo>
                <a:cubicBezTo>
                  <a:pt x="17893" y="10309"/>
                  <a:pt x="17673" y="10529"/>
                  <a:pt x="17673" y="10800"/>
                </a:cubicBezTo>
                <a:cubicBezTo>
                  <a:pt x="17673" y="11072"/>
                  <a:pt x="17893" y="11291"/>
                  <a:pt x="18164" y="11291"/>
                </a:cubicBezTo>
                <a:cubicBezTo>
                  <a:pt x="18434" y="11291"/>
                  <a:pt x="18655" y="11072"/>
                  <a:pt x="18655" y="10800"/>
                </a:cubicBezTo>
                <a:cubicBezTo>
                  <a:pt x="18655" y="10529"/>
                  <a:pt x="18434" y="10309"/>
                  <a:pt x="18164" y="10309"/>
                </a:cubicBezTo>
              </a:path>
            </a:pathLst>
          </a:custGeom>
          <a:solidFill>
            <a:schemeClr val="tx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ea typeface="Arial"/>
              <a:cs typeface="Arial"/>
              <a:sym typeface="Gill Sans"/>
            </a:endParaRPr>
          </a:p>
        </p:txBody>
      </p:sp>
      <p:sp>
        <p:nvSpPr>
          <p:cNvPr id="42" name="TextBox 41"/>
          <p:cNvSpPr txBox="1"/>
          <p:nvPr/>
        </p:nvSpPr>
        <p:spPr>
          <a:xfrm>
            <a:off x="8605188" y="2085582"/>
            <a:ext cx="1688924" cy="338554"/>
          </a:xfrm>
          <a:prstGeom prst="rect">
            <a:avLst/>
          </a:prstGeom>
          <a:noFill/>
        </p:spPr>
        <p:txBody>
          <a:bodyPr wrap="none" rtlCol="0">
            <a:spAutoFit/>
          </a:bodyPr>
          <a:lstStyle/>
          <a:p>
            <a:r>
              <a:rPr lang="en-US" sz="1600" spc="30">
                <a:solidFill>
                  <a:schemeClr val="tx1">
                    <a:lumMod val="90000"/>
                    <a:lumOff val="10000"/>
                  </a:schemeClr>
                </a:solidFill>
              </a:rPr>
              <a:t>Short Title Here</a:t>
            </a:r>
          </a:p>
        </p:txBody>
      </p:sp>
      <p:sp>
        <p:nvSpPr>
          <p:cNvPr id="43" name="TextBox 42"/>
          <p:cNvSpPr txBox="1"/>
          <p:nvPr/>
        </p:nvSpPr>
        <p:spPr>
          <a:xfrm>
            <a:off x="8605188" y="2391252"/>
            <a:ext cx="2040880" cy="609398"/>
          </a:xfrm>
          <a:prstGeom prst="rect">
            <a:avLst/>
          </a:prstGeom>
          <a:noFill/>
        </p:spPr>
        <p:txBody>
          <a:bodyPr wrap="none" rtlCol="0">
            <a:spAutoFit/>
          </a:bodyPr>
          <a:lstStyle/>
          <a:p>
            <a:pPr>
              <a:lnSpc>
                <a:spcPct val="140000"/>
              </a:lnSpc>
            </a:pPr>
            <a:r>
              <a:rPr lang="en-US" sz="1200">
                <a:solidFill>
                  <a:schemeClr val="tx1">
                    <a:lumMod val="90000"/>
                    <a:lumOff val="10000"/>
                  </a:schemeClr>
                </a:solidFill>
              </a:rPr>
              <a:t>Lorem ipsum dolor, consect </a:t>
            </a:r>
          </a:p>
          <a:p>
            <a:pPr>
              <a:lnSpc>
                <a:spcPct val="140000"/>
              </a:lnSpc>
            </a:pPr>
            <a:r>
              <a:rPr lang="en-US" sz="1200">
                <a:solidFill>
                  <a:schemeClr val="tx1">
                    <a:lumMod val="90000"/>
                    <a:lumOff val="10000"/>
                  </a:schemeClr>
                </a:solidFill>
              </a:rPr>
              <a:t>adipiscing elit roin cursu.</a:t>
            </a:r>
          </a:p>
        </p:txBody>
      </p:sp>
      <p:sp>
        <p:nvSpPr>
          <p:cNvPr id="44" name="Shape 2434"/>
          <p:cNvSpPr/>
          <p:nvPr/>
        </p:nvSpPr>
        <p:spPr>
          <a:xfrm>
            <a:off x="8032761" y="2366681"/>
            <a:ext cx="334304" cy="334279"/>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chemeClr val="tx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ea typeface="Arial"/>
              <a:cs typeface="Arial"/>
              <a:sym typeface="Gill Sans"/>
            </a:endParaRPr>
          </a:p>
        </p:txBody>
      </p:sp>
      <p:sp>
        <p:nvSpPr>
          <p:cNvPr id="45" name="TextBox 44"/>
          <p:cNvSpPr txBox="1"/>
          <p:nvPr/>
        </p:nvSpPr>
        <p:spPr>
          <a:xfrm>
            <a:off x="9107999" y="3537279"/>
            <a:ext cx="1688924" cy="338554"/>
          </a:xfrm>
          <a:prstGeom prst="rect">
            <a:avLst/>
          </a:prstGeom>
          <a:noFill/>
        </p:spPr>
        <p:txBody>
          <a:bodyPr wrap="none" rtlCol="0">
            <a:spAutoFit/>
          </a:bodyPr>
          <a:lstStyle/>
          <a:p>
            <a:r>
              <a:rPr lang="en-US" sz="1600" spc="30">
                <a:solidFill>
                  <a:schemeClr val="tx1">
                    <a:lumMod val="90000"/>
                    <a:lumOff val="10000"/>
                  </a:schemeClr>
                </a:solidFill>
              </a:rPr>
              <a:t>Short Title Here</a:t>
            </a:r>
          </a:p>
        </p:txBody>
      </p:sp>
      <p:sp>
        <p:nvSpPr>
          <p:cNvPr id="46" name="TextBox 45"/>
          <p:cNvSpPr txBox="1"/>
          <p:nvPr/>
        </p:nvSpPr>
        <p:spPr>
          <a:xfrm>
            <a:off x="9107999" y="3842949"/>
            <a:ext cx="2040880" cy="609398"/>
          </a:xfrm>
          <a:prstGeom prst="rect">
            <a:avLst/>
          </a:prstGeom>
          <a:noFill/>
        </p:spPr>
        <p:txBody>
          <a:bodyPr wrap="none" rtlCol="0">
            <a:spAutoFit/>
          </a:bodyPr>
          <a:lstStyle/>
          <a:p>
            <a:pPr>
              <a:lnSpc>
                <a:spcPct val="140000"/>
              </a:lnSpc>
            </a:pPr>
            <a:r>
              <a:rPr lang="en-US" sz="1200">
                <a:solidFill>
                  <a:schemeClr val="tx1">
                    <a:lumMod val="90000"/>
                    <a:lumOff val="10000"/>
                  </a:schemeClr>
                </a:solidFill>
              </a:rPr>
              <a:t>Lorem ipsum dolor, consect </a:t>
            </a:r>
          </a:p>
          <a:p>
            <a:pPr>
              <a:lnSpc>
                <a:spcPct val="140000"/>
              </a:lnSpc>
            </a:pPr>
            <a:r>
              <a:rPr lang="en-US" sz="1200">
                <a:solidFill>
                  <a:schemeClr val="tx1">
                    <a:lumMod val="90000"/>
                    <a:lumOff val="10000"/>
                  </a:schemeClr>
                </a:solidFill>
              </a:rPr>
              <a:t>adipiscing elit roin cursu.</a:t>
            </a:r>
          </a:p>
        </p:txBody>
      </p:sp>
      <p:sp>
        <p:nvSpPr>
          <p:cNvPr id="47" name="Shape 2368"/>
          <p:cNvSpPr/>
          <p:nvPr/>
        </p:nvSpPr>
        <p:spPr>
          <a:xfrm>
            <a:off x="8535572" y="3815234"/>
            <a:ext cx="334304" cy="334279"/>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tx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ea typeface="Arial"/>
              <a:cs typeface="Arial"/>
              <a:sym typeface="Gill Sans"/>
            </a:endParaRPr>
          </a:p>
        </p:txBody>
      </p:sp>
    </p:spTree>
    <p:extLst>
      <p:ext uri="{BB962C8B-B14F-4D97-AF65-F5344CB8AC3E}">
        <p14:creationId xmlns:p14="http://schemas.microsoft.com/office/powerpoint/2010/main" val="1486912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6366" y="696839"/>
            <a:ext cx="5979268" cy="673839"/>
          </a:xfrm>
          <a:prstGeom prst="rect">
            <a:avLst/>
          </a:prstGeom>
          <a:noFill/>
        </p:spPr>
        <p:txBody>
          <a:bodyPr wrap="square" rtlCol="0">
            <a:spAutoFit/>
          </a:bodyPr>
          <a:lstStyle/>
          <a:p>
            <a:pPr algn="ctr">
              <a:lnSpc>
                <a:spcPct val="130000"/>
              </a:lnSpc>
            </a:pPr>
            <a:r>
              <a:rPr lang="en-US" sz="3200" b="1" dirty="0">
                <a:latin typeface="+mj-lt"/>
              </a:rPr>
              <a:t>SUBTITLE ABOUT </a:t>
            </a:r>
            <a:r>
              <a:rPr lang="en-US" sz="3200" b="1" dirty="0">
                <a:solidFill>
                  <a:schemeClr val="accent1"/>
                </a:solidFill>
                <a:latin typeface="+mj-lt"/>
              </a:rPr>
              <a:t>THIS</a:t>
            </a:r>
          </a:p>
        </p:txBody>
      </p:sp>
      <p:sp>
        <p:nvSpPr>
          <p:cNvPr id="3" name="Freeform 7"/>
          <p:cNvSpPr>
            <a:spLocks/>
          </p:cNvSpPr>
          <p:nvPr/>
        </p:nvSpPr>
        <p:spPr bwMode="auto">
          <a:xfrm>
            <a:off x="4953298" y="2603261"/>
            <a:ext cx="1004463" cy="807233"/>
          </a:xfrm>
          <a:custGeom>
            <a:avLst/>
            <a:gdLst>
              <a:gd name="T0" fmla="*/ 158 w 525"/>
              <a:gd name="T1" fmla="*/ 0 h 423"/>
              <a:gd name="T2" fmla="*/ 366 w 525"/>
              <a:gd name="T3" fmla="*/ 0 h 423"/>
              <a:gd name="T4" fmla="*/ 367 w 525"/>
              <a:gd name="T5" fmla="*/ 0 h 423"/>
              <a:gd name="T6" fmla="*/ 367 w 525"/>
              <a:gd name="T7" fmla="*/ 0 h 423"/>
              <a:gd name="T8" fmla="*/ 524 w 525"/>
              <a:gd name="T9" fmla="*/ 157 h 423"/>
              <a:gd name="T10" fmla="*/ 525 w 525"/>
              <a:gd name="T11" fmla="*/ 423 h 423"/>
              <a:gd name="T12" fmla="*/ 389 w 525"/>
              <a:gd name="T13" fmla="*/ 321 h 423"/>
              <a:gd name="T14" fmla="*/ 158 w 525"/>
              <a:gd name="T15" fmla="*/ 316 h 423"/>
              <a:gd name="T16" fmla="*/ 0 w 525"/>
              <a:gd name="T17" fmla="*/ 158 h 423"/>
              <a:gd name="T18" fmla="*/ 158 w 525"/>
              <a:gd name="T19"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5" h="423">
                <a:moveTo>
                  <a:pt x="158" y="0"/>
                </a:moveTo>
                <a:cubicBezTo>
                  <a:pt x="366" y="0"/>
                  <a:pt x="366" y="0"/>
                  <a:pt x="366" y="0"/>
                </a:cubicBezTo>
                <a:cubicBezTo>
                  <a:pt x="367" y="0"/>
                  <a:pt x="367" y="0"/>
                  <a:pt x="367" y="0"/>
                </a:cubicBezTo>
                <a:cubicBezTo>
                  <a:pt x="367" y="0"/>
                  <a:pt x="367" y="0"/>
                  <a:pt x="367" y="0"/>
                </a:cubicBezTo>
                <a:cubicBezTo>
                  <a:pt x="454" y="0"/>
                  <a:pt x="524" y="71"/>
                  <a:pt x="524" y="157"/>
                </a:cubicBezTo>
                <a:cubicBezTo>
                  <a:pt x="524" y="244"/>
                  <a:pt x="525" y="423"/>
                  <a:pt x="525" y="423"/>
                </a:cubicBezTo>
                <a:cubicBezTo>
                  <a:pt x="525" y="423"/>
                  <a:pt x="485" y="335"/>
                  <a:pt x="389" y="321"/>
                </a:cubicBezTo>
                <a:cubicBezTo>
                  <a:pt x="377" y="319"/>
                  <a:pt x="158" y="316"/>
                  <a:pt x="158" y="316"/>
                </a:cubicBezTo>
                <a:cubicBezTo>
                  <a:pt x="71" y="316"/>
                  <a:pt x="0" y="246"/>
                  <a:pt x="0" y="158"/>
                </a:cubicBezTo>
                <a:cubicBezTo>
                  <a:pt x="0" y="71"/>
                  <a:pt x="71" y="0"/>
                  <a:pt x="158" y="0"/>
                </a:cubicBezTo>
              </a:path>
            </a:pathLst>
          </a:custGeom>
          <a:solidFill>
            <a:schemeClr val="tx1">
              <a:lumMod val="25000"/>
              <a:lumOff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4" name="Freeform 10"/>
          <p:cNvSpPr>
            <a:spLocks/>
          </p:cNvSpPr>
          <p:nvPr/>
        </p:nvSpPr>
        <p:spPr bwMode="auto">
          <a:xfrm>
            <a:off x="5991571" y="4500890"/>
            <a:ext cx="2200519" cy="1768023"/>
          </a:xfrm>
          <a:custGeom>
            <a:avLst/>
            <a:gdLst>
              <a:gd name="T0" fmla="*/ 804 w 1151"/>
              <a:gd name="T1" fmla="*/ 0 h 926"/>
              <a:gd name="T2" fmla="*/ 349 w 1151"/>
              <a:gd name="T3" fmla="*/ 0 h 926"/>
              <a:gd name="T4" fmla="*/ 348 w 1151"/>
              <a:gd name="T5" fmla="*/ 0 h 926"/>
              <a:gd name="T6" fmla="*/ 347 w 1151"/>
              <a:gd name="T7" fmla="*/ 0 h 926"/>
              <a:gd name="T8" fmla="*/ 3 w 1151"/>
              <a:gd name="T9" fmla="*/ 345 h 926"/>
              <a:gd name="T10" fmla="*/ 0 w 1151"/>
              <a:gd name="T11" fmla="*/ 926 h 926"/>
              <a:gd name="T12" fmla="*/ 298 w 1151"/>
              <a:gd name="T13" fmla="*/ 703 h 926"/>
              <a:gd name="T14" fmla="*/ 804 w 1151"/>
              <a:gd name="T15" fmla="*/ 693 h 926"/>
              <a:gd name="T16" fmla="*/ 1151 w 1151"/>
              <a:gd name="T17" fmla="*/ 347 h 926"/>
              <a:gd name="T18" fmla="*/ 804 w 1151"/>
              <a:gd name="T19" fmla="*/ 0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1" h="926">
                <a:moveTo>
                  <a:pt x="804" y="0"/>
                </a:moveTo>
                <a:cubicBezTo>
                  <a:pt x="349" y="0"/>
                  <a:pt x="349" y="0"/>
                  <a:pt x="349" y="0"/>
                </a:cubicBezTo>
                <a:cubicBezTo>
                  <a:pt x="349" y="0"/>
                  <a:pt x="348" y="0"/>
                  <a:pt x="348" y="0"/>
                </a:cubicBezTo>
                <a:cubicBezTo>
                  <a:pt x="347" y="0"/>
                  <a:pt x="347" y="0"/>
                  <a:pt x="347" y="0"/>
                </a:cubicBezTo>
                <a:cubicBezTo>
                  <a:pt x="157" y="0"/>
                  <a:pt x="3" y="154"/>
                  <a:pt x="3" y="345"/>
                </a:cubicBezTo>
                <a:cubicBezTo>
                  <a:pt x="3" y="535"/>
                  <a:pt x="0" y="926"/>
                  <a:pt x="0" y="926"/>
                </a:cubicBezTo>
                <a:cubicBezTo>
                  <a:pt x="0" y="926"/>
                  <a:pt x="87" y="734"/>
                  <a:pt x="298" y="703"/>
                </a:cubicBezTo>
                <a:cubicBezTo>
                  <a:pt x="325" y="699"/>
                  <a:pt x="804" y="693"/>
                  <a:pt x="804" y="693"/>
                </a:cubicBezTo>
                <a:cubicBezTo>
                  <a:pt x="996" y="693"/>
                  <a:pt x="1151" y="538"/>
                  <a:pt x="1151" y="347"/>
                </a:cubicBezTo>
                <a:cubicBezTo>
                  <a:pt x="1151" y="155"/>
                  <a:pt x="996" y="0"/>
                  <a:pt x="804"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5" name="TextBox 4"/>
          <p:cNvSpPr txBox="1"/>
          <p:nvPr/>
        </p:nvSpPr>
        <p:spPr>
          <a:xfrm>
            <a:off x="6468588" y="4980025"/>
            <a:ext cx="1385394" cy="369332"/>
          </a:xfrm>
          <a:prstGeom prst="rect">
            <a:avLst/>
          </a:prstGeom>
          <a:noFill/>
        </p:spPr>
        <p:txBody>
          <a:bodyPr wrap="square" rtlCol="0">
            <a:spAutoFit/>
          </a:bodyPr>
          <a:lstStyle/>
          <a:p>
            <a:pPr algn="ctr"/>
            <a:r>
              <a:rPr lang="en-US">
                <a:solidFill>
                  <a:schemeClr val="bg1"/>
                </a:solidFill>
              </a:rPr>
              <a:t>Title Here</a:t>
            </a:r>
          </a:p>
        </p:txBody>
      </p:sp>
      <p:sp>
        <p:nvSpPr>
          <p:cNvPr id="6" name="Freeform 9"/>
          <p:cNvSpPr>
            <a:spLocks/>
          </p:cNvSpPr>
          <p:nvPr/>
        </p:nvSpPr>
        <p:spPr bwMode="auto">
          <a:xfrm>
            <a:off x="4210870" y="4499482"/>
            <a:ext cx="1746891" cy="1403148"/>
          </a:xfrm>
          <a:custGeom>
            <a:avLst/>
            <a:gdLst>
              <a:gd name="T0" fmla="*/ 275 w 913"/>
              <a:gd name="T1" fmla="*/ 0 h 735"/>
              <a:gd name="T2" fmla="*/ 636 w 913"/>
              <a:gd name="T3" fmla="*/ 0 h 735"/>
              <a:gd name="T4" fmla="*/ 637 w 913"/>
              <a:gd name="T5" fmla="*/ 0 h 735"/>
              <a:gd name="T6" fmla="*/ 638 w 913"/>
              <a:gd name="T7" fmla="*/ 0 h 735"/>
              <a:gd name="T8" fmla="*/ 911 w 913"/>
              <a:gd name="T9" fmla="*/ 273 h 735"/>
              <a:gd name="T10" fmla="*/ 913 w 913"/>
              <a:gd name="T11" fmla="*/ 735 h 735"/>
              <a:gd name="T12" fmla="*/ 677 w 913"/>
              <a:gd name="T13" fmla="*/ 557 h 735"/>
              <a:gd name="T14" fmla="*/ 275 w 913"/>
              <a:gd name="T15" fmla="*/ 550 h 735"/>
              <a:gd name="T16" fmla="*/ 0 w 913"/>
              <a:gd name="T17" fmla="*/ 275 h 735"/>
              <a:gd name="T18" fmla="*/ 275 w 913"/>
              <a:gd name="T19"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3" h="735">
                <a:moveTo>
                  <a:pt x="275" y="0"/>
                </a:moveTo>
                <a:cubicBezTo>
                  <a:pt x="636" y="0"/>
                  <a:pt x="636" y="0"/>
                  <a:pt x="636" y="0"/>
                </a:cubicBezTo>
                <a:cubicBezTo>
                  <a:pt x="637" y="0"/>
                  <a:pt x="637" y="0"/>
                  <a:pt x="637" y="0"/>
                </a:cubicBezTo>
                <a:cubicBezTo>
                  <a:pt x="638" y="0"/>
                  <a:pt x="638" y="0"/>
                  <a:pt x="638" y="0"/>
                </a:cubicBezTo>
                <a:cubicBezTo>
                  <a:pt x="789" y="0"/>
                  <a:pt x="911" y="122"/>
                  <a:pt x="911" y="273"/>
                </a:cubicBezTo>
                <a:cubicBezTo>
                  <a:pt x="911" y="424"/>
                  <a:pt x="913" y="735"/>
                  <a:pt x="913" y="735"/>
                </a:cubicBezTo>
                <a:cubicBezTo>
                  <a:pt x="913" y="735"/>
                  <a:pt x="844" y="582"/>
                  <a:pt x="677" y="557"/>
                </a:cubicBezTo>
                <a:cubicBezTo>
                  <a:pt x="655" y="554"/>
                  <a:pt x="275" y="550"/>
                  <a:pt x="275" y="550"/>
                </a:cubicBezTo>
                <a:cubicBezTo>
                  <a:pt x="123" y="550"/>
                  <a:pt x="0" y="427"/>
                  <a:pt x="0" y="275"/>
                </a:cubicBezTo>
                <a:cubicBezTo>
                  <a:pt x="0" y="123"/>
                  <a:pt x="123" y="0"/>
                  <a:pt x="275"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7" name="TextBox 6"/>
          <p:cNvSpPr txBox="1"/>
          <p:nvPr/>
        </p:nvSpPr>
        <p:spPr>
          <a:xfrm>
            <a:off x="4367669" y="4843002"/>
            <a:ext cx="1385394" cy="338554"/>
          </a:xfrm>
          <a:prstGeom prst="rect">
            <a:avLst/>
          </a:prstGeom>
          <a:noFill/>
        </p:spPr>
        <p:txBody>
          <a:bodyPr wrap="square" rtlCol="0">
            <a:spAutoFit/>
          </a:bodyPr>
          <a:lstStyle/>
          <a:p>
            <a:pPr algn="ctr"/>
            <a:r>
              <a:rPr lang="en-US" sz="1600">
                <a:solidFill>
                  <a:schemeClr val="bg1"/>
                </a:solidFill>
              </a:rPr>
              <a:t>Title Here</a:t>
            </a:r>
          </a:p>
        </p:txBody>
      </p:sp>
      <p:sp>
        <p:nvSpPr>
          <p:cNvPr id="8" name="Freeform 8"/>
          <p:cNvSpPr>
            <a:spLocks/>
          </p:cNvSpPr>
          <p:nvPr/>
        </p:nvSpPr>
        <p:spPr bwMode="auto">
          <a:xfrm>
            <a:off x="4210870" y="3309060"/>
            <a:ext cx="1746891" cy="1403148"/>
          </a:xfrm>
          <a:custGeom>
            <a:avLst/>
            <a:gdLst>
              <a:gd name="T0" fmla="*/ 275 w 913"/>
              <a:gd name="T1" fmla="*/ 0 h 735"/>
              <a:gd name="T2" fmla="*/ 636 w 913"/>
              <a:gd name="T3" fmla="*/ 0 h 735"/>
              <a:gd name="T4" fmla="*/ 637 w 913"/>
              <a:gd name="T5" fmla="*/ 0 h 735"/>
              <a:gd name="T6" fmla="*/ 638 w 913"/>
              <a:gd name="T7" fmla="*/ 0 h 735"/>
              <a:gd name="T8" fmla="*/ 911 w 913"/>
              <a:gd name="T9" fmla="*/ 273 h 735"/>
              <a:gd name="T10" fmla="*/ 913 w 913"/>
              <a:gd name="T11" fmla="*/ 735 h 735"/>
              <a:gd name="T12" fmla="*/ 677 w 913"/>
              <a:gd name="T13" fmla="*/ 557 h 735"/>
              <a:gd name="T14" fmla="*/ 275 w 913"/>
              <a:gd name="T15" fmla="*/ 550 h 735"/>
              <a:gd name="T16" fmla="*/ 0 w 913"/>
              <a:gd name="T17" fmla="*/ 275 h 735"/>
              <a:gd name="T18" fmla="*/ 275 w 913"/>
              <a:gd name="T19"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3" h="735">
                <a:moveTo>
                  <a:pt x="275" y="0"/>
                </a:moveTo>
                <a:cubicBezTo>
                  <a:pt x="636" y="0"/>
                  <a:pt x="636" y="0"/>
                  <a:pt x="636" y="0"/>
                </a:cubicBezTo>
                <a:cubicBezTo>
                  <a:pt x="637" y="0"/>
                  <a:pt x="637" y="0"/>
                  <a:pt x="637" y="0"/>
                </a:cubicBezTo>
                <a:cubicBezTo>
                  <a:pt x="638" y="0"/>
                  <a:pt x="638" y="0"/>
                  <a:pt x="638" y="0"/>
                </a:cubicBezTo>
                <a:cubicBezTo>
                  <a:pt x="789" y="0"/>
                  <a:pt x="911" y="122"/>
                  <a:pt x="911" y="273"/>
                </a:cubicBezTo>
                <a:cubicBezTo>
                  <a:pt x="911" y="424"/>
                  <a:pt x="913" y="735"/>
                  <a:pt x="913" y="735"/>
                </a:cubicBezTo>
                <a:cubicBezTo>
                  <a:pt x="913" y="735"/>
                  <a:pt x="844" y="582"/>
                  <a:pt x="677" y="557"/>
                </a:cubicBezTo>
                <a:cubicBezTo>
                  <a:pt x="655" y="554"/>
                  <a:pt x="275" y="550"/>
                  <a:pt x="275" y="550"/>
                </a:cubicBezTo>
                <a:cubicBezTo>
                  <a:pt x="123" y="550"/>
                  <a:pt x="0" y="427"/>
                  <a:pt x="0" y="275"/>
                </a:cubicBezTo>
                <a:cubicBezTo>
                  <a:pt x="0" y="123"/>
                  <a:pt x="123" y="0"/>
                  <a:pt x="275" y="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9" name="TextBox 8"/>
          <p:cNvSpPr txBox="1"/>
          <p:nvPr/>
        </p:nvSpPr>
        <p:spPr>
          <a:xfrm>
            <a:off x="4367669" y="3684581"/>
            <a:ext cx="1385394" cy="338554"/>
          </a:xfrm>
          <a:prstGeom prst="rect">
            <a:avLst/>
          </a:prstGeom>
          <a:noFill/>
        </p:spPr>
        <p:txBody>
          <a:bodyPr wrap="square" rtlCol="0">
            <a:spAutoFit/>
          </a:bodyPr>
          <a:lstStyle/>
          <a:p>
            <a:pPr algn="ctr"/>
            <a:r>
              <a:rPr lang="en-US" sz="1600">
                <a:solidFill>
                  <a:schemeClr val="bg1"/>
                </a:solidFill>
              </a:rPr>
              <a:t>Title Here</a:t>
            </a:r>
          </a:p>
        </p:txBody>
      </p:sp>
      <p:sp>
        <p:nvSpPr>
          <p:cNvPr id="10" name="Freeform 5"/>
          <p:cNvSpPr>
            <a:spLocks/>
          </p:cNvSpPr>
          <p:nvPr/>
        </p:nvSpPr>
        <p:spPr bwMode="auto">
          <a:xfrm>
            <a:off x="5991571" y="3309060"/>
            <a:ext cx="1745482" cy="1403148"/>
          </a:xfrm>
          <a:custGeom>
            <a:avLst/>
            <a:gdLst>
              <a:gd name="T0" fmla="*/ 638 w 913"/>
              <a:gd name="T1" fmla="*/ 0 h 735"/>
              <a:gd name="T2" fmla="*/ 277 w 913"/>
              <a:gd name="T3" fmla="*/ 0 h 735"/>
              <a:gd name="T4" fmla="*/ 276 w 913"/>
              <a:gd name="T5" fmla="*/ 0 h 735"/>
              <a:gd name="T6" fmla="*/ 275 w 913"/>
              <a:gd name="T7" fmla="*/ 0 h 735"/>
              <a:gd name="T8" fmla="*/ 2 w 913"/>
              <a:gd name="T9" fmla="*/ 273 h 735"/>
              <a:gd name="T10" fmla="*/ 0 w 913"/>
              <a:gd name="T11" fmla="*/ 735 h 735"/>
              <a:gd name="T12" fmla="*/ 237 w 913"/>
              <a:gd name="T13" fmla="*/ 557 h 735"/>
              <a:gd name="T14" fmla="*/ 638 w 913"/>
              <a:gd name="T15" fmla="*/ 550 h 735"/>
              <a:gd name="T16" fmla="*/ 913 w 913"/>
              <a:gd name="T17" fmla="*/ 275 h 735"/>
              <a:gd name="T18" fmla="*/ 638 w 913"/>
              <a:gd name="T19"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3" h="735">
                <a:moveTo>
                  <a:pt x="638" y="0"/>
                </a:moveTo>
                <a:cubicBezTo>
                  <a:pt x="277" y="0"/>
                  <a:pt x="277" y="0"/>
                  <a:pt x="277" y="0"/>
                </a:cubicBezTo>
                <a:cubicBezTo>
                  <a:pt x="276" y="0"/>
                  <a:pt x="276" y="0"/>
                  <a:pt x="276" y="0"/>
                </a:cubicBezTo>
                <a:cubicBezTo>
                  <a:pt x="275" y="0"/>
                  <a:pt x="275" y="0"/>
                  <a:pt x="275" y="0"/>
                </a:cubicBezTo>
                <a:cubicBezTo>
                  <a:pt x="124" y="0"/>
                  <a:pt x="2" y="122"/>
                  <a:pt x="2" y="273"/>
                </a:cubicBezTo>
                <a:cubicBezTo>
                  <a:pt x="2" y="424"/>
                  <a:pt x="0" y="735"/>
                  <a:pt x="0" y="735"/>
                </a:cubicBezTo>
                <a:cubicBezTo>
                  <a:pt x="0" y="735"/>
                  <a:pt x="69" y="582"/>
                  <a:pt x="237" y="557"/>
                </a:cubicBezTo>
                <a:cubicBezTo>
                  <a:pt x="258" y="554"/>
                  <a:pt x="638" y="550"/>
                  <a:pt x="638" y="550"/>
                </a:cubicBezTo>
                <a:cubicBezTo>
                  <a:pt x="790" y="550"/>
                  <a:pt x="913" y="427"/>
                  <a:pt x="913" y="275"/>
                </a:cubicBezTo>
                <a:cubicBezTo>
                  <a:pt x="913" y="123"/>
                  <a:pt x="790" y="0"/>
                  <a:pt x="638" y="0"/>
                </a:cubicBezTo>
              </a:path>
            </a:pathLst>
          </a:custGeom>
          <a:solidFill>
            <a:schemeClr val="tx1">
              <a:lumMod val="90000"/>
              <a:lumOff val="1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11" name="TextBox 10"/>
          <p:cNvSpPr txBox="1"/>
          <p:nvPr/>
        </p:nvSpPr>
        <p:spPr>
          <a:xfrm>
            <a:off x="6061129" y="3682235"/>
            <a:ext cx="1385394" cy="338554"/>
          </a:xfrm>
          <a:prstGeom prst="rect">
            <a:avLst/>
          </a:prstGeom>
          <a:noFill/>
        </p:spPr>
        <p:txBody>
          <a:bodyPr wrap="square" rtlCol="0">
            <a:spAutoFit/>
          </a:bodyPr>
          <a:lstStyle/>
          <a:p>
            <a:pPr algn="ctr"/>
            <a:r>
              <a:rPr lang="en-US" sz="1600">
                <a:solidFill>
                  <a:schemeClr val="bg1"/>
                </a:solidFill>
              </a:rPr>
              <a:t>Title Here</a:t>
            </a:r>
          </a:p>
        </p:txBody>
      </p:sp>
      <p:sp>
        <p:nvSpPr>
          <p:cNvPr id="12" name="Freeform 6"/>
          <p:cNvSpPr>
            <a:spLocks/>
          </p:cNvSpPr>
          <p:nvPr/>
        </p:nvSpPr>
        <p:spPr bwMode="auto">
          <a:xfrm>
            <a:off x="5991571" y="2300372"/>
            <a:ext cx="1460908" cy="1174925"/>
          </a:xfrm>
          <a:custGeom>
            <a:avLst/>
            <a:gdLst>
              <a:gd name="T0" fmla="*/ 534 w 764"/>
              <a:gd name="T1" fmla="*/ 0 h 615"/>
              <a:gd name="T2" fmla="*/ 232 w 764"/>
              <a:gd name="T3" fmla="*/ 0 h 615"/>
              <a:gd name="T4" fmla="*/ 231 w 764"/>
              <a:gd name="T5" fmla="*/ 0 h 615"/>
              <a:gd name="T6" fmla="*/ 230 w 764"/>
              <a:gd name="T7" fmla="*/ 0 h 615"/>
              <a:gd name="T8" fmla="*/ 2 w 764"/>
              <a:gd name="T9" fmla="*/ 229 h 615"/>
              <a:gd name="T10" fmla="*/ 0 w 764"/>
              <a:gd name="T11" fmla="*/ 615 h 615"/>
              <a:gd name="T12" fmla="*/ 198 w 764"/>
              <a:gd name="T13" fmla="*/ 466 h 615"/>
              <a:gd name="T14" fmla="*/ 534 w 764"/>
              <a:gd name="T15" fmla="*/ 460 h 615"/>
              <a:gd name="T16" fmla="*/ 764 w 764"/>
              <a:gd name="T17" fmla="*/ 230 h 615"/>
              <a:gd name="T18" fmla="*/ 534 w 764"/>
              <a:gd name="T19"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4" h="615">
                <a:moveTo>
                  <a:pt x="534" y="0"/>
                </a:moveTo>
                <a:cubicBezTo>
                  <a:pt x="232" y="0"/>
                  <a:pt x="232" y="0"/>
                  <a:pt x="232" y="0"/>
                </a:cubicBezTo>
                <a:cubicBezTo>
                  <a:pt x="231" y="0"/>
                  <a:pt x="231" y="0"/>
                  <a:pt x="231" y="0"/>
                </a:cubicBezTo>
                <a:cubicBezTo>
                  <a:pt x="230" y="0"/>
                  <a:pt x="230" y="0"/>
                  <a:pt x="230" y="0"/>
                </a:cubicBezTo>
                <a:cubicBezTo>
                  <a:pt x="104" y="0"/>
                  <a:pt x="2" y="102"/>
                  <a:pt x="2" y="229"/>
                </a:cubicBezTo>
                <a:cubicBezTo>
                  <a:pt x="2" y="355"/>
                  <a:pt x="0" y="615"/>
                  <a:pt x="0" y="615"/>
                </a:cubicBezTo>
                <a:cubicBezTo>
                  <a:pt x="0" y="615"/>
                  <a:pt x="58" y="487"/>
                  <a:pt x="198" y="466"/>
                </a:cubicBezTo>
                <a:cubicBezTo>
                  <a:pt x="216" y="464"/>
                  <a:pt x="534" y="460"/>
                  <a:pt x="534" y="460"/>
                </a:cubicBezTo>
                <a:cubicBezTo>
                  <a:pt x="661" y="460"/>
                  <a:pt x="764" y="357"/>
                  <a:pt x="764" y="230"/>
                </a:cubicBezTo>
                <a:cubicBezTo>
                  <a:pt x="764" y="103"/>
                  <a:pt x="661" y="0"/>
                  <a:pt x="534" y="0"/>
                </a:cubicBezTo>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13" name="TextBox 12"/>
          <p:cNvSpPr txBox="1"/>
          <p:nvPr/>
        </p:nvSpPr>
        <p:spPr>
          <a:xfrm>
            <a:off x="6029328" y="2589703"/>
            <a:ext cx="1385394" cy="276999"/>
          </a:xfrm>
          <a:prstGeom prst="rect">
            <a:avLst/>
          </a:prstGeom>
          <a:noFill/>
        </p:spPr>
        <p:txBody>
          <a:bodyPr wrap="square" rtlCol="0">
            <a:spAutoFit/>
          </a:bodyPr>
          <a:lstStyle/>
          <a:p>
            <a:pPr algn="ctr"/>
            <a:r>
              <a:rPr lang="en-US" sz="1200">
                <a:solidFill>
                  <a:schemeClr val="bg1"/>
                </a:solidFill>
              </a:rPr>
              <a:t>Title Here</a:t>
            </a:r>
          </a:p>
        </p:txBody>
      </p:sp>
      <p:sp>
        <p:nvSpPr>
          <p:cNvPr id="14" name="TextBox 13"/>
          <p:cNvSpPr txBox="1"/>
          <p:nvPr/>
        </p:nvSpPr>
        <p:spPr>
          <a:xfrm>
            <a:off x="4762832" y="2752153"/>
            <a:ext cx="1385394" cy="276999"/>
          </a:xfrm>
          <a:prstGeom prst="rect">
            <a:avLst/>
          </a:prstGeom>
          <a:noFill/>
        </p:spPr>
        <p:txBody>
          <a:bodyPr wrap="square" rtlCol="0">
            <a:spAutoFit/>
          </a:bodyPr>
          <a:lstStyle/>
          <a:p>
            <a:pPr algn="ctr"/>
            <a:r>
              <a:rPr lang="en-US" sz="1200">
                <a:solidFill>
                  <a:schemeClr val="bg1"/>
                </a:solidFill>
              </a:rPr>
              <a:t>Title Here</a:t>
            </a:r>
          </a:p>
        </p:txBody>
      </p:sp>
      <p:sp>
        <p:nvSpPr>
          <p:cNvPr id="15" name="TextBox 14"/>
          <p:cNvSpPr txBox="1"/>
          <p:nvPr/>
        </p:nvSpPr>
        <p:spPr>
          <a:xfrm>
            <a:off x="8268867" y="4766706"/>
            <a:ext cx="3426868" cy="615105"/>
          </a:xfrm>
          <a:prstGeom prst="rect">
            <a:avLst/>
          </a:prstGeom>
          <a:noFill/>
        </p:spPr>
        <p:txBody>
          <a:bodyPr wrap="square" rtlCol="0">
            <a:spAutoFit/>
          </a:bodyPr>
          <a:lstStyle/>
          <a:p>
            <a:pPr>
              <a:lnSpc>
                <a:spcPct val="150000"/>
              </a:lnSpc>
            </a:pPr>
            <a:r>
              <a:rPr lang="en-US" sz="1200" dirty="0" err="1">
                <a:solidFill>
                  <a:schemeClr val="tx1">
                    <a:lumMod val="90000"/>
                    <a:lumOff val="10000"/>
                  </a:schemeClr>
                </a:solidFill>
              </a:rPr>
              <a:t>Lorem</a:t>
            </a:r>
            <a:r>
              <a:rPr lang="en-US" sz="1200" dirty="0">
                <a:solidFill>
                  <a:schemeClr val="tx1">
                    <a:lumMod val="90000"/>
                    <a:lumOff val="10000"/>
                  </a:schemeClr>
                </a:solidFill>
              </a:rPr>
              <a:t> </a:t>
            </a:r>
            <a:r>
              <a:rPr lang="en-US" sz="1200" dirty="0" err="1">
                <a:solidFill>
                  <a:schemeClr val="tx1">
                    <a:lumMod val="90000"/>
                    <a:lumOff val="10000"/>
                  </a:schemeClr>
                </a:solidFill>
              </a:rPr>
              <a:t>ipsum</a:t>
            </a:r>
            <a:r>
              <a:rPr lang="en-US" sz="1200" dirty="0">
                <a:solidFill>
                  <a:schemeClr val="tx1">
                    <a:lumMod val="90000"/>
                    <a:lumOff val="10000"/>
                  </a:schemeClr>
                </a:solidFill>
              </a:rPr>
              <a:t> dolor sit </a:t>
            </a:r>
            <a:r>
              <a:rPr lang="en-US" sz="1200" dirty="0" err="1">
                <a:solidFill>
                  <a:schemeClr val="tx1">
                    <a:lumMod val="90000"/>
                    <a:lumOff val="10000"/>
                  </a:schemeClr>
                </a:solidFill>
              </a:rPr>
              <a:t>amet</a:t>
            </a:r>
            <a:r>
              <a:rPr lang="en-US" sz="1200" dirty="0">
                <a:solidFill>
                  <a:schemeClr val="tx1">
                    <a:lumMod val="90000"/>
                    <a:lumOff val="10000"/>
                  </a:schemeClr>
                </a:solidFill>
              </a:rPr>
              <a:t>, </a:t>
            </a:r>
            <a:r>
              <a:rPr lang="en-US" sz="1200" dirty="0" err="1">
                <a:solidFill>
                  <a:schemeClr val="tx1">
                    <a:lumMod val="90000"/>
                    <a:lumOff val="10000"/>
                  </a:schemeClr>
                </a:solidFill>
              </a:rPr>
              <a:t>consectetur</a:t>
            </a:r>
            <a:r>
              <a:rPr lang="en-US" sz="1200" dirty="0">
                <a:solidFill>
                  <a:schemeClr val="tx1">
                    <a:lumMod val="90000"/>
                    <a:lumOff val="10000"/>
                  </a:schemeClr>
                </a:solidFill>
              </a:rPr>
              <a:t> </a:t>
            </a:r>
            <a:r>
              <a:rPr lang="en-US" sz="1200" dirty="0" err="1">
                <a:solidFill>
                  <a:schemeClr val="tx1">
                    <a:lumMod val="90000"/>
                    <a:lumOff val="10000"/>
                  </a:schemeClr>
                </a:solidFill>
              </a:rPr>
              <a:t>adipiscing</a:t>
            </a:r>
            <a:r>
              <a:rPr lang="en-US" sz="1200" dirty="0">
                <a:solidFill>
                  <a:schemeClr val="tx1">
                    <a:lumMod val="90000"/>
                    <a:lumOff val="10000"/>
                  </a:schemeClr>
                </a:solidFill>
              </a:rPr>
              <a:t> </a:t>
            </a:r>
            <a:r>
              <a:rPr lang="en-US" sz="1200" dirty="0" err="1">
                <a:solidFill>
                  <a:schemeClr val="tx1">
                    <a:lumMod val="90000"/>
                    <a:lumOff val="10000"/>
                  </a:schemeClr>
                </a:solidFill>
              </a:rPr>
              <a:t>elit</a:t>
            </a:r>
            <a:r>
              <a:rPr lang="en-US" sz="1200" dirty="0">
                <a:solidFill>
                  <a:schemeClr val="tx1">
                    <a:lumMod val="90000"/>
                    <a:lumOff val="10000"/>
                  </a:schemeClr>
                </a:solidFill>
              </a:rPr>
              <a:t>. </a:t>
            </a:r>
            <a:r>
              <a:rPr lang="en-US" sz="1200" dirty="0" err="1">
                <a:solidFill>
                  <a:schemeClr val="tx1">
                    <a:lumMod val="90000"/>
                    <a:lumOff val="10000"/>
                  </a:schemeClr>
                </a:solidFill>
              </a:rPr>
              <a:t>Etiam</a:t>
            </a:r>
            <a:r>
              <a:rPr lang="en-US" sz="1200" dirty="0">
                <a:solidFill>
                  <a:schemeClr val="tx1">
                    <a:lumMod val="90000"/>
                    <a:lumOff val="10000"/>
                  </a:schemeClr>
                </a:solidFill>
              </a:rPr>
              <a:t> </a:t>
            </a:r>
            <a:r>
              <a:rPr lang="en-US" sz="1200" dirty="0" err="1">
                <a:solidFill>
                  <a:schemeClr val="tx1">
                    <a:lumMod val="90000"/>
                    <a:lumOff val="10000"/>
                  </a:schemeClr>
                </a:solidFill>
              </a:rPr>
              <a:t>sed</a:t>
            </a:r>
            <a:r>
              <a:rPr lang="en-US" sz="1200" dirty="0">
                <a:solidFill>
                  <a:schemeClr val="tx1">
                    <a:lumMod val="90000"/>
                    <a:lumOff val="10000"/>
                  </a:schemeClr>
                </a:solidFill>
              </a:rPr>
              <a:t> </a:t>
            </a:r>
            <a:r>
              <a:rPr lang="en-US" sz="1200" dirty="0" err="1">
                <a:solidFill>
                  <a:schemeClr val="tx1">
                    <a:lumMod val="90000"/>
                    <a:lumOff val="10000"/>
                  </a:schemeClr>
                </a:solidFill>
              </a:rPr>
              <a:t>turpis</a:t>
            </a:r>
            <a:r>
              <a:rPr lang="en-US" sz="1200" dirty="0">
                <a:solidFill>
                  <a:schemeClr val="tx1">
                    <a:lumMod val="90000"/>
                    <a:lumOff val="10000"/>
                  </a:schemeClr>
                </a:solidFill>
              </a:rPr>
              <a:t> a </a:t>
            </a:r>
            <a:r>
              <a:rPr lang="en-US" sz="1200" dirty="0" err="1">
                <a:solidFill>
                  <a:schemeClr val="tx1">
                    <a:lumMod val="90000"/>
                    <a:lumOff val="10000"/>
                  </a:schemeClr>
                </a:solidFill>
              </a:rPr>
              <a:t>metus</a:t>
            </a:r>
            <a:endParaRPr lang="en-US" sz="1200" dirty="0">
              <a:solidFill>
                <a:schemeClr val="tx1">
                  <a:lumMod val="90000"/>
                  <a:lumOff val="10000"/>
                </a:schemeClr>
              </a:solidFill>
            </a:endParaRPr>
          </a:p>
        </p:txBody>
      </p:sp>
      <p:sp>
        <p:nvSpPr>
          <p:cNvPr id="16" name="TextBox 15"/>
          <p:cNvSpPr txBox="1"/>
          <p:nvPr/>
        </p:nvSpPr>
        <p:spPr>
          <a:xfrm>
            <a:off x="510568" y="4766706"/>
            <a:ext cx="3423324" cy="615105"/>
          </a:xfrm>
          <a:prstGeom prst="rect">
            <a:avLst/>
          </a:prstGeom>
          <a:noFill/>
        </p:spPr>
        <p:txBody>
          <a:bodyPr wrap="square" rtlCol="0">
            <a:spAutoFit/>
          </a:bodyPr>
          <a:lstStyle/>
          <a:p>
            <a:pPr algn="r">
              <a:lnSpc>
                <a:spcPct val="150000"/>
              </a:lnSpc>
            </a:pPr>
            <a:r>
              <a:rPr lang="en-US" sz="1200" dirty="0" err="1">
                <a:solidFill>
                  <a:schemeClr val="tx1">
                    <a:lumMod val="90000"/>
                    <a:lumOff val="10000"/>
                  </a:schemeClr>
                </a:solidFill>
              </a:rPr>
              <a:t>Lorem</a:t>
            </a:r>
            <a:r>
              <a:rPr lang="en-US" sz="1200" dirty="0">
                <a:solidFill>
                  <a:schemeClr val="tx1">
                    <a:lumMod val="90000"/>
                    <a:lumOff val="10000"/>
                  </a:schemeClr>
                </a:solidFill>
              </a:rPr>
              <a:t> </a:t>
            </a:r>
            <a:r>
              <a:rPr lang="en-US" sz="1200" dirty="0" err="1">
                <a:solidFill>
                  <a:schemeClr val="tx1">
                    <a:lumMod val="90000"/>
                    <a:lumOff val="10000"/>
                  </a:schemeClr>
                </a:solidFill>
              </a:rPr>
              <a:t>ipsum</a:t>
            </a:r>
            <a:r>
              <a:rPr lang="en-US" sz="1200" dirty="0">
                <a:solidFill>
                  <a:schemeClr val="tx1">
                    <a:lumMod val="90000"/>
                    <a:lumOff val="10000"/>
                  </a:schemeClr>
                </a:solidFill>
              </a:rPr>
              <a:t> dolor sit </a:t>
            </a:r>
            <a:r>
              <a:rPr lang="en-US" sz="1200" dirty="0" err="1">
                <a:solidFill>
                  <a:schemeClr val="tx1">
                    <a:lumMod val="90000"/>
                    <a:lumOff val="10000"/>
                  </a:schemeClr>
                </a:solidFill>
              </a:rPr>
              <a:t>amet</a:t>
            </a:r>
            <a:r>
              <a:rPr lang="en-US" sz="1200" dirty="0">
                <a:solidFill>
                  <a:schemeClr val="tx1">
                    <a:lumMod val="90000"/>
                    <a:lumOff val="10000"/>
                  </a:schemeClr>
                </a:solidFill>
              </a:rPr>
              <a:t>, </a:t>
            </a:r>
            <a:r>
              <a:rPr lang="en-US" sz="1200" dirty="0" err="1">
                <a:solidFill>
                  <a:schemeClr val="tx1">
                    <a:lumMod val="90000"/>
                    <a:lumOff val="10000"/>
                  </a:schemeClr>
                </a:solidFill>
              </a:rPr>
              <a:t>consectetur</a:t>
            </a:r>
            <a:r>
              <a:rPr lang="en-US" sz="1200" dirty="0">
                <a:solidFill>
                  <a:schemeClr val="tx1">
                    <a:lumMod val="90000"/>
                    <a:lumOff val="10000"/>
                  </a:schemeClr>
                </a:solidFill>
              </a:rPr>
              <a:t> </a:t>
            </a:r>
            <a:r>
              <a:rPr lang="en-US" sz="1200" dirty="0" err="1">
                <a:solidFill>
                  <a:schemeClr val="tx1">
                    <a:lumMod val="90000"/>
                    <a:lumOff val="10000"/>
                  </a:schemeClr>
                </a:solidFill>
              </a:rPr>
              <a:t>adipiscing</a:t>
            </a:r>
            <a:r>
              <a:rPr lang="en-US" sz="1200" dirty="0">
                <a:solidFill>
                  <a:schemeClr val="tx1">
                    <a:lumMod val="90000"/>
                    <a:lumOff val="10000"/>
                  </a:schemeClr>
                </a:solidFill>
              </a:rPr>
              <a:t> </a:t>
            </a:r>
            <a:r>
              <a:rPr lang="en-US" sz="1200" dirty="0" err="1">
                <a:solidFill>
                  <a:schemeClr val="tx1">
                    <a:lumMod val="90000"/>
                    <a:lumOff val="10000"/>
                  </a:schemeClr>
                </a:solidFill>
              </a:rPr>
              <a:t>elit</a:t>
            </a:r>
            <a:r>
              <a:rPr lang="en-US" sz="1200" dirty="0">
                <a:solidFill>
                  <a:schemeClr val="tx1">
                    <a:lumMod val="90000"/>
                    <a:lumOff val="10000"/>
                  </a:schemeClr>
                </a:solidFill>
              </a:rPr>
              <a:t>. </a:t>
            </a:r>
            <a:r>
              <a:rPr lang="en-US" sz="1200" dirty="0" err="1">
                <a:solidFill>
                  <a:schemeClr val="tx1">
                    <a:lumMod val="90000"/>
                    <a:lumOff val="10000"/>
                  </a:schemeClr>
                </a:solidFill>
              </a:rPr>
              <a:t>Etiam</a:t>
            </a:r>
            <a:r>
              <a:rPr lang="en-US" sz="1200" dirty="0">
                <a:solidFill>
                  <a:schemeClr val="tx1">
                    <a:lumMod val="90000"/>
                    <a:lumOff val="10000"/>
                  </a:schemeClr>
                </a:solidFill>
              </a:rPr>
              <a:t> </a:t>
            </a:r>
            <a:r>
              <a:rPr lang="en-US" sz="1200" dirty="0" err="1">
                <a:solidFill>
                  <a:schemeClr val="tx1">
                    <a:lumMod val="90000"/>
                    <a:lumOff val="10000"/>
                  </a:schemeClr>
                </a:solidFill>
              </a:rPr>
              <a:t>sed</a:t>
            </a:r>
            <a:r>
              <a:rPr lang="en-US" sz="1200" dirty="0">
                <a:solidFill>
                  <a:schemeClr val="tx1">
                    <a:lumMod val="90000"/>
                    <a:lumOff val="10000"/>
                  </a:schemeClr>
                </a:solidFill>
              </a:rPr>
              <a:t> </a:t>
            </a:r>
            <a:r>
              <a:rPr lang="en-US" sz="1200" dirty="0" err="1">
                <a:solidFill>
                  <a:schemeClr val="tx1">
                    <a:lumMod val="90000"/>
                    <a:lumOff val="10000"/>
                  </a:schemeClr>
                </a:solidFill>
              </a:rPr>
              <a:t>turpis</a:t>
            </a:r>
            <a:r>
              <a:rPr lang="en-US" sz="1200" dirty="0">
                <a:solidFill>
                  <a:schemeClr val="tx1">
                    <a:lumMod val="90000"/>
                    <a:lumOff val="10000"/>
                  </a:schemeClr>
                </a:solidFill>
              </a:rPr>
              <a:t> a </a:t>
            </a:r>
            <a:r>
              <a:rPr lang="en-US" sz="1200" dirty="0" err="1">
                <a:solidFill>
                  <a:schemeClr val="tx1">
                    <a:lumMod val="90000"/>
                    <a:lumOff val="10000"/>
                  </a:schemeClr>
                </a:solidFill>
              </a:rPr>
              <a:t>metus</a:t>
            </a:r>
            <a:endParaRPr lang="en-US" sz="1200" dirty="0">
              <a:solidFill>
                <a:schemeClr val="tx1">
                  <a:lumMod val="90000"/>
                  <a:lumOff val="10000"/>
                </a:schemeClr>
              </a:solidFill>
            </a:endParaRPr>
          </a:p>
        </p:txBody>
      </p:sp>
      <p:sp>
        <p:nvSpPr>
          <p:cNvPr id="17" name="TextBox 16"/>
          <p:cNvSpPr txBox="1"/>
          <p:nvPr/>
        </p:nvSpPr>
        <p:spPr>
          <a:xfrm>
            <a:off x="8268867" y="3675591"/>
            <a:ext cx="3426868" cy="615105"/>
          </a:xfrm>
          <a:prstGeom prst="rect">
            <a:avLst/>
          </a:prstGeom>
          <a:noFill/>
        </p:spPr>
        <p:txBody>
          <a:bodyPr wrap="square" rtlCol="0">
            <a:spAutoFit/>
          </a:bodyPr>
          <a:lstStyle/>
          <a:p>
            <a:pPr>
              <a:lnSpc>
                <a:spcPct val="150000"/>
              </a:lnSpc>
            </a:pPr>
            <a:r>
              <a:rPr lang="en-US" sz="1200" dirty="0" err="1">
                <a:solidFill>
                  <a:schemeClr val="tx1">
                    <a:lumMod val="90000"/>
                    <a:lumOff val="10000"/>
                  </a:schemeClr>
                </a:solidFill>
              </a:rPr>
              <a:t>Lorem</a:t>
            </a:r>
            <a:r>
              <a:rPr lang="en-US" sz="1200" dirty="0">
                <a:solidFill>
                  <a:schemeClr val="tx1">
                    <a:lumMod val="90000"/>
                    <a:lumOff val="10000"/>
                  </a:schemeClr>
                </a:solidFill>
              </a:rPr>
              <a:t> </a:t>
            </a:r>
            <a:r>
              <a:rPr lang="en-US" sz="1200" dirty="0" err="1">
                <a:solidFill>
                  <a:schemeClr val="tx1">
                    <a:lumMod val="90000"/>
                    <a:lumOff val="10000"/>
                  </a:schemeClr>
                </a:solidFill>
              </a:rPr>
              <a:t>ipsum</a:t>
            </a:r>
            <a:r>
              <a:rPr lang="en-US" sz="1200" dirty="0">
                <a:solidFill>
                  <a:schemeClr val="tx1">
                    <a:lumMod val="90000"/>
                    <a:lumOff val="10000"/>
                  </a:schemeClr>
                </a:solidFill>
              </a:rPr>
              <a:t> dolor sit </a:t>
            </a:r>
            <a:r>
              <a:rPr lang="en-US" sz="1200" dirty="0" err="1">
                <a:solidFill>
                  <a:schemeClr val="tx1">
                    <a:lumMod val="90000"/>
                    <a:lumOff val="10000"/>
                  </a:schemeClr>
                </a:solidFill>
              </a:rPr>
              <a:t>amet</a:t>
            </a:r>
            <a:r>
              <a:rPr lang="en-US" sz="1200" dirty="0">
                <a:solidFill>
                  <a:schemeClr val="tx1">
                    <a:lumMod val="90000"/>
                    <a:lumOff val="10000"/>
                  </a:schemeClr>
                </a:solidFill>
              </a:rPr>
              <a:t>, </a:t>
            </a:r>
            <a:r>
              <a:rPr lang="en-US" sz="1200" dirty="0" err="1">
                <a:solidFill>
                  <a:schemeClr val="tx1">
                    <a:lumMod val="90000"/>
                    <a:lumOff val="10000"/>
                  </a:schemeClr>
                </a:solidFill>
              </a:rPr>
              <a:t>consectetur</a:t>
            </a:r>
            <a:r>
              <a:rPr lang="en-US" sz="1200" dirty="0">
                <a:solidFill>
                  <a:schemeClr val="tx1">
                    <a:lumMod val="90000"/>
                    <a:lumOff val="10000"/>
                  </a:schemeClr>
                </a:solidFill>
              </a:rPr>
              <a:t> </a:t>
            </a:r>
            <a:r>
              <a:rPr lang="en-US" sz="1200" dirty="0" err="1">
                <a:solidFill>
                  <a:schemeClr val="tx1">
                    <a:lumMod val="90000"/>
                    <a:lumOff val="10000"/>
                  </a:schemeClr>
                </a:solidFill>
              </a:rPr>
              <a:t>adipiscing</a:t>
            </a:r>
            <a:r>
              <a:rPr lang="en-US" sz="1200" dirty="0">
                <a:solidFill>
                  <a:schemeClr val="tx1">
                    <a:lumMod val="90000"/>
                    <a:lumOff val="10000"/>
                  </a:schemeClr>
                </a:solidFill>
              </a:rPr>
              <a:t> </a:t>
            </a:r>
            <a:r>
              <a:rPr lang="en-US" sz="1200" dirty="0" err="1">
                <a:solidFill>
                  <a:schemeClr val="tx1">
                    <a:lumMod val="90000"/>
                    <a:lumOff val="10000"/>
                  </a:schemeClr>
                </a:solidFill>
              </a:rPr>
              <a:t>elit</a:t>
            </a:r>
            <a:r>
              <a:rPr lang="en-US" sz="1200" dirty="0">
                <a:solidFill>
                  <a:schemeClr val="tx1">
                    <a:lumMod val="90000"/>
                    <a:lumOff val="10000"/>
                  </a:schemeClr>
                </a:solidFill>
              </a:rPr>
              <a:t>. </a:t>
            </a:r>
            <a:r>
              <a:rPr lang="en-US" sz="1200" dirty="0" err="1">
                <a:solidFill>
                  <a:schemeClr val="tx1">
                    <a:lumMod val="90000"/>
                    <a:lumOff val="10000"/>
                  </a:schemeClr>
                </a:solidFill>
              </a:rPr>
              <a:t>Etiam</a:t>
            </a:r>
            <a:r>
              <a:rPr lang="en-US" sz="1200" dirty="0">
                <a:solidFill>
                  <a:schemeClr val="tx1">
                    <a:lumMod val="90000"/>
                    <a:lumOff val="10000"/>
                  </a:schemeClr>
                </a:solidFill>
              </a:rPr>
              <a:t> </a:t>
            </a:r>
            <a:r>
              <a:rPr lang="en-US" sz="1200" dirty="0" err="1">
                <a:solidFill>
                  <a:schemeClr val="tx1">
                    <a:lumMod val="90000"/>
                    <a:lumOff val="10000"/>
                  </a:schemeClr>
                </a:solidFill>
              </a:rPr>
              <a:t>sed</a:t>
            </a:r>
            <a:r>
              <a:rPr lang="en-US" sz="1200" dirty="0">
                <a:solidFill>
                  <a:schemeClr val="tx1">
                    <a:lumMod val="90000"/>
                    <a:lumOff val="10000"/>
                  </a:schemeClr>
                </a:solidFill>
              </a:rPr>
              <a:t> </a:t>
            </a:r>
            <a:r>
              <a:rPr lang="en-US" sz="1200" dirty="0" err="1">
                <a:solidFill>
                  <a:schemeClr val="tx1">
                    <a:lumMod val="90000"/>
                    <a:lumOff val="10000"/>
                  </a:schemeClr>
                </a:solidFill>
              </a:rPr>
              <a:t>turpis</a:t>
            </a:r>
            <a:r>
              <a:rPr lang="en-US" sz="1200" dirty="0">
                <a:solidFill>
                  <a:schemeClr val="tx1">
                    <a:lumMod val="90000"/>
                    <a:lumOff val="10000"/>
                  </a:schemeClr>
                </a:solidFill>
              </a:rPr>
              <a:t> a </a:t>
            </a:r>
            <a:r>
              <a:rPr lang="en-US" sz="1200" dirty="0" err="1">
                <a:solidFill>
                  <a:schemeClr val="tx1">
                    <a:lumMod val="90000"/>
                    <a:lumOff val="10000"/>
                  </a:schemeClr>
                </a:solidFill>
              </a:rPr>
              <a:t>metus</a:t>
            </a:r>
            <a:endParaRPr lang="en-US" sz="1200" dirty="0">
              <a:solidFill>
                <a:schemeClr val="tx1">
                  <a:lumMod val="90000"/>
                  <a:lumOff val="10000"/>
                </a:schemeClr>
              </a:solidFill>
            </a:endParaRPr>
          </a:p>
        </p:txBody>
      </p:sp>
      <p:sp>
        <p:nvSpPr>
          <p:cNvPr id="18" name="TextBox 17"/>
          <p:cNvSpPr txBox="1"/>
          <p:nvPr/>
        </p:nvSpPr>
        <p:spPr>
          <a:xfrm>
            <a:off x="510568" y="3675591"/>
            <a:ext cx="3423324" cy="615105"/>
          </a:xfrm>
          <a:prstGeom prst="rect">
            <a:avLst/>
          </a:prstGeom>
          <a:noFill/>
        </p:spPr>
        <p:txBody>
          <a:bodyPr wrap="square" rtlCol="0">
            <a:spAutoFit/>
          </a:bodyPr>
          <a:lstStyle/>
          <a:p>
            <a:pPr algn="r">
              <a:lnSpc>
                <a:spcPct val="150000"/>
              </a:lnSpc>
            </a:pPr>
            <a:r>
              <a:rPr lang="en-US" sz="1200" dirty="0" err="1">
                <a:solidFill>
                  <a:schemeClr val="tx1">
                    <a:lumMod val="90000"/>
                    <a:lumOff val="10000"/>
                  </a:schemeClr>
                </a:solidFill>
              </a:rPr>
              <a:t>Lorem</a:t>
            </a:r>
            <a:r>
              <a:rPr lang="en-US" sz="1200" dirty="0">
                <a:solidFill>
                  <a:schemeClr val="tx1">
                    <a:lumMod val="90000"/>
                    <a:lumOff val="10000"/>
                  </a:schemeClr>
                </a:solidFill>
              </a:rPr>
              <a:t> </a:t>
            </a:r>
            <a:r>
              <a:rPr lang="en-US" sz="1200" dirty="0" err="1">
                <a:solidFill>
                  <a:schemeClr val="tx1">
                    <a:lumMod val="90000"/>
                    <a:lumOff val="10000"/>
                  </a:schemeClr>
                </a:solidFill>
              </a:rPr>
              <a:t>ipsum</a:t>
            </a:r>
            <a:r>
              <a:rPr lang="en-US" sz="1200" dirty="0">
                <a:solidFill>
                  <a:schemeClr val="tx1">
                    <a:lumMod val="90000"/>
                    <a:lumOff val="10000"/>
                  </a:schemeClr>
                </a:solidFill>
              </a:rPr>
              <a:t> dolor sit </a:t>
            </a:r>
            <a:r>
              <a:rPr lang="en-US" sz="1200" dirty="0" err="1">
                <a:solidFill>
                  <a:schemeClr val="tx1">
                    <a:lumMod val="90000"/>
                    <a:lumOff val="10000"/>
                  </a:schemeClr>
                </a:solidFill>
              </a:rPr>
              <a:t>amet</a:t>
            </a:r>
            <a:r>
              <a:rPr lang="en-US" sz="1200" dirty="0">
                <a:solidFill>
                  <a:schemeClr val="tx1">
                    <a:lumMod val="90000"/>
                    <a:lumOff val="10000"/>
                  </a:schemeClr>
                </a:solidFill>
              </a:rPr>
              <a:t>, </a:t>
            </a:r>
            <a:r>
              <a:rPr lang="en-US" sz="1200" dirty="0" err="1">
                <a:solidFill>
                  <a:schemeClr val="tx1">
                    <a:lumMod val="90000"/>
                    <a:lumOff val="10000"/>
                  </a:schemeClr>
                </a:solidFill>
              </a:rPr>
              <a:t>consectetur</a:t>
            </a:r>
            <a:r>
              <a:rPr lang="en-US" sz="1200" dirty="0">
                <a:solidFill>
                  <a:schemeClr val="tx1">
                    <a:lumMod val="90000"/>
                    <a:lumOff val="10000"/>
                  </a:schemeClr>
                </a:solidFill>
              </a:rPr>
              <a:t> </a:t>
            </a:r>
            <a:r>
              <a:rPr lang="en-US" sz="1200" dirty="0" err="1">
                <a:solidFill>
                  <a:schemeClr val="tx1">
                    <a:lumMod val="90000"/>
                    <a:lumOff val="10000"/>
                  </a:schemeClr>
                </a:solidFill>
              </a:rPr>
              <a:t>adipiscing</a:t>
            </a:r>
            <a:r>
              <a:rPr lang="en-US" sz="1200" dirty="0">
                <a:solidFill>
                  <a:schemeClr val="tx1">
                    <a:lumMod val="90000"/>
                    <a:lumOff val="10000"/>
                  </a:schemeClr>
                </a:solidFill>
              </a:rPr>
              <a:t> </a:t>
            </a:r>
            <a:r>
              <a:rPr lang="en-US" sz="1200" dirty="0" err="1">
                <a:solidFill>
                  <a:schemeClr val="tx1">
                    <a:lumMod val="90000"/>
                    <a:lumOff val="10000"/>
                  </a:schemeClr>
                </a:solidFill>
              </a:rPr>
              <a:t>elit</a:t>
            </a:r>
            <a:r>
              <a:rPr lang="en-US" sz="1200" dirty="0">
                <a:solidFill>
                  <a:schemeClr val="tx1">
                    <a:lumMod val="90000"/>
                    <a:lumOff val="10000"/>
                  </a:schemeClr>
                </a:solidFill>
              </a:rPr>
              <a:t>. </a:t>
            </a:r>
            <a:r>
              <a:rPr lang="en-US" sz="1200" dirty="0" err="1">
                <a:solidFill>
                  <a:schemeClr val="tx1">
                    <a:lumMod val="90000"/>
                    <a:lumOff val="10000"/>
                  </a:schemeClr>
                </a:solidFill>
              </a:rPr>
              <a:t>Etiam</a:t>
            </a:r>
            <a:r>
              <a:rPr lang="en-US" sz="1200" dirty="0">
                <a:solidFill>
                  <a:schemeClr val="tx1">
                    <a:lumMod val="90000"/>
                    <a:lumOff val="10000"/>
                  </a:schemeClr>
                </a:solidFill>
              </a:rPr>
              <a:t> </a:t>
            </a:r>
            <a:r>
              <a:rPr lang="en-US" sz="1200" dirty="0" err="1">
                <a:solidFill>
                  <a:schemeClr val="tx1">
                    <a:lumMod val="90000"/>
                    <a:lumOff val="10000"/>
                  </a:schemeClr>
                </a:solidFill>
              </a:rPr>
              <a:t>sed</a:t>
            </a:r>
            <a:r>
              <a:rPr lang="en-US" sz="1200" dirty="0">
                <a:solidFill>
                  <a:schemeClr val="tx1">
                    <a:lumMod val="90000"/>
                    <a:lumOff val="10000"/>
                  </a:schemeClr>
                </a:solidFill>
              </a:rPr>
              <a:t> </a:t>
            </a:r>
            <a:r>
              <a:rPr lang="en-US" sz="1200" dirty="0" err="1">
                <a:solidFill>
                  <a:schemeClr val="tx1">
                    <a:lumMod val="90000"/>
                    <a:lumOff val="10000"/>
                  </a:schemeClr>
                </a:solidFill>
              </a:rPr>
              <a:t>turpis</a:t>
            </a:r>
            <a:r>
              <a:rPr lang="en-US" sz="1200" dirty="0">
                <a:solidFill>
                  <a:schemeClr val="tx1">
                    <a:lumMod val="90000"/>
                    <a:lumOff val="10000"/>
                  </a:schemeClr>
                </a:solidFill>
              </a:rPr>
              <a:t> a </a:t>
            </a:r>
            <a:r>
              <a:rPr lang="en-US" sz="1200" dirty="0" err="1">
                <a:solidFill>
                  <a:schemeClr val="tx1">
                    <a:lumMod val="90000"/>
                    <a:lumOff val="10000"/>
                  </a:schemeClr>
                </a:solidFill>
              </a:rPr>
              <a:t>metus</a:t>
            </a:r>
            <a:endParaRPr lang="en-US" sz="1200" dirty="0">
              <a:solidFill>
                <a:schemeClr val="tx1">
                  <a:lumMod val="90000"/>
                  <a:lumOff val="10000"/>
                </a:schemeClr>
              </a:solidFill>
            </a:endParaRPr>
          </a:p>
        </p:txBody>
      </p:sp>
      <p:sp>
        <p:nvSpPr>
          <p:cNvPr id="19" name="TextBox 18"/>
          <p:cNvSpPr txBox="1"/>
          <p:nvPr/>
        </p:nvSpPr>
        <p:spPr>
          <a:xfrm>
            <a:off x="8268867" y="2584475"/>
            <a:ext cx="3426868" cy="615105"/>
          </a:xfrm>
          <a:prstGeom prst="rect">
            <a:avLst/>
          </a:prstGeom>
          <a:noFill/>
        </p:spPr>
        <p:txBody>
          <a:bodyPr wrap="square" rtlCol="0">
            <a:spAutoFit/>
          </a:bodyPr>
          <a:lstStyle/>
          <a:p>
            <a:pPr>
              <a:lnSpc>
                <a:spcPct val="150000"/>
              </a:lnSpc>
            </a:pPr>
            <a:r>
              <a:rPr lang="en-US" sz="1200" dirty="0" err="1">
                <a:solidFill>
                  <a:schemeClr val="tx1">
                    <a:lumMod val="90000"/>
                    <a:lumOff val="10000"/>
                  </a:schemeClr>
                </a:solidFill>
              </a:rPr>
              <a:t>Lorem</a:t>
            </a:r>
            <a:r>
              <a:rPr lang="en-US" sz="1200" dirty="0">
                <a:solidFill>
                  <a:schemeClr val="tx1">
                    <a:lumMod val="90000"/>
                    <a:lumOff val="10000"/>
                  </a:schemeClr>
                </a:solidFill>
              </a:rPr>
              <a:t> </a:t>
            </a:r>
            <a:r>
              <a:rPr lang="en-US" sz="1200" dirty="0" err="1">
                <a:solidFill>
                  <a:schemeClr val="tx1">
                    <a:lumMod val="90000"/>
                    <a:lumOff val="10000"/>
                  </a:schemeClr>
                </a:solidFill>
              </a:rPr>
              <a:t>ipsum</a:t>
            </a:r>
            <a:r>
              <a:rPr lang="en-US" sz="1200" dirty="0">
                <a:solidFill>
                  <a:schemeClr val="tx1">
                    <a:lumMod val="90000"/>
                    <a:lumOff val="10000"/>
                  </a:schemeClr>
                </a:solidFill>
              </a:rPr>
              <a:t> dolor sit </a:t>
            </a:r>
            <a:r>
              <a:rPr lang="en-US" sz="1200" dirty="0" err="1">
                <a:solidFill>
                  <a:schemeClr val="tx1">
                    <a:lumMod val="90000"/>
                    <a:lumOff val="10000"/>
                  </a:schemeClr>
                </a:solidFill>
              </a:rPr>
              <a:t>amet</a:t>
            </a:r>
            <a:r>
              <a:rPr lang="en-US" sz="1200" dirty="0">
                <a:solidFill>
                  <a:schemeClr val="tx1">
                    <a:lumMod val="90000"/>
                    <a:lumOff val="10000"/>
                  </a:schemeClr>
                </a:solidFill>
              </a:rPr>
              <a:t>, </a:t>
            </a:r>
            <a:r>
              <a:rPr lang="en-US" sz="1200" dirty="0" err="1">
                <a:solidFill>
                  <a:schemeClr val="tx1">
                    <a:lumMod val="90000"/>
                    <a:lumOff val="10000"/>
                  </a:schemeClr>
                </a:solidFill>
              </a:rPr>
              <a:t>consectetur</a:t>
            </a:r>
            <a:r>
              <a:rPr lang="en-US" sz="1200" dirty="0">
                <a:solidFill>
                  <a:schemeClr val="tx1">
                    <a:lumMod val="90000"/>
                    <a:lumOff val="10000"/>
                  </a:schemeClr>
                </a:solidFill>
              </a:rPr>
              <a:t> </a:t>
            </a:r>
            <a:r>
              <a:rPr lang="en-US" sz="1200" dirty="0" err="1">
                <a:solidFill>
                  <a:schemeClr val="tx1">
                    <a:lumMod val="90000"/>
                    <a:lumOff val="10000"/>
                  </a:schemeClr>
                </a:solidFill>
              </a:rPr>
              <a:t>adipiscing</a:t>
            </a:r>
            <a:r>
              <a:rPr lang="en-US" sz="1200" dirty="0">
                <a:solidFill>
                  <a:schemeClr val="tx1">
                    <a:lumMod val="90000"/>
                    <a:lumOff val="10000"/>
                  </a:schemeClr>
                </a:solidFill>
              </a:rPr>
              <a:t> </a:t>
            </a:r>
            <a:r>
              <a:rPr lang="en-US" sz="1200" dirty="0" err="1">
                <a:solidFill>
                  <a:schemeClr val="tx1">
                    <a:lumMod val="90000"/>
                    <a:lumOff val="10000"/>
                  </a:schemeClr>
                </a:solidFill>
              </a:rPr>
              <a:t>elit</a:t>
            </a:r>
            <a:r>
              <a:rPr lang="en-US" sz="1200" dirty="0">
                <a:solidFill>
                  <a:schemeClr val="tx1">
                    <a:lumMod val="90000"/>
                    <a:lumOff val="10000"/>
                  </a:schemeClr>
                </a:solidFill>
              </a:rPr>
              <a:t>. </a:t>
            </a:r>
            <a:r>
              <a:rPr lang="en-US" sz="1200" dirty="0" err="1">
                <a:solidFill>
                  <a:schemeClr val="tx1">
                    <a:lumMod val="90000"/>
                    <a:lumOff val="10000"/>
                  </a:schemeClr>
                </a:solidFill>
              </a:rPr>
              <a:t>Etiam</a:t>
            </a:r>
            <a:r>
              <a:rPr lang="en-US" sz="1200" dirty="0">
                <a:solidFill>
                  <a:schemeClr val="tx1">
                    <a:lumMod val="90000"/>
                    <a:lumOff val="10000"/>
                  </a:schemeClr>
                </a:solidFill>
              </a:rPr>
              <a:t> </a:t>
            </a:r>
            <a:r>
              <a:rPr lang="en-US" sz="1200" dirty="0" err="1">
                <a:solidFill>
                  <a:schemeClr val="tx1">
                    <a:lumMod val="90000"/>
                    <a:lumOff val="10000"/>
                  </a:schemeClr>
                </a:solidFill>
              </a:rPr>
              <a:t>sed</a:t>
            </a:r>
            <a:r>
              <a:rPr lang="en-US" sz="1200" dirty="0">
                <a:solidFill>
                  <a:schemeClr val="tx1">
                    <a:lumMod val="90000"/>
                    <a:lumOff val="10000"/>
                  </a:schemeClr>
                </a:solidFill>
              </a:rPr>
              <a:t> </a:t>
            </a:r>
            <a:r>
              <a:rPr lang="en-US" sz="1200" dirty="0" err="1">
                <a:solidFill>
                  <a:schemeClr val="tx1">
                    <a:lumMod val="90000"/>
                    <a:lumOff val="10000"/>
                  </a:schemeClr>
                </a:solidFill>
              </a:rPr>
              <a:t>turpis</a:t>
            </a:r>
            <a:r>
              <a:rPr lang="en-US" sz="1200" dirty="0">
                <a:solidFill>
                  <a:schemeClr val="tx1">
                    <a:lumMod val="90000"/>
                    <a:lumOff val="10000"/>
                  </a:schemeClr>
                </a:solidFill>
              </a:rPr>
              <a:t> a </a:t>
            </a:r>
            <a:r>
              <a:rPr lang="en-US" sz="1200" dirty="0" err="1">
                <a:solidFill>
                  <a:schemeClr val="tx1">
                    <a:lumMod val="90000"/>
                    <a:lumOff val="10000"/>
                  </a:schemeClr>
                </a:solidFill>
              </a:rPr>
              <a:t>metus</a:t>
            </a:r>
            <a:endParaRPr lang="en-US" sz="1200" dirty="0">
              <a:solidFill>
                <a:schemeClr val="tx1">
                  <a:lumMod val="90000"/>
                  <a:lumOff val="10000"/>
                </a:schemeClr>
              </a:solidFill>
            </a:endParaRPr>
          </a:p>
        </p:txBody>
      </p:sp>
      <p:sp>
        <p:nvSpPr>
          <p:cNvPr id="20" name="TextBox 19"/>
          <p:cNvSpPr txBox="1"/>
          <p:nvPr/>
        </p:nvSpPr>
        <p:spPr>
          <a:xfrm>
            <a:off x="510568" y="2584475"/>
            <a:ext cx="3423324" cy="615105"/>
          </a:xfrm>
          <a:prstGeom prst="rect">
            <a:avLst/>
          </a:prstGeom>
          <a:noFill/>
        </p:spPr>
        <p:txBody>
          <a:bodyPr wrap="square" rtlCol="0">
            <a:spAutoFit/>
          </a:bodyPr>
          <a:lstStyle/>
          <a:p>
            <a:pPr algn="r">
              <a:lnSpc>
                <a:spcPct val="150000"/>
              </a:lnSpc>
            </a:pPr>
            <a:r>
              <a:rPr lang="en-US" sz="1200" dirty="0" err="1">
                <a:solidFill>
                  <a:schemeClr val="tx1">
                    <a:lumMod val="90000"/>
                    <a:lumOff val="10000"/>
                  </a:schemeClr>
                </a:solidFill>
              </a:rPr>
              <a:t>Lorem</a:t>
            </a:r>
            <a:r>
              <a:rPr lang="en-US" sz="1200" dirty="0">
                <a:solidFill>
                  <a:schemeClr val="tx1">
                    <a:lumMod val="90000"/>
                    <a:lumOff val="10000"/>
                  </a:schemeClr>
                </a:solidFill>
              </a:rPr>
              <a:t> </a:t>
            </a:r>
            <a:r>
              <a:rPr lang="en-US" sz="1200" dirty="0" err="1">
                <a:solidFill>
                  <a:schemeClr val="tx1">
                    <a:lumMod val="90000"/>
                    <a:lumOff val="10000"/>
                  </a:schemeClr>
                </a:solidFill>
              </a:rPr>
              <a:t>ipsum</a:t>
            </a:r>
            <a:r>
              <a:rPr lang="en-US" sz="1200" dirty="0">
                <a:solidFill>
                  <a:schemeClr val="tx1">
                    <a:lumMod val="90000"/>
                    <a:lumOff val="10000"/>
                  </a:schemeClr>
                </a:solidFill>
              </a:rPr>
              <a:t> dolor sit </a:t>
            </a:r>
            <a:r>
              <a:rPr lang="en-US" sz="1200" dirty="0" err="1">
                <a:solidFill>
                  <a:schemeClr val="tx1">
                    <a:lumMod val="90000"/>
                    <a:lumOff val="10000"/>
                  </a:schemeClr>
                </a:solidFill>
              </a:rPr>
              <a:t>amet</a:t>
            </a:r>
            <a:r>
              <a:rPr lang="en-US" sz="1200" dirty="0">
                <a:solidFill>
                  <a:schemeClr val="tx1">
                    <a:lumMod val="90000"/>
                    <a:lumOff val="10000"/>
                  </a:schemeClr>
                </a:solidFill>
              </a:rPr>
              <a:t>, </a:t>
            </a:r>
            <a:r>
              <a:rPr lang="en-US" sz="1200" dirty="0" err="1">
                <a:solidFill>
                  <a:schemeClr val="tx1">
                    <a:lumMod val="90000"/>
                    <a:lumOff val="10000"/>
                  </a:schemeClr>
                </a:solidFill>
              </a:rPr>
              <a:t>consectetur</a:t>
            </a:r>
            <a:r>
              <a:rPr lang="en-US" sz="1200" dirty="0">
                <a:solidFill>
                  <a:schemeClr val="tx1">
                    <a:lumMod val="90000"/>
                    <a:lumOff val="10000"/>
                  </a:schemeClr>
                </a:solidFill>
              </a:rPr>
              <a:t> </a:t>
            </a:r>
            <a:r>
              <a:rPr lang="en-US" sz="1200" dirty="0" err="1">
                <a:solidFill>
                  <a:schemeClr val="tx1">
                    <a:lumMod val="90000"/>
                    <a:lumOff val="10000"/>
                  </a:schemeClr>
                </a:solidFill>
              </a:rPr>
              <a:t>adipiscing</a:t>
            </a:r>
            <a:r>
              <a:rPr lang="en-US" sz="1200" dirty="0">
                <a:solidFill>
                  <a:schemeClr val="tx1">
                    <a:lumMod val="90000"/>
                    <a:lumOff val="10000"/>
                  </a:schemeClr>
                </a:solidFill>
              </a:rPr>
              <a:t> </a:t>
            </a:r>
            <a:r>
              <a:rPr lang="en-US" sz="1200" dirty="0" err="1">
                <a:solidFill>
                  <a:schemeClr val="tx1">
                    <a:lumMod val="90000"/>
                    <a:lumOff val="10000"/>
                  </a:schemeClr>
                </a:solidFill>
              </a:rPr>
              <a:t>elit</a:t>
            </a:r>
            <a:r>
              <a:rPr lang="en-US" sz="1200" dirty="0">
                <a:solidFill>
                  <a:schemeClr val="tx1">
                    <a:lumMod val="90000"/>
                    <a:lumOff val="10000"/>
                  </a:schemeClr>
                </a:solidFill>
              </a:rPr>
              <a:t>. </a:t>
            </a:r>
            <a:r>
              <a:rPr lang="en-US" sz="1200" dirty="0" err="1">
                <a:solidFill>
                  <a:schemeClr val="tx1">
                    <a:lumMod val="90000"/>
                    <a:lumOff val="10000"/>
                  </a:schemeClr>
                </a:solidFill>
              </a:rPr>
              <a:t>Etiam</a:t>
            </a:r>
            <a:r>
              <a:rPr lang="en-US" sz="1200" dirty="0">
                <a:solidFill>
                  <a:schemeClr val="tx1">
                    <a:lumMod val="90000"/>
                    <a:lumOff val="10000"/>
                  </a:schemeClr>
                </a:solidFill>
              </a:rPr>
              <a:t> </a:t>
            </a:r>
            <a:r>
              <a:rPr lang="en-US" sz="1200" dirty="0" err="1">
                <a:solidFill>
                  <a:schemeClr val="tx1">
                    <a:lumMod val="90000"/>
                    <a:lumOff val="10000"/>
                  </a:schemeClr>
                </a:solidFill>
              </a:rPr>
              <a:t>sed</a:t>
            </a:r>
            <a:r>
              <a:rPr lang="en-US" sz="1200" dirty="0">
                <a:solidFill>
                  <a:schemeClr val="tx1">
                    <a:lumMod val="90000"/>
                    <a:lumOff val="10000"/>
                  </a:schemeClr>
                </a:solidFill>
              </a:rPr>
              <a:t> </a:t>
            </a:r>
            <a:r>
              <a:rPr lang="en-US" sz="1200" dirty="0" err="1">
                <a:solidFill>
                  <a:schemeClr val="tx1">
                    <a:lumMod val="90000"/>
                    <a:lumOff val="10000"/>
                  </a:schemeClr>
                </a:solidFill>
              </a:rPr>
              <a:t>turpis</a:t>
            </a:r>
            <a:r>
              <a:rPr lang="en-US" sz="1200" dirty="0">
                <a:solidFill>
                  <a:schemeClr val="tx1">
                    <a:lumMod val="90000"/>
                    <a:lumOff val="10000"/>
                  </a:schemeClr>
                </a:solidFill>
              </a:rPr>
              <a:t> a </a:t>
            </a:r>
            <a:r>
              <a:rPr lang="en-US" sz="1200" dirty="0" err="1">
                <a:solidFill>
                  <a:schemeClr val="tx1">
                    <a:lumMod val="90000"/>
                    <a:lumOff val="10000"/>
                  </a:schemeClr>
                </a:solidFill>
              </a:rPr>
              <a:t>metus</a:t>
            </a:r>
            <a:endParaRPr lang="en-US" sz="1200" dirty="0">
              <a:solidFill>
                <a:schemeClr val="tx1">
                  <a:lumMod val="90000"/>
                  <a:lumOff val="10000"/>
                </a:schemeClr>
              </a:solidFill>
            </a:endParaRPr>
          </a:p>
        </p:txBody>
      </p:sp>
    </p:spTree>
    <p:extLst>
      <p:ext uri="{BB962C8B-B14F-4D97-AF65-F5344CB8AC3E}">
        <p14:creationId xmlns:p14="http://schemas.microsoft.com/office/powerpoint/2010/main" val="628296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6366" y="696839"/>
            <a:ext cx="5979268" cy="673839"/>
          </a:xfrm>
          <a:prstGeom prst="rect">
            <a:avLst/>
          </a:prstGeom>
          <a:noFill/>
        </p:spPr>
        <p:txBody>
          <a:bodyPr wrap="square" rtlCol="0">
            <a:spAutoFit/>
          </a:bodyPr>
          <a:lstStyle/>
          <a:p>
            <a:pPr algn="ctr">
              <a:lnSpc>
                <a:spcPct val="130000"/>
              </a:lnSpc>
            </a:pPr>
            <a:r>
              <a:rPr lang="en-US" sz="3200" b="1" dirty="0">
                <a:latin typeface="+mj-lt"/>
              </a:rPr>
              <a:t>SUBTITLE ABOUT </a:t>
            </a:r>
            <a:r>
              <a:rPr lang="en-US" sz="3200" b="1" dirty="0">
                <a:solidFill>
                  <a:schemeClr val="accent1"/>
                </a:solidFill>
                <a:latin typeface="+mj-lt"/>
              </a:rPr>
              <a:t>THIS</a:t>
            </a:r>
          </a:p>
        </p:txBody>
      </p:sp>
      <p:grpSp>
        <p:nvGrpSpPr>
          <p:cNvPr id="3" name="Group 2"/>
          <p:cNvGrpSpPr/>
          <p:nvPr/>
        </p:nvGrpSpPr>
        <p:grpSpPr>
          <a:xfrm>
            <a:off x="3540192" y="2115333"/>
            <a:ext cx="5165313" cy="3436862"/>
            <a:chOff x="3553097" y="2223710"/>
            <a:chExt cx="5268342" cy="3505415"/>
          </a:xfrm>
        </p:grpSpPr>
        <p:sp>
          <p:nvSpPr>
            <p:cNvPr id="4" name="Oval 10"/>
            <p:cNvSpPr>
              <a:spLocks noChangeArrowheads="1"/>
            </p:cNvSpPr>
            <p:nvPr/>
          </p:nvSpPr>
          <p:spPr bwMode="auto">
            <a:xfrm>
              <a:off x="3553097" y="2223710"/>
              <a:ext cx="1924175" cy="1927581"/>
            </a:xfrm>
            <a:prstGeom prst="ellipse">
              <a:avLst/>
            </a:prstGeom>
            <a:solidFill>
              <a:schemeClr val="accent1"/>
            </a:solidFill>
            <a:ln>
              <a:noFill/>
            </a:ln>
            <a:effectLst/>
            <a:scene3d>
              <a:camera prst="orthographicFront">
                <a:rot lat="0" lon="0" rev="0"/>
              </a:camera>
              <a:lightRig rig="balanced" dir="t">
                <a:rot lat="0" lon="0" rev="8700000"/>
              </a:lightRig>
            </a:scene3d>
            <a:sp3d/>
          </p:spPr>
          <p:txBody>
            <a:bodyPr vert="horz" wrap="square" lIns="91464" tIns="45732" rIns="91464" bIns="45732" numCol="1" anchor="t" anchorCtr="0" compatLnSpc="1">
              <a:prstTxWarp prst="textNoShape">
                <a:avLst/>
              </a:prstTxWarp>
            </a:bodyPr>
            <a:lstStyle/>
            <a:p>
              <a:endParaRPr lang="en-US" sz="3601"/>
            </a:p>
          </p:txBody>
        </p:sp>
        <p:sp>
          <p:nvSpPr>
            <p:cNvPr id="5" name="Freeform 7"/>
            <p:cNvSpPr>
              <a:spLocks/>
            </p:cNvSpPr>
            <p:nvPr/>
          </p:nvSpPr>
          <p:spPr bwMode="auto">
            <a:xfrm>
              <a:off x="6864903" y="3525608"/>
              <a:ext cx="807937" cy="722204"/>
            </a:xfrm>
            <a:custGeom>
              <a:avLst/>
              <a:gdLst>
                <a:gd name="T0" fmla="*/ 258 w 375"/>
                <a:gd name="T1" fmla="*/ 0 h 335"/>
                <a:gd name="T2" fmla="*/ 375 w 375"/>
                <a:gd name="T3" fmla="*/ 117 h 335"/>
                <a:gd name="T4" fmla="*/ 75 w 375"/>
                <a:gd name="T5" fmla="*/ 335 h 335"/>
                <a:gd name="T6" fmla="*/ 0 w 375"/>
                <a:gd name="T7" fmla="*/ 187 h 335"/>
                <a:gd name="T8" fmla="*/ 258 w 375"/>
                <a:gd name="T9" fmla="*/ 0 h 335"/>
              </a:gdLst>
              <a:ahLst/>
              <a:cxnLst>
                <a:cxn ang="0">
                  <a:pos x="T0" y="T1"/>
                </a:cxn>
                <a:cxn ang="0">
                  <a:pos x="T2" y="T3"/>
                </a:cxn>
                <a:cxn ang="0">
                  <a:pos x="T4" y="T5"/>
                </a:cxn>
                <a:cxn ang="0">
                  <a:pos x="T6" y="T7"/>
                </a:cxn>
                <a:cxn ang="0">
                  <a:pos x="T8" y="T9"/>
                </a:cxn>
              </a:cxnLst>
              <a:rect l="0" t="0" r="r" b="b"/>
              <a:pathLst>
                <a:path w="375" h="335">
                  <a:moveTo>
                    <a:pt x="258" y="0"/>
                  </a:moveTo>
                  <a:cubicBezTo>
                    <a:pt x="229" y="63"/>
                    <a:pt x="281" y="136"/>
                    <a:pt x="375" y="117"/>
                  </a:cubicBezTo>
                  <a:cubicBezTo>
                    <a:pt x="75" y="335"/>
                    <a:pt x="75" y="335"/>
                    <a:pt x="75" y="335"/>
                  </a:cubicBezTo>
                  <a:cubicBezTo>
                    <a:pt x="123" y="251"/>
                    <a:pt x="70" y="179"/>
                    <a:pt x="0" y="187"/>
                  </a:cubicBezTo>
                  <a:cubicBezTo>
                    <a:pt x="258" y="0"/>
                    <a:pt x="258" y="0"/>
                    <a:pt x="258" y="0"/>
                  </a:cubicBezTo>
                </a:path>
              </a:pathLst>
            </a:custGeom>
            <a:solidFill>
              <a:schemeClr val="tx1">
                <a:lumMod val="90000"/>
                <a:lumOff val="10000"/>
              </a:schemeClr>
            </a:solidFill>
            <a:ln>
              <a:noFill/>
            </a:ln>
          </p:spPr>
          <p:txBody>
            <a:bodyPr vert="horz" wrap="square" lIns="91464" tIns="45732" rIns="91464" bIns="45732" numCol="1" anchor="t" anchorCtr="0" compatLnSpc="1">
              <a:prstTxWarp prst="textNoShape">
                <a:avLst/>
              </a:prstTxWarp>
            </a:bodyPr>
            <a:lstStyle/>
            <a:p>
              <a:endParaRPr lang="en-US" sz="3601"/>
            </a:p>
          </p:txBody>
        </p:sp>
        <p:sp>
          <p:nvSpPr>
            <p:cNvPr id="6" name="Oval 10"/>
            <p:cNvSpPr>
              <a:spLocks noChangeArrowheads="1"/>
            </p:cNvSpPr>
            <p:nvPr/>
          </p:nvSpPr>
          <p:spPr bwMode="auto">
            <a:xfrm>
              <a:off x="6898789" y="3758393"/>
              <a:ext cx="1922650" cy="1926054"/>
            </a:xfrm>
            <a:prstGeom prst="ellipse">
              <a:avLst/>
            </a:prstGeom>
            <a:solidFill>
              <a:schemeClr val="tx1">
                <a:lumMod val="75000"/>
                <a:lumOff val="25000"/>
              </a:schemeClr>
            </a:solidFill>
            <a:ln>
              <a:noFill/>
            </a:ln>
            <a:effectLst/>
            <a:scene3d>
              <a:camera prst="orthographicFront">
                <a:rot lat="0" lon="0" rev="0"/>
              </a:camera>
              <a:lightRig rig="balanced" dir="t">
                <a:rot lat="0" lon="0" rev="8700000"/>
              </a:lightRig>
            </a:scene3d>
            <a:sp3d/>
          </p:spPr>
          <p:txBody>
            <a:bodyPr vert="horz" wrap="square" lIns="91464" tIns="45732" rIns="91464" bIns="45732" numCol="1" anchor="t" anchorCtr="0" compatLnSpc="1">
              <a:prstTxWarp prst="textNoShape">
                <a:avLst/>
              </a:prstTxWarp>
            </a:bodyPr>
            <a:lstStyle/>
            <a:p>
              <a:endParaRPr lang="en-US" sz="3601"/>
            </a:p>
          </p:txBody>
        </p:sp>
        <p:sp>
          <p:nvSpPr>
            <p:cNvPr id="7" name="Freeform 8"/>
            <p:cNvSpPr>
              <a:spLocks/>
            </p:cNvSpPr>
            <p:nvPr/>
          </p:nvSpPr>
          <p:spPr bwMode="auto">
            <a:xfrm>
              <a:off x="5824179" y="3560242"/>
              <a:ext cx="918085" cy="911839"/>
            </a:xfrm>
            <a:custGeom>
              <a:avLst/>
              <a:gdLst>
                <a:gd name="T0" fmla="*/ 0 w 426"/>
                <a:gd name="T1" fmla="*/ 246 h 423"/>
                <a:gd name="T2" fmla="*/ 179 w 426"/>
                <a:gd name="T3" fmla="*/ 0 h 423"/>
                <a:gd name="T4" fmla="*/ 426 w 426"/>
                <a:gd name="T5" fmla="*/ 156 h 423"/>
                <a:gd name="T6" fmla="*/ 278 w 426"/>
                <a:gd name="T7" fmla="*/ 423 h 423"/>
                <a:gd name="T8" fmla="*/ 0 w 426"/>
                <a:gd name="T9" fmla="*/ 246 h 423"/>
              </a:gdLst>
              <a:ahLst/>
              <a:cxnLst>
                <a:cxn ang="0">
                  <a:pos x="T0" y="T1"/>
                </a:cxn>
                <a:cxn ang="0">
                  <a:pos x="T2" y="T3"/>
                </a:cxn>
                <a:cxn ang="0">
                  <a:pos x="T4" y="T5"/>
                </a:cxn>
                <a:cxn ang="0">
                  <a:pos x="T6" y="T7"/>
                </a:cxn>
                <a:cxn ang="0">
                  <a:pos x="T8" y="T9"/>
                </a:cxn>
              </a:cxnLst>
              <a:rect l="0" t="0" r="r" b="b"/>
              <a:pathLst>
                <a:path w="426" h="423">
                  <a:moveTo>
                    <a:pt x="0" y="246"/>
                  </a:moveTo>
                  <a:cubicBezTo>
                    <a:pt x="168" y="266"/>
                    <a:pt x="245" y="118"/>
                    <a:pt x="179" y="0"/>
                  </a:cubicBezTo>
                  <a:cubicBezTo>
                    <a:pt x="426" y="156"/>
                    <a:pt x="426" y="156"/>
                    <a:pt x="426" y="156"/>
                  </a:cubicBezTo>
                  <a:cubicBezTo>
                    <a:pt x="290" y="147"/>
                    <a:pt x="189" y="280"/>
                    <a:pt x="278" y="423"/>
                  </a:cubicBezTo>
                  <a:cubicBezTo>
                    <a:pt x="0" y="246"/>
                    <a:pt x="0" y="246"/>
                    <a:pt x="0" y="246"/>
                  </a:cubicBezTo>
                </a:path>
              </a:pathLst>
            </a:custGeom>
            <a:solidFill>
              <a:schemeClr val="tx1"/>
            </a:solidFill>
            <a:ln>
              <a:noFill/>
            </a:ln>
            <a:effectLst/>
          </p:spPr>
          <p:txBody>
            <a:bodyPr vert="horz" wrap="square" lIns="91464" tIns="45732" rIns="91464" bIns="45732" numCol="1" anchor="t" anchorCtr="0" compatLnSpc="1">
              <a:prstTxWarp prst="textNoShape">
                <a:avLst/>
              </a:prstTxWarp>
            </a:bodyPr>
            <a:lstStyle/>
            <a:p>
              <a:endParaRPr lang="en-US" sz="3601"/>
            </a:p>
          </p:txBody>
        </p:sp>
        <p:sp>
          <p:nvSpPr>
            <p:cNvPr id="8" name="Oval 10"/>
            <p:cNvSpPr>
              <a:spLocks noChangeArrowheads="1"/>
            </p:cNvSpPr>
            <p:nvPr/>
          </p:nvSpPr>
          <p:spPr bwMode="auto">
            <a:xfrm>
              <a:off x="6082724" y="2543932"/>
              <a:ext cx="1400480" cy="1402961"/>
            </a:xfrm>
            <a:prstGeom prst="ellipse">
              <a:avLst/>
            </a:prstGeom>
            <a:solidFill>
              <a:schemeClr val="tx1">
                <a:lumMod val="90000"/>
                <a:lumOff val="10000"/>
              </a:schemeClr>
            </a:solidFill>
            <a:ln>
              <a:noFill/>
            </a:ln>
            <a:effectLst/>
            <a:scene3d>
              <a:camera prst="orthographicFront">
                <a:rot lat="0" lon="0" rev="0"/>
              </a:camera>
              <a:lightRig rig="balanced" dir="t">
                <a:rot lat="0" lon="0" rev="8700000"/>
              </a:lightRig>
            </a:scene3d>
            <a:sp3d/>
          </p:spPr>
          <p:txBody>
            <a:bodyPr vert="horz" wrap="square" lIns="91464" tIns="45732" rIns="91464" bIns="45732" numCol="1" anchor="t" anchorCtr="0" compatLnSpc="1">
              <a:prstTxWarp prst="textNoShape">
                <a:avLst/>
              </a:prstTxWarp>
            </a:bodyPr>
            <a:lstStyle/>
            <a:p>
              <a:endParaRPr lang="en-US" sz="3601"/>
            </a:p>
          </p:txBody>
        </p:sp>
        <p:sp>
          <p:nvSpPr>
            <p:cNvPr id="9" name="Freeform 11"/>
            <p:cNvSpPr>
              <a:spLocks/>
            </p:cNvSpPr>
            <p:nvPr/>
          </p:nvSpPr>
          <p:spPr bwMode="auto">
            <a:xfrm>
              <a:off x="4604608" y="3594876"/>
              <a:ext cx="1094661" cy="1024258"/>
            </a:xfrm>
            <a:custGeom>
              <a:avLst/>
              <a:gdLst>
                <a:gd name="T0" fmla="*/ 363 w 508"/>
                <a:gd name="T1" fmla="*/ 0 h 475"/>
                <a:gd name="T2" fmla="*/ 508 w 508"/>
                <a:gd name="T3" fmla="*/ 245 h 475"/>
                <a:gd name="T4" fmla="*/ 182 w 508"/>
                <a:gd name="T5" fmla="*/ 475 h 475"/>
                <a:gd name="T6" fmla="*/ 0 w 508"/>
                <a:gd name="T7" fmla="*/ 256 h 475"/>
                <a:gd name="T8" fmla="*/ 363 w 508"/>
                <a:gd name="T9" fmla="*/ 0 h 475"/>
              </a:gdLst>
              <a:ahLst/>
              <a:cxnLst>
                <a:cxn ang="0">
                  <a:pos x="T0" y="T1"/>
                </a:cxn>
                <a:cxn ang="0">
                  <a:pos x="T2" y="T3"/>
                </a:cxn>
                <a:cxn ang="0">
                  <a:pos x="T4" y="T5"/>
                </a:cxn>
                <a:cxn ang="0">
                  <a:pos x="T6" y="T7"/>
                </a:cxn>
                <a:cxn ang="0">
                  <a:pos x="T8" y="T9"/>
                </a:cxn>
              </a:cxnLst>
              <a:rect l="0" t="0" r="r" b="b"/>
              <a:pathLst>
                <a:path w="508" h="475">
                  <a:moveTo>
                    <a:pt x="363" y="0"/>
                  </a:moveTo>
                  <a:cubicBezTo>
                    <a:pt x="297" y="142"/>
                    <a:pt x="381" y="249"/>
                    <a:pt x="508" y="245"/>
                  </a:cubicBezTo>
                  <a:cubicBezTo>
                    <a:pt x="182" y="475"/>
                    <a:pt x="182" y="475"/>
                    <a:pt x="182" y="475"/>
                  </a:cubicBezTo>
                  <a:cubicBezTo>
                    <a:pt x="229" y="356"/>
                    <a:pt x="157" y="241"/>
                    <a:pt x="0" y="256"/>
                  </a:cubicBezTo>
                  <a:cubicBezTo>
                    <a:pt x="363" y="0"/>
                    <a:pt x="363" y="0"/>
                    <a:pt x="363" y="0"/>
                  </a:cubicBezTo>
                </a:path>
              </a:pathLst>
            </a:custGeom>
            <a:solidFill>
              <a:schemeClr val="accent1"/>
            </a:solidFill>
            <a:ln>
              <a:noFill/>
            </a:ln>
            <a:effectLst/>
          </p:spPr>
          <p:txBody>
            <a:bodyPr vert="horz" wrap="square" lIns="91464" tIns="45732" rIns="91464" bIns="45732" numCol="1" anchor="t" anchorCtr="0" compatLnSpc="1">
              <a:prstTxWarp prst="textNoShape">
                <a:avLst/>
              </a:prstTxWarp>
            </a:bodyPr>
            <a:lstStyle/>
            <a:p>
              <a:endParaRPr lang="en-US" sz="3601"/>
            </a:p>
          </p:txBody>
        </p:sp>
        <p:sp>
          <p:nvSpPr>
            <p:cNvPr id="10" name="Oval 10"/>
            <p:cNvSpPr>
              <a:spLocks noChangeArrowheads="1"/>
            </p:cNvSpPr>
            <p:nvPr/>
          </p:nvSpPr>
          <p:spPr bwMode="auto">
            <a:xfrm>
              <a:off x="4906163" y="4084294"/>
              <a:ext cx="1641924" cy="1644831"/>
            </a:xfrm>
            <a:prstGeom prst="ellipse">
              <a:avLst/>
            </a:prstGeom>
            <a:solidFill>
              <a:schemeClr val="tx1"/>
            </a:solidFill>
            <a:ln>
              <a:noFill/>
            </a:ln>
            <a:effectLst/>
            <a:scene3d>
              <a:camera prst="orthographicFront">
                <a:rot lat="0" lon="0" rev="0"/>
              </a:camera>
              <a:lightRig rig="balanced" dir="t">
                <a:rot lat="0" lon="0" rev="8700000"/>
              </a:lightRig>
            </a:scene3d>
            <a:sp3d/>
          </p:spPr>
          <p:txBody>
            <a:bodyPr vert="horz" wrap="square" lIns="91464" tIns="45732" rIns="91464" bIns="45732" numCol="1" anchor="t" anchorCtr="0" compatLnSpc="1">
              <a:prstTxWarp prst="textNoShape">
                <a:avLst/>
              </a:prstTxWarp>
            </a:bodyPr>
            <a:lstStyle/>
            <a:p>
              <a:endParaRPr lang="en-US" sz="3601"/>
            </a:p>
          </p:txBody>
        </p:sp>
        <p:sp>
          <p:nvSpPr>
            <p:cNvPr id="11" name="Freeform: Shape 19"/>
            <p:cNvSpPr/>
            <p:nvPr/>
          </p:nvSpPr>
          <p:spPr>
            <a:xfrm>
              <a:off x="3674928" y="2353047"/>
              <a:ext cx="1653020" cy="1655755"/>
            </a:xfrm>
            <a:custGeom>
              <a:avLst/>
              <a:gdLst>
                <a:gd name="connsiteX0" fmla="*/ 2311544 w 4623088"/>
                <a:gd name="connsiteY0" fmla="*/ 0 h 4630738"/>
                <a:gd name="connsiteX1" fmla="*/ 4623088 w 4623088"/>
                <a:gd name="connsiteY1" fmla="*/ 2315369 h 4630738"/>
                <a:gd name="connsiteX2" fmla="*/ 2311544 w 4623088"/>
                <a:gd name="connsiteY2" fmla="*/ 4630738 h 4630738"/>
                <a:gd name="connsiteX3" fmla="*/ 0 w 4623088"/>
                <a:gd name="connsiteY3" fmla="*/ 2315369 h 4630738"/>
                <a:gd name="connsiteX4" fmla="*/ 2311544 w 4623088"/>
                <a:gd name="connsiteY4" fmla="*/ 0 h 4630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3088" h="4630738">
                  <a:moveTo>
                    <a:pt x="2311544" y="0"/>
                  </a:moveTo>
                  <a:cubicBezTo>
                    <a:pt x="3588174" y="0"/>
                    <a:pt x="4623088" y="1036626"/>
                    <a:pt x="4623088" y="2315369"/>
                  </a:cubicBezTo>
                  <a:cubicBezTo>
                    <a:pt x="4623088" y="3594112"/>
                    <a:pt x="3588174" y="4630738"/>
                    <a:pt x="2311544" y="4630738"/>
                  </a:cubicBezTo>
                  <a:cubicBezTo>
                    <a:pt x="1034914" y="4630738"/>
                    <a:pt x="0" y="3594112"/>
                    <a:pt x="0" y="2315369"/>
                  </a:cubicBezTo>
                  <a:cubicBezTo>
                    <a:pt x="0" y="1036626"/>
                    <a:pt x="1034914" y="0"/>
                    <a:pt x="23115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20"/>
            <p:cNvSpPr/>
            <p:nvPr/>
          </p:nvSpPr>
          <p:spPr>
            <a:xfrm>
              <a:off x="4995146" y="4174265"/>
              <a:ext cx="1462981" cy="1464466"/>
            </a:xfrm>
            <a:custGeom>
              <a:avLst/>
              <a:gdLst>
                <a:gd name="connsiteX0" fmla="*/ 2045798 w 4091596"/>
                <a:gd name="connsiteY0" fmla="*/ 0 h 4095750"/>
                <a:gd name="connsiteX1" fmla="*/ 4091596 w 4091596"/>
                <a:gd name="connsiteY1" fmla="*/ 2047875 h 4095750"/>
                <a:gd name="connsiteX2" fmla="*/ 2045798 w 4091596"/>
                <a:gd name="connsiteY2" fmla="*/ 4095750 h 4095750"/>
                <a:gd name="connsiteX3" fmla="*/ 0 w 4091596"/>
                <a:gd name="connsiteY3" fmla="*/ 2047875 h 4095750"/>
                <a:gd name="connsiteX4" fmla="*/ 2045798 w 4091596"/>
                <a:gd name="connsiteY4" fmla="*/ 0 h 409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1596" h="4095750">
                  <a:moveTo>
                    <a:pt x="2045798" y="0"/>
                  </a:moveTo>
                  <a:cubicBezTo>
                    <a:pt x="3175661" y="0"/>
                    <a:pt x="4091596" y="916865"/>
                    <a:pt x="4091596" y="2047875"/>
                  </a:cubicBezTo>
                  <a:cubicBezTo>
                    <a:pt x="4091596" y="3178885"/>
                    <a:pt x="3175661" y="4095750"/>
                    <a:pt x="2045798" y="4095750"/>
                  </a:cubicBezTo>
                  <a:cubicBezTo>
                    <a:pt x="915935" y="4095750"/>
                    <a:pt x="0" y="3178885"/>
                    <a:pt x="0" y="2047875"/>
                  </a:cubicBezTo>
                  <a:cubicBezTo>
                    <a:pt x="0" y="916865"/>
                    <a:pt x="915935" y="0"/>
                    <a:pt x="204579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21"/>
            <p:cNvSpPr/>
            <p:nvPr/>
          </p:nvSpPr>
          <p:spPr>
            <a:xfrm>
              <a:off x="7025240" y="3882522"/>
              <a:ext cx="1678446" cy="1678998"/>
            </a:xfrm>
            <a:custGeom>
              <a:avLst/>
              <a:gdLst>
                <a:gd name="connsiteX0" fmla="*/ 2347098 w 4694198"/>
                <a:gd name="connsiteY0" fmla="*/ 0 h 4695742"/>
                <a:gd name="connsiteX1" fmla="*/ 4694198 w 4694198"/>
                <a:gd name="connsiteY1" fmla="*/ 2347871 h 4695742"/>
                <a:gd name="connsiteX2" fmla="*/ 2347098 w 4694198"/>
                <a:gd name="connsiteY2" fmla="*/ 4695742 h 4695742"/>
                <a:gd name="connsiteX3" fmla="*/ 0 w 4694198"/>
                <a:gd name="connsiteY3" fmla="*/ 2347871 h 4695742"/>
                <a:gd name="connsiteX4" fmla="*/ 2347098 w 4694198"/>
                <a:gd name="connsiteY4" fmla="*/ 0 h 4695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198" h="4695742">
                  <a:moveTo>
                    <a:pt x="2347098" y="0"/>
                  </a:moveTo>
                  <a:cubicBezTo>
                    <a:pt x="3643366" y="0"/>
                    <a:pt x="4694198" y="1051178"/>
                    <a:pt x="4694198" y="2347871"/>
                  </a:cubicBezTo>
                  <a:cubicBezTo>
                    <a:pt x="4694198" y="3644564"/>
                    <a:pt x="3643366" y="4695742"/>
                    <a:pt x="2347098" y="4695742"/>
                  </a:cubicBezTo>
                  <a:cubicBezTo>
                    <a:pt x="1050832" y="4695742"/>
                    <a:pt x="0" y="3644564"/>
                    <a:pt x="0" y="2347871"/>
                  </a:cubicBezTo>
                  <a:cubicBezTo>
                    <a:pt x="0" y="1051178"/>
                    <a:pt x="1050832" y="0"/>
                    <a:pt x="234709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22"/>
            <p:cNvSpPr/>
            <p:nvPr/>
          </p:nvSpPr>
          <p:spPr>
            <a:xfrm>
              <a:off x="6166545" y="2616454"/>
              <a:ext cx="1243418" cy="1243602"/>
            </a:xfrm>
            <a:custGeom>
              <a:avLst/>
              <a:gdLst>
                <a:gd name="connsiteX0" fmla="*/ 1738766 w 3477532"/>
                <a:gd name="connsiteY0" fmla="*/ 0 h 3478046"/>
                <a:gd name="connsiteX1" fmla="*/ 3477532 w 3477532"/>
                <a:gd name="connsiteY1" fmla="*/ 1739023 h 3478046"/>
                <a:gd name="connsiteX2" fmla="*/ 1738766 w 3477532"/>
                <a:gd name="connsiteY2" fmla="*/ 3478046 h 3478046"/>
                <a:gd name="connsiteX3" fmla="*/ 0 w 3477532"/>
                <a:gd name="connsiteY3" fmla="*/ 1739023 h 3478046"/>
                <a:gd name="connsiteX4" fmla="*/ 1738766 w 3477532"/>
                <a:gd name="connsiteY4" fmla="*/ 0 h 3478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7532" h="3478046">
                  <a:moveTo>
                    <a:pt x="1738766" y="0"/>
                  </a:moveTo>
                  <a:cubicBezTo>
                    <a:pt x="2699060" y="0"/>
                    <a:pt x="3477532" y="778587"/>
                    <a:pt x="3477532" y="1739023"/>
                  </a:cubicBezTo>
                  <a:cubicBezTo>
                    <a:pt x="3477532" y="2699459"/>
                    <a:pt x="2699060" y="3478046"/>
                    <a:pt x="1738766" y="3478046"/>
                  </a:cubicBezTo>
                  <a:cubicBezTo>
                    <a:pt x="778472" y="3478046"/>
                    <a:pt x="0" y="2699459"/>
                    <a:pt x="0" y="1739023"/>
                  </a:cubicBezTo>
                  <a:cubicBezTo>
                    <a:pt x="0" y="778587"/>
                    <a:pt x="778472" y="0"/>
                    <a:pt x="173876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hape 2368"/>
            <p:cNvSpPr/>
            <p:nvPr/>
          </p:nvSpPr>
          <p:spPr>
            <a:xfrm>
              <a:off x="4252625" y="2857743"/>
              <a:ext cx="497626" cy="497588"/>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accent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ea typeface="Arial"/>
                <a:cs typeface="Arial"/>
                <a:sym typeface="Gill Sans"/>
              </a:endParaRPr>
            </a:p>
          </p:txBody>
        </p:sp>
        <p:sp>
          <p:nvSpPr>
            <p:cNvPr id="16" name="Shape 2370"/>
            <p:cNvSpPr/>
            <p:nvPr/>
          </p:nvSpPr>
          <p:spPr>
            <a:xfrm>
              <a:off x="6563537" y="3013795"/>
              <a:ext cx="438854" cy="438820"/>
            </a:xfrm>
            <a:custGeom>
              <a:avLst/>
              <a:gdLst/>
              <a:ahLst/>
              <a:cxnLst>
                <a:cxn ang="0">
                  <a:pos x="wd2" y="hd2"/>
                </a:cxn>
                <a:cxn ang="5400000">
                  <a:pos x="wd2" y="hd2"/>
                </a:cxn>
                <a:cxn ang="10800000">
                  <a:pos x="wd2" y="hd2"/>
                </a:cxn>
                <a:cxn ang="16200000">
                  <a:pos x="wd2" y="hd2"/>
                </a:cxn>
              </a:cxnLst>
              <a:rect l="0" t="0" r="r" b="b"/>
              <a:pathLst>
                <a:path w="21600" h="21600" extrusionOk="0">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4236" y="10309"/>
                  </a:moveTo>
                  <a:lnTo>
                    <a:pt x="12694" y="10309"/>
                  </a:lnTo>
                  <a:cubicBezTo>
                    <a:pt x="12516" y="9622"/>
                    <a:pt x="11979" y="9084"/>
                    <a:pt x="11291" y="8906"/>
                  </a:cubicBezTo>
                  <a:lnTo>
                    <a:pt x="11291" y="5400"/>
                  </a:lnTo>
                  <a:cubicBezTo>
                    <a:pt x="11291" y="5129"/>
                    <a:pt x="11071" y="4909"/>
                    <a:pt x="10800" y="4909"/>
                  </a:cubicBezTo>
                  <a:cubicBezTo>
                    <a:pt x="10529" y="4909"/>
                    <a:pt x="10309" y="5129"/>
                    <a:pt x="10309" y="5400"/>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4236" y="11291"/>
                  </a:lnTo>
                  <a:cubicBezTo>
                    <a:pt x="14507" y="11291"/>
                    <a:pt x="14727" y="11072"/>
                    <a:pt x="14727" y="10800"/>
                  </a:cubicBezTo>
                  <a:cubicBezTo>
                    <a:pt x="14727" y="10529"/>
                    <a:pt x="14507" y="10309"/>
                    <a:pt x="14236" y="10309"/>
                  </a:cubicBezTo>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0800" y="18655"/>
                  </a:moveTo>
                  <a:cubicBezTo>
                    <a:pt x="6462" y="18655"/>
                    <a:pt x="2945" y="15138"/>
                    <a:pt x="2945" y="10800"/>
                  </a:cubicBezTo>
                  <a:cubicBezTo>
                    <a:pt x="2945" y="6462"/>
                    <a:pt x="6462" y="2945"/>
                    <a:pt x="10800" y="2945"/>
                  </a:cubicBezTo>
                  <a:cubicBezTo>
                    <a:pt x="15138" y="2945"/>
                    <a:pt x="18655" y="6462"/>
                    <a:pt x="18655" y="10800"/>
                  </a:cubicBezTo>
                  <a:cubicBezTo>
                    <a:pt x="18655" y="15138"/>
                    <a:pt x="15138" y="18655"/>
                    <a:pt x="10800" y="18655"/>
                  </a:cubicBezTo>
                  <a:moveTo>
                    <a:pt x="10800" y="1964"/>
                  </a:moveTo>
                  <a:cubicBezTo>
                    <a:pt x="5920" y="1964"/>
                    <a:pt x="1964" y="5920"/>
                    <a:pt x="1964" y="10800"/>
                  </a:cubicBezTo>
                  <a:cubicBezTo>
                    <a:pt x="1964" y="15680"/>
                    <a:pt x="5920" y="19636"/>
                    <a:pt x="10800" y="19636"/>
                  </a:cubicBezTo>
                  <a:cubicBezTo>
                    <a:pt x="15680" y="19636"/>
                    <a:pt x="19636" y="15680"/>
                    <a:pt x="19636" y="10800"/>
                  </a:cubicBezTo>
                  <a:cubicBezTo>
                    <a:pt x="19636" y="5920"/>
                    <a:pt x="15680" y="1964"/>
                    <a:pt x="10800" y="1964"/>
                  </a:cubicBezTo>
                </a:path>
              </a:pathLst>
            </a:custGeom>
            <a:solidFill>
              <a:schemeClr val="tx1">
                <a:lumMod val="90000"/>
                <a:lumOff val="10000"/>
              </a:schemeClr>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ea typeface="Arial"/>
                <a:cs typeface="Arial"/>
                <a:sym typeface="Gill Sans"/>
              </a:endParaRPr>
            </a:p>
          </p:txBody>
        </p:sp>
        <p:sp>
          <p:nvSpPr>
            <p:cNvPr id="17" name="Shape 2430"/>
            <p:cNvSpPr/>
            <p:nvPr/>
          </p:nvSpPr>
          <p:spPr>
            <a:xfrm>
              <a:off x="5504723" y="4657704"/>
              <a:ext cx="497626" cy="497588"/>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tx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ea typeface="Arial"/>
                <a:cs typeface="Arial"/>
                <a:sym typeface="Gill Sans"/>
              </a:endParaRPr>
            </a:p>
          </p:txBody>
        </p:sp>
        <p:sp>
          <p:nvSpPr>
            <p:cNvPr id="18" name="Shape 2435"/>
            <p:cNvSpPr/>
            <p:nvPr/>
          </p:nvSpPr>
          <p:spPr>
            <a:xfrm>
              <a:off x="7552975" y="4414305"/>
              <a:ext cx="614277" cy="614230"/>
            </a:xfrm>
            <a:custGeom>
              <a:avLst/>
              <a:gdLst/>
              <a:ahLst/>
              <a:cxnLst>
                <a:cxn ang="0">
                  <a:pos x="wd2" y="hd2"/>
                </a:cxn>
                <a:cxn ang="5400000">
                  <a:pos x="wd2" y="hd2"/>
                </a:cxn>
                <a:cxn ang="10800000">
                  <a:pos x="wd2" y="hd2"/>
                </a:cxn>
                <a:cxn ang="16200000">
                  <a:pos x="wd2" y="hd2"/>
                </a:cxn>
              </a:cxnLst>
              <a:rect l="0" t="0" r="r" b="b"/>
              <a:pathLst>
                <a:path w="21600" h="21600" extrusionOk="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chemeClr val="tx1">
                <a:lumMod val="75000"/>
                <a:lumOff val="25000"/>
              </a:schemeClr>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ea typeface="Arial"/>
                <a:cs typeface="Arial"/>
                <a:sym typeface="Gill Sans"/>
              </a:endParaRPr>
            </a:p>
          </p:txBody>
        </p:sp>
      </p:grpSp>
      <p:sp>
        <p:nvSpPr>
          <p:cNvPr id="19" name="TextBox 18"/>
          <p:cNvSpPr txBox="1"/>
          <p:nvPr/>
        </p:nvSpPr>
        <p:spPr>
          <a:xfrm>
            <a:off x="686701" y="2338871"/>
            <a:ext cx="2397741" cy="461665"/>
          </a:xfrm>
          <a:prstGeom prst="rect">
            <a:avLst/>
          </a:prstGeom>
          <a:noFill/>
        </p:spPr>
        <p:txBody>
          <a:bodyPr wrap="square" rtlCol="0">
            <a:spAutoFit/>
          </a:bodyPr>
          <a:lstStyle/>
          <a:p>
            <a:pPr algn="r">
              <a:lnSpc>
                <a:spcPct val="150000"/>
              </a:lnSpc>
            </a:pPr>
            <a:r>
              <a:rPr lang="en-US" sz="1600" b="1" dirty="0" err="1">
                <a:solidFill>
                  <a:schemeClr val="tx1">
                    <a:lumMod val="90000"/>
                    <a:lumOff val="10000"/>
                  </a:schemeClr>
                </a:solidFill>
              </a:rPr>
              <a:t>Subtitle Here</a:t>
            </a:r>
            <a:endParaRPr lang="en-US" sz="1600" b="1" dirty="0">
              <a:solidFill>
                <a:schemeClr val="tx1">
                  <a:lumMod val="90000"/>
                  <a:lumOff val="10000"/>
                </a:schemeClr>
              </a:solidFill>
            </a:endParaRPr>
          </a:p>
        </p:txBody>
      </p:sp>
      <p:sp>
        <p:nvSpPr>
          <p:cNvPr id="20" name="TextBox 19"/>
          <p:cNvSpPr txBox="1"/>
          <p:nvPr/>
        </p:nvSpPr>
        <p:spPr>
          <a:xfrm>
            <a:off x="686701" y="2818375"/>
            <a:ext cx="2397741" cy="923330"/>
          </a:xfrm>
          <a:prstGeom prst="rect">
            <a:avLst/>
          </a:prstGeom>
          <a:noFill/>
        </p:spPr>
        <p:txBody>
          <a:bodyPr wrap="square" rtlCol="0">
            <a:spAutoFit/>
          </a:bodyPr>
          <a:lstStyle/>
          <a:p>
            <a:pPr algn="r">
              <a:lnSpc>
                <a:spcPct val="150000"/>
              </a:lnSpc>
            </a:pPr>
            <a:r>
              <a:rPr lang="en-US" sz="1200" dirty="0" err="1">
                <a:solidFill>
                  <a:schemeClr val="tx1">
                    <a:lumMod val="90000"/>
                    <a:lumOff val="10000"/>
                  </a:schemeClr>
                </a:solidFill>
              </a:rPr>
              <a:t>Lorem</a:t>
            </a:r>
            <a:r>
              <a:rPr lang="en-US" sz="1200" dirty="0">
                <a:solidFill>
                  <a:schemeClr val="tx1">
                    <a:lumMod val="90000"/>
                    <a:lumOff val="10000"/>
                  </a:schemeClr>
                </a:solidFill>
              </a:rPr>
              <a:t> </a:t>
            </a:r>
            <a:r>
              <a:rPr lang="en-US" sz="1200" dirty="0" err="1">
                <a:solidFill>
                  <a:schemeClr val="tx1">
                    <a:lumMod val="90000"/>
                    <a:lumOff val="10000"/>
                  </a:schemeClr>
                </a:solidFill>
              </a:rPr>
              <a:t>ipsum</a:t>
            </a:r>
            <a:r>
              <a:rPr lang="en-US" sz="1200" dirty="0">
                <a:solidFill>
                  <a:schemeClr val="tx1">
                    <a:lumMod val="90000"/>
                    <a:lumOff val="10000"/>
                  </a:schemeClr>
                </a:solidFill>
              </a:rPr>
              <a:t> dolor sit </a:t>
            </a:r>
            <a:r>
              <a:rPr lang="en-US" sz="1200" dirty="0" err="1">
                <a:solidFill>
                  <a:schemeClr val="tx1">
                    <a:lumMod val="90000"/>
                    <a:lumOff val="10000"/>
                  </a:schemeClr>
                </a:solidFill>
              </a:rPr>
              <a:t>amet</a:t>
            </a:r>
            <a:r>
              <a:rPr lang="en-US" sz="1200" dirty="0">
                <a:solidFill>
                  <a:schemeClr val="tx1">
                    <a:lumMod val="90000"/>
                    <a:lumOff val="10000"/>
                  </a:schemeClr>
                </a:solidFill>
              </a:rPr>
              <a:t>, </a:t>
            </a:r>
            <a:r>
              <a:rPr lang="en-US" sz="1200" dirty="0" err="1">
                <a:solidFill>
                  <a:schemeClr val="tx1">
                    <a:lumMod val="90000"/>
                    <a:lumOff val="10000"/>
                  </a:schemeClr>
                </a:solidFill>
              </a:rPr>
              <a:t>consectetur</a:t>
            </a:r>
            <a:r>
              <a:rPr lang="en-US" sz="1200" dirty="0">
                <a:solidFill>
                  <a:schemeClr val="tx1">
                    <a:lumMod val="90000"/>
                    <a:lumOff val="10000"/>
                  </a:schemeClr>
                </a:solidFill>
              </a:rPr>
              <a:t> </a:t>
            </a:r>
            <a:r>
              <a:rPr lang="en-US" sz="1200" dirty="0" err="1">
                <a:solidFill>
                  <a:schemeClr val="tx1">
                    <a:lumMod val="90000"/>
                    <a:lumOff val="10000"/>
                  </a:schemeClr>
                </a:solidFill>
              </a:rPr>
              <a:t>adipiscing</a:t>
            </a:r>
            <a:r>
              <a:rPr lang="en-US" sz="1200" dirty="0">
                <a:solidFill>
                  <a:schemeClr val="tx1">
                    <a:lumMod val="90000"/>
                    <a:lumOff val="10000"/>
                  </a:schemeClr>
                </a:solidFill>
              </a:rPr>
              <a:t> </a:t>
            </a:r>
            <a:r>
              <a:rPr lang="en-US" sz="1200" dirty="0" err="1">
                <a:solidFill>
                  <a:schemeClr val="tx1">
                    <a:lumMod val="90000"/>
                    <a:lumOff val="10000"/>
                  </a:schemeClr>
                </a:solidFill>
              </a:rPr>
              <a:t>elit</a:t>
            </a:r>
            <a:r>
              <a:rPr lang="en-US" sz="1200" dirty="0">
                <a:solidFill>
                  <a:schemeClr val="tx1">
                    <a:lumMod val="90000"/>
                    <a:lumOff val="10000"/>
                  </a:schemeClr>
                </a:solidFill>
              </a:rPr>
              <a:t>. </a:t>
            </a:r>
            <a:r>
              <a:rPr lang="en-US" sz="1200" dirty="0" err="1">
                <a:solidFill>
                  <a:schemeClr val="tx1">
                    <a:lumMod val="90000"/>
                    <a:lumOff val="10000"/>
                  </a:schemeClr>
                </a:solidFill>
              </a:rPr>
              <a:t>Etiam</a:t>
            </a:r>
            <a:r>
              <a:rPr lang="en-US" sz="1200" dirty="0">
                <a:solidFill>
                  <a:schemeClr val="tx1">
                    <a:lumMod val="90000"/>
                    <a:lumOff val="10000"/>
                  </a:schemeClr>
                </a:solidFill>
              </a:rPr>
              <a:t> </a:t>
            </a:r>
            <a:r>
              <a:rPr lang="en-US" sz="1200" dirty="0" err="1">
                <a:solidFill>
                  <a:schemeClr val="tx1">
                    <a:lumMod val="90000"/>
                    <a:lumOff val="10000"/>
                  </a:schemeClr>
                </a:solidFill>
              </a:rPr>
              <a:t>sed</a:t>
            </a:r>
            <a:r>
              <a:rPr lang="en-US" sz="1200" dirty="0">
                <a:solidFill>
                  <a:schemeClr val="tx1">
                    <a:lumMod val="90000"/>
                    <a:lumOff val="10000"/>
                  </a:schemeClr>
                </a:solidFill>
              </a:rPr>
              <a:t> </a:t>
            </a:r>
            <a:r>
              <a:rPr lang="en-US" sz="1200" dirty="0" err="1">
                <a:solidFill>
                  <a:schemeClr val="tx1">
                    <a:lumMod val="90000"/>
                    <a:lumOff val="10000"/>
                  </a:schemeClr>
                </a:solidFill>
              </a:rPr>
              <a:t>turpis</a:t>
            </a:r>
            <a:r>
              <a:rPr lang="en-US" sz="1200" dirty="0">
                <a:solidFill>
                  <a:schemeClr val="tx1">
                    <a:lumMod val="90000"/>
                    <a:lumOff val="10000"/>
                  </a:schemeClr>
                </a:solidFill>
              </a:rPr>
              <a:t> a </a:t>
            </a:r>
            <a:r>
              <a:rPr lang="en-US" sz="1200" dirty="0" err="1">
                <a:solidFill>
                  <a:schemeClr val="tx1">
                    <a:lumMod val="90000"/>
                    <a:lumOff val="10000"/>
                  </a:schemeClr>
                </a:solidFill>
              </a:rPr>
              <a:t>metus</a:t>
            </a:r>
            <a:endParaRPr lang="en-US" sz="1200" dirty="0">
              <a:solidFill>
                <a:schemeClr val="tx1">
                  <a:lumMod val="90000"/>
                  <a:lumOff val="10000"/>
                </a:schemeClr>
              </a:solidFill>
            </a:endParaRPr>
          </a:p>
        </p:txBody>
      </p:sp>
      <p:sp>
        <p:nvSpPr>
          <p:cNvPr id="21" name="TextBox 20"/>
          <p:cNvSpPr txBox="1"/>
          <p:nvPr/>
        </p:nvSpPr>
        <p:spPr>
          <a:xfrm>
            <a:off x="1333500" y="4243797"/>
            <a:ext cx="2975783" cy="461665"/>
          </a:xfrm>
          <a:prstGeom prst="rect">
            <a:avLst/>
          </a:prstGeom>
          <a:noFill/>
        </p:spPr>
        <p:txBody>
          <a:bodyPr wrap="square" rtlCol="0">
            <a:spAutoFit/>
          </a:bodyPr>
          <a:lstStyle/>
          <a:p>
            <a:pPr algn="r">
              <a:lnSpc>
                <a:spcPct val="150000"/>
              </a:lnSpc>
            </a:pPr>
            <a:r>
              <a:rPr lang="en-US" sz="1600" b="1" dirty="0" err="1">
                <a:solidFill>
                  <a:schemeClr val="tx1">
                    <a:lumMod val="90000"/>
                    <a:lumOff val="10000"/>
                  </a:schemeClr>
                </a:solidFill>
              </a:rPr>
              <a:t>Subtitle Here</a:t>
            </a:r>
            <a:endParaRPr lang="en-US" sz="1600" b="1" dirty="0">
              <a:solidFill>
                <a:schemeClr val="tx1">
                  <a:lumMod val="90000"/>
                  <a:lumOff val="10000"/>
                </a:schemeClr>
              </a:solidFill>
            </a:endParaRPr>
          </a:p>
        </p:txBody>
      </p:sp>
      <p:sp>
        <p:nvSpPr>
          <p:cNvPr id="22" name="TextBox 21"/>
          <p:cNvSpPr txBox="1"/>
          <p:nvPr/>
        </p:nvSpPr>
        <p:spPr>
          <a:xfrm>
            <a:off x="1333500" y="4723301"/>
            <a:ext cx="2975783" cy="646331"/>
          </a:xfrm>
          <a:prstGeom prst="rect">
            <a:avLst/>
          </a:prstGeom>
          <a:noFill/>
        </p:spPr>
        <p:txBody>
          <a:bodyPr wrap="square" rtlCol="0">
            <a:spAutoFit/>
          </a:bodyPr>
          <a:lstStyle/>
          <a:p>
            <a:pPr algn="r">
              <a:lnSpc>
                <a:spcPct val="150000"/>
              </a:lnSpc>
            </a:pPr>
            <a:r>
              <a:rPr lang="en-US" sz="1200" dirty="0" err="1">
                <a:solidFill>
                  <a:schemeClr val="tx1">
                    <a:lumMod val="90000"/>
                    <a:lumOff val="10000"/>
                  </a:schemeClr>
                </a:solidFill>
              </a:rPr>
              <a:t>Lorem</a:t>
            </a:r>
            <a:r>
              <a:rPr lang="en-US" sz="1200" dirty="0">
                <a:solidFill>
                  <a:schemeClr val="tx1">
                    <a:lumMod val="90000"/>
                    <a:lumOff val="10000"/>
                  </a:schemeClr>
                </a:solidFill>
              </a:rPr>
              <a:t> </a:t>
            </a:r>
            <a:r>
              <a:rPr lang="en-US" sz="1200" dirty="0" err="1">
                <a:solidFill>
                  <a:schemeClr val="tx1">
                    <a:lumMod val="90000"/>
                    <a:lumOff val="10000"/>
                  </a:schemeClr>
                </a:solidFill>
              </a:rPr>
              <a:t>ipsum</a:t>
            </a:r>
            <a:r>
              <a:rPr lang="en-US" sz="1200" dirty="0">
                <a:solidFill>
                  <a:schemeClr val="tx1">
                    <a:lumMod val="90000"/>
                    <a:lumOff val="10000"/>
                  </a:schemeClr>
                </a:solidFill>
              </a:rPr>
              <a:t> dolor sit </a:t>
            </a:r>
            <a:r>
              <a:rPr lang="en-US" sz="1200" dirty="0" err="1">
                <a:solidFill>
                  <a:schemeClr val="tx1">
                    <a:lumMod val="90000"/>
                    <a:lumOff val="10000"/>
                  </a:schemeClr>
                </a:solidFill>
              </a:rPr>
              <a:t>amet</a:t>
            </a:r>
            <a:r>
              <a:rPr lang="en-US" sz="1200" dirty="0">
                <a:solidFill>
                  <a:schemeClr val="tx1">
                    <a:lumMod val="90000"/>
                    <a:lumOff val="10000"/>
                  </a:schemeClr>
                </a:solidFill>
              </a:rPr>
              <a:t>, </a:t>
            </a:r>
            <a:r>
              <a:rPr lang="en-US" sz="1200" dirty="0" err="1">
                <a:solidFill>
                  <a:schemeClr val="tx1">
                    <a:lumMod val="90000"/>
                    <a:lumOff val="10000"/>
                  </a:schemeClr>
                </a:solidFill>
              </a:rPr>
              <a:t>consectetur</a:t>
            </a:r>
            <a:r>
              <a:rPr lang="en-US" sz="1200" dirty="0">
                <a:solidFill>
                  <a:schemeClr val="tx1">
                    <a:lumMod val="90000"/>
                    <a:lumOff val="10000"/>
                  </a:schemeClr>
                </a:solidFill>
              </a:rPr>
              <a:t> </a:t>
            </a:r>
            <a:r>
              <a:rPr lang="en-US" sz="1200" dirty="0" err="1">
                <a:solidFill>
                  <a:schemeClr val="tx1">
                    <a:lumMod val="90000"/>
                    <a:lumOff val="10000"/>
                  </a:schemeClr>
                </a:solidFill>
              </a:rPr>
              <a:t>adipiscing</a:t>
            </a:r>
            <a:r>
              <a:rPr lang="en-US" sz="1200" dirty="0">
                <a:solidFill>
                  <a:schemeClr val="tx1">
                    <a:lumMod val="90000"/>
                    <a:lumOff val="10000"/>
                  </a:schemeClr>
                </a:solidFill>
              </a:rPr>
              <a:t> </a:t>
            </a:r>
            <a:r>
              <a:rPr lang="en-US" sz="1200" dirty="0" err="1">
                <a:solidFill>
                  <a:schemeClr val="tx1">
                    <a:lumMod val="90000"/>
                    <a:lumOff val="10000"/>
                  </a:schemeClr>
                </a:solidFill>
              </a:rPr>
              <a:t>elit</a:t>
            </a:r>
            <a:r>
              <a:rPr lang="en-US" sz="1200" dirty="0">
                <a:solidFill>
                  <a:schemeClr val="tx1">
                    <a:lumMod val="90000"/>
                    <a:lumOff val="10000"/>
                  </a:schemeClr>
                </a:solidFill>
              </a:rPr>
              <a:t>. </a:t>
            </a:r>
            <a:r>
              <a:rPr lang="en-US" sz="1200" dirty="0" err="1">
                <a:solidFill>
                  <a:schemeClr val="tx1">
                    <a:lumMod val="90000"/>
                    <a:lumOff val="10000"/>
                  </a:schemeClr>
                </a:solidFill>
              </a:rPr>
              <a:t>Etiam</a:t>
            </a:r>
            <a:r>
              <a:rPr lang="en-US" sz="1200" dirty="0">
                <a:solidFill>
                  <a:schemeClr val="tx1">
                    <a:lumMod val="90000"/>
                    <a:lumOff val="10000"/>
                  </a:schemeClr>
                </a:solidFill>
              </a:rPr>
              <a:t> </a:t>
            </a:r>
            <a:r>
              <a:rPr lang="en-US" sz="1200" dirty="0" err="1">
                <a:solidFill>
                  <a:schemeClr val="tx1">
                    <a:lumMod val="90000"/>
                    <a:lumOff val="10000"/>
                  </a:schemeClr>
                </a:solidFill>
              </a:rPr>
              <a:t>sed</a:t>
            </a:r>
            <a:r>
              <a:rPr lang="en-US" sz="1200" dirty="0">
                <a:solidFill>
                  <a:schemeClr val="tx1">
                    <a:lumMod val="90000"/>
                    <a:lumOff val="10000"/>
                  </a:schemeClr>
                </a:solidFill>
              </a:rPr>
              <a:t> </a:t>
            </a:r>
            <a:r>
              <a:rPr lang="en-US" sz="1200" dirty="0" err="1">
                <a:solidFill>
                  <a:schemeClr val="tx1">
                    <a:lumMod val="90000"/>
                    <a:lumOff val="10000"/>
                  </a:schemeClr>
                </a:solidFill>
              </a:rPr>
              <a:t>turpis</a:t>
            </a:r>
            <a:r>
              <a:rPr lang="en-US" sz="1200" dirty="0">
                <a:solidFill>
                  <a:schemeClr val="tx1">
                    <a:lumMod val="90000"/>
                    <a:lumOff val="10000"/>
                  </a:schemeClr>
                </a:solidFill>
              </a:rPr>
              <a:t> a </a:t>
            </a:r>
            <a:r>
              <a:rPr lang="en-US" sz="1200" dirty="0" err="1">
                <a:solidFill>
                  <a:schemeClr val="tx1">
                    <a:lumMod val="90000"/>
                    <a:lumOff val="10000"/>
                  </a:schemeClr>
                </a:solidFill>
              </a:rPr>
              <a:t>metus</a:t>
            </a:r>
            <a:endParaRPr lang="en-US" sz="1200" dirty="0">
              <a:solidFill>
                <a:schemeClr val="tx1">
                  <a:lumMod val="90000"/>
                  <a:lumOff val="10000"/>
                </a:schemeClr>
              </a:solidFill>
            </a:endParaRPr>
          </a:p>
        </p:txBody>
      </p:sp>
      <p:sp>
        <p:nvSpPr>
          <p:cNvPr id="23" name="TextBox 22"/>
          <p:cNvSpPr txBox="1"/>
          <p:nvPr/>
        </p:nvSpPr>
        <p:spPr>
          <a:xfrm>
            <a:off x="7782669" y="2313644"/>
            <a:ext cx="3083035" cy="461665"/>
          </a:xfrm>
          <a:prstGeom prst="rect">
            <a:avLst/>
          </a:prstGeom>
          <a:noFill/>
        </p:spPr>
        <p:txBody>
          <a:bodyPr wrap="square" rtlCol="0">
            <a:spAutoFit/>
          </a:bodyPr>
          <a:lstStyle/>
          <a:p>
            <a:pPr>
              <a:lnSpc>
                <a:spcPct val="150000"/>
              </a:lnSpc>
            </a:pPr>
            <a:r>
              <a:rPr lang="en-US" sz="1600" b="1" dirty="0" err="1">
                <a:solidFill>
                  <a:schemeClr val="tx1">
                    <a:lumMod val="90000"/>
                    <a:lumOff val="10000"/>
                  </a:schemeClr>
                </a:solidFill>
              </a:rPr>
              <a:t>Subtitle Here</a:t>
            </a:r>
            <a:endParaRPr lang="en-US" sz="1600" b="1" dirty="0">
              <a:solidFill>
                <a:schemeClr val="tx1">
                  <a:lumMod val="90000"/>
                  <a:lumOff val="10000"/>
                </a:schemeClr>
              </a:solidFill>
            </a:endParaRPr>
          </a:p>
        </p:txBody>
      </p:sp>
      <p:sp>
        <p:nvSpPr>
          <p:cNvPr id="24" name="TextBox 23"/>
          <p:cNvSpPr txBox="1"/>
          <p:nvPr/>
        </p:nvSpPr>
        <p:spPr>
          <a:xfrm>
            <a:off x="7782669" y="2793148"/>
            <a:ext cx="3083035" cy="646331"/>
          </a:xfrm>
          <a:prstGeom prst="rect">
            <a:avLst/>
          </a:prstGeom>
          <a:noFill/>
        </p:spPr>
        <p:txBody>
          <a:bodyPr wrap="square" rtlCol="0">
            <a:spAutoFit/>
          </a:bodyPr>
          <a:lstStyle/>
          <a:p>
            <a:pPr>
              <a:lnSpc>
                <a:spcPct val="150000"/>
              </a:lnSpc>
            </a:pPr>
            <a:r>
              <a:rPr lang="en-US" sz="1200" dirty="0" err="1">
                <a:solidFill>
                  <a:schemeClr val="tx1">
                    <a:lumMod val="90000"/>
                    <a:lumOff val="10000"/>
                  </a:schemeClr>
                </a:solidFill>
              </a:rPr>
              <a:t>Lorem</a:t>
            </a:r>
            <a:r>
              <a:rPr lang="en-US" sz="1200" dirty="0">
                <a:solidFill>
                  <a:schemeClr val="tx1">
                    <a:lumMod val="90000"/>
                    <a:lumOff val="10000"/>
                  </a:schemeClr>
                </a:solidFill>
              </a:rPr>
              <a:t> </a:t>
            </a:r>
            <a:r>
              <a:rPr lang="en-US" sz="1200" dirty="0" err="1">
                <a:solidFill>
                  <a:schemeClr val="tx1">
                    <a:lumMod val="90000"/>
                    <a:lumOff val="10000"/>
                  </a:schemeClr>
                </a:solidFill>
              </a:rPr>
              <a:t>ipsum</a:t>
            </a:r>
            <a:r>
              <a:rPr lang="en-US" sz="1200" dirty="0">
                <a:solidFill>
                  <a:schemeClr val="tx1">
                    <a:lumMod val="90000"/>
                    <a:lumOff val="10000"/>
                  </a:schemeClr>
                </a:solidFill>
              </a:rPr>
              <a:t> dolor sit </a:t>
            </a:r>
            <a:r>
              <a:rPr lang="en-US" sz="1200" dirty="0" err="1">
                <a:solidFill>
                  <a:schemeClr val="tx1">
                    <a:lumMod val="90000"/>
                    <a:lumOff val="10000"/>
                  </a:schemeClr>
                </a:solidFill>
              </a:rPr>
              <a:t>amet</a:t>
            </a:r>
            <a:r>
              <a:rPr lang="en-US" sz="1200" dirty="0">
                <a:solidFill>
                  <a:schemeClr val="tx1">
                    <a:lumMod val="90000"/>
                    <a:lumOff val="10000"/>
                  </a:schemeClr>
                </a:solidFill>
              </a:rPr>
              <a:t>, </a:t>
            </a:r>
            <a:r>
              <a:rPr lang="en-US" sz="1200" dirty="0" err="1">
                <a:solidFill>
                  <a:schemeClr val="tx1">
                    <a:lumMod val="90000"/>
                    <a:lumOff val="10000"/>
                  </a:schemeClr>
                </a:solidFill>
              </a:rPr>
              <a:t>consectetur</a:t>
            </a:r>
            <a:r>
              <a:rPr lang="en-US" sz="1200" dirty="0">
                <a:solidFill>
                  <a:schemeClr val="tx1">
                    <a:lumMod val="90000"/>
                    <a:lumOff val="10000"/>
                  </a:schemeClr>
                </a:solidFill>
              </a:rPr>
              <a:t> </a:t>
            </a:r>
            <a:r>
              <a:rPr lang="en-US" sz="1200" dirty="0" err="1">
                <a:solidFill>
                  <a:schemeClr val="tx1">
                    <a:lumMod val="90000"/>
                    <a:lumOff val="10000"/>
                  </a:schemeClr>
                </a:solidFill>
              </a:rPr>
              <a:t>adipiscing</a:t>
            </a:r>
            <a:r>
              <a:rPr lang="en-US" sz="1200" dirty="0">
                <a:solidFill>
                  <a:schemeClr val="tx1">
                    <a:lumMod val="90000"/>
                    <a:lumOff val="10000"/>
                  </a:schemeClr>
                </a:solidFill>
              </a:rPr>
              <a:t> </a:t>
            </a:r>
            <a:r>
              <a:rPr lang="en-US" sz="1200" dirty="0" err="1">
                <a:solidFill>
                  <a:schemeClr val="tx1">
                    <a:lumMod val="90000"/>
                    <a:lumOff val="10000"/>
                  </a:schemeClr>
                </a:solidFill>
              </a:rPr>
              <a:t>elit</a:t>
            </a:r>
            <a:r>
              <a:rPr lang="en-US" sz="1200" dirty="0">
                <a:solidFill>
                  <a:schemeClr val="tx1">
                    <a:lumMod val="90000"/>
                    <a:lumOff val="10000"/>
                  </a:schemeClr>
                </a:solidFill>
              </a:rPr>
              <a:t>. </a:t>
            </a:r>
            <a:r>
              <a:rPr lang="en-US" sz="1200" dirty="0" err="1">
                <a:solidFill>
                  <a:schemeClr val="tx1">
                    <a:lumMod val="90000"/>
                    <a:lumOff val="10000"/>
                  </a:schemeClr>
                </a:solidFill>
              </a:rPr>
              <a:t>Etiam</a:t>
            </a:r>
            <a:r>
              <a:rPr lang="en-US" sz="1200" dirty="0">
                <a:solidFill>
                  <a:schemeClr val="tx1">
                    <a:lumMod val="90000"/>
                    <a:lumOff val="10000"/>
                  </a:schemeClr>
                </a:solidFill>
              </a:rPr>
              <a:t> </a:t>
            </a:r>
            <a:r>
              <a:rPr lang="en-US" sz="1200" dirty="0" err="1">
                <a:solidFill>
                  <a:schemeClr val="tx1">
                    <a:lumMod val="90000"/>
                    <a:lumOff val="10000"/>
                  </a:schemeClr>
                </a:solidFill>
              </a:rPr>
              <a:t>sed</a:t>
            </a:r>
            <a:r>
              <a:rPr lang="en-US" sz="1200" dirty="0">
                <a:solidFill>
                  <a:schemeClr val="tx1">
                    <a:lumMod val="90000"/>
                    <a:lumOff val="10000"/>
                  </a:schemeClr>
                </a:solidFill>
              </a:rPr>
              <a:t> </a:t>
            </a:r>
            <a:r>
              <a:rPr lang="en-US" sz="1200" dirty="0" err="1">
                <a:solidFill>
                  <a:schemeClr val="tx1">
                    <a:lumMod val="90000"/>
                    <a:lumOff val="10000"/>
                  </a:schemeClr>
                </a:solidFill>
              </a:rPr>
              <a:t>turpis</a:t>
            </a:r>
            <a:r>
              <a:rPr lang="en-US" sz="1200" dirty="0">
                <a:solidFill>
                  <a:schemeClr val="tx1">
                    <a:lumMod val="90000"/>
                    <a:lumOff val="10000"/>
                  </a:schemeClr>
                </a:solidFill>
              </a:rPr>
              <a:t> a </a:t>
            </a:r>
            <a:r>
              <a:rPr lang="en-US" sz="1200" dirty="0" err="1">
                <a:solidFill>
                  <a:schemeClr val="tx1">
                    <a:lumMod val="90000"/>
                    <a:lumOff val="10000"/>
                  </a:schemeClr>
                </a:solidFill>
              </a:rPr>
              <a:t>metus</a:t>
            </a:r>
            <a:endParaRPr lang="en-US" sz="1200" dirty="0">
              <a:solidFill>
                <a:schemeClr val="tx1">
                  <a:lumMod val="90000"/>
                  <a:lumOff val="10000"/>
                </a:schemeClr>
              </a:solidFill>
            </a:endParaRPr>
          </a:p>
        </p:txBody>
      </p:sp>
      <p:sp>
        <p:nvSpPr>
          <p:cNvPr id="25" name="TextBox 24"/>
          <p:cNvSpPr txBox="1"/>
          <p:nvPr/>
        </p:nvSpPr>
        <p:spPr>
          <a:xfrm>
            <a:off x="9049349" y="3816592"/>
            <a:ext cx="2382600" cy="461665"/>
          </a:xfrm>
          <a:prstGeom prst="rect">
            <a:avLst/>
          </a:prstGeom>
          <a:noFill/>
        </p:spPr>
        <p:txBody>
          <a:bodyPr wrap="square" rtlCol="0">
            <a:spAutoFit/>
          </a:bodyPr>
          <a:lstStyle/>
          <a:p>
            <a:pPr>
              <a:lnSpc>
                <a:spcPct val="150000"/>
              </a:lnSpc>
            </a:pPr>
            <a:r>
              <a:rPr lang="en-US" sz="1600" b="1" dirty="0" err="1">
                <a:solidFill>
                  <a:schemeClr val="tx1">
                    <a:lumMod val="90000"/>
                    <a:lumOff val="10000"/>
                  </a:schemeClr>
                </a:solidFill>
              </a:rPr>
              <a:t>Subtitle Here</a:t>
            </a:r>
            <a:endParaRPr lang="en-US" sz="1600" b="1" dirty="0">
              <a:solidFill>
                <a:schemeClr val="tx1">
                  <a:lumMod val="90000"/>
                  <a:lumOff val="10000"/>
                </a:schemeClr>
              </a:solidFill>
            </a:endParaRPr>
          </a:p>
        </p:txBody>
      </p:sp>
      <p:sp>
        <p:nvSpPr>
          <p:cNvPr id="26" name="TextBox 25"/>
          <p:cNvSpPr txBox="1"/>
          <p:nvPr/>
        </p:nvSpPr>
        <p:spPr>
          <a:xfrm>
            <a:off x="9049349" y="4296096"/>
            <a:ext cx="2382600" cy="923330"/>
          </a:xfrm>
          <a:prstGeom prst="rect">
            <a:avLst/>
          </a:prstGeom>
          <a:noFill/>
        </p:spPr>
        <p:txBody>
          <a:bodyPr wrap="square" rtlCol="0">
            <a:spAutoFit/>
          </a:bodyPr>
          <a:lstStyle/>
          <a:p>
            <a:pPr>
              <a:lnSpc>
                <a:spcPct val="150000"/>
              </a:lnSpc>
            </a:pPr>
            <a:r>
              <a:rPr lang="en-US" sz="1200" dirty="0" err="1">
                <a:solidFill>
                  <a:schemeClr val="tx1">
                    <a:lumMod val="90000"/>
                    <a:lumOff val="10000"/>
                  </a:schemeClr>
                </a:solidFill>
              </a:rPr>
              <a:t>Lorem</a:t>
            </a:r>
            <a:r>
              <a:rPr lang="en-US" sz="1200" dirty="0">
                <a:solidFill>
                  <a:schemeClr val="tx1">
                    <a:lumMod val="90000"/>
                    <a:lumOff val="10000"/>
                  </a:schemeClr>
                </a:solidFill>
              </a:rPr>
              <a:t> </a:t>
            </a:r>
            <a:r>
              <a:rPr lang="en-US" sz="1200" dirty="0" err="1">
                <a:solidFill>
                  <a:schemeClr val="tx1">
                    <a:lumMod val="90000"/>
                    <a:lumOff val="10000"/>
                  </a:schemeClr>
                </a:solidFill>
              </a:rPr>
              <a:t>ipsum</a:t>
            </a:r>
            <a:r>
              <a:rPr lang="en-US" sz="1200" dirty="0">
                <a:solidFill>
                  <a:schemeClr val="tx1">
                    <a:lumMod val="90000"/>
                    <a:lumOff val="10000"/>
                  </a:schemeClr>
                </a:solidFill>
              </a:rPr>
              <a:t> dolor sit </a:t>
            </a:r>
            <a:r>
              <a:rPr lang="en-US" sz="1200" dirty="0" err="1">
                <a:solidFill>
                  <a:schemeClr val="tx1">
                    <a:lumMod val="90000"/>
                    <a:lumOff val="10000"/>
                  </a:schemeClr>
                </a:solidFill>
              </a:rPr>
              <a:t>amet</a:t>
            </a:r>
            <a:r>
              <a:rPr lang="en-US" sz="1200" dirty="0">
                <a:solidFill>
                  <a:schemeClr val="tx1">
                    <a:lumMod val="90000"/>
                    <a:lumOff val="10000"/>
                  </a:schemeClr>
                </a:solidFill>
              </a:rPr>
              <a:t>, </a:t>
            </a:r>
            <a:r>
              <a:rPr lang="en-US" sz="1200" dirty="0" err="1">
                <a:solidFill>
                  <a:schemeClr val="tx1">
                    <a:lumMod val="90000"/>
                    <a:lumOff val="10000"/>
                  </a:schemeClr>
                </a:solidFill>
              </a:rPr>
              <a:t>consectetur</a:t>
            </a:r>
            <a:r>
              <a:rPr lang="en-US" sz="1200" dirty="0">
                <a:solidFill>
                  <a:schemeClr val="tx1">
                    <a:lumMod val="90000"/>
                    <a:lumOff val="10000"/>
                  </a:schemeClr>
                </a:solidFill>
              </a:rPr>
              <a:t> </a:t>
            </a:r>
            <a:r>
              <a:rPr lang="en-US" sz="1200" dirty="0" err="1">
                <a:solidFill>
                  <a:schemeClr val="tx1">
                    <a:lumMod val="90000"/>
                    <a:lumOff val="10000"/>
                  </a:schemeClr>
                </a:solidFill>
              </a:rPr>
              <a:t>adipiscing</a:t>
            </a:r>
            <a:r>
              <a:rPr lang="en-US" sz="1200" dirty="0">
                <a:solidFill>
                  <a:schemeClr val="tx1">
                    <a:lumMod val="90000"/>
                    <a:lumOff val="10000"/>
                  </a:schemeClr>
                </a:solidFill>
              </a:rPr>
              <a:t> </a:t>
            </a:r>
            <a:r>
              <a:rPr lang="en-US" sz="1200" dirty="0" err="1">
                <a:solidFill>
                  <a:schemeClr val="tx1">
                    <a:lumMod val="90000"/>
                    <a:lumOff val="10000"/>
                  </a:schemeClr>
                </a:solidFill>
              </a:rPr>
              <a:t>elit</a:t>
            </a:r>
            <a:r>
              <a:rPr lang="en-US" sz="1200" dirty="0">
                <a:solidFill>
                  <a:schemeClr val="tx1">
                    <a:lumMod val="90000"/>
                    <a:lumOff val="10000"/>
                  </a:schemeClr>
                </a:solidFill>
              </a:rPr>
              <a:t>. </a:t>
            </a:r>
            <a:r>
              <a:rPr lang="en-US" sz="1200" dirty="0" err="1">
                <a:solidFill>
                  <a:schemeClr val="tx1">
                    <a:lumMod val="90000"/>
                    <a:lumOff val="10000"/>
                  </a:schemeClr>
                </a:solidFill>
              </a:rPr>
              <a:t>Etiam</a:t>
            </a:r>
            <a:r>
              <a:rPr lang="en-US" sz="1200" dirty="0">
                <a:solidFill>
                  <a:schemeClr val="tx1">
                    <a:lumMod val="90000"/>
                    <a:lumOff val="10000"/>
                  </a:schemeClr>
                </a:solidFill>
              </a:rPr>
              <a:t> </a:t>
            </a:r>
            <a:r>
              <a:rPr lang="en-US" sz="1200" dirty="0" err="1">
                <a:solidFill>
                  <a:schemeClr val="tx1">
                    <a:lumMod val="90000"/>
                    <a:lumOff val="10000"/>
                  </a:schemeClr>
                </a:solidFill>
              </a:rPr>
              <a:t>sed</a:t>
            </a:r>
            <a:r>
              <a:rPr lang="en-US" sz="1200" dirty="0">
                <a:solidFill>
                  <a:schemeClr val="tx1">
                    <a:lumMod val="90000"/>
                    <a:lumOff val="10000"/>
                  </a:schemeClr>
                </a:solidFill>
              </a:rPr>
              <a:t> </a:t>
            </a:r>
            <a:r>
              <a:rPr lang="en-US" sz="1200" dirty="0" err="1">
                <a:solidFill>
                  <a:schemeClr val="tx1">
                    <a:lumMod val="90000"/>
                    <a:lumOff val="10000"/>
                  </a:schemeClr>
                </a:solidFill>
              </a:rPr>
              <a:t>turpis</a:t>
            </a:r>
            <a:r>
              <a:rPr lang="en-US" sz="1200" dirty="0">
                <a:solidFill>
                  <a:schemeClr val="tx1">
                    <a:lumMod val="90000"/>
                    <a:lumOff val="10000"/>
                  </a:schemeClr>
                </a:solidFill>
              </a:rPr>
              <a:t> a </a:t>
            </a:r>
            <a:r>
              <a:rPr lang="en-US" sz="1200" dirty="0" err="1">
                <a:solidFill>
                  <a:schemeClr val="tx1">
                    <a:lumMod val="90000"/>
                    <a:lumOff val="10000"/>
                  </a:schemeClr>
                </a:solidFill>
              </a:rPr>
              <a:t>metus</a:t>
            </a:r>
            <a:endParaRPr lang="en-US" sz="1200" dirty="0">
              <a:solidFill>
                <a:schemeClr val="tx1">
                  <a:lumMod val="90000"/>
                  <a:lumOff val="10000"/>
                </a:schemeClr>
              </a:solidFill>
            </a:endParaRPr>
          </a:p>
        </p:txBody>
      </p:sp>
    </p:spTree>
    <p:extLst>
      <p:ext uri="{BB962C8B-B14F-4D97-AF65-F5344CB8AC3E}">
        <p14:creationId xmlns:p14="http://schemas.microsoft.com/office/powerpoint/2010/main" val="31435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par>
                          <p:cTn id="16" fill="hold">
                            <p:stCondLst>
                              <p:cond delay="1500"/>
                            </p:stCondLst>
                            <p:childTnLst>
                              <p:par>
                                <p:cTn id="17" presetID="37"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anim calcmode="lin" valueType="num">
                                      <p:cBhvr>
                                        <p:cTn id="20" dur="500" fill="hold"/>
                                        <p:tgtEl>
                                          <p:spTgt spid="19"/>
                                        </p:tgtEl>
                                        <p:attrNameLst>
                                          <p:attrName>ppt_x</p:attrName>
                                        </p:attrNameLst>
                                      </p:cBhvr>
                                      <p:tavLst>
                                        <p:tav tm="0">
                                          <p:val>
                                            <p:strVal val="#ppt_x"/>
                                          </p:val>
                                        </p:tav>
                                        <p:tav tm="100000">
                                          <p:val>
                                            <p:strVal val="#ppt_x"/>
                                          </p:val>
                                        </p:tav>
                                      </p:tavLst>
                                    </p:anim>
                                    <p:anim calcmode="lin" valueType="num">
                                      <p:cBhvr>
                                        <p:cTn id="21" dur="450" decel="100000" fill="hold"/>
                                        <p:tgtEl>
                                          <p:spTgt spid="19"/>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19"/>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450" decel="100000" fill="hold"/>
                                        <p:tgtEl>
                                          <p:spTgt spid="20"/>
                                        </p:tgtEl>
                                        <p:attrNameLst>
                                          <p:attrName>ppt_y</p:attrName>
                                        </p:attrNameLst>
                                      </p:cBhvr>
                                      <p:tavLst>
                                        <p:tav tm="0">
                                          <p:val>
                                            <p:strVal val="#ppt_y+1"/>
                                          </p:val>
                                        </p:tav>
                                        <p:tav tm="100000">
                                          <p:val>
                                            <p:strVal val="#ppt_y-.03"/>
                                          </p:val>
                                        </p:tav>
                                      </p:tavLst>
                                    </p:anim>
                                    <p:anim calcmode="lin" valueType="num">
                                      <p:cBhvr>
                                        <p:cTn id="28" dur="50" accel="100000" fill="hold">
                                          <p:stCondLst>
                                            <p:cond delay="450"/>
                                          </p:stCondLst>
                                        </p:cTn>
                                        <p:tgtEl>
                                          <p:spTgt spid="20"/>
                                        </p:tgtEl>
                                        <p:attrNameLst>
                                          <p:attrName>ppt_y</p:attrName>
                                        </p:attrNameLst>
                                      </p:cBhvr>
                                      <p:tavLst>
                                        <p:tav tm="0">
                                          <p:val>
                                            <p:strVal val="#ppt_y-.03"/>
                                          </p:val>
                                        </p:tav>
                                        <p:tav tm="100000">
                                          <p:val>
                                            <p:strVal val="#ppt_y"/>
                                          </p:val>
                                        </p:tav>
                                      </p:tavLst>
                                    </p:anim>
                                  </p:childTnLst>
                                </p:cTn>
                              </p:par>
                            </p:childTnLst>
                          </p:cTn>
                        </p:par>
                        <p:par>
                          <p:cTn id="29" fill="hold">
                            <p:stCondLst>
                              <p:cond delay="2000"/>
                            </p:stCondLst>
                            <p:childTnLst>
                              <p:par>
                                <p:cTn id="30" presetID="37"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anim calcmode="lin" valueType="num">
                                      <p:cBhvr>
                                        <p:cTn id="33" dur="500" fill="hold"/>
                                        <p:tgtEl>
                                          <p:spTgt spid="21"/>
                                        </p:tgtEl>
                                        <p:attrNameLst>
                                          <p:attrName>ppt_x</p:attrName>
                                        </p:attrNameLst>
                                      </p:cBhvr>
                                      <p:tavLst>
                                        <p:tav tm="0">
                                          <p:val>
                                            <p:strVal val="#ppt_x"/>
                                          </p:val>
                                        </p:tav>
                                        <p:tav tm="100000">
                                          <p:val>
                                            <p:strVal val="#ppt_x"/>
                                          </p:val>
                                        </p:tav>
                                      </p:tavLst>
                                    </p:anim>
                                    <p:anim calcmode="lin" valueType="num">
                                      <p:cBhvr>
                                        <p:cTn id="34" dur="450" decel="100000" fill="hold"/>
                                        <p:tgtEl>
                                          <p:spTgt spid="21"/>
                                        </p:tgtEl>
                                        <p:attrNameLst>
                                          <p:attrName>ppt_y</p:attrName>
                                        </p:attrNameLst>
                                      </p:cBhvr>
                                      <p:tavLst>
                                        <p:tav tm="0">
                                          <p:val>
                                            <p:strVal val="#ppt_y+1"/>
                                          </p:val>
                                        </p:tav>
                                        <p:tav tm="100000">
                                          <p:val>
                                            <p:strVal val="#ppt_y-.03"/>
                                          </p:val>
                                        </p:tav>
                                      </p:tavLst>
                                    </p:anim>
                                    <p:anim calcmode="lin" valueType="num">
                                      <p:cBhvr>
                                        <p:cTn id="35"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par>
                                <p:cTn id="36" presetID="37"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anim calcmode="lin" valueType="num">
                                      <p:cBhvr>
                                        <p:cTn id="39" dur="500" fill="hold"/>
                                        <p:tgtEl>
                                          <p:spTgt spid="22"/>
                                        </p:tgtEl>
                                        <p:attrNameLst>
                                          <p:attrName>ppt_x</p:attrName>
                                        </p:attrNameLst>
                                      </p:cBhvr>
                                      <p:tavLst>
                                        <p:tav tm="0">
                                          <p:val>
                                            <p:strVal val="#ppt_x"/>
                                          </p:val>
                                        </p:tav>
                                        <p:tav tm="100000">
                                          <p:val>
                                            <p:strVal val="#ppt_x"/>
                                          </p:val>
                                        </p:tav>
                                      </p:tavLst>
                                    </p:anim>
                                    <p:anim calcmode="lin" valueType="num">
                                      <p:cBhvr>
                                        <p:cTn id="40" dur="450" decel="100000" fill="hold"/>
                                        <p:tgtEl>
                                          <p:spTgt spid="22"/>
                                        </p:tgtEl>
                                        <p:attrNameLst>
                                          <p:attrName>ppt_y</p:attrName>
                                        </p:attrNameLst>
                                      </p:cBhvr>
                                      <p:tavLst>
                                        <p:tav tm="0">
                                          <p:val>
                                            <p:strVal val="#ppt_y+1"/>
                                          </p:val>
                                        </p:tav>
                                        <p:tav tm="100000">
                                          <p:val>
                                            <p:strVal val="#ppt_y-.03"/>
                                          </p:val>
                                        </p:tav>
                                      </p:tavLst>
                                    </p:anim>
                                    <p:anim calcmode="lin" valueType="num">
                                      <p:cBhvr>
                                        <p:cTn id="41" dur="50" accel="100000" fill="hold">
                                          <p:stCondLst>
                                            <p:cond delay="450"/>
                                          </p:stCondLst>
                                        </p:cTn>
                                        <p:tgtEl>
                                          <p:spTgt spid="22"/>
                                        </p:tgtEl>
                                        <p:attrNameLst>
                                          <p:attrName>ppt_y</p:attrName>
                                        </p:attrNameLst>
                                      </p:cBhvr>
                                      <p:tavLst>
                                        <p:tav tm="0">
                                          <p:val>
                                            <p:strVal val="#ppt_y-.03"/>
                                          </p:val>
                                        </p:tav>
                                        <p:tav tm="100000">
                                          <p:val>
                                            <p:strVal val="#ppt_y"/>
                                          </p:val>
                                        </p:tav>
                                      </p:tavLst>
                                    </p:anim>
                                  </p:childTnLst>
                                </p:cTn>
                              </p:par>
                            </p:childTnLst>
                          </p:cTn>
                        </p:par>
                        <p:par>
                          <p:cTn id="42" fill="hold">
                            <p:stCondLst>
                              <p:cond delay="2500"/>
                            </p:stCondLst>
                            <p:childTnLst>
                              <p:par>
                                <p:cTn id="43" presetID="37" presetClass="entr" presetSubtype="0"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anim calcmode="lin" valueType="num">
                                      <p:cBhvr>
                                        <p:cTn id="46" dur="500" fill="hold"/>
                                        <p:tgtEl>
                                          <p:spTgt spid="23"/>
                                        </p:tgtEl>
                                        <p:attrNameLst>
                                          <p:attrName>ppt_x</p:attrName>
                                        </p:attrNameLst>
                                      </p:cBhvr>
                                      <p:tavLst>
                                        <p:tav tm="0">
                                          <p:val>
                                            <p:strVal val="#ppt_x"/>
                                          </p:val>
                                        </p:tav>
                                        <p:tav tm="100000">
                                          <p:val>
                                            <p:strVal val="#ppt_x"/>
                                          </p:val>
                                        </p:tav>
                                      </p:tavLst>
                                    </p:anim>
                                    <p:anim calcmode="lin" valueType="num">
                                      <p:cBhvr>
                                        <p:cTn id="47" dur="450" decel="100000" fill="hold"/>
                                        <p:tgtEl>
                                          <p:spTgt spid="23"/>
                                        </p:tgtEl>
                                        <p:attrNameLst>
                                          <p:attrName>ppt_y</p:attrName>
                                        </p:attrNameLst>
                                      </p:cBhvr>
                                      <p:tavLst>
                                        <p:tav tm="0">
                                          <p:val>
                                            <p:strVal val="#ppt_y+1"/>
                                          </p:val>
                                        </p:tav>
                                        <p:tav tm="100000">
                                          <p:val>
                                            <p:strVal val="#ppt_y-.03"/>
                                          </p:val>
                                        </p:tav>
                                      </p:tavLst>
                                    </p:anim>
                                    <p:anim calcmode="lin" valueType="num">
                                      <p:cBhvr>
                                        <p:cTn id="48"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anim calcmode="lin" valueType="num">
                                      <p:cBhvr>
                                        <p:cTn id="52" dur="500" fill="hold"/>
                                        <p:tgtEl>
                                          <p:spTgt spid="24"/>
                                        </p:tgtEl>
                                        <p:attrNameLst>
                                          <p:attrName>ppt_x</p:attrName>
                                        </p:attrNameLst>
                                      </p:cBhvr>
                                      <p:tavLst>
                                        <p:tav tm="0">
                                          <p:val>
                                            <p:strVal val="#ppt_x"/>
                                          </p:val>
                                        </p:tav>
                                        <p:tav tm="100000">
                                          <p:val>
                                            <p:strVal val="#ppt_x"/>
                                          </p:val>
                                        </p:tav>
                                      </p:tavLst>
                                    </p:anim>
                                    <p:anim calcmode="lin" valueType="num">
                                      <p:cBhvr>
                                        <p:cTn id="53" dur="450" decel="100000" fill="hold"/>
                                        <p:tgtEl>
                                          <p:spTgt spid="24"/>
                                        </p:tgtEl>
                                        <p:attrNameLst>
                                          <p:attrName>ppt_y</p:attrName>
                                        </p:attrNameLst>
                                      </p:cBhvr>
                                      <p:tavLst>
                                        <p:tav tm="0">
                                          <p:val>
                                            <p:strVal val="#ppt_y+1"/>
                                          </p:val>
                                        </p:tav>
                                        <p:tav tm="100000">
                                          <p:val>
                                            <p:strVal val="#ppt_y-.03"/>
                                          </p:val>
                                        </p:tav>
                                      </p:tavLst>
                                    </p:anim>
                                    <p:anim calcmode="lin" valueType="num">
                                      <p:cBhvr>
                                        <p:cTn id="54" dur="50" accel="100000" fill="hold">
                                          <p:stCondLst>
                                            <p:cond delay="450"/>
                                          </p:stCondLst>
                                        </p:cTn>
                                        <p:tgtEl>
                                          <p:spTgt spid="24"/>
                                        </p:tgtEl>
                                        <p:attrNameLst>
                                          <p:attrName>ppt_y</p:attrName>
                                        </p:attrNameLst>
                                      </p:cBhvr>
                                      <p:tavLst>
                                        <p:tav tm="0">
                                          <p:val>
                                            <p:strVal val="#ppt_y-.03"/>
                                          </p:val>
                                        </p:tav>
                                        <p:tav tm="100000">
                                          <p:val>
                                            <p:strVal val="#ppt_y"/>
                                          </p:val>
                                        </p:tav>
                                      </p:tavLst>
                                    </p:anim>
                                  </p:childTnLst>
                                </p:cTn>
                              </p:par>
                            </p:childTnLst>
                          </p:cTn>
                        </p:par>
                        <p:par>
                          <p:cTn id="55" fill="hold">
                            <p:stCondLst>
                              <p:cond delay="3000"/>
                            </p:stCondLst>
                            <p:childTnLst>
                              <p:par>
                                <p:cTn id="56" presetID="37" presetClass="entr" presetSubtype="0" fill="hold" grpId="0" nodeType="after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anim calcmode="lin" valueType="num">
                                      <p:cBhvr>
                                        <p:cTn id="59" dur="500" fill="hold"/>
                                        <p:tgtEl>
                                          <p:spTgt spid="25"/>
                                        </p:tgtEl>
                                        <p:attrNameLst>
                                          <p:attrName>ppt_x</p:attrName>
                                        </p:attrNameLst>
                                      </p:cBhvr>
                                      <p:tavLst>
                                        <p:tav tm="0">
                                          <p:val>
                                            <p:strVal val="#ppt_x"/>
                                          </p:val>
                                        </p:tav>
                                        <p:tav tm="100000">
                                          <p:val>
                                            <p:strVal val="#ppt_x"/>
                                          </p:val>
                                        </p:tav>
                                      </p:tavLst>
                                    </p:anim>
                                    <p:anim calcmode="lin" valueType="num">
                                      <p:cBhvr>
                                        <p:cTn id="60" dur="450" decel="100000" fill="hold"/>
                                        <p:tgtEl>
                                          <p:spTgt spid="25"/>
                                        </p:tgtEl>
                                        <p:attrNameLst>
                                          <p:attrName>ppt_y</p:attrName>
                                        </p:attrNameLst>
                                      </p:cBhvr>
                                      <p:tavLst>
                                        <p:tav tm="0">
                                          <p:val>
                                            <p:strVal val="#ppt_y+1"/>
                                          </p:val>
                                        </p:tav>
                                        <p:tav tm="100000">
                                          <p:val>
                                            <p:strVal val="#ppt_y-.03"/>
                                          </p:val>
                                        </p:tav>
                                      </p:tavLst>
                                    </p:anim>
                                    <p:anim calcmode="lin" valueType="num">
                                      <p:cBhvr>
                                        <p:cTn id="61" dur="50" accel="100000" fill="hold">
                                          <p:stCondLst>
                                            <p:cond delay="450"/>
                                          </p:stCondLst>
                                        </p:cTn>
                                        <p:tgtEl>
                                          <p:spTgt spid="25"/>
                                        </p:tgtEl>
                                        <p:attrNameLst>
                                          <p:attrName>ppt_y</p:attrName>
                                        </p:attrNameLst>
                                      </p:cBhvr>
                                      <p:tavLst>
                                        <p:tav tm="0">
                                          <p:val>
                                            <p:strVal val="#ppt_y-.03"/>
                                          </p:val>
                                        </p:tav>
                                        <p:tav tm="100000">
                                          <p:val>
                                            <p:strVal val="#ppt_y"/>
                                          </p:val>
                                        </p:tav>
                                      </p:tavLst>
                                    </p:anim>
                                  </p:childTnLst>
                                </p:cTn>
                              </p:par>
                              <p:par>
                                <p:cTn id="62" presetID="37"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anim calcmode="lin" valueType="num">
                                      <p:cBhvr>
                                        <p:cTn id="65" dur="500" fill="hold"/>
                                        <p:tgtEl>
                                          <p:spTgt spid="26"/>
                                        </p:tgtEl>
                                        <p:attrNameLst>
                                          <p:attrName>ppt_x</p:attrName>
                                        </p:attrNameLst>
                                      </p:cBhvr>
                                      <p:tavLst>
                                        <p:tav tm="0">
                                          <p:val>
                                            <p:strVal val="#ppt_x"/>
                                          </p:val>
                                        </p:tav>
                                        <p:tav tm="100000">
                                          <p:val>
                                            <p:strVal val="#ppt_x"/>
                                          </p:val>
                                        </p:tav>
                                      </p:tavLst>
                                    </p:anim>
                                    <p:anim calcmode="lin" valueType="num">
                                      <p:cBhvr>
                                        <p:cTn id="66" dur="450" decel="100000" fill="hold"/>
                                        <p:tgtEl>
                                          <p:spTgt spid="26"/>
                                        </p:tgtEl>
                                        <p:attrNameLst>
                                          <p:attrName>ppt_y</p:attrName>
                                        </p:attrNameLst>
                                      </p:cBhvr>
                                      <p:tavLst>
                                        <p:tav tm="0">
                                          <p:val>
                                            <p:strVal val="#ppt_y+1"/>
                                          </p:val>
                                        </p:tav>
                                        <p:tav tm="100000">
                                          <p:val>
                                            <p:strVal val="#ppt_y-.03"/>
                                          </p:val>
                                        </p:tav>
                                      </p:tavLst>
                                    </p:anim>
                                    <p:anim calcmode="lin" valueType="num">
                                      <p:cBhvr>
                                        <p:cTn id="67" dur="50" accel="100000" fill="hold">
                                          <p:stCondLst>
                                            <p:cond delay="45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0" grpId="0"/>
      <p:bldP spid="21" grpId="0"/>
      <p:bldP spid="22" grpId="0"/>
      <p:bldP spid="23" grpId="0"/>
      <p:bldP spid="24" grpId="0"/>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6366" y="696839"/>
            <a:ext cx="5979268" cy="673839"/>
          </a:xfrm>
          <a:prstGeom prst="rect">
            <a:avLst/>
          </a:prstGeom>
          <a:noFill/>
        </p:spPr>
        <p:txBody>
          <a:bodyPr wrap="square" rtlCol="0">
            <a:spAutoFit/>
          </a:bodyPr>
          <a:lstStyle/>
          <a:p>
            <a:pPr algn="ctr">
              <a:lnSpc>
                <a:spcPct val="130000"/>
              </a:lnSpc>
            </a:pPr>
            <a:r>
              <a:rPr lang="en-US" sz="3200" b="1" dirty="0">
                <a:latin typeface="+mj-lt"/>
              </a:rPr>
              <a:t>SUBTITLE ABOUT </a:t>
            </a:r>
            <a:r>
              <a:rPr lang="en-US" sz="3200" b="1" dirty="0">
                <a:solidFill>
                  <a:schemeClr val="accent1"/>
                </a:solidFill>
                <a:latin typeface="+mj-lt"/>
              </a:rPr>
              <a:t>THIS</a:t>
            </a:r>
          </a:p>
        </p:txBody>
      </p:sp>
      <p:sp>
        <p:nvSpPr>
          <p:cNvPr id="3" name="Freeform 52"/>
          <p:cNvSpPr/>
          <p:nvPr/>
        </p:nvSpPr>
        <p:spPr bwMode="auto">
          <a:xfrm>
            <a:off x="2730753" y="3315007"/>
            <a:ext cx="1593946" cy="429140"/>
          </a:xfrm>
          <a:custGeom>
            <a:avLst/>
            <a:gdLst>
              <a:gd name="connsiteX0" fmla="*/ 0 w 1981200"/>
              <a:gd name="connsiteY0" fmla="*/ 0 h 533400"/>
              <a:gd name="connsiteX1" fmla="*/ 1981200 w 1981200"/>
              <a:gd name="connsiteY1" fmla="*/ 0 h 533400"/>
              <a:gd name="connsiteX2" fmla="*/ 1981200 w 1981200"/>
              <a:gd name="connsiteY2" fmla="*/ 533400 h 533400"/>
              <a:gd name="connsiteX3" fmla="*/ 0 w 1981200"/>
              <a:gd name="connsiteY3" fmla="*/ 533400 h 533400"/>
              <a:gd name="connsiteX4" fmla="*/ 0 w 1981200"/>
              <a:gd name="connsiteY4" fmla="*/ 0 h 533400"/>
              <a:gd name="connsiteX0" fmla="*/ 0 w 1981200"/>
              <a:gd name="connsiteY0" fmla="*/ 0 h 533400"/>
              <a:gd name="connsiteX1" fmla="*/ 1676400 w 1981200"/>
              <a:gd name="connsiteY1" fmla="*/ 0 h 533400"/>
              <a:gd name="connsiteX2" fmla="*/ 1981200 w 1981200"/>
              <a:gd name="connsiteY2" fmla="*/ 533400 h 533400"/>
              <a:gd name="connsiteX3" fmla="*/ 0 w 1981200"/>
              <a:gd name="connsiteY3" fmla="*/ 533400 h 533400"/>
              <a:gd name="connsiteX4" fmla="*/ 0 w 1981200"/>
              <a:gd name="connsiteY4" fmla="*/ 0 h 533400"/>
              <a:gd name="connsiteX0" fmla="*/ 0 w 1981200"/>
              <a:gd name="connsiteY0" fmla="*/ 0 h 533400"/>
              <a:gd name="connsiteX1" fmla="*/ 1600200 w 1981200"/>
              <a:gd name="connsiteY1" fmla="*/ 0 h 533400"/>
              <a:gd name="connsiteX2" fmla="*/ 1981200 w 1981200"/>
              <a:gd name="connsiteY2" fmla="*/ 533400 h 533400"/>
              <a:gd name="connsiteX3" fmla="*/ 0 w 1981200"/>
              <a:gd name="connsiteY3" fmla="*/ 533400 h 533400"/>
              <a:gd name="connsiteX4" fmla="*/ 0 w 19812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1200" h="533400">
                <a:moveTo>
                  <a:pt x="0" y="0"/>
                </a:moveTo>
                <a:lnTo>
                  <a:pt x="1600200" y="0"/>
                </a:lnTo>
                <a:lnTo>
                  <a:pt x="1981200" y="533400"/>
                </a:lnTo>
                <a:lnTo>
                  <a:pt x="0" y="533400"/>
                </a:lnTo>
                <a:lnTo>
                  <a:pt x="0" y="0"/>
                </a:lnTo>
                <a:close/>
              </a:path>
            </a:pathLst>
          </a:custGeom>
          <a:solidFill>
            <a:schemeClr val="accent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2800"/>
          </a:p>
        </p:txBody>
      </p:sp>
      <p:sp>
        <p:nvSpPr>
          <p:cNvPr id="4" name="Freeform 64"/>
          <p:cNvSpPr/>
          <p:nvPr/>
        </p:nvSpPr>
        <p:spPr bwMode="auto">
          <a:xfrm rot="16200000" flipH="1">
            <a:off x="3681686" y="4082027"/>
            <a:ext cx="980890" cy="305133"/>
          </a:xfrm>
          <a:custGeom>
            <a:avLst/>
            <a:gdLst>
              <a:gd name="connsiteX0" fmla="*/ 726830 w 726831"/>
              <a:gd name="connsiteY0" fmla="*/ 226100 h 226101"/>
              <a:gd name="connsiteX1" fmla="*/ 726830 w 726831"/>
              <a:gd name="connsiteY1" fmla="*/ 226101 h 226101"/>
              <a:gd name="connsiteX2" fmla="*/ 726831 w 726831"/>
              <a:gd name="connsiteY2" fmla="*/ 226101 h 226101"/>
              <a:gd name="connsiteX3" fmla="*/ 0 w 726831"/>
              <a:gd name="connsiteY3" fmla="*/ 0 h 226101"/>
              <a:gd name="connsiteX4" fmla="*/ 0 w 726831"/>
              <a:gd name="connsiteY4" fmla="*/ 226101 h 226101"/>
              <a:gd name="connsiteX5" fmla="*/ 726830 w 726831"/>
              <a:gd name="connsiteY5" fmla="*/ 226101 h 226101"/>
              <a:gd name="connsiteX6" fmla="*/ 410288 w 726831"/>
              <a:gd name="connsiteY6" fmla="*/ 0 h 22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831" h="226101">
                <a:moveTo>
                  <a:pt x="726830" y="226100"/>
                </a:moveTo>
                <a:lnTo>
                  <a:pt x="726830" y="226101"/>
                </a:lnTo>
                <a:lnTo>
                  <a:pt x="726831" y="226101"/>
                </a:lnTo>
                <a:close/>
                <a:moveTo>
                  <a:pt x="0" y="0"/>
                </a:moveTo>
                <a:lnTo>
                  <a:pt x="0" y="226101"/>
                </a:lnTo>
                <a:lnTo>
                  <a:pt x="726830" y="226101"/>
                </a:lnTo>
                <a:lnTo>
                  <a:pt x="410288" y="0"/>
                </a:lnTo>
                <a:close/>
              </a:path>
            </a:pathLst>
          </a:custGeom>
          <a:solidFill>
            <a:schemeClr val="accent1">
              <a:lumMod val="75000"/>
            </a:schemeClr>
          </a:solidFill>
          <a:ln w="9525">
            <a:noFill/>
            <a:round/>
            <a:headEnd/>
            <a:tailEnd/>
          </a:ln>
        </p:spPr>
        <p:txBody>
          <a:bodyPr vert="horz" wrap="square" lIns="91440" tIns="45720" rIns="91440" bIns="45720" numCol="1" rtlCol="0" anchor="t" anchorCtr="0" compatLnSpc="1">
            <a:prstTxWarp prst="textNoShape">
              <a:avLst/>
            </a:prstTxWarp>
            <a:noAutofit/>
          </a:bodyPr>
          <a:lstStyle/>
          <a:p>
            <a:pPr algn="ctr"/>
            <a:endParaRPr lang="en-US" sz="2800"/>
          </a:p>
        </p:txBody>
      </p:sp>
      <p:sp>
        <p:nvSpPr>
          <p:cNvPr id="5" name="Freeform 71"/>
          <p:cNvSpPr/>
          <p:nvPr/>
        </p:nvSpPr>
        <p:spPr bwMode="auto">
          <a:xfrm>
            <a:off x="4324697" y="4297862"/>
            <a:ext cx="1593946" cy="429140"/>
          </a:xfrm>
          <a:custGeom>
            <a:avLst/>
            <a:gdLst>
              <a:gd name="connsiteX0" fmla="*/ 0 w 1981200"/>
              <a:gd name="connsiteY0" fmla="*/ 0 h 533400"/>
              <a:gd name="connsiteX1" fmla="*/ 1981200 w 1981200"/>
              <a:gd name="connsiteY1" fmla="*/ 0 h 533400"/>
              <a:gd name="connsiteX2" fmla="*/ 1981200 w 1981200"/>
              <a:gd name="connsiteY2" fmla="*/ 533400 h 533400"/>
              <a:gd name="connsiteX3" fmla="*/ 0 w 1981200"/>
              <a:gd name="connsiteY3" fmla="*/ 533400 h 533400"/>
              <a:gd name="connsiteX4" fmla="*/ 0 w 1981200"/>
              <a:gd name="connsiteY4" fmla="*/ 0 h 533400"/>
              <a:gd name="connsiteX0" fmla="*/ 0 w 1981200"/>
              <a:gd name="connsiteY0" fmla="*/ 0 h 533400"/>
              <a:gd name="connsiteX1" fmla="*/ 1676400 w 1981200"/>
              <a:gd name="connsiteY1" fmla="*/ 0 h 533400"/>
              <a:gd name="connsiteX2" fmla="*/ 1981200 w 1981200"/>
              <a:gd name="connsiteY2" fmla="*/ 533400 h 533400"/>
              <a:gd name="connsiteX3" fmla="*/ 0 w 1981200"/>
              <a:gd name="connsiteY3" fmla="*/ 533400 h 533400"/>
              <a:gd name="connsiteX4" fmla="*/ 0 w 1981200"/>
              <a:gd name="connsiteY4" fmla="*/ 0 h 533400"/>
              <a:gd name="connsiteX0" fmla="*/ 0 w 1981200"/>
              <a:gd name="connsiteY0" fmla="*/ 0 h 533400"/>
              <a:gd name="connsiteX1" fmla="*/ 1600200 w 1981200"/>
              <a:gd name="connsiteY1" fmla="*/ 0 h 533400"/>
              <a:gd name="connsiteX2" fmla="*/ 1981200 w 1981200"/>
              <a:gd name="connsiteY2" fmla="*/ 533400 h 533400"/>
              <a:gd name="connsiteX3" fmla="*/ 0 w 1981200"/>
              <a:gd name="connsiteY3" fmla="*/ 533400 h 533400"/>
              <a:gd name="connsiteX4" fmla="*/ 0 w 19812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1200" h="533400">
                <a:moveTo>
                  <a:pt x="0" y="0"/>
                </a:moveTo>
                <a:lnTo>
                  <a:pt x="1600200" y="0"/>
                </a:lnTo>
                <a:lnTo>
                  <a:pt x="1981200" y="533400"/>
                </a:lnTo>
                <a:lnTo>
                  <a:pt x="0" y="533400"/>
                </a:lnTo>
                <a:lnTo>
                  <a:pt x="0" y="0"/>
                </a:lnTo>
                <a:close/>
              </a:path>
            </a:pathLst>
          </a:custGeom>
          <a:solidFill>
            <a:schemeClr val="tx1"/>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2800"/>
          </a:p>
        </p:txBody>
      </p:sp>
      <p:sp>
        <p:nvSpPr>
          <p:cNvPr id="6" name="Freeform 74"/>
          <p:cNvSpPr/>
          <p:nvPr/>
        </p:nvSpPr>
        <p:spPr bwMode="auto">
          <a:xfrm rot="16200000" flipH="1">
            <a:off x="5275631" y="5062917"/>
            <a:ext cx="980890" cy="305133"/>
          </a:xfrm>
          <a:custGeom>
            <a:avLst/>
            <a:gdLst>
              <a:gd name="connsiteX0" fmla="*/ 726830 w 726831"/>
              <a:gd name="connsiteY0" fmla="*/ 226100 h 226101"/>
              <a:gd name="connsiteX1" fmla="*/ 726830 w 726831"/>
              <a:gd name="connsiteY1" fmla="*/ 226101 h 226101"/>
              <a:gd name="connsiteX2" fmla="*/ 726831 w 726831"/>
              <a:gd name="connsiteY2" fmla="*/ 226101 h 226101"/>
              <a:gd name="connsiteX3" fmla="*/ 0 w 726831"/>
              <a:gd name="connsiteY3" fmla="*/ 0 h 226101"/>
              <a:gd name="connsiteX4" fmla="*/ 0 w 726831"/>
              <a:gd name="connsiteY4" fmla="*/ 226101 h 226101"/>
              <a:gd name="connsiteX5" fmla="*/ 726830 w 726831"/>
              <a:gd name="connsiteY5" fmla="*/ 226101 h 226101"/>
              <a:gd name="connsiteX6" fmla="*/ 410288 w 726831"/>
              <a:gd name="connsiteY6" fmla="*/ 0 h 22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831" h="226101">
                <a:moveTo>
                  <a:pt x="726830" y="226100"/>
                </a:moveTo>
                <a:lnTo>
                  <a:pt x="726830" y="226101"/>
                </a:lnTo>
                <a:lnTo>
                  <a:pt x="726831" y="226101"/>
                </a:lnTo>
                <a:close/>
                <a:moveTo>
                  <a:pt x="0" y="0"/>
                </a:moveTo>
                <a:lnTo>
                  <a:pt x="0" y="226101"/>
                </a:lnTo>
                <a:lnTo>
                  <a:pt x="726830" y="226101"/>
                </a:lnTo>
                <a:lnTo>
                  <a:pt x="410288" y="0"/>
                </a:lnTo>
                <a:close/>
              </a:path>
            </a:pathLst>
          </a:custGeom>
          <a:solidFill>
            <a:schemeClr val="bg1">
              <a:lumMod val="10000"/>
            </a:schemeClr>
          </a:solidFill>
          <a:ln w="9525">
            <a:noFill/>
            <a:round/>
            <a:headEnd/>
            <a:tailEnd/>
          </a:ln>
        </p:spPr>
        <p:txBody>
          <a:bodyPr vert="horz" wrap="square" lIns="91440" tIns="45720" rIns="91440" bIns="45720" numCol="1" rtlCol="0" anchor="t" anchorCtr="0" compatLnSpc="1">
            <a:prstTxWarp prst="textNoShape">
              <a:avLst/>
            </a:prstTxWarp>
            <a:noAutofit/>
          </a:bodyPr>
          <a:lstStyle/>
          <a:p>
            <a:pPr algn="ctr"/>
            <a:endParaRPr lang="en-US" sz="2800"/>
          </a:p>
        </p:txBody>
      </p:sp>
      <p:sp>
        <p:nvSpPr>
          <p:cNvPr id="7" name="Freeform 75"/>
          <p:cNvSpPr/>
          <p:nvPr/>
        </p:nvSpPr>
        <p:spPr bwMode="auto">
          <a:xfrm>
            <a:off x="5918643" y="5266344"/>
            <a:ext cx="1593946" cy="429140"/>
          </a:xfrm>
          <a:custGeom>
            <a:avLst/>
            <a:gdLst>
              <a:gd name="connsiteX0" fmla="*/ 0 w 1981200"/>
              <a:gd name="connsiteY0" fmla="*/ 0 h 533400"/>
              <a:gd name="connsiteX1" fmla="*/ 1981200 w 1981200"/>
              <a:gd name="connsiteY1" fmla="*/ 0 h 533400"/>
              <a:gd name="connsiteX2" fmla="*/ 1981200 w 1981200"/>
              <a:gd name="connsiteY2" fmla="*/ 533400 h 533400"/>
              <a:gd name="connsiteX3" fmla="*/ 0 w 1981200"/>
              <a:gd name="connsiteY3" fmla="*/ 533400 h 533400"/>
              <a:gd name="connsiteX4" fmla="*/ 0 w 1981200"/>
              <a:gd name="connsiteY4" fmla="*/ 0 h 533400"/>
              <a:gd name="connsiteX0" fmla="*/ 0 w 1981200"/>
              <a:gd name="connsiteY0" fmla="*/ 0 h 533400"/>
              <a:gd name="connsiteX1" fmla="*/ 1676400 w 1981200"/>
              <a:gd name="connsiteY1" fmla="*/ 0 h 533400"/>
              <a:gd name="connsiteX2" fmla="*/ 1981200 w 1981200"/>
              <a:gd name="connsiteY2" fmla="*/ 533400 h 533400"/>
              <a:gd name="connsiteX3" fmla="*/ 0 w 1981200"/>
              <a:gd name="connsiteY3" fmla="*/ 533400 h 533400"/>
              <a:gd name="connsiteX4" fmla="*/ 0 w 1981200"/>
              <a:gd name="connsiteY4" fmla="*/ 0 h 533400"/>
              <a:gd name="connsiteX0" fmla="*/ 0 w 1981200"/>
              <a:gd name="connsiteY0" fmla="*/ 0 h 533400"/>
              <a:gd name="connsiteX1" fmla="*/ 1600200 w 1981200"/>
              <a:gd name="connsiteY1" fmla="*/ 0 h 533400"/>
              <a:gd name="connsiteX2" fmla="*/ 1981200 w 1981200"/>
              <a:gd name="connsiteY2" fmla="*/ 533400 h 533400"/>
              <a:gd name="connsiteX3" fmla="*/ 0 w 1981200"/>
              <a:gd name="connsiteY3" fmla="*/ 533400 h 533400"/>
              <a:gd name="connsiteX4" fmla="*/ 0 w 19812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1200" h="533400">
                <a:moveTo>
                  <a:pt x="0" y="0"/>
                </a:moveTo>
                <a:lnTo>
                  <a:pt x="1600200" y="0"/>
                </a:lnTo>
                <a:lnTo>
                  <a:pt x="1981200" y="533400"/>
                </a:lnTo>
                <a:lnTo>
                  <a:pt x="0" y="533400"/>
                </a:lnTo>
                <a:lnTo>
                  <a:pt x="0" y="0"/>
                </a:lnTo>
                <a:close/>
              </a:path>
            </a:pathLst>
          </a:custGeom>
          <a:solidFill>
            <a:schemeClr val="tx1">
              <a:lumMod val="90000"/>
              <a:lumOff val="1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2800"/>
          </a:p>
        </p:txBody>
      </p:sp>
      <p:sp>
        <p:nvSpPr>
          <p:cNvPr id="8" name="Freeform 76"/>
          <p:cNvSpPr/>
          <p:nvPr/>
        </p:nvSpPr>
        <p:spPr bwMode="auto">
          <a:xfrm rot="16200000" flipH="1">
            <a:off x="6867030" y="6032933"/>
            <a:ext cx="980890" cy="305133"/>
          </a:xfrm>
          <a:custGeom>
            <a:avLst/>
            <a:gdLst>
              <a:gd name="connsiteX0" fmla="*/ 726830 w 726831"/>
              <a:gd name="connsiteY0" fmla="*/ 226100 h 226101"/>
              <a:gd name="connsiteX1" fmla="*/ 726830 w 726831"/>
              <a:gd name="connsiteY1" fmla="*/ 226101 h 226101"/>
              <a:gd name="connsiteX2" fmla="*/ 726831 w 726831"/>
              <a:gd name="connsiteY2" fmla="*/ 226101 h 226101"/>
              <a:gd name="connsiteX3" fmla="*/ 0 w 726831"/>
              <a:gd name="connsiteY3" fmla="*/ 0 h 226101"/>
              <a:gd name="connsiteX4" fmla="*/ 0 w 726831"/>
              <a:gd name="connsiteY4" fmla="*/ 226101 h 226101"/>
              <a:gd name="connsiteX5" fmla="*/ 726830 w 726831"/>
              <a:gd name="connsiteY5" fmla="*/ 226101 h 226101"/>
              <a:gd name="connsiteX6" fmla="*/ 410288 w 726831"/>
              <a:gd name="connsiteY6" fmla="*/ 0 h 22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831" h="226101">
                <a:moveTo>
                  <a:pt x="726830" y="226100"/>
                </a:moveTo>
                <a:lnTo>
                  <a:pt x="726830" y="226101"/>
                </a:lnTo>
                <a:lnTo>
                  <a:pt x="726831" y="226101"/>
                </a:lnTo>
                <a:close/>
                <a:moveTo>
                  <a:pt x="0" y="0"/>
                </a:moveTo>
                <a:lnTo>
                  <a:pt x="0" y="226101"/>
                </a:lnTo>
                <a:lnTo>
                  <a:pt x="726830" y="226101"/>
                </a:lnTo>
                <a:lnTo>
                  <a:pt x="410288" y="0"/>
                </a:lnTo>
                <a:close/>
              </a:path>
            </a:pathLst>
          </a:custGeom>
          <a:solidFill>
            <a:schemeClr val="tx1"/>
          </a:solidFill>
          <a:ln w="9525">
            <a:noFill/>
            <a:round/>
            <a:headEnd/>
            <a:tailEnd/>
          </a:ln>
        </p:spPr>
        <p:txBody>
          <a:bodyPr vert="horz" wrap="square" lIns="91440" tIns="45720" rIns="91440" bIns="45720" numCol="1" rtlCol="0" anchor="t" anchorCtr="0" compatLnSpc="1">
            <a:prstTxWarp prst="textNoShape">
              <a:avLst/>
            </a:prstTxWarp>
            <a:noAutofit/>
          </a:bodyPr>
          <a:lstStyle/>
          <a:p>
            <a:pPr algn="ctr"/>
            <a:endParaRPr lang="en-US" sz="2800"/>
          </a:p>
        </p:txBody>
      </p:sp>
      <p:sp>
        <p:nvSpPr>
          <p:cNvPr id="9" name="Freeform 77"/>
          <p:cNvSpPr/>
          <p:nvPr/>
        </p:nvSpPr>
        <p:spPr bwMode="auto">
          <a:xfrm>
            <a:off x="7510041" y="6246804"/>
            <a:ext cx="1593946" cy="429140"/>
          </a:xfrm>
          <a:custGeom>
            <a:avLst/>
            <a:gdLst>
              <a:gd name="connsiteX0" fmla="*/ 0 w 1981200"/>
              <a:gd name="connsiteY0" fmla="*/ 0 h 533400"/>
              <a:gd name="connsiteX1" fmla="*/ 1981200 w 1981200"/>
              <a:gd name="connsiteY1" fmla="*/ 0 h 533400"/>
              <a:gd name="connsiteX2" fmla="*/ 1981200 w 1981200"/>
              <a:gd name="connsiteY2" fmla="*/ 533400 h 533400"/>
              <a:gd name="connsiteX3" fmla="*/ 0 w 1981200"/>
              <a:gd name="connsiteY3" fmla="*/ 533400 h 533400"/>
              <a:gd name="connsiteX4" fmla="*/ 0 w 1981200"/>
              <a:gd name="connsiteY4" fmla="*/ 0 h 533400"/>
              <a:gd name="connsiteX0" fmla="*/ 0 w 1981200"/>
              <a:gd name="connsiteY0" fmla="*/ 0 h 533400"/>
              <a:gd name="connsiteX1" fmla="*/ 1676400 w 1981200"/>
              <a:gd name="connsiteY1" fmla="*/ 0 h 533400"/>
              <a:gd name="connsiteX2" fmla="*/ 1981200 w 1981200"/>
              <a:gd name="connsiteY2" fmla="*/ 533400 h 533400"/>
              <a:gd name="connsiteX3" fmla="*/ 0 w 1981200"/>
              <a:gd name="connsiteY3" fmla="*/ 533400 h 533400"/>
              <a:gd name="connsiteX4" fmla="*/ 0 w 1981200"/>
              <a:gd name="connsiteY4" fmla="*/ 0 h 533400"/>
              <a:gd name="connsiteX0" fmla="*/ 0 w 1981200"/>
              <a:gd name="connsiteY0" fmla="*/ 0 h 533400"/>
              <a:gd name="connsiteX1" fmla="*/ 1600200 w 1981200"/>
              <a:gd name="connsiteY1" fmla="*/ 0 h 533400"/>
              <a:gd name="connsiteX2" fmla="*/ 1981200 w 1981200"/>
              <a:gd name="connsiteY2" fmla="*/ 533400 h 533400"/>
              <a:gd name="connsiteX3" fmla="*/ 0 w 1981200"/>
              <a:gd name="connsiteY3" fmla="*/ 533400 h 533400"/>
              <a:gd name="connsiteX4" fmla="*/ 0 w 19812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1200" h="533400">
                <a:moveTo>
                  <a:pt x="0" y="0"/>
                </a:moveTo>
                <a:lnTo>
                  <a:pt x="1600200" y="0"/>
                </a:lnTo>
                <a:lnTo>
                  <a:pt x="1981200" y="533400"/>
                </a:lnTo>
                <a:lnTo>
                  <a:pt x="0" y="533400"/>
                </a:lnTo>
                <a:lnTo>
                  <a:pt x="0" y="0"/>
                </a:lnTo>
                <a:close/>
              </a:path>
            </a:pathLst>
          </a:custGeom>
          <a:solidFill>
            <a:schemeClr val="tx1">
              <a:lumMod val="50000"/>
              <a:lumOff val="5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en-US" sz="2800"/>
          </a:p>
        </p:txBody>
      </p:sp>
      <p:grpSp>
        <p:nvGrpSpPr>
          <p:cNvPr id="10" name="Group 9"/>
          <p:cNvGrpSpPr>
            <a:grpSpLocks/>
          </p:cNvGrpSpPr>
          <p:nvPr/>
        </p:nvGrpSpPr>
        <p:grpSpPr bwMode="auto">
          <a:xfrm>
            <a:off x="802207" y="5051758"/>
            <a:ext cx="1951941" cy="795613"/>
            <a:chOff x="4931229" y="5012324"/>
            <a:chExt cx="3341914" cy="1360759"/>
          </a:xfrm>
        </p:grpSpPr>
        <p:sp>
          <p:nvSpPr>
            <p:cNvPr id="11" name="Freeform 5"/>
            <p:cNvSpPr>
              <a:spLocks/>
            </p:cNvSpPr>
            <p:nvPr/>
          </p:nvSpPr>
          <p:spPr bwMode="auto">
            <a:xfrm>
              <a:off x="4931229" y="5335931"/>
              <a:ext cx="3341914" cy="1037152"/>
            </a:xfrm>
            <a:custGeom>
              <a:avLst/>
              <a:gdLst>
                <a:gd name="T0" fmla="*/ 3341914 w 614"/>
                <a:gd name="T1" fmla="*/ 689849 h 218"/>
                <a:gd name="T2" fmla="*/ 3341914 w 614"/>
                <a:gd name="T3" fmla="*/ 708879 h 218"/>
                <a:gd name="T4" fmla="*/ 1670957 w 614"/>
                <a:gd name="T5" fmla="*/ 1037152 h 218"/>
                <a:gd name="T6" fmla="*/ 0 w 614"/>
                <a:gd name="T7" fmla="*/ 708879 h 218"/>
                <a:gd name="T8" fmla="*/ 0 w 614"/>
                <a:gd name="T9" fmla="*/ 689849 h 218"/>
                <a:gd name="T10" fmla="*/ 0 w 614"/>
                <a:gd name="T11" fmla="*/ 689849 h 218"/>
                <a:gd name="T12" fmla="*/ 0 w 614"/>
                <a:gd name="T13" fmla="*/ 0 h 218"/>
                <a:gd name="T14" fmla="*/ 3341914 w 614"/>
                <a:gd name="T15" fmla="*/ 0 h 218"/>
                <a:gd name="T16" fmla="*/ 3341914 w 614"/>
                <a:gd name="T17" fmla="*/ 689849 h 2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4" h="218">
                  <a:moveTo>
                    <a:pt x="614" y="145"/>
                  </a:moveTo>
                  <a:cubicBezTo>
                    <a:pt x="614" y="146"/>
                    <a:pt x="614" y="148"/>
                    <a:pt x="614" y="149"/>
                  </a:cubicBezTo>
                  <a:cubicBezTo>
                    <a:pt x="614" y="187"/>
                    <a:pt x="476" y="218"/>
                    <a:pt x="307" y="218"/>
                  </a:cubicBezTo>
                  <a:cubicBezTo>
                    <a:pt x="137" y="218"/>
                    <a:pt x="0" y="187"/>
                    <a:pt x="0" y="149"/>
                  </a:cubicBezTo>
                  <a:cubicBezTo>
                    <a:pt x="0" y="148"/>
                    <a:pt x="0" y="146"/>
                    <a:pt x="0" y="145"/>
                  </a:cubicBezTo>
                  <a:cubicBezTo>
                    <a:pt x="0" y="145"/>
                    <a:pt x="0" y="145"/>
                    <a:pt x="0" y="145"/>
                  </a:cubicBezTo>
                  <a:cubicBezTo>
                    <a:pt x="0" y="0"/>
                    <a:pt x="0" y="0"/>
                    <a:pt x="0" y="0"/>
                  </a:cubicBezTo>
                  <a:cubicBezTo>
                    <a:pt x="614" y="0"/>
                    <a:pt x="614" y="0"/>
                    <a:pt x="614" y="0"/>
                  </a:cubicBezTo>
                  <a:cubicBezTo>
                    <a:pt x="614" y="145"/>
                    <a:pt x="614" y="145"/>
                    <a:pt x="614" y="145"/>
                  </a:cubicBez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12" name="Oval 6"/>
            <p:cNvSpPr>
              <a:spLocks noChangeArrowheads="1"/>
            </p:cNvSpPr>
            <p:nvPr/>
          </p:nvSpPr>
          <p:spPr bwMode="auto">
            <a:xfrm>
              <a:off x="4931229" y="5012324"/>
              <a:ext cx="3341914" cy="657265"/>
            </a:xfrm>
            <a:prstGeom prst="ellipse">
              <a:avLst/>
            </a:prstGeom>
            <a:solidFill>
              <a:schemeClr val="tx1">
                <a:lumMod val="25000"/>
                <a:lumOff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atin typeface="+mn-lt"/>
              </a:endParaRPr>
            </a:p>
          </p:txBody>
        </p:sp>
      </p:grpSp>
      <p:grpSp>
        <p:nvGrpSpPr>
          <p:cNvPr id="13" name="Group 12"/>
          <p:cNvGrpSpPr>
            <a:grpSpLocks/>
          </p:cNvGrpSpPr>
          <p:nvPr/>
        </p:nvGrpSpPr>
        <p:grpSpPr bwMode="auto">
          <a:xfrm>
            <a:off x="802207" y="4413290"/>
            <a:ext cx="1951941" cy="794685"/>
            <a:chOff x="4931229" y="4160090"/>
            <a:chExt cx="3341914" cy="1360760"/>
          </a:xfrm>
        </p:grpSpPr>
        <p:sp>
          <p:nvSpPr>
            <p:cNvPr id="14" name="Freeform 7"/>
            <p:cNvSpPr>
              <a:spLocks/>
            </p:cNvSpPr>
            <p:nvPr/>
          </p:nvSpPr>
          <p:spPr bwMode="auto">
            <a:xfrm>
              <a:off x="4931229" y="4483698"/>
              <a:ext cx="3341914" cy="1037152"/>
            </a:xfrm>
            <a:custGeom>
              <a:avLst/>
              <a:gdLst>
                <a:gd name="T0" fmla="*/ 3341914 w 614"/>
                <a:gd name="T1" fmla="*/ 689849 h 218"/>
                <a:gd name="T2" fmla="*/ 3341914 w 614"/>
                <a:gd name="T3" fmla="*/ 708879 h 218"/>
                <a:gd name="T4" fmla="*/ 1670957 w 614"/>
                <a:gd name="T5" fmla="*/ 1037152 h 218"/>
                <a:gd name="T6" fmla="*/ 0 w 614"/>
                <a:gd name="T7" fmla="*/ 708879 h 218"/>
                <a:gd name="T8" fmla="*/ 0 w 614"/>
                <a:gd name="T9" fmla="*/ 689849 h 218"/>
                <a:gd name="T10" fmla="*/ 0 w 614"/>
                <a:gd name="T11" fmla="*/ 689849 h 218"/>
                <a:gd name="T12" fmla="*/ 0 w 614"/>
                <a:gd name="T13" fmla="*/ 0 h 218"/>
                <a:gd name="T14" fmla="*/ 3341914 w 614"/>
                <a:gd name="T15" fmla="*/ 0 h 218"/>
                <a:gd name="T16" fmla="*/ 3341914 w 614"/>
                <a:gd name="T17" fmla="*/ 689849 h 2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4" h="218">
                  <a:moveTo>
                    <a:pt x="614" y="145"/>
                  </a:moveTo>
                  <a:cubicBezTo>
                    <a:pt x="614" y="146"/>
                    <a:pt x="614" y="148"/>
                    <a:pt x="614" y="149"/>
                  </a:cubicBezTo>
                  <a:cubicBezTo>
                    <a:pt x="614" y="187"/>
                    <a:pt x="476" y="218"/>
                    <a:pt x="307" y="218"/>
                  </a:cubicBezTo>
                  <a:cubicBezTo>
                    <a:pt x="137" y="218"/>
                    <a:pt x="0" y="187"/>
                    <a:pt x="0" y="149"/>
                  </a:cubicBezTo>
                  <a:cubicBezTo>
                    <a:pt x="0" y="148"/>
                    <a:pt x="0" y="146"/>
                    <a:pt x="0" y="145"/>
                  </a:cubicBezTo>
                  <a:cubicBezTo>
                    <a:pt x="0" y="145"/>
                    <a:pt x="0" y="145"/>
                    <a:pt x="0" y="145"/>
                  </a:cubicBezTo>
                  <a:cubicBezTo>
                    <a:pt x="0" y="0"/>
                    <a:pt x="0" y="0"/>
                    <a:pt x="0" y="0"/>
                  </a:cubicBezTo>
                  <a:cubicBezTo>
                    <a:pt x="614" y="0"/>
                    <a:pt x="614" y="0"/>
                    <a:pt x="614" y="0"/>
                  </a:cubicBezTo>
                  <a:cubicBezTo>
                    <a:pt x="614" y="145"/>
                    <a:pt x="614" y="145"/>
                    <a:pt x="614" y="145"/>
                  </a:cubicBezTo>
                  <a:close/>
                </a:path>
              </a:pathLst>
            </a:custGeom>
            <a:solidFill>
              <a:schemeClr val="tx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15" name="Oval 14"/>
            <p:cNvSpPr>
              <a:spLocks noChangeArrowheads="1"/>
            </p:cNvSpPr>
            <p:nvPr/>
          </p:nvSpPr>
          <p:spPr bwMode="auto">
            <a:xfrm>
              <a:off x="4931229" y="4160090"/>
              <a:ext cx="3341914" cy="657265"/>
            </a:xfrm>
            <a:prstGeom prst="ellipse">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atin typeface="+mn-lt"/>
              </a:endParaRPr>
            </a:p>
          </p:txBody>
        </p:sp>
      </p:grpSp>
      <p:grpSp>
        <p:nvGrpSpPr>
          <p:cNvPr id="16" name="Group 15"/>
          <p:cNvGrpSpPr>
            <a:grpSpLocks/>
          </p:cNvGrpSpPr>
          <p:nvPr/>
        </p:nvGrpSpPr>
        <p:grpSpPr bwMode="auto">
          <a:xfrm>
            <a:off x="802207" y="3775032"/>
            <a:ext cx="1951941" cy="791904"/>
            <a:chOff x="4931229" y="3293787"/>
            <a:chExt cx="3341914" cy="1356740"/>
          </a:xfrm>
        </p:grpSpPr>
        <p:sp>
          <p:nvSpPr>
            <p:cNvPr id="17" name="Freeform 9"/>
            <p:cNvSpPr>
              <a:spLocks/>
            </p:cNvSpPr>
            <p:nvPr/>
          </p:nvSpPr>
          <p:spPr bwMode="auto">
            <a:xfrm>
              <a:off x="4931229" y="3611365"/>
              <a:ext cx="3341914" cy="1039162"/>
            </a:xfrm>
            <a:custGeom>
              <a:avLst/>
              <a:gdLst>
                <a:gd name="T0" fmla="*/ 3341914 w 614"/>
                <a:gd name="T1" fmla="*/ 695953 h 218"/>
                <a:gd name="T2" fmla="*/ 3341914 w 614"/>
                <a:gd name="T3" fmla="*/ 710253 h 218"/>
                <a:gd name="T4" fmla="*/ 1670957 w 614"/>
                <a:gd name="T5" fmla="*/ 1039162 h 218"/>
                <a:gd name="T6" fmla="*/ 0 w 614"/>
                <a:gd name="T7" fmla="*/ 710253 h 218"/>
                <a:gd name="T8" fmla="*/ 0 w 614"/>
                <a:gd name="T9" fmla="*/ 695953 h 218"/>
                <a:gd name="T10" fmla="*/ 0 w 614"/>
                <a:gd name="T11" fmla="*/ 695953 h 218"/>
                <a:gd name="T12" fmla="*/ 0 w 614"/>
                <a:gd name="T13" fmla="*/ 0 h 218"/>
                <a:gd name="T14" fmla="*/ 3341914 w 614"/>
                <a:gd name="T15" fmla="*/ 0 h 218"/>
                <a:gd name="T16" fmla="*/ 3341914 w 614"/>
                <a:gd name="T17" fmla="*/ 695953 h 2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4" h="218">
                  <a:moveTo>
                    <a:pt x="614" y="146"/>
                  </a:moveTo>
                  <a:cubicBezTo>
                    <a:pt x="614" y="147"/>
                    <a:pt x="614" y="148"/>
                    <a:pt x="614" y="149"/>
                  </a:cubicBezTo>
                  <a:cubicBezTo>
                    <a:pt x="614" y="187"/>
                    <a:pt x="476" y="218"/>
                    <a:pt x="307" y="218"/>
                  </a:cubicBezTo>
                  <a:cubicBezTo>
                    <a:pt x="137" y="218"/>
                    <a:pt x="0" y="187"/>
                    <a:pt x="0" y="149"/>
                  </a:cubicBezTo>
                  <a:cubicBezTo>
                    <a:pt x="0" y="148"/>
                    <a:pt x="0" y="147"/>
                    <a:pt x="0" y="146"/>
                  </a:cubicBezTo>
                  <a:cubicBezTo>
                    <a:pt x="0" y="146"/>
                    <a:pt x="0" y="146"/>
                    <a:pt x="0" y="146"/>
                  </a:cubicBezTo>
                  <a:cubicBezTo>
                    <a:pt x="0" y="0"/>
                    <a:pt x="0" y="0"/>
                    <a:pt x="0" y="0"/>
                  </a:cubicBezTo>
                  <a:cubicBezTo>
                    <a:pt x="614" y="0"/>
                    <a:pt x="614" y="0"/>
                    <a:pt x="614" y="0"/>
                  </a:cubicBezTo>
                  <a:cubicBezTo>
                    <a:pt x="614" y="146"/>
                    <a:pt x="614" y="146"/>
                    <a:pt x="614" y="14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18" name="Oval 10"/>
            <p:cNvSpPr>
              <a:spLocks noChangeArrowheads="1"/>
            </p:cNvSpPr>
            <p:nvPr/>
          </p:nvSpPr>
          <p:spPr bwMode="auto">
            <a:xfrm>
              <a:off x="4931229" y="3293787"/>
              <a:ext cx="3341914" cy="657265"/>
            </a:xfrm>
            <a:prstGeom prst="ellipse">
              <a:avLst/>
            </a:prstGeom>
            <a:solidFill>
              <a:schemeClr val="tx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atin typeface="+mn-lt"/>
              </a:endParaRPr>
            </a:p>
          </p:txBody>
        </p:sp>
      </p:grpSp>
      <p:grpSp>
        <p:nvGrpSpPr>
          <p:cNvPr id="19" name="Group 18"/>
          <p:cNvGrpSpPr>
            <a:grpSpLocks/>
          </p:cNvGrpSpPr>
          <p:nvPr/>
        </p:nvGrpSpPr>
        <p:grpSpPr bwMode="auto">
          <a:xfrm>
            <a:off x="802207" y="3142461"/>
            <a:ext cx="1951941" cy="794685"/>
            <a:chOff x="4931229" y="2417434"/>
            <a:chExt cx="3341914" cy="1360760"/>
          </a:xfrm>
        </p:grpSpPr>
        <p:sp>
          <p:nvSpPr>
            <p:cNvPr id="20" name="Freeform 11"/>
            <p:cNvSpPr>
              <a:spLocks/>
            </p:cNvSpPr>
            <p:nvPr/>
          </p:nvSpPr>
          <p:spPr bwMode="auto">
            <a:xfrm>
              <a:off x="4931229" y="2741042"/>
              <a:ext cx="3341914" cy="1037152"/>
            </a:xfrm>
            <a:custGeom>
              <a:avLst/>
              <a:gdLst>
                <a:gd name="T0" fmla="*/ 3341914 w 614"/>
                <a:gd name="T1" fmla="*/ 689849 h 218"/>
                <a:gd name="T2" fmla="*/ 3341914 w 614"/>
                <a:gd name="T3" fmla="*/ 708879 h 218"/>
                <a:gd name="T4" fmla="*/ 1670957 w 614"/>
                <a:gd name="T5" fmla="*/ 1037152 h 218"/>
                <a:gd name="T6" fmla="*/ 0 w 614"/>
                <a:gd name="T7" fmla="*/ 708879 h 218"/>
                <a:gd name="T8" fmla="*/ 0 w 614"/>
                <a:gd name="T9" fmla="*/ 689849 h 218"/>
                <a:gd name="T10" fmla="*/ 0 w 614"/>
                <a:gd name="T11" fmla="*/ 689849 h 218"/>
                <a:gd name="T12" fmla="*/ 0 w 614"/>
                <a:gd name="T13" fmla="*/ 0 h 218"/>
                <a:gd name="T14" fmla="*/ 3341914 w 614"/>
                <a:gd name="T15" fmla="*/ 0 h 218"/>
                <a:gd name="T16" fmla="*/ 3341914 w 614"/>
                <a:gd name="T17" fmla="*/ 689849 h 2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14" h="218">
                  <a:moveTo>
                    <a:pt x="614" y="145"/>
                  </a:moveTo>
                  <a:cubicBezTo>
                    <a:pt x="614" y="146"/>
                    <a:pt x="614" y="148"/>
                    <a:pt x="614" y="149"/>
                  </a:cubicBezTo>
                  <a:cubicBezTo>
                    <a:pt x="614" y="187"/>
                    <a:pt x="476" y="218"/>
                    <a:pt x="307" y="218"/>
                  </a:cubicBezTo>
                  <a:cubicBezTo>
                    <a:pt x="137" y="218"/>
                    <a:pt x="0" y="187"/>
                    <a:pt x="0" y="149"/>
                  </a:cubicBezTo>
                  <a:cubicBezTo>
                    <a:pt x="0" y="148"/>
                    <a:pt x="0" y="146"/>
                    <a:pt x="0" y="145"/>
                  </a:cubicBezTo>
                  <a:cubicBezTo>
                    <a:pt x="0" y="145"/>
                    <a:pt x="0" y="145"/>
                    <a:pt x="0" y="145"/>
                  </a:cubicBezTo>
                  <a:cubicBezTo>
                    <a:pt x="0" y="0"/>
                    <a:pt x="0" y="0"/>
                    <a:pt x="0" y="0"/>
                  </a:cubicBezTo>
                  <a:cubicBezTo>
                    <a:pt x="614" y="0"/>
                    <a:pt x="614" y="0"/>
                    <a:pt x="614" y="0"/>
                  </a:cubicBezTo>
                  <a:cubicBezTo>
                    <a:pt x="614" y="145"/>
                    <a:pt x="614" y="145"/>
                    <a:pt x="614" y="14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AU"/>
            </a:p>
          </p:txBody>
        </p:sp>
        <p:sp>
          <p:nvSpPr>
            <p:cNvPr id="21" name="Oval 12"/>
            <p:cNvSpPr>
              <a:spLocks noChangeArrowheads="1"/>
            </p:cNvSpPr>
            <p:nvPr/>
          </p:nvSpPr>
          <p:spPr bwMode="auto">
            <a:xfrm>
              <a:off x="4931229" y="2417434"/>
              <a:ext cx="3341914" cy="657265"/>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atin typeface="+mn-lt"/>
              </a:endParaRPr>
            </a:p>
          </p:txBody>
        </p:sp>
      </p:grpSp>
      <p:sp>
        <p:nvSpPr>
          <p:cNvPr id="22" name="TextBox 21"/>
          <p:cNvSpPr txBox="1"/>
          <p:nvPr/>
        </p:nvSpPr>
        <p:spPr>
          <a:xfrm>
            <a:off x="3025219" y="3354027"/>
            <a:ext cx="723276" cy="338554"/>
          </a:xfrm>
          <a:prstGeom prst="rect">
            <a:avLst/>
          </a:prstGeom>
          <a:noFill/>
        </p:spPr>
        <p:txBody>
          <a:bodyPr wrap="none" rtlCol="0">
            <a:spAutoFit/>
          </a:bodyPr>
          <a:lstStyle/>
          <a:p>
            <a:pPr algn="ctr"/>
            <a:r>
              <a:rPr lang="en-US" sz="1600" dirty="0">
                <a:solidFill>
                  <a:schemeClr val="bg1"/>
                </a:solidFill>
              </a:rPr>
              <a:t>Finish</a:t>
            </a:r>
          </a:p>
        </p:txBody>
      </p:sp>
      <p:sp>
        <p:nvSpPr>
          <p:cNvPr id="23" name="TextBox 22"/>
          <p:cNvSpPr txBox="1"/>
          <p:nvPr/>
        </p:nvSpPr>
        <p:spPr>
          <a:xfrm>
            <a:off x="4621893" y="4343155"/>
            <a:ext cx="694422" cy="338554"/>
          </a:xfrm>
          <a:prstGeom prst="rect">
            <a:avLst/>
          </a:prstGeom>
          <a:noFill/>
        </p:spPr>
        <p:txBody>
          <a:bodyPr wrap="none" rtlCol="0">
            <a:spAutoFit/>
          </a:bodyPr>
          <a:lstStyle/>
          <a:p>
            <a:pPr algn="ctr"/>
            <a:r>
              <a:rPr lang="en-US" sz="1600" dirty="0">
                <a:solidFill>
                  <a:schemeClr val="bg1"/>
                </a:solidFill>
              </a:rPr>
              <a:t>Step I</a:t>
            </a:r>
          </a:p>
        </p:txBody>
      </p:sp>
      <p:sp>
        <p:nvSpPr>
          <p:cNvPr id="24" name="TextBox 23"/>
          <p:cNvSpPr txBox="1"/>
          <p:nvPr/>
        </p:nvSpPr>
        <p:spPr>
          <a:xfrm>
            <a:off x="6189762" y="5311637"/>
            <a:ext cx="756938" cy="338554"/>
          </a:xfrm>
          <a:prstGeom prst="rect">
            <a:avLst/>
          </a:prstGeom>
          <a:noFill/>
        </p:spPr>
        <p:txBody>
          <a:bodyPr wrap="none" rtlCol="0">
            <a:spAutoFit/>
          </a:bodyPr>
          <a:lstStyle/>
          <a:p>
            <a:pPr algn="ctr"/>
            <a:r>
              <a:rPr lang="en-US" sz="1600" dirty="0">
                <a:solidFill>
                  <a:schemeClr val="bg1"/>
                </a:solidFill>
              </a:rPr>
              <a:t>Step II</a:t>
            </a:r>
          </a:p>
        </p:txBody>
      </p:sp>
      <p:sp>
        <p:nvSpPr>
          <p:cNvPr id="25" name="TextBox 24"/>
          <p:cNvSpPr txBox="1"/>
          <p:nvPr/>
        </p:nvSpPr>
        <p:spPr>
          <a:xfrm>
            <a:off x="7836894" y="6279397"/>
            <a:ext cx="635110" cy="338554"/>
          </a:xfrm>
          <a:prstGeom prst="rect">
            <a:avLst/>
          </a:prstGeom>
          <a:noFill/>
        </p:spPr>
        <p:txBody>
          <a:bodyPr wrap="none" rtlCol="0">
            <a:spAutoFit/>
          </a:bodyPr>
          <a:lstStyle/>
          <a:p>
            <a:pPr algn="ctr"/>
            <a:r>
              <a:rPr lang="en-US" sz="1600" dirty="0">
                <a:solidFill>
                  <a:schemeClr val="bg1"/>
                </a:solidFill>
              </a:rPr>
              <a:t>Start</a:t>
            </a:r>
          </a:p>
        </p:txBody>
      </p:sp>
      <p:sp>
        <p:nvSpPr>
          <p:cNvPr id="26" name="TextBox 25"/>
          <p:cNvSpPr txBox="1"/>
          <p:nvPr/>
        </p:nvSpPr>
        <p:spPr>
          <a:xfrm>
            <a:off x="3681103" y="2483210"/>
            <a:ext cx="2966897" cy="600164"/>
          </a:xfrm>
          <a:prstGeom prst="rect">
            <a:avLst/>
          </a:prstGeom>
          <a:noFill/>
        </p:spPr>
        <p:txBody>
          <a:bodyPr wrap="square" rtlCol="0">
            <a:spAutoFit/>
          </a:bodyPr>
          <a:lstStyle/>
          <a:p>
            <a:pPr>
              <a:lnSpc>
                <a:spcPct val="150000"/>
              </a:lnSpc>
            </a:pPr>
            <a:r>
              <a:rPr lang="en-US" sz="1100" dirty="0"/>
              <a:t>Lo </a:t>
            </a:r>
            <a:r>
              <a:rPr lang="en-US" sz="1100" dirty="0" err="1"/>
              <a:t>Nunc</a:t>
            </a:r>
            <a:r>
              <a:rPr lang="en-US" sz="1100" dirty="0"/>
              <a:t> </a:t>
            </a:r>
            <a:r>
              <a:rPr lang="en-US" sz="1100" dirty="0" err="1"/>
              <a:t>imperdiet</a:t>
            </a:r>
            <a:r>
              <a:rPr lang="en-US" sz="1100" dirty="0"/>
              <a:t>, </a:t>
            </a:r>
            <a:r>
              <a:rPr lang="en-US" sz="1100" dirty="0" err="1"/>
              <a:t>orci</a:t>
            </a:r>
            <a:r>
              <a:rPr lang="en-US" sz="1100" dirty="0"/>
              <a:t> </a:t>
            </a:r>
            <a:r>
              <a:rPr lang="en-US" sz="1100" dirty="0" err="1"/>
              <a:t>nec</a:t>
            </a:r>
            <a:r>
              <a:rPr lang="en-US" sz="1100" dirty="0"/>
              <a:t> </a:t>
            </a:r>
            <a:r>
              <a:rPr lang="en-US" sz="1100" dirty="0" err="1"/>
              <a:t>volutpat</a:t>
            </a:r>
            <a:r>
              <a:rPr lang="en-US" sz="1100" dirty="0"/>
              <a:t> </a:t>
            </a:r>
            <a:r>
              <a:rPr lang="en-US" sz="1100" dirty="0" err="1"/>
              <a:t>woini</a:t>
            </a:r>
            <a:r>
              <a:rPr lang="en-US" sz="1100" dirty="0"/>
              <a:t> java </a:t>
            </a:r>
            <a:r>
              <a:rPr lang="en-US" sz="1100" dirty="0" err="1"/>
              <a:t>bibendum</a:t>
            </a:r>
            <a:r>
              <a:rPr lang="en-US" sz="1100" dirty="0"/>
              <a:t>, </a:t>
            </a:r>
            <a:r>
              <a:rPr lang="en-US" sz="1100" dirty="0" err="1"/>
              <a:t>augue</a:t>
            </a:r>
            <a:r>
              <a:rPr lang="en-US" sz="1100" dirty="0"/>
              <a:t> </a:t>
            </a:r>
            <a:r>
              <a:rPr lang="en-US" sz="1100" dirty="0" err="1"/>
              <a:t>porttitor</a:t>
            </a:r>
            <a:endParaRPr lang="en-US" sz="1100" dirty="0"/>
          </a:p>
        </p:txBody>
      </p:sp>
      <p:sp>
        <p:nvSpPr>
          <p:cNvPr id="27" name="TextBox 26"/>
          <p:cNvSpPr txBox="1"/>
          <p:nvPr/>
        </p:nvSpPr>
        <p:spPr>
          <a:xfrm>
            <a:off x="3681103" y="2086809"/>
            <a:ext cx="2966897" cy="415498"/>
          </a:xfrm>
          <a:prstGeom prst="rect">
            <a:avLst/>
          </a:prstGeom>
          <a:noFill/>
        </p:spPr>
        <p:txBody>
          <a:bodyPr wrap="square" rtlCol="0">
            <a:spAutoFit/>
          </a:bodyPr>
          <a:lstStyle/>
          <a:p>
            <a:pPr>
              <a:lnSpc>
                <a:spcPct val="150000"/>
              </a:lnSpc>
            </a:pPr>
            <a:r>
              <a:rPr lang="en-US" sz="1400" dirty="0" err="1"/>
              <a:t>Fusce</a:t>
            </a:r>
            <a:r>
              <a:rPr lang="en-US" sz="1400" dirty="0"/>
              <a:t> semper </a:t>
            </a:r>
            <a:r>
              <a:rPr lang="en-US" sz="1400" dirty="0" err="1"/>
              <a:t>tellus</a:t>
            </a:r>
            <a:r>
              <a:rPr lang="en-US" sz="1400" dirty="0"/>
              <a:t> mauris</a:t>
            </a:r>
          </a:p>
        </p:txBody>
      </p:sp>
      <p:sp>
        <p:nvSpPr>
          <p:cNvPr id="28" name="TextBox 27"/>
          <p:cNvSpPr txBox="1"/>
          <p:nvPr/>
        </p:nvSpPr>
        <p:spPr>
          <a:xfrm>
            <a:off x="5460297" y="3486299"/>
            <a:ext cx="2966897" cy="600164"/>
          </a:xfrm>
          <a:prstGeom prst="rect">
            <a:avLst/>
          </a:prstGeom>
          <a:noFill/>
        </p:spPr>
        <p:txBody>
          <a:bodyPr wrap="square" rtlCol="0">
            <a:spAutoFit/>
          </a:bodyPr>
          <a:lstStyle/>
          <a:p>
            <a:pPr>
              <a:lnSpc>
                <a:spcPct val="150000"/>
              </a:lnSpc>
            </a:pPr>
            <a:r>
              <a:rPr lang="en-US" sz="1100" dirty="0"/>
              <a:t>Lo </a:t>
            </a:r>
            <a:r>
              <a:rPr lang="en-US" sz="1100" dirty="0" err="1"/>
              <a:t>Nunc</a:t>
            </a:r>
            <a:r>
              <a:rPr lang="en-US" sz="1100" dirty="0"/>
              <a:t> </a:t>
            </a:r>
            <a:r>
              <a:rPr lang="en-US" sz="1100" dirty="0" err="1"/>
              <a:t>imperdiet</a:t>
            </a:r>
            <a:r>
              <a:rPr lang="en-US" sz="1100" dirty="0"/>
              <a:t>, </a:t>
            </a:r>
            <a:r>
              <a:rPr lang="en-US" sz="1100" dirty="0" err="1"/>
              <a:t>orci</a:t>
            </a:r>
            <a:r>
              <a:rPr lang="en-US" sz="1100" dirty="0"/>
              <a:t> </a:t>
            </a:r>
            <a:r>
              <a:rPr lang="en-US" sz="1100" dirty="0" err="1"/>
              <a:t>nec</a:t>
            </a:r>
            <a:r>
              <a:rPr lang="en-US" sz="1100" dirty="0"/>
              <a:t> </a:t>
            </a:r>
            <a:r>
              <a:rPr lang="en-US" sz="1100" dirty="0" err="1"/>
              <a:t>volutpat</a:t>
            </a:r>
            <a:r>
              <a:rPr lang="en-US" sz="1100" dirty="0"/>
              <a:t> </a:t>
            </a:r>
            <a:r>
              <a:rPr lang="en-US" sz="1100" dirty="0" err="1"/>
              <a:t>woini</a:t>
            </a:r>
            <a:r>
              <a:rPr lang="en-US" sz="1100" dirty="0"/>
              <a:t> java </a:t>
            </a:r>
            <a:r>
              <a:rPr lang="en-US" sz="1100" dirty="0" err="1"/>
              <a:t>bibendum</a:t>
            </a:r>
            <a:r>
              <a:rPr lang="en-US" sz="1100" dirty="0"/>
              <a:t>, </a:t>
            </a:r>
            <a:r>
              <a:rPr lang="en-US" sz="1100" dirty="0" err="1"/>
              <a:t>augue</a:t>
            </a:r>
            <a:r>
              <a:rPr lang="en-US" sz="1100" dirty="0"/>
              <a:t> </a:t>
            </a:r>
            <a:r>
              <a:rPr lang="en-US" sz="1100" dirty="0" err="1"/>
              <a:t>porttitor</a:t>
            </a:r>
            <a:endParaRPr lang="en-US" sz="1100" dirty="0"/>
          </a:p>
        </p:txBody>
      </p:sp>
      <p:sp>
        <p:nvSpPr>
          <p:cNvPr id="29" name="TextBox 28"/>
          <p:cNvSpPr txBox="1"/>
          <p:nvPr/>
        </p:nvSpPr>
        <p:spPr>
          <a:xfrm>
            <a:off x="5460297" y="3089898"/>
            <a:ext cx="2966897" cy="415498"/>
          </a:xfrm>
          <a:prstGeom prst="rect">
            <a:avLst/>
          </a:prstGeom>
          <a:noFill/>
        </p:spPr>
        <p:txBody>
          <a:bodyPr wrap="square" rtlCol="0">
            <a:spAutoFit/>
          </a:bodyPr>
          <a:lstStyle/>
          <a:p>
            <a:pPr>
              <a:lnSpc>
                <a:spcPct val="150000"/>
              </a:lnSpc>
            </a:pPr>
            <a:r>
              <a:rPr lang="en-US" sz="1400" dirty="0" err="1"/>
              <a:t>Fusce</a:t>
            </a:r>
            <a:r>
              <a:rPr lang="en-US" sz="1400" dirty="0"/>
              <a:t> semper </a:t>
            </a:r>
            <a:r>
              <a:rPr lang="en-US" sz="1400" dirty="0" err="1"/>
              <a:t>tellus</a:t>
            </a:r>
            <a:r>
              <a:rPr lang="en-US" sz="1400" dirty="0"/>
              <a:t> mauris</a:t>
            </a:r>
          </a:p>
        </p:txBody>
      </p:sp>
      <p:sp>
        <p:nvSpPr>
          <p:cNvPr id="30" name="TextBox 29"/>
          <p:cNvSpPr txBox="1"/>
          <p:nvPr/>
        </p:nvSpPr>
        <p:spPr>
          <a:xfrm>
            <a:off x="6939134" y="4552671"/>
            <a:ext cx="2966897" cy="600164"/>
          </a:xfrm>
          <a:prstGeom prst="rect">
            <a:avLst/>
          </a:prstGeom>
          <a:noFill/>
        </p:spPr>
        <p:txBody>
          <a:bodyPr wrap="square" rtlCol="0">
            <a:spAutoFit/>
          </a:bodyPr>
          <a:lstStyle/>
          <a:p>
            <a:pPr>
              <a:lnSpc>
                <a:spcPct val="150000"/>
              </a:lnSpc>
            </a:pPr>
            <a:r>
              <a:rPr lang="en-US" sz="1100" dirty="0"/>
              <a:t>Lo </a:t>
            </a:r>
            <a:r>
              <a:rPr lang="en-US" sz="1100" dirty="0" err="1"/>
              <a:t>Nunc</a:t>
            </a:r>
            <a:r>
              <a:rPr lang="en-US" sz="1100" dirty="0"/>
              <a:t> </a:t>
            </a:r>
            <a:r>
              <a:rPr lang="en-US" sz="1100" dirty="0" err="1"/>
              <a:t>imperdiet</a:t>
            </a:r>
            <a:r>
              <a:rPr lang="en-US" sz="1100" dirty="0"/>
              <a:t>, </a:t>
            </a:r>
            <a:r>
              <a:rPr lang="en-US" sz="1100" dirty="0" err="1"/>
              <a:t>orci</a:t>
            </a:r>
            <a:r>
              <a:rPr lang="en-US" sz="1100" dirty="0"/>
              <a:t> </a:t>
            </a:r>
            <a:r>
              <a:rPr lang="en-US" sz="1100" dirty="0" err="1"/>
              <a:t>nec</a:t>
            </a:r>
            <a:r>
              <a:rPr lang="en-US" sz="1100" dirty="0"/>
              <a:t> </a:t>
            </a:r>
            <a:r>
              <a:rPr lang="en-US" sz="1100" dirty="0" err="1"/>
              <a:t>volutpat</a:t>
            </a:r>
            <a:r>
              <a:rPr lang="en-US" sz="1100" dirty="0"/>
              <a:t> </a:t>
            </a:r>
            <a:r>
              <a:rPr lang="en-US" sz="1100" dirty="0" err="1"/>
              <a:t>woini</a:t>
            </a:r>
            <a:r>
              <a:rPr lang="en-US" sz="1100" dirty="0"/>
              <a:t> java </a:t>
            </a:r>
            <a:r>
              <a:rPr lang="en-US" sz="1100" dirty="0" err="1"/>
              <a:t>bibendum</a:t>
            </a:r>
            <a:r>
              <a:rPr lang="en-US" sz="1100" dirty="0"/>
              <a:t>, </a:t>
            </a:r>
            <a:r>
              <a:rPr lang="en-US" sz="1100" dirty="0" err="1"/>
              <a:t>augue</a:t>
            </a:r>
            <a:r>
              <a:rPr lang="en-US" sz="1100" dirty="0"/>
              <a:t> </a:t>
            </a:r>
            <a:r>
              <a:rPr lang="en-US" sz="1100" dirty="0" err="1"/>
              <a:t>porttitor</a:t>
            </a:r>
            <a:endParaRPr lang="en-US" sz="1100" dirty="0"/>
          </a:p>
        </p:txBody>
      </p:sp>
      <p:sp>
        <p:nvSpPr>
          <p:cNvPr id="31" name="TextBox 30"/>
          <p:cNvSpPr txBox="1"/>
          <p:nvPr/>
        </p:nvSpPr>
        <p:spPr>
          <a:xfrm>
            <a:off x="6939134" y="4156270"/>
            <a:ext cx="2966897" cy="415498"/>
          </a:xfrm>
          <a:prstGeom prst="rect">
            <a:avLst/>
          </a:prstGeom>
          <a:noFill/>
        </p:spPr>
        <p:txBody>
          <a:bodyPr wrap="square" rtlCol="0">
            <a:spAutoFit/>
          </a:bodyPr>
          <a:lstStyle/>
          <a:p>
            <a:pPr>
              <a:lnSpc>
                <a:spcPct val="150000"/>
              </a:lnSpc>
            </a:pPr>
            <a:r>
              <a:rPr lang="en-US" sz="1400" dirty="0" err="1"/>
              <a:t>Fusce</a:t>
            </a:r>
            <a:r>
              <a:rPr lang="en-US" sz="1400" dirty="0"/>
              <a:t> semper </a:t>
            </a:r>
            <a:r>
              <a:rPr lang="en-US" sz="1400" dirty="0" err="1"/>
              <a:t>tellus</a:t>
            </a:r>
            <a:r>
              <a:rPr lang="en-US" sz="1400" dirty="0"/>
              <a:t> mauris</a:t>
            </a:r>
          </a:p>
        </p:txBody>
      </p:sp>
      <p:sp>
        <p:nvSpPr>
          <p:cNvPr id="32" name="TextBox 31"/>
          <p:cNvSpPr txBox="1"/>
          <p:nvPr/>
        </p:nvSpPr>
        <p:spPr>
          <a:xfrm>
            <a:off x="8572735" y="5558856"/>
            <a:ext cx="2966897" cy="600164"/>
          </a:xfrm>
          <a:prstGeom prst="rect">
            <a:avLst/>
          </a:prstGeom>
          <a:noFill/>
        </p:spPr>
        <p:txBody>
          <a:bodyPr wrap="square" rtlCol="0">
            <a:spAutoFit/>
          </a:bodyPr>
          <a:lstStyle/>
          <a:p>
            <a:pPr>
              <a:lnSpc>
                <a:spcPct val="150000"/>
              </a:lnSpc>
            </a:pPr>
            <a:r>
              <a:rPr lang="en-US" sz="1100" dirty="0"/>
              <a:t>Lo </a:t>
            </a:r>
            <a:r>
              <a:rPr lang="en-US" sz="1100" dirty="0" err="1"/>
              <a:t>Nunc</a:t>
            </a:r>
            <a:r>
              <a:rPr lang="en-US" sz="1100" dirty="0"/>
              <a:t> </a:t>
            </a:r>
            <a:r>
              <a:rPr lang="en-US" sz="1100" dirty="0" err="1"/>
              <a:t>imperdiet</a:t>
            </a:r>
            <a:r>
              <a:rPr lang="en-US" sz="1100" dirty="0"/>
              <a:t>, </a:t>
            </a:r>
            <a:r>
              <a:rPr lang="en-US" sz="1100" dirty="0" err="1"/>
              <a:t>orci</a:t>
            </a:r>
            <a:r>
              <a:rPr lang="en-US" sz="1100" dirty="0"/>
              <a:t> </a:t>
            </a:r>
            <a:r>
              <a:rPr lang="en-US" sz="1100" dirty="0" err="1"/>
              <a:t>nec</a:t>
            </a:r>
            <a:r>
              <a:rPr lang="en-US" sz="1100" dirty="0"/>
              <a:t> </a:t>
            </a:r>
            <a:r>
              <a:rPr lang="en-US" sz="1100" dirty="0" err="1"/>
              <a:t>volutpat</a:t>
            </a:r>
            <a:r>
              <a:rPr lang="en-US" sz="1100" dirty="0"/>
              <a:t> </a:t>
            </a:r>
            <a:r>
              <a:rPr lang="en-US" sz="1100" dirty="0" err="1"/>
              <a:t>woini</a:t>
            </a:r>
            <a:r>
              <a:rPr lang="en-US" sz="1100" dirty="0"/>
              <a:t> java </a:t>
            </a:r>
            <a:r>
              <a:rPr lang="en-US" sz="1100" dirty="0" err="1"/>
              <a:t>bibendum</a:t>
            </a:r>
            <a:r>
              <a:rPr lang="en-US" sz="1100" dirty="0"/>
              <a:t>, </a:t>
            </a:r>
            <a:r>
              <a:rPr lang="en-US" sz="1100" dirty="0" err="1"/>
              <a:t>augue</a:t>
            </a:r>
            <a:r>
              <a:rPr lang="en-US" sz="1100" dirty="0"/>
              <a:t> </a:t>
            </a:r>
            <a:r>
              <a:rPr lang="en-US" sz="1100" dirty="0" err="1"/>
              <a:t>porttitor</a:t>
            </a:r>
            <a:endParaRPr lang="en-US" sz="1100" dirty="0"/>
          </a:p>
        </p:txBody>
      </p:sp>
      <p:sp>
        <p:nvSpPr>
          <p:cNvPr id="33" name="TextBox 32"/>
          <p:cNvSpPr txBox="1"/>
          <p:nvPr/>
        </p:nvSpPr>
        <p:spPr>
          <a:xfrm>
            <a:off x="8572735" y="5162455"/>
            <a:ext cx="2966897" cy="415498"/>
          </a:xfrm>
          <a:prstGeom prst="rect">
            <a:avLst/>
          </a:prstGeom>
          <a:noFill/>
        </p:spPr>
        <p:txBody>
          <a:bodyPr wrap="square" rtlCol="0">
            <a:spAutoFit/>
          </a:bodyPr>
          <a:lstStyle/>
          <a:p>
            <a:pPr>
              <a:lnSpc>
                <a:spcPct val="150000"/>
              </a:lnSpc>
            </a:pPr>
            <a:r>
              <a:rPr lang="en-US" sz="1400" dirty="0" err="1"/>
              <a:t>Fusce</a:t>
            </a:r>
            <a:r>
              <a:rPr lang="en-US" sz="1400" dirty="0"/>
              <a:t> semper </a:t>
            </a:r>
            <a:r>
              <a:rPr lang="en-US" sz="1400" dirty="0" err="1"/>
              <a:t>tellus</a:t>
            </a:r>
            <a:r>
              <a:rPr lang="en-US" sz="1400" dirty="0"/>
              <a:t> mauris</a:t>
            </a:r>
          </a:p>
        </p:txBody>
      </p:sp>
      <p:sp>
        <p:nvSpPr>
          <p:cNvPr id="34" name="Freeform 5"/>
          <p:cNvSpPr>
            <a:spLocks noEditPoints="1"/>
          </p:cNvSpPr>
          <p:nvPr/>
        </p:nvSpPr>
        <p:spPr bwMode="auto">
          <a:xfrm>
            <a:off x="2995828" y="2359855"/>
            <a:ext cx="450472" cy="450472"/>
          </a:xfrm>
          <a:custGeom>
            <a:avLst/>
            <a:gdLst>
              <a:gd name="T0" fmla="*/ 0 w 124"/>
              <a:gd name="T1" fmla="*/ 62 h 124"/>
              <a:gd name="T2" fmla="*/ 124 w 124"/>
              <a:gd name="T3" fmla="*/ 62 h 124"/>
              <a:gd name="T4" fmla="*/ 116 w 124"/>
              <a:gd name="T5" fmla="*/ 60 h 124"/>
              <a:gd name="T6" fmla="*/ 87 w 124"/>
              <a:gd name="T7" fmla="*/ 35 h 124"/>
              <a:gd name="T8" fmla="*/ 116 w 124"/>
              <a:gd name="T9" fmla="*/ 60 h 124"/>
              <a:gd name="T10" fmla="*/ 43 w 124"/>
              <a:gd name="T11" fmla="*/ 95 h 124"/>
              <a:gd name="T12" fmla="*/ 60 w 124"/>
              <a:gd name="T13" fmla="*/ 116 h 124"/>
              <a:gd name="T14" fmla="*/ 64 w 124"/>
              <a:gd name="T15" fmla="*/ 8 h 124"/>
              <a:gd name="T16" fmla="*/ 64 w 124"/>
              <a:gd name="T17" fmla="*/ 36 h 124"/>
              <a:gd name="T18" fmla="*/ 64 w 124"/>
              <a:gd name="T19" fmla="*/ 8 h 124"/>
              <a:gd name="T20" fmla="*/ 100 w 124"/>
              <a:gd name="T21" fmla="*/ 23 h 124"/>
              <a:gd name="T22" fmla="*/ 71 w 124"/>
              <a:gd name="T23" fmla="*/ 9 h 124"/>
              <a:gd name="T24" fmla="*/ 60 w 124"/>
              <a:gd name="T25" fmla="*/ 36 h 124"/>
              <a:gd name="T26" fmla="*/ 60 w 124"/>
              <a:gd name="T27" fmla="*/ 8 h 124"/>
              <a:gd name="T28" fmla="*/ 38 w 124"/>
              <a:gd name="T29" fmla="*/ 31 h 124"/>
              <a:gd name="T30" fmla="*/ 53 w 124"/>
              <a:gd name="T31" fmla="*/ 9 h 124"/>
              <a:gd name="T32" fmla="*/ 40 w 124"/>
              <a:gd name="T33" fmla="*/ 36 h 124"/>
              <a:gd name="T34" fmla="*/ 60 w 124"/>
              <a:gd name="T35" fmla="*/ 60 h 124"/>
              <a:gd name="T36" fmla="*/ 40 w 124"/>
              <a:gd name="T37" fmla="*/ 36 h 124"/>
              <a:gd name="T38" fmla="*/ 60 w 124"/>
              <a:gd name="T39" fmla="*/ 88 h 124"/>
              <a:gd name="T40" fmla="*/ 36 w 124"/>
              <a:gd name="T41" fmla="*/ 64 h 124"/>
              <a:gd name="T42" fmla="*/ 53 w 124"/>
              <a:gd name="T43" fmla="*/ 115 h 124"/>
              <a:gd name="T44" fmla="*/ 40 w 124"/>
              <a:gd name="T45" fmla="*/ 96 h 124"/>
              <a:gd name="T46" fmla="*/ 64 w 124"/>
              <a:gd name="T47" fmla="*/ 116 h 124"/>
              <a:gd name="T48" fmla="*/ 81 w 124"/>
              <a:gd name="T49" fmla="*/ 95 h 124"/>
              <a:gd name="T50" fmla="*/ 64 w 124"/>
              <a:gd name="T51" fmla="*/ 116 h 124"/>
              <a:gd name="T52" fmla="*/ 97 w 124"/>
              <a:gd name="T53" fmla="*/ 103 h 124"/>
              <a:gd name="T54" fmla="*/ 84 w 124"/>
              <a:gd name="T55" fmla="*/ 96 h 124"/>
              <a:gd name="T56" fmla="*/ 64 w 124"/>
              <a:gd name="T57" fmla="*/ 88 h 124"/>
              <a:gd name="T58" fmla="*/ 88 w 124"/>
              <a:gd name="T59" fmla="*/ 64 h 124"/>
              <a:gd name="T60" fmla="*/ 64 w 124"/>
              <a:gd name="T61" fmla="*/ 60 h 124"/>
              <a:gd name="T62" fmla="*/ 84 w 124"/>
              <a:gd name="T63" fmla="*/ 36 h 124"/>
              <a:gd name="T64" fmla="*/ 64 w 124"/>
              <a:gd name="T65" fmla="*/ 60 h 124"/>
              <a:gd name="T66" fmla="*/ 37 w 124"/>
              <a:gd name="T67" fmla="*/ 35 h 124"/>
              <a:gd name="T68" fmla="*/ 8 w 124"/>
              <a:gd name="T69" fmla="*/ 60 h 124"/>
              <a:gd name="T70" fmla="*/ 8 w 124"/>
              <a:gd name="T71" fmla="*/ 64 h 124"/>
              <a:gd name="T72" fmla="*/ 38 w 124"/>
              <a:gd name="T73" fmla="*/ 93 h 124"/>
              <a:gd name="T74" fmla="*/ 8 w 124"/>
              <a:gd name="T75" fmla="*/ 64 h 124"/>
              <a:gd name="T76" fmla="*/ 86 w 124"/>
              <a:gd name="T77" fmla="*/ 93 h 124"/>
              <a:gd name="T78" fmla="*/ 116 w 124"/>
              <a:gd name="T79" fmla="*/ 6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4" h="124">
                <a:moveTo>
                  <a:pt x="62" y="0"/>
                </a:moveTo>
                <a:cubicBezTo>
                  <a:pt x="28" y="0"/>
                  <a:pt x="0" y="28"/>
                  <a:pt x="0" y="62"/>
                </a:cubicBezTo>
                <a:cubicBezTo>
                  <a:pt x="0" y="96"/>
                  <a:pt x="28" y="124"/>
                  <a:pt x="62" y="124"/>
                </a:cubicBezTo>
                <a:cubicBezTo>
                  <a:pt x="96" y="124"/>
                  <a:pt x="124" y="96"/>
                  <a:pt x="124" y="62"/>
                </a:cubicBezTo>
                <a:cubicBezTo>
                  <a:pt x="124" y="28"/>
                  <a:pt x="96" y="0"/>
                  <a:pt x="62" y="0"/>
                </a:cubicBezTo>
                <a:close/>
                <a:moveTo>
                  <a:pt x="116" y="60"/>
                </a:moveTo>
                <a:cubicBezTo>
                  <a:pt x="92" y="60"/>
                  <a:pt x="92" y="60"/>
                  <a:pt x="92" y="60"/>
                </a:cubicBezTo>
                <a:cubicBezTo>
                  <a:pt x="92" y="51"/>
                  <a:pt x="90" y="43"/>
                  <a:pt x="87" y="35"/>
                </a:cubicBezTo>
                <a:cubicBezTo>
                  <a:pt x="93" y="33"/>
                  <a:pt x="98" y="30"/>
                  <a:pt x="102" y="26"/>
                </a:cubicBezTo>
                <a:cubicBezTo>
                  <a:pt x="110" y="35"/>
                  <a:pt x="115" y="47"/>
                  <a:pt x="116" y="60"/>
                </a:cubicBezTo>
                <a:close/>
                <a:moveTo>
                  <a:pt x="60" y="116"/>
                </a:moveTo>
                <a:cubicBezTo>
                  <a:pt x="53" y="110"/>
                  <a:pt x="48" y="103"/>
                  <a:pt x="43" y="95"/>
                </a:cubicBezTo>
                <a:cubicBezTo>
                  <a:pt x="49" y="93"/>
                  <a:pt x="54" y="92"/>
                  <a:pt x="60" y="92"/>
                </a:cubicBezTo>
                <a:cubicBezTo>
                  <a:pt x="60" y="116"/>
                  <a:pt x="60" y="116"/>
                  <a:pt x="60" y="116"/>
                </a:cubicBezTo>
                <a:cubicBezTo>
                  <a:pt x="60" y="116"/>
                  <a:pt x="60" y="116"/>
                  <a:pt x="60" y="116"/>
                </a:cubicBezTo>
                <a:close/>
                <a:moveTo>
                  <a:pt x="64" y="8"/>
                </a:moveTo>
                <a:cubicBezTo>
                  <a:pt x="72" y="14"/>
                  <a:pt x="78" y="23"/>
                  <a:pt x="82" y="33"/>
                </a:cubicBezTo>
                <a:cubicBezTo>
                  <a:pt x="76" y="35"/>
                  <a:pt x="70" y="36"/>
                  <a:pt x="64" y="36"/>
                </a:cubicBezTo>
                <a:cubicBezTo>
                  <a:pt x="64" y="8"/>
                  <a:pt x="64" y="8"/>
                  <a:pt x="64" y="8"/>
                </a:cubicBezTo>
                <a:cubicBezTo>
                  <a:pt x="64" y="8"/>
                  <a:pt x="64" y="8"/>
                  <a:pt x="64" y="8"/>
                </a:cubicBezTo>
                <a:close/>
                <a:moveTo>
                  <a:pt x="71" y="9"/>
                </a:moveTo>
                <a:cubicBezTo>
                  <a:pt x="82" y="11"/>
                  <a:pt x="92" y="16"/>
                  <a:pt x="100" y="23"/>
                </a:cubicBezTo>
                <a:cubicBezTo>
                  <a:pt x="95" y="26"/>
                  <a:pt x="91" y="29"/>
                  <a:pt x="86" y="31"/>
                </a:cubicBezTo>
                <a:cubicBezTo>
                  <a:pt x="82" y="23"/>
                  <a:pt x="77" y="15"/>
                  <a:pt x="71" y="9"/>
                </a:cubicBezTo>
                <a:close/>
                <a:moveTo>
                  <a:pt x="60" y="8"/>
                </a:moveTo>
                <a:cubicBezTo>
                  <a:pt x="60" y="36"/>
                  <a:pt x="60" y="36"/>
                  <a:pt x="60" y="36"/>
                </a:cubicBezTo>
                <a:cubicBezTo>
                  <a:pt x="54" y="36"/>
                  <a:pt x="48" y="35"/>
                  <a:pt x="42" y="33"/>
                </a:cubicBezTo>
                <a:cubicBezTo>
                  <a:pt x="46" y="23"/>
                  <a:pt x="52" y="14"/>
                  <a:pt x="60" y="8"/>
                </a:cubicBezTo>
                <a:cubicBezTo>
                  <a:pt x="60" y="8"/>
                  <a:pt x="60" y="8"/>
                  <a:pt x="60" y="8"/>
                </a:cubicBezTo>
                <a:close/>
                <a:moveTo>
                  <a:pt x="38" y="31"/>
                </a:moveTo>
                <a:cubicBezTo>
                  <a:pt x="33" y="29"/>
                  <a:pt x="29" y="26"/>
                  <a:pt x="24" y="23"/>
                </a:cubicBezTo>
                <a:cubicBezTo>
                  <a:pt x="32" y="16"/>
                  <a:pt x="42" y="11"/>
                  <a:pt x="53" y="9"/>
                </a:cubicBezTo>
                <a:cubicBezTo>
                  <a:pt x="47" y="15"/>
                  <a:pt x="42" y="23"/>
                  <a:pt x="38" y="31"/>
                </a:cubicBezTo>
                <a:close/>
                <a:moveTo>
                  <a:pt x="40" y="36"/>
                </a:moveTo>
                <a:cubicBezTo>
                  <a:pt x="47" y="38"/>
                  <a:pt x="53" y="40"/>
                  <a:pt x="60" y="40"/>
                </a:cubicBezTo>
                <a:cubicBezTo>
                  <a:pt x="60" y="60"/>
                  <a:pt x="60" y="60"/>
                  <a:pt x="60" y="60"/>
                </a:cubicBezTo>
                <a:cubicBezTo>
                  <a:pt x="36" y="60"/>
                  <a:pt x="36" y="60"/>
                  <a:pt x="36" y="60"/>
                </a:cubicBezTo>
                <a:cubicBezTo>
                  <a:pt x="36" y="52"/>
                  <a:pt x="38" y="44"/>
                  <a:pt x="40" y="36"/>
                </a:cubicBezTo>
                <a:close/>
                <a:moveTo>
                  <a:pt x="60" y="64"/>
                </a:moveTo>
                <a:cubicBezTo>
                  <a:pt x="60" y="88"/>
                  <a:pt x="60" y="88"/>
                  <a:pt x="60" y="88"/>
                </a:cubicBezTo>
                <a:cubicBezTo>
                  <a:pt x="54" y="88"/>
                  <a:pt x="48" y="89"/>
                  <a:pt x="42" y="91"/>
                </a:cubicBezTo>
                <a:cubicBezTo>
                  <a:pt x="38" y="83"/>
                  <a:pt x="36" y="74"/>
                  <a:pt x="36" y="64"/>
                </a:cubicBezTo>
                <a:lnTo>
                  <a:pt x="60" y="64"/>
                </a:lnTo>
                <a:close/>
                <a:moveTo>
                  <a:pt x="53" y="115"/>
                </a:moveTo>
                <a:cubicBezTo>
                  <a:pt x="43" y="114"/>
                  <a:pt x="34" y="109"/>
                  <a:pt x="27" y="103"/>
                </a:cubicBezTo>
                <a:cubicBezTo>
                  <a:pt x="31" y="100"/>
                  <a:pt x="35" y="98"/>
                  <a:pt x="40" y="96"/>
                </a:cubicBezTo>
                <a:cubicBezTo>
                  <a:pt x="43" y="103"/>
                  <a:pt x="48" y="110"/>
                  <a:pt x="53" y="115"/>
                </a:cubicBezTo>
                <a:close/>
                <a:moveTo>
                  <a:pt x="64" y="116"/>
                </a:moveTo>
                <a:cubicBezTo>
                  <a:pt x="64" y="92"/>
                  <a:pt x="64" y="92"/>
                  <a:pt x="64" y="92"/>
                </a:cubicBezTo>
                <a:cubicBezTo>
                  <a:pt x="70" y="92"/>
                  <a:pt x="75" y="93"/>
                  <a:pt x="81" y="95"/>
                </a:cubicBezTo>
                <a:cubicBezTo>
                  <a:pt x="76" y="103"/>
                  <a:pt x="71" y="110"/>
                  <a:pt x="64" y="116"/>
                </a:cubicBezTo>
                <a:cubicBezTo>
                  <a:pt x="64" y="116"/>
                  <a:pt x="64" y="116"/>
                  <a:pt x="64" y="116"/>
                </a:cubicBezTo>
                <a:close/>
                <a:moveTo>
                  <a:pt x="84" y="96"/>
                </a:moveTo>
                <a:cubicBezTo>
                  <a:pt x="89" y="98"/>
                  <a:pt x="93" y="100"/>
                  <a:pt x="97" y="103"/>
                </a:cubicBezTo>
                <a:cubicBezTo>
                  <a:pt x="90" y="109"/>
                  <a:pt x="81" y="114"/>
                  <a:pt x="71" y="115"/>
                </a:cubicBezTo>
                <a:cubicBezTo>
                  <a:pt x="76" y="110"/>
                  <a:pt x="81" y="103"/>
                  <a:pt x="84" y="96"/>
                </a:cubicBezTo>
                <a:close/>
                <a:moveTo>
                  <a:pt x="82" y="91"/>
                </a:moveTo>
                <a:cubicBezTo>
                  <a:pt x="76" y="89"/>
                  <a:pt x="70" y="88"/>
                  <a:pt x="64" y="88"/>
                </a:cubicBezTo>
                <a:cubicBezTo>
                  <a:pt x="64" y="64"/>
                  <a:pt x="64" y="64"/>
                  <a:pt x="64" y="64"/>
                </a:cubicBezTo>
                <a:cubicBezTo>
                  <a:pt x="88" y="64"/>
                  <a:pt x="88" y="64"/>
                  <a:pt x="88" y="64"/>
                </a:cubicBezTo>
                <a:cubicBezTo>
                  <a:pt x="88" y="74"/>
                  <a:pt x="86" y="83"/>
                  <a:pt x="82" y="91"/>
                </a:cubicBezTo>
                <a:close/>
                <a:moveTo>
                  <a:pt x="64" y="60"/>
                </a:moveTo>
                <a:cubicBezTo>
                  <a:pt x="64" y="40"/>
                  <a:pt x="64" y="40"/>
                  <a:pt x="64" y="40"/>
                </a:cubicBezTo>
                <a:cubicBezTo>
                  <a:pt x="71" y="40"/>
                  <a:pt x="77" y="38"/>
                  <a:pt x="84" y="36"/>
                </a:cubicBezTo>
                <a:cubicBezTo>
                  <a:pt x="86" y="44"/>
                  <a:pt x="88" y="52"/>
                  <a:pt x="88" y="60"/>
                </a:cubicBezTo>
                <a:lnTo>
                  <a:pt x="64" y="60"/>
                </a:lnTo>
                <a:close/>
                <a:moveTo>
                  <a:pt x="22" y="26"/>
                </a:moveTo>
                <a:cubicBezTo>
                  <a:pt x="26" y="30"/>
                  <a:pt x="31" y="33"/>
                  <a:pt x="37" y="35"/>
                </a:cubicBezTo>
                <a:cubicBezTo>
                  <a:pt x="34" y="43"/>
                  <a:pt x="32" y="51"/>
                  <a:pt x="32" y="60"/>
                </a:cubicBezTo>
                <a:cubicBezTo>
                  <a:pt x="8" y="60"/>
                  <a:pt x="8" y="60"/>
                  <a:pt x="8" y="60"/>
                </a:cubicBezTo>
                <a:cubicBezTo>
                  <a:pt x="9" y="47"/>
                  <a:pt x="14" y="35"/>
                  <a:pt x="22" y="26"/>
                </a:cubicBezTo>
                <a:close/>
                <a:moveTo>
                  <a:pt x="8" y="64"/>
                </a:moveTo>
                <a:cubicBezTo>
                  <a:pt x="32" y="64"/>
                  <a:pt x="32" y="64"/>
                  <a:pt x="32" y="64"/>
                </a:cubicBezTo>
                <a:cubicBezTo>
                  <a:pt x="32" y="74"/>
                  <a:pt x="34" y="84"/>
                  <a:pt x="38" y="93"/>
                </a:cubicBezTo>
                <a:cubicBezTo>
                  <a:pt x="33" y="95"/>
                  <a:pt x="28" y="97"/>
                  <a:pt x="24" y="100"/>
                </a:cubicBezTo>
                <a:cubicBezTo>
                  <a:pt x="15" y="91"/>
                  <a:pt x="9" y="78"/>
                  <a:pt x="8" y="64"/>
                </a:cubicBezTo>
                <a:close/>
                <a:moveTo>
                  <a:pt x="100" y="100"/>
                </a:moveTo>
                <a:cubicBezTo>
                  <a:pt x="96" y="97"/>
                  <a:pt x="91" y="95"/>
                  <a:pt x="86" y="93"/>
                </a:cubicBezTo>
                <a:cubicBezTo>
                  <a:pt x="90" y="84"/>
                  <a:pt x="92" y="74"/>
                  <a:pt x="92" y="64"/>
                </a:cubicBezTo>
                <a:cubicBezTo>
                  <a:pt x="116" y="64"/>
                  <a:pt x="116" y="64"/>
                  <a:pt x="116" y="64"/>
                </a:cubicBezTo>
                <a:cubicBezTo>
                  <a:pt x="115" y="78"/>
                  <a:pt x="109" y="91"/>
                  <a:pt x="100" y="10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35" name="Group 34"/>
          <p:cNvGrpSpPr/>
          <p:nvPr/>
        </p:nvGrpSpPr>
        <p:grpSpPr>
          <a:xfrm>
            <a:off x="7841170" y="5471632"/>
            <a:ext cx="465844" cy="378210"/>
            <a:chOff x="6946849" y="5979440"/>
            <a:chExt cx="400024" cy="324772"/>
          </a:xfrm>
          <a:solidFill>
            <a:schemeClr val="tx1">
              <a:lumMod val="50000"/>
              <a:lumOff val="50000"/>
            </a:schemeClr>
          </a:solidFill>
        </p:grpSpPr>
        <p:sp>
          <p:nvSpPr>
            <p:cNvPr id="36" name="Freeform 6"/>
            <p:cNvSpPr>
              <a:spLocks noEditPoints="1"/>
            </p:cNvSpPr>
            <p:nvPr/>
          </p:nvSpPr>
          <p:spPr bwMode="auto">
            <a:xfrm>
              <a:off x="7221453" y="6078455"/>
              <a:ext cx="75252" cy="100336"/>
            </a:xfrm>
            <a:custGeom>
              <a:avLst/>
              <a:gdLst>
                <a:gd name="T0" fmla="*/ 11 w 24"/>
                <a:gd name="T1" fmla="*/ 2 h 32"/>
                <a:gd name="T2" fmla="*/ 8 w 24"/>
                <a:gd name="T3" fmla="*/ 0 h 32"/>
                <a:gd name="T4" fmla="*/ 4 w 24"/>
                <a:gd name="T5" fmla="*/ 0 h 32"/>
                <a:gd name="T6" fmla="*/ 0 w 24"/>
                <a:gd name="T7" fmla="*/ 4 h 32"/>
                <a:gd name="T8" fmla="*/ 0 w 24"/>
                <a:gd name="T9" fmla="*/ 28 h 32"/>
                <a:gd name="T10" fmla="*/ 4 w 24"/>
                <a:gd name="T11" fmla="*/ 32 h 32"/>
                <a:gd name="T12" fmla="*/ 20 w 24"/>
                <a:gd name="T13" fmla="*/ 32 h 32"/>
                <a:gd name="T14" fmla="*/ 24 w 24"/>
                <a:gd name="T15" fmla="*/ 28 h 32"/>
                <a:gd name="T16" fmla="*/ 24 w 24"/>
                <a:gd name="T17" fmla="*/ 22 h 32"/>
                <a:gd name="T18" fmla="*/ 23 w 24"/>
                <a:gd name="T19" fmla="*/ 20 h 32"/>
                <a:gd name="T20" fmla="*/ 11 w 24"/>
                <a:gd name="T21" fmla="*/ 2 h 32"/>
                <a:gd name="T22" fmla="*/ 20 w 24"/>
                <a:gd name="T23" fmla="*/ 28 h 32"/>
                <a:gd name="T24" fmla="*/ 4 w 24"/>
                <a:gd name="T25" fmla="*/ 28 h 32"/>
                <a:gd name="T26" fmla="*/ 4 w 24"/>
                <a:gd name="T27" fmla="*/ 4 h 32"/>
                <a:gd name="T28" fmla="*/ 8 w 24"/>
                <a:gd name="T29" fmla="*/ 4 h 32"/>
                <a:gd name="T30" fmla="*/ 20 w 24"/>
                <a:gd name="T31" fmla="*/ 22 h 32"/>
                <a:gd name="T32" fmla="*/ 20 w 24"/>
                <a:gd name="T33"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32">
                  <a:moveTo>
                    <a:pt x="11" y="2"/>
                  </a:moveTo>
                  <a:cubicBezTo>
                    <a:pt x="11" y="1"/>
                    <a:pt x="9" y="0"/>
                    <a:pt x="8" y="0"/>
                  </a:cubicBezTo>
                  <a:cubicBezTo>
                    <a:pt x="4" y="0"/>
                    <a:pt x="4" y="0"/>
                    <a:pt x="4" y="0"/>
                  </a:cubicBezTo>
                  <a:cubicBezTo>
                    <a:pt x="2" y="0"/>
                    <a:pt x="0" y="2"/>
                    <a:pt x="0" y="4"/>
                  </a:cubicBezTo>
                  <a:cubicBezTo>
                    <a:pt x="0" y="28"/>
                    <a:pt x="0" y="28"/>
                    <a:pt x="0" y="28"/>
                  </a:cubicBezTo>
                  <a:cubicBezTo>
                    <a:pt x="0" y="30"/>
                    <a:pt x="2" y="32"/>
                    <a:pt x="4" y="32"/>
                  </a:cubicBezTo>
                  <a:cubicBezTo>
                    <a:pt x="20" y="32"/>
                    <a:pt x="20" y="32"/>
                    <a:pt x="20" y="32"/>
                  </a:cubicBezTo>
                  <a:cubicBezTo>
                    <a:pt x="22" y="32"/>
                    <a:pt x="24" y="30"/>
                    <a:pt x="24" y="28"/>
                  </a:cubicBezTo>
                  <a:cubicBezTo>
                    <a:pt x="24" y="22"/>
                    <a:pt x="24" y="22"/>
                    <a:pt x="24" y="22"/>
                  </a:cubicBezTo>
                  <a:cubicBezTo>
                    <a:pt x="24" y="21"/>
                    <a:pt x="24" y="20"/>
                    <a:pt x="23" y="20"/>
                  </a:cubicBezTo>
                  <a:lnTo>
                    <a:pt x="11" y="2"/>
                  </a:lnTo>
                  <a:close/>
                  <a:moveTo>
                    <a:pt x="20" y="28"/>
                  </a:moveTo>
                  <a:cubicBezTo>
                    <a:pt x="4" y="28"/>
                    <a:pt x="4" y="28"/>
                    <a:pt x="4" y="28"/>
                  </a:cubicBezTo>
                  <a:cubicBezTo>
                    <a:pt x="4" y="4"/>
                    <a:pt x="4" y="4"/>
                    <a:pt x="4" y="4"/>
                  </a:cubicBezTo>
                  <a:cubicBezTo>
                    <a:pt x="8" y="4"/>
                    <a:pt x="8" y="4"/>
                    <a:pt x="8" y="4"/>
                  </a:cubicBezTo>
                  <a:cubicBezTo>
                    <a:pt x="20" y="22"/>
                    <a:pt x="20" y="22"/>
                    <a:pt x="20" y="22"/>
                  </a:cubicBezTo>
                  <a:lnTo>
                    <a:pt x="2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7" name="Freeform 7"/>
            <p:cNvSpPr>
              <a:spLocks noEditPoints="1"/>
            </p:cNvSpPr>
            <p:nvPr/>
          </p:nvSpPr>
          <p:spPr bwMode="auto">
            <a:xfrm>
              <a:off x="6946849" y="5979440"/>
              <a:ext cx="400024" cy="324772"/>
            </a:xfrm>
            <a:custGeom>
              <a:avLst/>
              <a:gdLst>
                <a:gd name="T0" fmla="*/ 126 w 128"/>
                <a:gd name="T1" fmla="*/ 49 h 104"/>
                <a:gd name="T2" fmla="*/ 110 w 128"/>
                <a:gd name="T3" fmla="*/ 25 h 104"/>
                <a:gd name="T4" fmla="*/ 100 w 128"/>
                <a:gd name="T5" fmla="*/ 20 h 104"/>
                <a:gd name="T6" fmla="*/ 84 w 128"/>
                <a:gd name="T7" fmla="*/ 20 h 104"/>
                <a:gd name="T8" fmla="*/ 84 w 128"/>
                <a:gd name="T9" fmla="*/ 12 h 104"/>
                <a:gd name="T10" fmla="*/ 72 w 128"/>
                <a:gd name="T11" fmla="*/ 0 h 104"/>
                <a:gd name="T12" fmla="*/ 12 w 128"/>
                <a:gd name="T13" fmla="*/ 0 h 104"/>
                <a:gd name="T14" fmla="*/ 0 w 128"/>
                <a:gd name="T15" fmla="*/ 12 h 104"/>
                <a:gd name="T16" fmla="*/ 0 w 128"/>
                <a:gd name="T17" fmla="*/ 56 h 104"/>
                <a:gd name="T18" fmla="*/ 12 w 128"/>
                <a:gd name="T19" fmla="*/ 68 h 104"/>
                <a:gd name="T20" fmla="*/ 12 w 128"/>
                <a:gd name="T21" fmla="*/ 68 h 104"/>
                <a:gd name="T22" fmla="*/ 12 w 128"/>
                <a:gd name="T23" fmla="*/ 80 h 104"/>
                <a:gd name="T24" fmla="*/ 24 w 128"/>
                <a:gd name="T25" fmla="*/ 92 h 104"/>
                <a:gd name="T26" fmla="*/ 29 w 128"/>
                <a:gd name="T27" fmla="*/ 92 h 104"/>
                <a:gd name="T28" fmla="*/ 44 w 128"/>
                <a:gd name="T29" fmla="*/ 104 h 104"/>
                <a:gd name="T30" fmla="*/ 59 w 128"/>
                <a:gd name="T31" fmla="*/ 92 h 104"/>
                <a:gd name="T32" fmla="*/ 81 w 128"/>
                <a:gd name="T33" fmla="*/ 92 h 104"/>
                <a:gd name="T34" fmla="*/ 96 w 128"/>
                <a:gd name="T35" fmla="*/ 104 h 104"/>
                <a:gd name="T36" fmla="*/ 111 w 128"/>
                <a:gd name="T37" fmla="*/ 92 h 104"/>
                <a:gd name="T38" fmla="*/ 116 w 128"/>
                <a:gd name="T39" fmla="*/ 92 h 104"/>
                <a:gd name="T40" fmla="*/ 128 w 128"/>
                <a:gd name="T41" fmla="*/ 80 h 104"/>
                <a:gd name="T42" fmla="*/ 128 w 128"/>
                <a:gd name="T43" fmla="*/ 56 h 104"/>
                <a:gd name="T44" fmla="*/ 126 w 128"/>
                <a:gd name="T45" fmla="*/ 49 h 104"/>
                <a:gd name="T46" fmla="*/ 12 w 128"/>
                <a:gd name="T47" fmla="*/ 60 h 104"/>
                <a:gd name="T48" fmla="*/ 8 w 128"/>
                <a:gd name="T49" fmla="*/ 56 h 104"/>
                <a:gd name="T50" fmla="*/ 8 w 128"/>
                <a:gd name="T51" fmla="*/ 12 h 104"/>
                <a:gd name="T52" fmla="*/ 12 w 128"/>
                <a:gd name="T53" fmla="*/ 8 h 104"/>
                <a:gd name="T54" fmla="*/ 72 w 128"/>
                <a:gd name="T55" fmla="*/ 8 h 104"/>
                <a:gd name="T56" fmla="*/ 76 w 128"/>
                <a:gd name="T57" fmla="*/ 12 h 104"/>
                <a:gd name="T58" fmla="*/ 76 w 128"/>
                <a:gd name="T59" fmla="*/ 20 h 104"/>
                <a:gd name="T60" fmla="*/ 76 w 128"/>
                <a:gd name="T61" fmla="*/ 28 h 104"/>
                <a:gd name="T62" fmla="*/ 76 w 128"/>
                <a:gd name="T63" fmla="*/ 56 h 104"/>
                <a:gd name="T64" fmla="*/ 72 w 128"/>
                <a:gd name="T65" fmla="*/ 60 h 104"/>
                <a:gd name="T66" fmla="*/ 12 w 128"/>
                <a:gd name="T67" fmla="*/ 60 h 104"/>
                <a:gd name="T68" fmla="*/ 44 w 128"/>
                <a:gd name="T69" fmla="*/ 96 h 104"/>
                <a:gd name="T70" fmla="*/ 36 w 128"/>
                <a:gd name="T71" fmla="*/ 88 h 104"/>
                <a:gd name="T72" fmla="*/ 44 w 128"/>
                <a:gd name="T73" fmla="*/ 80 h 104"/>
                <a:gd name="T74" fmla="*/ 52 w 128"/>
                <a:gd name="T75" fmla="*/ 88 h 104"/>
                <a:gd name="T76" fmla="*/ 44 w 128"/>
                <a:gd name="T77" fmla="*/ 96 h 104"/>
                <a:gd name="T78" fmla="*/ 96 w 128"/>
                <a:gd name="T79" fmla="*/ 96 h 104"/>
                <a:gd name="T80" fmla="*/ 88 w 128"/>
                <a:gd name="T81" fmla="*/ 88 h 104"/>
                <a:gd name="T82" fmla="*/ 96 w 128"/>
                <a:gd name="T83" fmla="*/ 80 h 104"/>
                <a:gd name="T84" fmla="*/ 104 w 128"/>
                <a:gd name="T85" fmla="*/ 88 h 104"/>
                <a:gd name="T86" fmla="*/ 96 w 128"/>
                <a:gd name="T87" fmla="*/ 96 h 104"/>
                <a:gd name="T88" fmla="*/ 120 w 128"/>
                <a:gd name="T89" fmla="*/ 80 h 104"/>
                <a:gd name="T90" fmla="*/ 116 w 128"/>
                <a:gd name="T91" fmla="*/ 84 h 104"/>
                <a:gd name="T92" fmla="*/ 111 w 128"/>
                <a:gd name="T93" fmla="*/ 84 h 104"/>
                <a:gd name="T94" fmla="*/ 96 w 128"/>
                <a:gd name="T95" fmla="*/ 72 h 104"/>
                <a:gd name="T96" fmla="*/ 81 w 128"/>
                <a:gd name="T97" fmla="*/ 84 h 104"/>
                <a:gd name="T98" fmla="*/ 59 w 128"/>
                <a:gd name="T99" fmla="*/ 84 h 104"/>
                <a:gd name="T100" fmla="*/ 44 w 128"/>
                <a:gd name="T101" fmla="*/ 72 h 104"/>
                <a:gd name="T102" fmla="*/ 29 w 128"/>
                <a:gd name="T103" fmla="*/ 84 h 104"/>
                <a:gd name="T104" fmla="*/ 24 w 128"/>
                <a:gd name="T105" fmla="*/ 84 h 104"/>
                <a:gd name="T106" fmla="*/ 20 w 128"/>
                <a:gd name="T107" fmla="*/ 80 h 104"/>
                <a:gd name="T108" fmla="*/ 20 w 128"/>
                <a:gd name="T109" fmla="*/ 68 h 104"/>
                <a:gd name="T110" fmla="*/ 72 w 128"/>
                <a:gd name="T111" fmla="*/ 68 h 104"/>
                <a:gd name="T112" fmla="*/ 84 w 128"/>
                <a:gd name="T113" fmla="*/ 56 h 104"/>
                <a:gd name="T114" fmla="*/ 84 w 128"/>
                <a:gd name="T115" fmla="*/ 28 h 104"/>
                <a:gd name="T116" fmla="*/ 100 w 128"/>
                <a:gd name="T117" fmla="*/ 28 h 104"/>
                <a:gd name="T118" fmla="*/ 103 w 128"/>
                <a:gd name="T119" fmla="*/ 30 h 104"/>
                <a:gd name="T120" fmla="*/ 119 w 128"/>
                <a:gd name="T121" fmla="*/ 54 h 104"/>
                <a:gd name="T122" fmla="*/ 120 w 128"/>
                <a:gd name="T123" fmla="*/ 56 h 104"/>
                <a:gd name="T124" fmla="*/ 120 w 128"/>
                <a:gd name="T125" fmla="*/ 8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 h="104">
                  <a:moveTo>
                    <a:pt x="126" y="49"/>
                  </a:moveTo>
                  <a:cubicBezTo>
                    <a:pt x="110" y="25"/>
                    <a:pt x="110" y="25"/>
                    <a:pt x="110" y="25"/>
                  </a:cubicBezTo>
                  <a:cubicBezTo>
                    <a:pt x="108" y="22"/>
                    <a:pt x="104" y="20"/>
                    <a:pt x="100" y="20"/>
                  </a:cubicBezTo>
                  <a:cubicBezTo>
                    <a:pt x="84" y="20"/>
                    <a:pt x="84" y="20"/>
                    <a:pt x="84" y="20"/>
                  </a:cubicBezTo>
                  <a:cubicBezTo>
                    <a:pt x="84" y="12"/>
                    <a:pt x="84" y="12"/>
                    <a:pt x="84" y="12"/>
                  </a:cubicBezTo>
                  <a:cubicBezTo>
                    <a:pt x="84" y="5"/>
                    <a:pt x="79" y="0"/>
                    <a:pt x="72" y="0"/>
                  </a:cubicBezTo>
                  <a:cubicBezTo>
                    <a:pt x="12" y="0"/>
                    <a:pt x="12" y="0"/>
                    <a:pt x="12" y="0"/>
                  </a:cubicBezTo>
                  <a:cubicBezTo>
                    <a:pt x="5" y="0"/>
                    <a:pt x="0" y="5"/>
                    <a:pt x="0" y="12"/>
                  </a:cubicBezTo>
                  <a:cubicBezTo>
                    <a:pt x="0" y="56"/>
                    <a:pt x="0" y="56"/>
                    <a:pt x="0" y="56"/>
                  </a:cubicBezTo>
                  <a:cubicBezTo>
                    <a:pt x="0" y="63"/>
                    <a:pt x="5" y="68"/>
                    <a:pt x="12" y="68"/>
                  </a:cubicBezTo>
                  <a:cubicBezTo>
                    <a:pt x="12" y="68"/>
                    <a:pt x="12" y="68"/>
                    <a:pt x="12" y="68"/>
                  </a:cubicBezTo>
                  <a:cubicBezTo>
                    <a:pt x="12" y="80"/>
                    <a:pt x="12" y="80"/>
                    <a:pt x="12" y="80"/>
                  </a:cubicBezTo>
                  <a:cubicBezTo>
                    <a:pt x="12" y="87"/>
                    <a:pt x="17" y="92"/>
                    <a:pt x="24" y="92"/>
                  </a:cubicBezTo>
                  <a:cubicBezTo>
                    <a:pt x="29" y="92"/>
                    <a:pt x="29" y="92"/>
                    <a:pt x="29" y="92"/>
                  </a:cubicBezTo>
                  <a:cubicBezTo>
                    <a:pt x="30" y="99"/>
                    <a:pt x="37" y="104"/>
                    <a:pt x="44" y="104"/>
                  </a:cubicBezTo>
                  <a:cubicBezTo>
                    <a:pt x="51" y="104"/>
                    <a:pt x="58" y="99"/>
                    <a:pt x="59" y="92"/>
                  </a:cubicBezTo>
                  <a:cubicBezTo>
                    <a:pt x="81" y="92"/>
                    <a:pt x="81" y="92"/>
                    <a:pt x="81" y="92"/>
                  </a:cubicBezTo>
                  <a:cubicBezTo>
                    <a:pt x="82" y="99"/>
                    <a:pt x="89" y="104"/>
                    <a:pt x="96" y="104"/>
                  </a:cubicBezTo>
                  <a:cubicBezTo>
                    <a:pt x="103" y="104"/>
                    <a:pt x="110" y="99"/>
                    <a:pt x="111" y="92"/>
                  </a:cubicBezTo>
                  <a:cubicBezTo>
                    <a:pt x="116" y="92"/>
                    <a:pt x="116" y="92"/>
                    <a:pt x="116" y="92"/>
                  </a:cubicBezTo>
                  <a:cubicBezTo>
                    <a:pt x="123" y="92"/>
                    <a:pt x="128" y="87"/>
                    <a:pt x="128" y="80"/>
                  </a:cubicBezTo>
                  <a:cubicBezTo>
                    <a:pt x="128" y="56"/>
                    <a:pt x="128" y="56"/>
                    <a:pt x="128" y="56"/>
                  </a:cubicBezTo>
                  <a:cubicBezTo>
                    <a:pt x="128" y="54"/>
                    <a:pt x="127" y="51"/>
                    <a:pt x="126" y="49"/>
                  </a:cubicBezTo>
                  <a:close/>
                  <a:moveTo>
                    <a:pt x="12" y="60"/>
                  </a:moveTo>
                  <a:cubicBezTo>
                    <a:pt x="10" y="60"/>
                    <a:pt x="8" y="58"/>
                    <a:pt x="8" y="56"/>
                  </a:cubicBezTo>
                  <a:cubicBezTo>
                    <a:pt x="8" y="12"/>
                    <a:pt x="8" y="12"/>
                    <a:pt x="8" y="12"/>
                  </a:cubicBezTo>
                  <a:cubicBezTo>
                    <a:pt x="8" y="10"/>
                    <a:pt x="10" y="8"/>
                    <a:pt x="12" y="8"/>
                  </a:cubicBezTo>
                  <a:cubicBezTo>
                    <a:pt x="72" y="8"/>
                    <a:pt x="72" y="8"/>
                    <a:pt x="72" y="8"/>
                  </a:cubicBezTo>
                  <a:cubicBezTo>
                    <a:pt x="74" y="8"/>
                    <a:pt x="76" y="10"/>
                    <a:pt x="76" y="12"/>
                  </a:cubicBezTo>
                  <a:cubicBezTo>
                    <a:pt x="76" y="20"/>
                    <a:pt x="76" y="20"/>
                    <a:pt x="76" y="20"/>
                  </a:cubicBezTo>
                  <a:cubicBezTo>
                    <a:pt x="76" y="28"/>
                    <a:pt x="76" y="28"/>
                    <a:pt x="76" y="28"/>
                  </a:cubicBezTo>
                  <a:cubicBezTo>
                    <a:pt x="76" y="56"/>
                    <a:pt x="76" y="56"/>
                    <a:pt x="76" y="56"/>
                  </a:cubicBezTo>
                  <a:cubicBezTo>
                    <a:pt x="76" y="58"/>
                    <a:pt x="74" y="60"/>
                    <a:pt x="72" y="60"/>
                  </a:cubicBezTo>
                  <a:lnTo>
                    <a:pt x="12" y="60"/>
                  </a:lnTo>
                  <a:close/>
                  <a:moveTo>
                    <a:pt x="44" y="96"/>
                  </a:moveTo>
                  <a:cubicBezTo>
                    <a:pt x="40" y="96"/>
                    <a:pt x="36" y="92"/>
                    <a:pt x="36" y="88"/>
                  </a:cubicBezTo>
                  <a:cubicBezTo>
                    <a:pt x="36" y="84"/>
                    <a:pt x="40" y="80"/>
                    <a:pt x="44" y="80"/>
                  </a:cubicBezTo>
                  <a:cubicBezTo>
                    <a:pt x="48" y="80"/>
                    <a:pt x="52" y="84"/>
                    <a:pt x="52" y="88"/>
                  </a:cubicBezTo>
                  <a:cubicBezTo>
                    <a:pt x="52" y="92"/>
                    <a:pt x="48" y="96"/>
                    <a:pt x="44" y="96"/>
                  </a:cubicBezTo>
                  <a:close/>
                  <a:moveTo>
                    <a:pt x="96" y="96"/>
                  </a:moveTo>
                  <a:cubicBezTo>
                    <a:pt x="92" y="96"/>
                    <a:pt x="88" y="92"/>
                    <a:pt x="88" y="88"/>
                  </a:cubicBezTo>
                  <a:cubicBezTo>
                    <a:pt x="88" y="84"/>
                    <a:pt x="92" y="80"/>
                    <a:pt x="96" y="80"/>
                  </a:cubicBezTo>
                  <a:cubicBezTo>
                    <a:pt x="100" y="80"/>
                    <a:pt x="104" y="84"/>
                    <a:pt x="104" y="88"/>
                  </a:cubicBezTo>
                  <a:cubicBezTo>
                    <a:pt x="104" y="92"/>
                    <a:pt x="100" y="96"/>
                    <a:pt x="96" y="96"/>
                  </a:cubicBezTo>
                  <a:close/>
                  <a:moveTo>
                    <a:pt x="120" y="80"/>
                  </a:moveTo>
                  <a:cubicBezTo>
                    <a:pt x="120" y="82"/>
                    <a:pt x="118" y="84"/>
                    <a:pt x="116" y="84"/>
                  </a:cubicBezTo>
                  <a:cubicBezTo>
                    <a:pt x="111" y="84"/>
                    <a:pt x="111" y="84"/>
                    <a:pt x="111" y="84"/>
                  </a:cubicBezTo>
                  <a:cubicBezTo>
                    <a:pt x="110" y="77"/>
                    <a:pt x="103" y="72"/>
                    <a:pt x="96" y="72"/>
                  </a:cubicBezTo>
                  <a:cubicBezTo>
                    <a:pt x="89" y="72"/>
                    <a:pt x="82" y="77"/>
                    <a:pt x="81" y="84"/>
                  </a:cubicBezTo>
                  <a:cubicBezTo>
                    <a:pt x="59" y="84"/>
                    <a:pt x="59" y="84"/>
                    <a:pt x="59" y="84"/>
                  </a:cubicBezTo>
                  <a:cubicBezTo>
                    <a:pt x="58" y="77"/>
                    <a:pt x="51" y="72"/>
                    <a:pt x="44" y="72"/>
                  </a:cubicBezTo>
                  <a:cubicBezTo>
                    <a:pt x="37" y="72"/>
                    <a:pt x="30" y="77"/>
                    <a:pt x="29" y="84"/>
                  </a:cubicBezTo>
                  <a:cubicBezTo>
                    <a:pt x="24" y="84"/>
                    <a:pt x="24" y="84"/>
                    <a:pt x="24" y="84"/>
                  </a:cubicBezTo>
                  <a:cubicBezTo>
                    <a:pt x="22" y="84"/>
                    <a:pt x="20" y="82"/>
                    <a:pt x="20" y="80"/>
                  </a:cubicBezTo>
                  <a:cubicBezTo>
                    <a:pt x="20" y="68"/>
                    <a:pt x="20" y="68"/>
                    <a:pt x="20" y="68"/>
                  </a:cubicBezTo>
                  <a:cubicBezTo>
                    <a:pt x="72" y="68"/>
                    <a:pt x="72" y="68"/>
                    <a:pt x="72" y="68"/>
                  </a:cubicBezTo>
                  <a:cubicBezTo>
                    <a:pt x="79" y="68"/>
                    <a:pt x="84" y="63"/>
                    <a:pt x="84" y="56"/>
                  </a:cubicBezTo>
                  <a:cubicBezTo>
                    <a:pt x="84" y="28"/>
                    <a:pt x="84" y="28"/>
                    <a:pt x="84" y="28"/>
                  </a:cubicBezTo>
                  <a:cubicBezTo>
                    <a:pt x="100" y="28"/>
                    <a:pt x="100" y="28"/>
                    <a:pt x="100" y="28"/>
                  </a:cubicBezTo>
                  <a:cubicBezTo>
                    <a:pt x="101" y="28"/>
                    <a:pt x="103" y="29"/>
                    <a:pt x="103" y="30"/>
                  </a:cubicBezTo>
                  <a:cubicBezTo>
                    <a:pt x="119" y="54"/>
                    <a:pt x="119" y="54"/>
                    <a:pt x="119" y="54"/>
                  </a:cubicBezTo>
                  <a:cubicBezTo>
                    <a:pt x="120" y="54"/>
                    <a:pt x="120" y="55"/>
                    <a:pt x="120" y="56"/>
                  </a:cubicBezTo>
                  <a:lnTo>
                    <a:pt x="12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38" name="Group 37"/>
          <p:cNvGrpSpPr/>
          <p:nvPr/>
        </p:nvGrpSpPr>
        <p:grpSpPr>
          <a:xfrm>
            <a:off x="4734068" y="3322972"/>
            <a:ext cx="531954" cy="530416"/>
            <a:chOff x="6117757" y="5913429"/>
            <a:chExt cx="456793" cy="455473"/>
          </a:xfrm>
          <a:solidFill>
            <a:schemeClr val="tx1"/>
          </a:solidFill>
        </p:grpSpPr>
        <p:sp>
          <p:nvSpPr>
            <p:cNvPr id="39" name="Freeform 8"/>
            <p:cNvSpPr>
              <a:spLocks noEditPoints="1"/>
            </p:cNvSpPr>
            <p:nvPr/>
          </p:nvSpPr>
          <p:spPr bwMode="auto">
            <a:xfrm>
              <a:off x="6117757" y="5913429"/>
              <a:ext cx="456793" cy="455473"/>
            </a:xfrm>
            <a:custGeom>
              <a:avLst/>
              <a:gdLst>
                <a:gd name="T0" fmla="*/ 97 w 146"/>
                <a:gd name="T1" fmla="*/ 14 h 146"/>
                <a:gd name="T2" fmla="*/ 14 w 146"/>
                <a:gd name="T3" fmla="*/ 49 h 146"/>
                <a:gd name="T4" fmla="*/ 49 w 146"/>
                <a:gd name="T5" fmla="*/ 132 h 146"/>
                <a:gd name="T6" fmla="*/ 132 w 146"/>
                <a:gd name="T7" fmla="*/ 97 h 146"/>
                <a:gd name="T8" fmla="*/ 97 w 146"/>
                <a:gd name="T9" fmla="*/ 14 h 146"/>
                <a:gd name="T10" fmla="*/ 52 w 146"/>
                <a:gd name="T11" fmla="*/ 125 h 146"/>
                <a:gd name="T12" fmla="*/ 21 w 146"/>
                <a:gd name="T13" fmla="*/ 52 h 146"/>
                <a:gd name="T14" fmla="*/ 94 w 146"/>
                <a:gd name="T15" fmla="*/ 21 h 146"/>
                <a:gd name="T16" fmla="*/ 125 w 146"/>
                <a:gd name="T17" fmla="*/ 94 h 146"/>
                <a:gd name="T18" fmla="*/ 52 w 146"/>
                <a:gd name="T19" fmla="*/ 12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97" y="14"/>
                  </a:moveTo>
                  <a:cubicBezTo>
                    <a:pt x="64" y="0"/>
                    <a:pt x="27" y="16"/>
                    <a:pt x="14" y="49"/>
                  </a:cubicBezTo>
                  <a:cubicBezTo>
                    <a:pt x="0" y="82"/>
                    <a:pt x="16" y="119"/>
                    <a:pt x="49" y="132"/>
                  </a:cubicBezTo>
                  <a:cubicBezTo>
                    <a:pt x="82" y="146"/>
                    <a:pt x="119" y="130"/>
                    <a:pt x="132" y="97"/>
                  </a:cubicBezTo>
                  <a:cubicBezTo>
                    <a:pt x="146" y="64"/>
                    <a:pt x="130" y="27"/>
                    <a:pt x="97" y="14"/>
                  </a:cubicBezTo>
                  <a:close/>
                  <a:moveTo>
                    <a:pt x="52" y="125"/>
                  </a:moveTo>
                  <a:cubicBezTo>
                    <a:pt x="24" y="114"/>
                    <a:pt x="10" y="81"/>
                    <a:pt x="21" y="52"/>
                  </a:cubicBezTo>
                  <a:cubicBezTo>
                    <a:pt x="33" y="24"/>
                    <a:pt x="65" y="10"/>
                    <a:pt x="94" y="21"/>
                  </a:cubicBezTo>
                  <a:cubicBezTo>
                    <a:pt x="123" y="33"/>
                    <a:pt x="136" y="65"/>
                    <a:pt x="125" y="94"/>
                  </a:cubicBezTo>
                  <a:cubicBezTo>
                    <a:pt x="114" y="123"/>
                    <a:pt x="81" y="136"/>
                    <a:pt x="52"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0" name="Freeform 9"/>
            <p:cNvSpPr>
              <a:spLocks noEditPoints="1"/>
            </p:cNvSpPr>
            <p:nvPr/>
          </p:nvSpPr>
          <p:spPr bwMode="auto">
            <a:xfrm>
              <a:off x="6318429" y="6112780"/>
              <a:ext cx="55449" cy="56769"/>
            </a:xfrm>
            <a:custGeom>
              <a:avLst/>
              <a:gdLst>
                <a:gd name="T0" fmla="*/ 12 w 18"/>
                <a:gd name="T1" fmla="*/ 2 h 18"/>
                <a:gd name="T2" fmla="*/ 2 w 18"/>
                <a:gd name="T3" fmla="*/ 6 h 18"/>
                <a:gd name="T4" fmla="*/ 6 w 18"/>
                <a:gd name="T5" fmla="*/ 16 h 18"/>
                <a:gd name="T6" fmla="*/ 16 w 18"/>
                <a:gd name="T7" fmla="*/ 12 h 18"/>
                <a:gd name="T8" fmla="*/ 12 w 18"/>
                <a:gd name="T9" fmla="*/ 2 h 18"/>
                <a:gd name="T10" fmla="*/ 8 w 18"/>
                <a:gd name="T11" fmla="*/ 13 h 18"/>
                <a:gd name="T12" fmla="*/ 5 w 18"/>
                <a:gd name="T13" fmla="*/ 8 h 18"/>
                <a:gd name="T14" fmla="*/ 11 w 18"/>
                <a:gd name="T15" fmla="*/ 5 h 18"/>
                <a:gd name="T16" fmla="*/ 13 w 18"/>
                <a:gd name="T17" fmla="*/ 11 h 18"/>
                <a:gd name="T18" fmla="*/ 8 w 18"/>
                <a:gd name="T1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12" y="2"/>
                  </a:moveTo>
                  <a:cubicBezTo>
                    <a:pt x="8" y="0"/>
                    <a:pt x="3" y="2"/>
                    <a:pt x="2" y="6"/>
                  </a:cubicBezTo>
                  <a:cubicBezTo>
                    <a:pt x="0" y="10"/>
                    <a:pt x="2" y="15"/>
                    <a:pt x="6" y="16"/>
                  </a:cubicBezTo>
                  <a:cubicBezTo>
                    <a:pt x="10" y="18"/>
                    <a:pt x="15" y="16"/>
                    <a:pt x="16" y="12"/>
                  </a:cubicBezTo>
                  <a:cubicBezTo>
                    <a:pt x="18" y="8"/>
                    <a:pt x="16" y="3"/>
                    <a:pt x="12" y="2"/>
                  </a:cubicBezTo>
                  <a:close/>
                  <a:moveTo>
                    <a:pt x="8" y="13"/>
                  </a:moveTo>
                  <a:cubicBezTo>
                    <a:pt x="5" y="12"/>
                    <a:pt x="4" y="10"/>
                    <a:pt x="5" y="8"/>
                  </a:cubicBezTo>
                  <a:cubicBezTo>
                    <a:pt x="6" y="5"/>
                    <a:pt x="8" y="4"/>
                    <a:pt x="11" y="5"/>
                  </a:cubicBezTo>
                  <a:cubicBezTo>
                    <a:pt x="13" y="6"/>
                    <a:pt x="14" y="8"/>
                    <a:pt x="13" y="11"/>
                  </a:cubicBezTo>
                  <a:cubicBezTo>
                    <a:pt x="12" y="13"/>
                    <a:pt x="10" y="14"/>
                    <a:pt x="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1" name="Freeform 10"/>
            <p:cNvSpPr>
              <a:spLocks noEditPoints="1"/>
            </p:cNvSpPr>
            <p:nvPr/>
          </p:nvSpPr>
          <p:spPr bwMode="auto">
            <a:xfrm>
              <a:off x="6261661" y="6057332"/>
              <a:ext cx="168987" cy="167667"/>
            </a:xfrm>
            <a:custGeom>
              <a:avLst/>
              <a:gdLst>
                <a:gd name="T0" fmla="*/ 36 w 54"/>
                <a:gd name="T1" fmla="*/ 5 h 54"/>
                <a:gd name="T2" fmla="*/ 5 w 54"/>
                <a:gd name="T3" fmla="*/ 18 h 54"/>
                <a:gd name="T4" fmla="*/ 18 w 54"/>
                <a:gd name="T5" fmla="*/ 49 h 54"/>
                <a:gd name="T6" fmla="*/ 49 w 54"/>
                <a:gd name="T7" fmla="*/ 36 h 54"/>
                <a:gd name="T8" fmla="*/ 36 w 54"/>
                <a:gd name="T9" fmla="*/ 5 h 54"/>
                <a:gd name="T10" fmla="*/ 21 w 54"/>
                <a:gd name="T11" fmla="*/ 42 h 54"/>
                <a:gd name="T12" fmla="*/ 12 w 54"/>
                <a:gd name="T13" fmla="*/ 21 h 54"/>
                <a:gd name="T14" fmla="*/ 33 w 54"/>
                <a:gd name="T15" fmla="*/ 12 h 54"/>
                <a:gd name="T16" fmla="*/ 42 w 54"/>
                <a:gd name="T17" fmla="*/ 33 h 54"/>
                <a:gd name="T18" fmla="*/ 21 w 54"/>
                <a:gd name="T19"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4">
                  <a:moveTo>
                    <a:pt x="36" y="5"/>
                  </a:moveTo>
                  <a:cubicBezTo>
                    <a:pt x="24" y="0"/>
                    <a:pt x="10" y="6"/>
                    <a:pt x="5" y="18"/>
                  </a:cubicBezTo>
                  <a:cubicBezTo>
                    <a:pt x="0" y="30"/>
                    <a:pt x="6" y="44"/>
                    <a:pt x="18" y="49"/>
                  </a:cubicBezTo>
                  <a:cubicBezTo>
                    <a:pt x="30" y="54"/>
                    <a:pt x="44" y="48"/>
                    <a:pt x="49" y="36"/>
                  </a:cubicBezTo>
                  <a:cubicBezTo>
                    <a:pt x="54" y="24"/>
                    <a:pt x="48" y="10"/>
                    <a:pt x="36" y="5"/>
                  </a:cubicBezTo>
                  <a:close/>
                  <a:moveTo>
                    <a:pt x="21" y="42"/>
                  </a:moveTo>
                  <a:cubicBezTo>
                    <a:pt x="13" y="39"/>
                    <a:pt x="9" y="29"/>
                    <a:pt x="12" y="21"/>
                  </a:cubicBezTo>
                  <a:cubicBezTo>
                    <a:pt x="15" y="13"/>
                    <a:pt x="25" y="9"/>
                    <a:pt x="33" y="12"/>
                  </a:cubicBezTo>
                  <a:cubicBezTo>
                    <a:pt x="41" y="15"/>
                    <a:pt x="45" y="25"/>
                    <a:pt x="42" y="33"/>
                  </a:cubicBezTo>
                  <a:cubicBezTo>
                    <a:pt x="39" y="41"/>
                    <a:pt x="29" y="45"/>
                    <a:pt x="21"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2" name="Freeform 11"/>
            <p:cNvSpPr>
              <a:spLocks/>
            </p:cNvSpPr>
            <p:nvPr/>
          </p:nvSpPr>
          <p:spPr bwMode="auto">
            <a:xfrm>
              <a:off x="6377839" y="6169550"/>
              <a:ext cx="62050" cy="66011"/>
            </a:xfrm>
            <a:custGeom>
              <a:avLst/>
              <a:gdLst>
                <a:gd name="T0" fmla="*/ 20 w 20"/>
                <a:gd name="T1" fmla="*/ 3 h 21"/>
                <a:gd name="T2" fmla="*/ 19 w 20"/>
                <a:gd name="T3" fmla="*/ 0 h 21"/>
                <a:gd name="T4" fmla="*/ 16 w 20"/>
                <a:gd name="T5" fmla="*/ 1 h 21"/>
                <a:gd name="T6" fmla="*/ 16 w 20"/>
                <a:gd name="T7" fmla="*/ 1 h 21"/>
                <a:gd name="T8" fmla="*/ 1 w 20"/>
                <a:gd name="T9" fmla="*/ 17 h 21"/>
                <a:gd name="T10" fmla="*/ 0 w 20"/>
                <a:gd name="T11" fmla="*/ 19 h 21"/>
                <a:gd name="T12" fmla="*/ 3 w 20"/>
                <a:gd name="T13" fmla="*/ 20 h 21"/>
                <a:gd name="T14" fmla="*/ 3 w 20"/>
                <a:gd name="T15" fmla="*/ 20 h 21"/>
                <a:gd name="T16" fmla="*/ 20 w 20"/>
                <a:gd name="T17"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1">
                  <a:moveTo>
                    <a:pt x="20" y="3"/>
                  </a:moveTo>
                  <a:cubicBezTo>
                    <a:pt x="20" y="2"/>
                    <a:pt x="20" y="1"/>
                    <a:pt x="19" y="0"/>
                  </a:cubicBezTo>
                  <a:cubicBezTo>
                    <a:pt x="18" y="0"/>
                    <a:pt x="16" y="0"/>
                    <a:pt x="16" y="1"/>
                  </a:cubicBezTo>
                  <a:cubicBezTo>
                    <a:pt x="16" y="1"/>
                    <a:pt x="16" y="1"/>
                    <a:pt x="16" y="1"/>
                  </a:cubicBezTo>
                  <a:cubicBezTo>
                    <a:pt x="13" y="9"/>
                    <a:pt x="8" y="14"/>
                    <a:pt x="1" y="17"/>
                  </a:cubicBezTo>
                  <a:cubicBezTo>
                    <a:pt x="0" y="17"/>
                    <a:pt x="0" y="18"/>
                    <a:pt x="0" y="19"/>
                  </a:cubicBezTo>
                  <a:cubicBezTo>
                    <a:pt x="0" y="20"/>
                    <a:pt x="2" y="21"/>
                    <a:pt x="3" y="20"/>
                  </a:cubicBezTo>
                  <a:cubicBezTo>
                    <a:pt x="3" y="20"/>
                    <a:pt x="3" y="20"/>
                    <a:pt x="3" y="20"/>
                  </a:cubicBezTo>
                  <a:cubicBezTo>
                    <a:pt x="10" y="17"/>
                    <a:pt x="16" y="11"/>
                    <a:pt x="2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3" name="Freeform 12"/>
            <p:cNvSpPr>
              <a:spLocks/>
            </p:cNvSpPr>
            <p:nvPr/>
          </p:nvSpPr>
          <p:spPr bwMode="auto">
            <a:xfrm>
              <a:off x="6396322" y="6188033"/>
              <a:ext cx="91095" cy="93735"/>
            </a:xfrm>
            <a:custGeom>
              <a:avLst/>
              <a:gdLst>
                <a:gd name="T0" fmla="*/ 27 w 29"/>
                <a:gd name="T1" fmla="*/ 0 h 30"/>
                <a:gd name="T2" fmla="*/ 25 w 29"/>
                <a:gd name="T3" fmla="*/ 1 h 30"/>
                <a:gd name="T4" fmla="*/ 1 w 29"/>
                <a:gd name="T5" fmla="*/ 25 h 30"/>
                <a:gd name="T6" fmla="*/ 0 w 29"/>
                <a:gd name="T7" fmla="*/ 28 h 30"/>
                <a:gd name="T8" fmla="*/ 3 w 29"/>
                <a:gd name="T9" fmla="*/ 29 h 30"/>
                <a:gd name="T10" fmla="*/ 3 w 29"/>
                <a:gd name="T11" fmla="*/ 29 h 30"/>
                <a:gd name="T12" fmla="*/ 29 w 29"/>
                <a:gd name="T13" fmla="*/ 3 h 30"/>
                <a:gd name="T14" fmla="*/ 27 w 29"/>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0">
                  <a:moveTo>
                    <a:pt x="27" y="0"/>
                  </a:moveTo>
                  <a:cubicBezTo>
                    <a:pt x="26" y="0"/>
                    <a:pt x="25" y="0"/>
                    <a:pt x="25" y="1"/>
                  </a:cubicBezTo>
                  <a:cubicBezTo>
                    <a:pt x="20" y="13"/>
                    <a:pt x="12" y="21"/>
                    <a:pt x="1" y="25"/>
                  </a:cubicBezTo>
                  <a:cubicBezTo>
                    <a:pt x="0" y="26"/>
                    <a:pt x="0" y="27"/>
                    <a:pt x="0" y="28"/>
                  </a:cubicBezTo>
                  <a:cubicBezTo>
                    <a:pt x="1" y="29"/>
                    <a:pt x="2" y="30"/>
                    <a:pt x="3" y="29"/>
                  </a:cubicBezTo>
                  <a:cubicBezTo>
                    <a:pt x="3" y="29"/>
                    <a:pt x="3" y="29"/>
                    <a:pt x="3" y="29"/>
                  </a:cubicBezTo>
                  <a:cubicBezTo>
                    <a:pt x="14" y="24"/>
                    <a:pt x="24" y="15"/>
                    <a:pt x="29" y="3"/>
                  </a:cubicBezTo>
                  <a:cubicBezTo>
                    <a:pt x="29" y="2"/>
                    <a:pt x="28" y="1"/>
                    <a:pt x="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4" name="Freeform 13"/>
            <p:cNvSpPr>
              <a:spLocks/>
            </p:cNvSpPr>
            <p:nvPr/>
          </p:nvSpPr>
          <p:spPr bwMode="auto">
            <a:xfrm>
              <a:off x="6387080" y="6178791"/>
              <a:ext cx="77893" cy="77893"/>
            </a:xfrm>
            <a:custGeom>
              <a:avLst/>
              <a:gdLst>
                <a:gd name="T0" fmla="*/ 23 w 25"/>
                <a:gd name="T1" fmla="*/ 0 h 25"/>
                <a:gd name="T2" fmla="*/ 20 w 25"/>
                <a:gd name="T3" fmla="*/ 1 h 25"/>
                <a:gd name="T4" fmla="*/ 1 w 25"/>
                <a:gd name="T5" fmla="*/ 21 h 25"/>
                <a:gd name="T6" fmla="*/ 1 w 25"/>
                <a:gd name="T7" fmla="*/ 21 h 25"/>
                <a:gd name="T8" fmla="*/ 0 w 25"/>
                <a:gd name="T9" fmla="*/ 24 h 25"/>
                <a:gd name="T10" fmla="*/ 3 w 25"/>
                <a:gd name="T11" fmla="*/ 25 h 25"/>
                <a:gd name="T12" fmla="*/ 3 w 25"/>
                <a:gd name="T13" fmla="*/ 25 h 25"/>
                <a:gd name="T14" fmla="*/ 24 w 25"/>
                <a:gd name="T15" fmla="*/ 3 h 25"/>
                <a:gd name="T16" fmla="*/ 23 w 25"/>
                <a:gd name="T1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5">
                  <a:moveTo>
                    <a:pt x="23" y="0"/>
                  </a:moveTo>
                  <a:cubicBezTo>
                    <a:pt x="22" y="0"/>
                    <a:pt x="21" y="0"/>
                    <a:pt x="20" y="1"/>
                  </a:cubicBezTo>
                  <a:cubicBezTo>
                    <a:pt x="17" y="11"/>
                    <a:pt x="10" y="17"/>
                    <a:pt x="1" y="21"/>
                  </a:cubicBezTo>
                  <a:cubicBezTo>
                    <a:pt x="1" y="21"/>
                    <a:pt x="1" y="21"/>
                    <a:pt x="1" y="21"/>
                  </a:cubicBezTo>
                  <a:cubicBezTo>
                    <a:pt x="0" y="22"/>
                    <a:pt x="0" y="23"/>
                    <a:pt x="0" y="24"/>
                  </a:cubicBezTo>
                  <a:cubicBezTo>
                    <a:pt x="1" y="25"/>
                    <a:pt x="2" y="25"/>
                    <a:pt x="3" y="25"/>
                  </a:cubicBezTo>
                  <a:cubicBezTo>
                    <a:pt x="3" y="25"/>
                    <a:pt x="3" y="25"/>
                    <a:pt x="3" y="25"/>
                  </a:cubicBezTo>
                  <a:cubicBezTo>
                    <a:pt x="12" y="21"/>
                    <a:pt x="20" y="13"/>
                    <a:pt x="24" y="3"/>
                  </a:cubicBezTo>
                  <a:cubicBezTo>
                    <a:pt x="25" y="2"/>
                    <a:pt x="24" y="1"/>
                    <a:pt x="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5" name="Freeform 14"/>
            <p:cNvSpPr>
              <a:spLocks/>
            </p:cNvSpPr>
            <p:nvPr/>
          </p:nvSpPr>
          <p:spPr bwMode="auto">
            <a:xfrm>
              <a:off x="6252419" y="6048091"/>
              <a:ext cx="62050" cy="64691"/>
            </a:xfrm>
            <a:custGeom>
              <a:avLst/>
              <a:gdLst>
                <a:gd name="T0" fmla="*/ 20 w 20"/>
                <a:gd name="T1" fmla="*/ 2 h 21"/>
                <a:gd name="T2" fmla="*/ 17 w 20"/>
                <a:gd name="T3" fmla="*/ 1 h 21"/>
                <a:gd name="T4" fmla="*/ 17 w 20"/>
                <a:gd name="T5" fmla="*/ 1 h 21"/>
                <a:gd name="T6" fmla="*/ 0 w 20"/>
                <a:gd name="T7" fmla="*/ 18 h 21"/>
                <a:gd name="T8" fmla="*/ 0 w 20"/>
                <a:gd name="T9" fmla="*/ 18 h 21"/>
                <a:gd name="T10" fmla="*/ 1 w 20"/>
                <a:gd name="T11" fmla="*/ 21 h 21"/>
                <a:gd name="T12" fmla="*/ 4 w 20"/>
                <a:gd name="T13" fmla="*/ 20 h 21"/>
                <a:gd name="T14" fmla="*/ 4 w 20"/>
                <a:gd name="T15" fmla="*/ 20 h 21"/>
                <a:gd name="T16" fmla="*/ 19 w 20"/>
                <a:gd name="T17" fmla="*/ 4 h 21"/>
                <a:gd name="T18" fmla="*/ 20 w 20"/>
                <a:gd name="T19"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1">
                  <a:moveTo>
                    <a:pt x="20" y="2"/>
                  </a:moveTo>
                  <a:cubicBezTo>
                    <a:pt x="20" y="1"/>
                    <a:pt x="18" y="0"/>
                    <a:pt x="17" y="1"/>
                  </a:cubicBezTo>
                  <a:cubicBezTo>
                    <a:pt x="17" y="1"/>
                    <a:pt x="17" y="1"/>
                    <a:pt x="17" y="1"/>
                  </a:cubicBezTo>
                  <a:cubicBezTo>
                    <a:pt x="10" y="4"/>
                    <a:pt x="4" y="10"/>
                    <a:pt x="0" y="18"/>
                  </a:cubicBezTo>
                  <a:cubicBezTo>
                    <a:pt x="0" y="18"/>
                    <a:pt x="0" y="18"/>
                    <a:pt x="0" y="18"/>
                  </a:cubicBezTo>
                  <a:cubicBezTo>
                    <a:pt x="0" y="19"/>
                    <a:pt x="0" y="20"/>
                    <a:pt x="1" y="21"/>
                  </a:cubicBezTo>
                  <a:cubicBezTo>
                    <a:pt x="2" y="21"/>
                    <a:pt x="4" y="21"/>
                    <a:pt x="4" y="20"/>
                  </a:cubicBezTo>
                  <a:cubicBezTo>
                    <a:pt x="4" y="20"/>
                    <a:pt x="4" y="20"/>
                    <a:pt x="4" y="20"/>
                  </a:cubicBezTo>
                  <a:cubicBezTo>
                    <a:pt x="7" y="12"/>
                    <a:pt x="12" y="7"/>
                    <a:pt x="19" y="4"/>
                  </a:cubicBezTo>
                  <a:cubicBezTo>
                    <a:pt x="20" y="4"/>
                    <a:pt x="20" y="3"/>
                    <a:pt x="2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6" name="Freeform 15"/>
            <p:cNvSpPr>
              <a:spLocks/>
            </p:cNvSpPr>
            <p:nvPr/>
          </p:nvSpPr>
          <p:spPr bwMode="auto">
            <a:xfrm>
              <a:off x="6206212" y="6000563"/>
              <a:ext cx="89774" cy="93735"/>
            </a:xfrm>
            <a:custGeom>
              <a:avLst/>
              <a:gdLst>
                <a:gd name="T0" fmla="*/ 29 w 29"/>
                <a:gd name="T1" fmla="*/ 2 h 30"/>
                <a:gd name="T2" fmla="*/ 26 w 29"/>
                <a:gd name="T3" fmla="*/ 1 h 30"/>
                <a:gd name="T4" fmla="*/ 26 w 29"/>
                <a:gd name="T5" fmla="*/ 1 h 30"/>
                <a:gd name="T6" fmla="*/ 0 w 29"/>
                <a:gd name="T7" fmla="*/ 27 h 30"/>
                <a:gd name="T8" fmla="*/ 2 w 29"/>
                <a:gd name="T9" fmla="*/ 30 h 30"/>
                <a:gd name="T10" fmla="*/ 4 w 29"/>
                <a:gd name="T11" fmla="*/ 29 h 30"/>
                <a:gd name="T12" fmla="*/ 28 w 29"/>
                <a:gd name="T13" fmla="*/ 5 h 30"/>
                <a:gd name="T14" fmla="*/ 29 w 29"/>
                <a:gd name="T15" fmla="*/ 2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0">
                  <a:moveTo>
                    <a:pt x="29" y="2"/>
                  </a:moveTo>
                  <a:cubicBezTo>
                    <a:pt x="28" y="1"/>
                    <a:pt x="27" y="0"/>
                    <a:pt x="26" y="1"/>
                  </a:cubicBezTo>
                  <a:cubicBezTo>
                    <a:pt x="26" y="1"/>
                    <a:pt x="26" y="1"/>
                    <a:pt x="26" y="1"/>
                  </a:cubicBezTo>
                  <a:cubicBezTo>
                    <a:pt x="15" y="6"/>
                    <a:pt x="5" y="15"/>
                    <a:pt x="0" y="27"/>
                  </a:cubicBezTo>
                  <a:cubicBezTo>
                    <a:pt x="0" y="28"/>
                    <a:pt x="1" y="29"/>
                    <a:pt x="2" y="30"/>
                  </a:cubicBezTo>
                  <a:cubicBezTo>
                    <a:pt x="3" y="30"/>
                    <a:pt x="4" y="30"/>
                    <a:pt x="4" y="29"/>
                  </a:cubicBezTo>
                  <a:cubicBezTo>
                    <a:pt x="9" y="17"/>
                    <a:pt x="17" y="9"/>
                    <a:pt x="28" y="5"/>
                  </a:cubicBezTo>
                  <a:cubicBezTo>
                    <a:pt x="29" y="4"/>
                    <a:pt x="29" y="3"/>
                    <a:pt x="2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7" name="Freeform 16"/>
            <p:cNvSpPr>
              <a:spLocks/>
            </p:cNvSpPr>
            <p:nvPr/>
          </p:nvSpPr>
          <p:spPr bwMode="auto">
            <a:xfrm>
              <a:off x="6227335" y="6025647"/>
              <a:ext cx="77893" cy="77893"/>
            </a:xfrm>
            <a:custGeom>
              <a:avLst/>
              <a:gdLst>
                <a:gd name="T0" fmla="*/ 24 w 25"/>
                <a:gd name="T1" fmla="*/ 4 h 25"/>
                <a:gd name="T2" fmla="*/ 25 w 25"/>
                <a:gd name="T3" fmla="*/ 1 h 25"/>
                <a:gd name="T4" fmla="*/ 22 w 25"/>
                <a:gd name="T5" fmla="*/ 0 h 25"/>
                <a:gd name="T6" fmla="*/ 22 w 25"/>
                <a:gd name="T7" fmla="*/ 0 h 25"/>
                <a:gd name="T8" fmla="*/ 1 w 25"/>
                <a:gd name="T9" fmla="*/ 22 h 25"/>
                <a:gd name="T10" fmla="*/ 2 w 25"/>
                <a:gd name="T11" fmla="*/ 25 h 25"/>
                <a:gd name="T12" fmla="*/ 5 w 25"/>
                <a:gd name="T13" fmla="*/ 24 h 25"/>
                <a:gd name="T14" fmla="*/ 24 w 25"/>
                <a:gd name="T15" fmla="*/ 4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5">
                  <a:moveTo>
                    <a:pt x="24" y="4"/>
                  </a:moveTo>
                  <a:cubicBezTo>
                    <a:pt x="25" y="3"/>
                    <a:pt x="25" y="2"/>
                    <a:pt x="25" y="1"/>
                  </a:cubicBezTo>
                  <a:cubicBezTo>
                    <a:pt x="24" y="0"/>
                    <a:pt x="23" y="0"/>
                    <a:pt x="22" y="0"/>
                  </a:cubicBezTo>
                  <a:cubicBezTo>
                    <a:pt x="22" y="0"/>
                    <a:pt x="22" y="0"/>
                    <a:pt x="22" y="0"/>
                  </a:cubicBezTo>
                  <a:cubicBezTo>
                    <a:pt x="13" y="4"/>
                    <a:pt x="5" y="12"/>
                    <a:pt x="1" y="22"/>
                  </a:cubicBezTo>
                  <a:cubicBezTo>
                    <a:pt x="0" y="23"/>
                    <a:pt x="1" y="24"/>
                    <a:pt x="2" y="25"/>
                  </a:cubicBezTo>
                  <a:cubicBezTo>
                    <a:pt x="3" y="25"/>
                    <a:pt x="4" y="25"/>
                    <a:pt x="5" y="24"/>
                  </a:cubicBezTo>
                  <a:cubicBezTo>
                    <a:pt x="8" y="14"/>
                    <a:pt x="15" y="8"/>
                    <a:pt x="2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48" name="Group 47"/>
          <p:cNvGrpSpPr/>
          <p:nvPr/>
        </p:nvGrpSpPr>
        <p:grpSpPr>
          <a:xfrm>
            <a:off x="6321934" y="4429316"/>
            <a:ext cx="479682" cy="450472"/>
            <a:chOff x="5346755" y="5954355"/>
            <a:chExt cx="411906" cy="386822"/>
          </a:xfrm>
          <a:solidFill>
            <a:schemeClr val="tx1">
              <a:lumMod val="90000"/>
              <a:lumOff val="10000"/>
            </a:schemeClr>
          </a:solidFill>
        </p:grpSpPr>
        <p:sp>
          <p:nvSpPr>
            <p:cNvPr id="49" name="Oval 17"/>
            <p:cNvSpPr>
              <a:spLocks noChangeArrowheads="1"/>
            </p:cNvSpPr>
            <p:nvPr/>
          </p:nvSpPr>
          <p:spPr bwMode="auto">
            <a:xfrm>
              <a:off x="5546107" y="6166909"/>
              <a:ext cx="50168" cy="4884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0" name="Freeform 18"/>
            <p:cNvSpPr>
              <a:spLocks noEditPoints="1"/>
            </p:cNvSpPr>
            <p:nvPr/>
          </p:nvSpPr>
          <p:spPr bwMode="auto">
            <a:xfrm>
              <a:off x="5346755" y="5954355"/>
              <a:ext cx="411906" cy="386822"/>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51" name="Group 50"/>
          <p:cNvGrpSpPr/>
          <p:nvPr/>
        </p:nvGrpSpPr>
        <p:grpSpPr>
          <a:xfrm>
            <a:off x="1258961" y="1429347"/>
            <a:ext cx="1183184" cy="1924680"/>
            <a:chOff x="1314450" y="4603750"/>
            <a:chExt cx="4184683" cy="6807200"/>
          </a:xfrm>
          <a:effectLst>
            <a:outerShdw blurRad="76200" dir="13500000" sy="23000" kx="1200000" algn="br" rotWithShape="0">
              <a:prstClr val="black">
                <a:alpha val="20000"/>
              </a:prstClr>
            </a:outerShdw>
          </a:effectLst>
        </p:grpSpPr>
        <p:grpSp>
          <p:nvGrpSpPr>
            <p:cNvPr id="52" name="Group 51"/>
            <p:cNvGrpSpPr/>
            <p:nvPr/>
          </p:nvGrpSpPr>
          <p:grpSpPr>
            <a:xfrm rot="12199157" flipV="1">
              <a:off x="4882548" y="6364345"/>
              <a:ext cx="616585" cy="828149"/>
              <a:chOff x="25573359" y="5073650"/>
              <a:chExt cx="530163" cy="780518"/>
            </a:xfrm>
          </p:grpSpPr>
          <p:sp>
            <p:nvSpPr>
              <p:cNvPr id="117" name="Freeform 50"/>
              <p:cNvSpPr>
                <a:spLocks/>
              </p:cNvSpPr>
              <p:nvPr/>
            </p:nvSpPr>
            <p:spPr bwMode="auto">
              <a:xfrm>
                <a:off x="25750080" y="5073650"/>
                <a:ext cx="191448" cy="353442"/>
              </a:xfrm>
              <a:custGeom>
                <a:avLst/>
                <a:gdLst>
                  <a:gd name="T0" fmla="*/ 2 w 26"/>
                  <a:gd name="T1" fmla="*/ 0 h 48"/>
                  <a:gd name="T2" fmla="*/ 2 w 26"/>
                  <a:gd name="T3" fmla="*/ 0 h 48"/>
                  <a:gd name="T4" fmla="*/ 2 w 26"/>
                  <a:gd name="T5" fmla="*/ 0 h 48"/>
                  <a:gd name="T6" fmla="*/ 0 w 26"/>
                  <a:gd name="T7" fmla="*/ 2 h 48"/>
                  <a:gd name="T8" fmla="*/ 0 w 26"/>
                  <a:gd name="T9" fmla="*/ 6 h 48"/>
                  <a:gd name="T10" fmla="*/ 14 w 26"/>
                  <a:gd name="T11" fmla="*/ 46 h 48"/>
                  <a:gd name="T12" fmla="*/ 14 w 26"/>
                  <a:gd name="T13" fmla="*/ 46 h 48"/>
                  <a:gd name="T14" fmla="*/ 18 w 26"/>
                  <a:gd name="T15" fmla="*/ 48 h 48"/>
                  <a:gd name="T16" fmla="*/ 22 w 26"/>
                  <a:gd name="T17" fmla="*/ 48 h 48"/>
                  <a:gd name="T18" fmla="*/ 22 w 26"/>
                  <a:gd name="T19" fmla="*/ 48 h 48"/>
                  <a:gd name="T20" fmla="*/ 22 w 26"/>
                  <a:gd name="T21" fmla="*/ 48 h 48"/>
                  <a:gd name="T22" fmla="*/ 26 w 26"/>
                  <a:gd name="T23" fmla="*/ 46 h 48"/>
                  <a:gd name="T24" fmla="*/ 26 w 26"/>
                  <a:gd name="T25" fmla="*/ 42 h 48"/>
                  <a:gd name="T26" fmla="*/ 12 w 26"/>
                  <a:gd name="T27" fmla="*/ 2 h 48"/>
                  <a:gd name="T28" fmla="*/ 12 w 26"/>
                  <a:gd name="T29" fmla="*/ 2 h 48"/>
                  <a:gd name="T30" fmla="*/ 8 w 26"/>
                  <a:gd name="T31" fmla="*/ 0 h 48"/>
                  <a:gd name="T32" fmla="*/ 2 w 26"/>
                  <a:gd name="T33" fmla="*/ 0 h 48"/>
                  <a:gd name="T34" fmla="*/ 2 w 26"/>
                  <a:gd name="T3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48">
                    <a:moveTo>
                      <a:pt x="2" y="0"/>
                    </a:moveTo>
                    <a:lnTo>
                      <a:pt x="2" y="0"/>
                    </a:lnTo>
                    <a:lnTo>
                      <a:pt x="2" y="0"/>
                    </a:lnTo>
                    <a:lnTo>
                      <a:pt x="0" y="2"/>
                    </a:lnTo>
                    <a:lnTo>
                      <a:pt x="0" y="6"/>
                    </a:lnTo>
                    <a:lnTo>
                      <a:pt x="14" y="46"/>
                    </a:lnTo>
                    <a:lnTo>
                      <a:pt x="14" y="46"/>
                    </a:lnTo>
                    <a:lnTo>
                      <a:pt x="18" y="48"/>
                    </a:lnTo>
                    <a:lnTo>
                      <a:pt x="22" y="48"/>
                    </a:lnTo>
                    <a:lnTo>
                      <a:pt x="22" y="48"/>
                    </a:lnTo>
                    <a:lnTo>
                      <a:pt x="22" y="48"/>
                    </a:lnTo>
                    <a:lnTo>
                      <a:pt x="26" y="46"/>
                    </a:lnTo>
                    <a:lnTo>
                      <a:pt x="26" y="42"/>
                    </a:lnTo>
                    <a:lnTo>
                      <a:pt x="12" y="2"/>
                    </a:lnTo>
                    <a:lnTo>
                      <a:pt x="12" y="2"/>
                    </a:lnTo>
                    <a:lnTo>
                      <a:pt x="8" y="0"/>
                    </a:lnTo>
                    <a:lnTo>
                      <a:pt x="2" y="0"/>
                    </a:lnTo>
                    <a:lnTo>
                      <a:pt x="2" y="0"/>
                    </a:lnTo>
                    <a:close/>
                  </a:path>
                </a:pathLst>
              </a:custGeom>
              <a:solidFill>
                <a:srgbClr val="F2CE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8" name="Freeform 51"/>
              <p:cNvSpPr>
                <a:spLocks/>
              </p:cNvSpPr>
              <p:nvPr/>
            </p:nvSpPr>
            <p:spPr bwMode="auto">
              <a:xfrm>
                <a:off x="25779534" y="5265098"/>
                <a:ext cx="323988" cy="589070"/>
              </a:xfrm>
              <a:custGeom>
                <a:avLst/>
                <a:gdLst>
                  <a:gd name="T0" fmla="*/ 44 w 44"/>
                  <a:gd name="T1" fmla="*/ 68 h 80"/>
                  <a:gd name="T2" fmla="*/ 18 w 44"/>
                  <a:gd name="T3" fmla="*/ 80 h 80"/>
                  <a:gd name="T4" fmla="*/ 2 w 44"/>
                  <a:gd name="T5" fmla="*/ 56 h 80"/>
                  <a:gd name="T6" fmla="*/ 2 w 44"/>
                  <a:gd name="T7" fmla="*/ 56 h 80"/>
                  <a:gd name="T8" fmla="*/ 0 w 44"/>
                  <a:gd name="T9" fmla="*/ 52 h 80"/>
                  <a:gd name="T10" fmla="*/ 0 w 44"/>
                  <a:gd name="T11" fmla="*/ 46 h 80"/>
                  <a:gd name="T12" fmla="*/ 0 w 44"/>
                  <a:gd name="T13" fmla="*/ 36 h 80"/>
                  <a:gd name="T14" fmla="*/ 2 w 44"/>
                  <a:gd name="T15" fmla="*/ 26 h 80"/>
                  <a:gd name="T16" fmla="*/ 2 w 44"/>
                  <a:gd name="T17" fmla="*/ 14 h 80"/>
                  <a:gd name="T18" fmla="*/ 14 w 44"/>
                  <a:gd name="T19" fmla="*/ 0 h 80"/>
                  <a:gd name="T20" fmla="*/ 40 w 44"/>
                  <a:gd name="T21" fmla="*/ 32 h 80"/>
                  <a:gd name="T22" fmla="*/ 44 w 44"/>
                  <a:gd name="T23" fmla="*/ 6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80">
                    <a:moveTo>
                      <a:pt x="44" y="68"/>
                    </a:moveTo>
                    <a:lnTo>
                      <a:pt x="18" y="80"/>
                    </a:lnTo>
                    <a:lnTo>
                      <a:pt x="2" y="56"/>
                    </a:lnTo>
                    <a:lnTo>
                      <a:pt x="2" y="56"/>
                    </a:lnTo>
                    <a:lnTo>
                      <a:pt x="0" y="52"/>
                    </a:lnTo>
                    <a:lnTo>
                      <a:pt x="0" y="46"/>
                    </a:lnTo>
                    <a:lnTo>
                      <a:pt x="0" y="36"/>
                    </a:lnTo>
                    <a:lnTo>
                      <a:pt x="2" y="26"/>
                    </a:lnTo>
                    <a:lnTo>
                      <a:pt x="2" y="14"/>
                    </a:lnTo>
                    <a:lnTo>
                      <a:pt x="14" y="0"/>
                    </a:lnTo>
                    <a:lnTo>
                      <a:pt x="40" y="32"/>
                    </a:lnTo>
                    <a:lnTo>
                      <a:pt x="44" y="68"/>
                    </a:lnTo>
                    <a:close/>
                  </a:path>
                </a:pathLst>
              </a:custGeom>
              <a:solidFill>
                <a:srgbClr val="F2CE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9" name="Freeform 52"/>
              <p:cNvSpPr>
                <a:spLocks/>
              </p:cNvSpPr>
              <p:nvPr/>
            </p:nvSpPr>
            <p:spPr bwMode="auto">
              <a:xfrm>
                <a:off x="25897348" y="5147284"/>
                <a:ext cx="191448" cy="427076"/>
              </a:xfrm>
              <a:custGeom>
                <a:avLst/>
                <a:gdLst>
                  <a:gd name="T0" fmla="*/ 20 w 26"/>
                  <a:gd name="T1" fmla="*/ 56 h 58"/>
                  <a:gd name="T2" fmla="*/ 16 w 26"/>
                  <a:gd name="T3" fmla="*/ 58 h 58"/>
                  <a:gd name="T4" fmla="*/ 14 w 26"/>
                  <a:gd name="T5" fmla="*/ 54 h 58"/>
                  <a:gd name="T6" fmla="*/ 0 w 26"/>
                  <a:gd name="T7" fmla="*/ 14 h 58"/>
                  <a:gd name="T8" fmla="*/ 0 w 26"/>
                  <a:gd name="T9" fmla="*/ 14 h 58"/>
                  <a:gd name="T10" fmla="*/ 0 w 26"/>
                  <a:gd name="T11" fmla="*/ 8 h 58"/>
                  <a:gd name="T12" fmla="*/ 2 w 26"/>
                  <a:gd name="T13" fmla="*/ 4 h 58"/>
                  <a:gd name="T14" fmla="*/ 2 w 26"/>
                  <a:gd name="T15" fmla="*/ 4 h 58"/>
                  <a:gd name="T16" fmla="*/ 6 w 26"/>
                  <a:gd name="T17" fmla="*/ 2 h 58"/>
                  <a:gd name="T18" fmla="*/ 8 w 26"/>
                  <a:gd name="T19" fmla="*/ 0 h 58"/>
                  <a:gd name="T20" fmla="*/ 8 w 26"/>
                  <a:gd name="T21" fmla="*/ 2 h 58"/>
                  <a:gd name="T22" fmla="*/ 26 w 26"/>
                  <a:gd name="T23" fmla="*/ 46 h 58"/>
                  <a:gd name="T24" fmla="*/ 26 w 26"/>
                  <a:gd name="T25" fmla="*/ 46 h 58"/>
                  <a:gd name="T26" fmla="*/ 26 w 26"/>
                  <a:gd name="T27" fmla="*/ 48 h 58"/>
                  <a:gd name="T28" fmla="*/ 26 w 26"/>
                  <a:gd name="T29" fmla="*/ 52 h 58"/>
                  <a:gd name="T30" fmla="*/ 20 w 26"/>
                  <a:gd name="T31" fmla="*/ 56 h 58"/>
                  <a:gd name="T32" fmla="*/ 20 w 26"/>
                  <a:gd name="T33" fmla="*/ 5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58">
                    <a:moveTo>
                      <a:pt x="20" y="56"/>
                    </a:moveTo>
                    <a:lnTo>
                      <a:pt x="16" y="58"/>
                    </a:lnTo>
                    <a:lnTo>
                      <a:pt x="14" y="54"/>
                    </a:lnTo>
                    <a:lnTo>
                      <a:pt x="0" y="14"/>
                    </a:lnTo>
                    <a:lnTo>
                      <a:pt x="0" y="14"/>
                    </a:lnTo>
                    <a:lnTo>
                      <a:pt x="0" y="8"/>
                    </a:lnTo>
                    <a:lnTo>
                      <a:pt x="2" y="4"/>
                    </a:lnTo>
                    <a:lnTo>
                      <a:pt x="2" y="4"/>
                    </a:lnTo>
                    <a:lnTo>
                      <a:pt x="6" y="2"/>
                    </a:lnTo>
                    <a:lnTo>
                      <a:pt x="8" y="0"/>
                    </a:lnTo>
                    <a:lnTo>
                      <a:pt x="8" y="2"/>
                    </a:lnTo>
                    <a:lnTo>
                      <a:pt x="26" y="46"/>
                    </a:lnTo>
                    <a:lnTo>
                      <a:pt x="26" y="46"/>
                    </a:lnTo>
                    <a:lnTo>
                      <a:pt x="26" y="48"/>
                    </a:lnTo>
                    <a:lnTo>
                      <a:pt x="26" y="52"/>
                    </a:lnTo>
                    <a:lnTo>
                      <a:pt x="20" y="56"/>
                    </a:lnTo>
                    <a:lnTo>
                      <a:pt x="20" y="56"/>
                    </a:lnTo>
                    <a:close/>
                  </a:path>
                </a:pathLst>
              </a:custGeom>
              <a:solidFill>
                <a:srgbClr val="FED6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0" name="Freeform 53"/>
              <p:cNvSpPr>
                <a:spLocks/>
              </p:cNvSpPr>
              <p:nvPr/>
            </p:nvSpPr>
            <p:spPr bwMode="auto">
              <a:xfrm>
                <a:off x="25941528" y="5147284"/>
                <a:ext cx="44180" cy="73634"/>
              </a:xfrm>
              <a:custGeom>
                <a:avLst/>
                <a:gdLst>
                  <a:gd name="T0" fmla="*/ 2 w 6"/>
                  <a:gd name="T1" fmla="*/ 0 h 10"/>
                  <a:gd name="T2" fmla="*/ 2 w 6"/>
                  <a:gd name="T3" fmla="*/ 0 h 10"/>
                  <a:gd name="T4" fmla="*/ 2 w 6"/>
                  <a:gd name="T5" fmla="*/ 0 h 10"/>
                  <a:gd name="T6" fmla="*/ 6 w 6"/>
                  <a:gd name="T7" fmla="*/ 10 h 10"/>
                  <a:gd name="T8" fmla="*/ 6 w 6"/>
                  <a:gd name="T9" fmla="*/ 10 h 10"/>
                  <a:gd name="T10" fmla="*/ 4 w 6"/>
                  <a:gd name="T11" fmla="*/ 10 h 10"/>
                  <a:gd name="T12" fmla="*/ 2 w 6"/>
                  <a:gd name="T13" fmla="*/ 8 h 10"/>
                  <a:gd name="T14" fmla="*/ 0 w 6"/>
                  <a:gd name="T15" fmla="*/ 2 h 10"/>
                  <a:gd name="T16" fmla="*/ 0 w 6"/>
                  <a:gd name="T17" fmla="*/ 2 h 10"/>
                  <a:gd name="T18" fmla="*/ 2 w 6"/>
                  <a:gd name="T19" fmla="*/ 0 h 10"/>
                  <a:gd name="T20" fmla="*/ 2 w 6"/>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0">
                    <a:moveTo>
                      <a:pt x="2" y="0"/>
                    </a:moveTo>
                    <a:lnTo>
                      <a:pt x="2" y="0"/>
                    </a:lnTo>
                    <a:lnTo>
                      <a:pt x="2" y="0"/>
                    </a:lnTo>
                    <a:lnTo>
                      <a:pt x="6" y="10"/>
                    </a:lnTo>
                    <a:lnTo>
                      <a:pt x="6" y="10"/>
                    </a:lnTo>
                    <a:lnTo>
                      <a:pt x="4" y="10"/>
                    </a:lnTo>
                    <a:lnTo>
                      <a:pt x="2" y="8"/>
                    </a:lnTo>
                    <a:lnTo>
                      <a:pt x="0" y="2"/>
                    </a:lnTo>
                    <a:lnTo>
                      <a:pt x="0" y="2"/>
                    </a:lnTo>
                    <a:lnTo>
                      <a:pt x="2" y="0"/>
                    </a:lnTo>
                    <a:lnTo>
                      <a:pt x="2" y="0"/>
                    </a:lnTo>
                    <a:close/>
                  </a:path>
                </a:pathLst>
              </a:custGeom>
              <a:solidFill>
                <a:srgbClr val="FEE6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1" name="Freeform 54"/>
              <p:cNvSpPr>
                <a:spLocks/>
              </p:cNvSpPr>
              <p:nvPr/>
            </p:nvSpPr>
            <p:spPr bwMode="auto">
              <a:xfrm>
                <a:off x="25897348" y="5441819"/>
                <a:ext cx="206174" cy="382895"/>
              </a:xfrm>
              <a:custGeom>
                <a:avLst/>
                <a:gdLst>
                  <a:gd name="T0" fmla="*/ 28 w 28"/>
                  <a:gd name="T1" fmla="*/ 44 h 52"/>
                  <a:gd name="T2" fmla="*/ 10 w 28"/>
                  <a:gd name="T3" fmla="*/ 52 h 52"/>
                  <a:gd name="T4" fmla="*/ 10 w 28"/>
                  <a:gd name="T5" fmla="*/ 52 h 52"/>
                  <a:gd name="T6" fmla="*/ 4 w 28"/>
                  <a:gd name="T7" fmla="*/ 40 h 52"/>
                  <a:gd name="T8" fmla="*/ 2 w 28"/>
                  <a:gd name="T9" fmla="*/ 26 h 52"/>
                  <a:gd name="T10" fmla="*/ 0 w 28"/>
                  <a:gd name="T11" fmla="*/ 20 h 52"/>
                  <a:gd name="T12" fmla="*/ 2 w 28"/>
                  <a:gd name="T13" fmla="*/ 14 h 52"/>
                  <a:gd name="T14" fmla="*/ 4 w 28"/>
                  <a:gd name="T15" fmla="*/ 8 h 52"/>
                  <a:gd name="T16" fmla="*/ 10 w 28"/>
                  <a:gd name="T17" fmla="*/ 4 h 52"/>
                  <a:gd name="T18" fmla="*/ 10 w 28"/>
                  <a:gd name="T19" fmla="*/ 4 h 52"/>
                  <a:gd name="T20" fmla="*/ 16 w 28"/>
                  <a:gd name="T21" fmla="*/ 0 h 52"/>
                  <a:gd name="T22" fmla="*/ 26 w 28"/>
                  <a:gd name="T23" fmla="*/ 10 h 52"/>
                  <a:gd name="T24" fmla="*/ 28 w 28"/>
                  <a:gd name="T25" fmla="*/ 4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52">
                    <a:moveTo>
                      <a:pt x="28" y="44"/>
                    </a:moveTo>
                    <a:lnTo>
                      <a:pt x="10" y="52"/>
                    </a:lnTo>
                    <a:lnTo>
                      <a:pt x="10" y="52"/>
                    </a:lnTo>
                    <a:lnTo>
                      <a:pt x="4" y="40"/>
                    </a:lnTo>
                    <a:lnTo>
                      <a:pt x="2" y="26"/>
                    </a:lnTo>
                    <a:lnTo>
                      <a:pt x="0" y="20"/>
                    </a:lnTo>
                    <a:lnTo>
                      <a:pt x="2" y="14"/>
                    </a:lnTo>
                    <a:lnTo>
                      <a:pt x="4" y="8"/>
                    </a:lnTo>
                    <a:lnTo>
                      <a:pt x="10" y="4"/>
                    </a:lnTo>
                    <a:lnTo>
                      <a:pt x="10" y="4"/>
                    </a:lnTo>
                    <a:lnTo>
                      <a:pt x="16" y="0"/>
                    </a:lnTo>
                    <a:lnTo>
                      <a:pt x="26" y="10"/>
                    </a:lnTo>
                    <a:lnTo>
                      <a:pt x="28" y="44"/>
                    </a:lnTo>
                    <a:close/>
                  </a:path>
                </a:pathLst>
              </a:custGeom>
              <a:solidFill>
                <a:srgbClr val="FED6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2" name="Freeform 57"/>
              <p:cNvSpPr>
                <a:spLocks/>
              </p:cNvSpPr>
              <p:nvPr/>
            </p:nvSpPr>
            <p:spPr bwMode="auto">
              <a:xfrm>
                <a:off x="25573359" y="5162011"/>
                <a:ext cx="323988" cy="309262"/>
              </a:xfrm>
              <a:custGeom>
                <a:avLst/>
                <a:gdLst>
                  <a:gd name="T0" fmla="*/ 4 w 44"/>
                  <a:gd name="T1" fmla="*/ 0 h 42"/>
                  <a:gd name="T2" fmla="*/ 4 w 44"/>
                  <a:gd name="T3" fmla="*/ 0 h 42"/>
                  <a:gd name="T4" fmla="*/ 4 w 44"/>
                  <a:gd name="T5" fmla="*/ 0 h 42"/>
                  <a:gd name="T6" fmla="*/ 0 w 44"/>
                  <a:gd name="T7" fmla="*/ 4 h 42"/>
                  <a:gd name="T8" fmla="*/ 2 w 44"/>
                  <a:gd name="T9" fmla="*/ 8 h 42"/>
                  <a:gd name="T10" fmla="*/ 30 w 44"/>
                  <a:gd name="T11" fmla="*/ 40 h 42"/>
                  <a:gd name="T12" fmla="*/ 30 w 44"/>
                  <a:gd name="T13" fmla="*/ 40 h 42"/>
                  <a:gd name="T14" fmla="*/ 36 w 44"/>
                  <a:gd name="T15" fmla="*/ 42 h 42"/>
                  <a:gd name="T16" fmla="*/ 40 w 44"/>
                  <a:gd name="T17" fmla="*/ 40 h 42"/>
                  <a:gd name="T18" fmla="*/ 40 w 44"/>
                  <a:gd name="T19" fmla="*/ 40 h 42"/>
                  <a:gd name="T20" fmla="*/ 40 w 44"/>
                  <a:gd name="T21" fmla="*/ 40 h 42"/>
                  <a:gd name="T22" fmla="*/ 44 w 44"/>
                  <a:gd name="T23" fmla="*/ 36 h 42"/>
                  <a:gd name="T24" fmla="*/ 42 w 44"/>
                  <a:gd name="T25" fmla="*/ 32 h 42"/>
                  <a:gd name="T26" fmla="*/ 12 w 44"/>
                  <a:gd name="T27" fmla="*/ 2 h 42"/>
                  <a:gd name="T28" fmla="*/ 12 w 44"/>
                  <a:gd name="T29" fmla="*/ 2 h 42"/>
                  <a:gd name="T30" fmla="*/ 8 w 44"/>
                  <a:gd name="T31" fmla="*/ 0 h 42"/>
                  <a:gd name="T32" fmla="*/ 4 w 44"/>
                  <a:gd name="T33" fmla="*/ 0 h 42"/>
                  <a:gd name="T34" fmla="*/ 4 w 44"/>
                  <a:gd name="T3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42">
                    <a:moveTo>
                      <a:pt x="4" y="0"/>
                    </a:moveTo>
                    <a:lnTo>
                      <a:pt x="4" y="0"/>
                    </a:lnTo>
                    <a:lnTo>
                      <a:pt x="4" y="0"/>
                    </a:lnTo>
                    <a:lnTo>
                      <a:pt x="0" y="4"/>
                    </a:lnTo>
                    <a:lnTo>
                      <a:pt x="2" y="8"/>
                    </a:lnTo>
                    <a:lnTo>
                      <a:pt x="30" y="40"/>
                    </a:lnTo>
                    <a:lnTo>
                      <a:pt x="30" y="40"/>
                    </a:lnTo>
                    <a:lnTo>
                      <a:pt x="36" y="42"/>
                    </a:lnTo>
                    <a:lnTo>
                      <a:pt x="40" y="40"/>
                    </a:lnTo>
                    <a:lnTo>
                      <a:pt x="40" y="40"/>
                    </a:lnTo>
                    <a:lnTo>
                      <a:pt x="40" y="40"/>
                    </a:lnTo>
                    <a:lnTo>
                      <a:pt x="44" y="36"/>
                    </a:lnTo>
                    <a:lnTo>
                      <a:pt x="42" y="32"/>
                    </a:lnTo>
                    <a:lnTo>
                      <a:pt x="12" y="2"/>
                    </a:lnTo>
                    <a:lnTo>
                      <a:pt x="12" y="2"/>
                    </a:lnTo>
                    <a:lnTo>
                      <a:pt x="8" y="0"/>
                    </a:lnTo>
                    <a:lnTo>
                      <a:pt x="4" y="0"/>
                    </a:lnTo>
                    <a:lnTo>
                      <a:pt x="4" y="0"/>
                    </a:lnTo>
                    <a:close/>
                  </a:path>
                </a:pathLst>
              </a:custGeom>
              <a:solidFill>
                <a:srgbClr val="F2CE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3" name="Freeform 58"/>
              <p:cNvSpPr>
                <a:spLocks/>
              </p:cNvSpPr>
              <p:nvPr/>
            </p:nvSpPr>
            <p:spPr bwMode="auto">
              <a:xfrm>
                <a:off x="25691173" y="5382912"/>
                <a:ext cx="161994" cy="147267"/>
              </a:xfrm>
              <a:custGeom>
                <a:avLst/>
                <a:gdLst>
                  <a:gd name="T0" fmla="*/ 2 w 22"/>
                  <a:gd name="T1" fmla="*/ 2 h 20"/>
                  <a:gd name="T2" fmla="*/ 2 w 22"/>
                  <a:gd name="T3" fmla="*/ 2 h 20"/>
                  <a:gd name="T4" fmla="*/ 2 w 22"/>
                  <a:gd name="T5" fmla="*/ 2 h 20"/>
                  <a:gd name="T6" fmla="*/ 0 w 22"/>
                  <a:gd name="T7" fmla="*/ 6 h 20"/>
                  <a:gd name="T8" fmla="*/ 2 w 22"/>
                  <a:gd name="T9" fmla="*/ 12 h 20"/>
                  <a:gd name="T10" fmla="*/ 10 w 22"/>
                  <a:gd name="T11" fmla="*/ 18 h 20"/>
                  <a:gd name="T12" fmla="*/ 10 w 22"/>
                  <a:gd name="T13" fmla="*/ 18 h 20"/>
                  <a:gd name="T14" fmla="*/ 14 w 22"/>
                  <a:gd name="T15" fmla="*/ 20 h 20"/>
                  <a:gd name="T16" fmla="*/ 20 w 22"/>
                  <a:gd name="T17" fmla="*/ 18 h 20"/>
                  <a:gd name="T18" fmla="*/ 20 w 22"/>
                  <a:gd name="T19" fmla="*/ 18 h 20"/>
                  <a:gd name="T20" fmla="*/ 20 w 22"/>
                  <a:gd name="T21" fmla="*/ 18 h 20"/>
                  <a:gd name="T22" fmla="*/ 22 w 22"/>
                  <a:gd name="T23" fmla="*/ 14 h 20"/>
                  <a:gd name="T24" fmla="*/ 20 w 22"/>
                  <a:gd name="T25" fmla="*/ 8 h 20"/>
                  <a:gd name="T26" fmla="*/ 12 w 22"/>
                  <a:gd name="T27" fmla="*/ 2 h 20"/>
                  <a:gd name="T28" fmla="*/ 12 w 22"/>
                  <a:gd name="T29" fmla="*/ 2 h 20"/>
                  <a:gd name="T30" fmla="*/ 8 w 22"/>
                  <a:gd name="T31" fmla="*/ 0 h 20"/>
                  <a:gd name="T32" fmla="*/ 2 w 22"/>
                  <a:gd name="T33" fmla="*/ 2 h 20"/>
                  <a:gd name="T34" fmla="*/ 2 w 22"/>
                  <a:gd name="T35"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 h="20">
                    <a:moveTo>
                      <a:pt x="2" y="2"/>
                    </a:moveTo>
                    <a:lnTo>
                      <a:pt x="2" y="2"/>
                    </a:lnTo>
                    <a:lnTo>
                      <a:pt x="2" y="2"/>
                    </a:lnTo>
                    <a:lnTo>
                      <a:pt x="0" y="6"/>
                    </a:lnTo>
                    <a:lnTo>
                      <a:pt x="2" y="12"/>
                    </a:lnTo>
                    <a:lnTo>
                      <a:pt x="10" y="18"/>
                    </a:lnTo>
                    <a:lnTo>
                      <a:pt x="10" y="18"/>
                    </a:lnTo>
                    <a:lnTo>
                      <a:pt x="14" y="20"/>
                    </a:lnTo>
                    <a:lnTo>
                      <a:pt x="20" y="18"/>
                    </a:lnTo>
                    <a:lnTo>
                      <a:pt x="20" y="18"/>
                    </a:lnTo>
                    <a:lnTo>
                      <a:pt x="20" y="18"/>
                    </a:lnTo>
                    <a:lnTo>
                      <a:pt x="22" y="14"/>
                    </a:lnTo>
                    <a:lnTo>
                      <a:pt x="20" y="8"/>
                    </a:lnTo>
                    <a:lnTo>
                      <a:pt x="12" y="2"/>
                    </a:lnTo>
                    <a:lnTo>
                      <a:pt x="12" y="2"/>
                    </a:lnTo>
                    <a:lnTo>
                      <a:pt x="8" y="0"/>
                    </a:lnTo>
                    <a:lnTo>
                      <a:pt x="2" y="2"/>
                    </a:lnTo>
                    <a:lnTo>
                      <a:pt x="2" y="2"/>
                    </a:lnTo>
                    <a:close/>
                  </a:path>
                </a:pathLst>
              </a:custGeom>
              <a:solidFill>
                <a:srgbClr val="FED6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4" name="Freeform 59"/>
              <p:cNvSpPr>
                <a:spLocks/>
              </p:cNvSpPr>
              <p:nvPr/>
            </p:nvSpPr>
            <p:spPr bwMode="auto">
              <a:xfrm>
                <a:off x="25750080" y="5441819"/>
                <a:ext cx="88360" cy="73634"/>
              </a:xfrm>
              <a:custGeom>
                <a:avLst/>
                <a:gdLst>
                  <a:gd name="T0" fmla="*/ 2 w 12"/>
                  <a:gd name="T1" fmla="*/ 2 h 10"/>
                  <a:gd name="T2" fmla="*/ 2 w 12"/>
                  <a:gd name="T3" fmla="*/ 2 h 10"/>
                  <a:gd name="T4" fmla="*/ 2 w 12"/>
                  <a:gd name="T5" fmla="*/ 2 h 10"/>
                  <a:gd name="T6" fmla="*/ 0 w 12"/>
                  <a:gd name="T7" fmla="*/ 4 h 10"/>
                  <a:gd name="T8" fmla="*/ 2 w 12"/>
                  <a:gd name="T9" fmla="*/ 8 h 10"/>
                  <a:gd name="T10" fmla="*/ 2 w 12"/>
                  <a:gd name="T11" fmla="*/ 8 h 10"/>
                  <a:gd name="T12" fmla="*/ 2 w 12"/>
                  <a:gd name="T13" fmla="*/ 8 h 10"/>
                  <a:gd name="T14" fmla="*/ 6 w 12"/>
                  <a:gd name="T15" fmla="*/ 10 h 10"/>
                  <a:gd name="T16" fmla="*/ 10 w 12"/>
                  <a:gd name="T17" fmla="*/ 8 h 10"/>
                  <a:gd name="T18" fmla="*/ 10 w 12"/>
                  <a:gd name="T19" fmla="*/ 8 h 10"/>
                  <a:gd name="T20" fmla="*/ 10 w 12"/>
                  <a:gd name="T21" fmla="*/ 8 h 10"/>
                  <a:gd name="T22" fmla="*/ 12 w 12"/>
                  <a:gd name="T23" fmla="*/ 6 h 10"/>
                  <a:gd name="T24" fmla="*/ 10 w 12"/>
                  <a:gd name="T25" fmla="*/ 2 h 10"/>
                  <a:gd name="T26" fmla="*/ 10 w 12"/>
                  <a:gd name="T27" fmla="*/ 2 h 10"/>
                  <a:gd name="T28" fmla="*/ 10 w 12"/>
                  <a:gd name="T29" fmla="*/ 2 h 10"/>
                  <a:gd name="T30" fmla="*/ 6 w 12"/>
                  <a:gd name="T31" fmla="*/ 0 h 10"/>
                  <a:gd name="T32" fmla="*/ 2 w 12"/>
                  <a:gd name="T33" fmla="*/ 2 h 10"/>
                  <a:gd name="T34" fmla="*/ 2 w 12"/>
                  <a:gd name="T3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0">
                    <a:moveTo>
                      <a:pt x="2" y="2"/>
                    </a:moveTo>
                    <a:lnTo>
                      <a:pt x="2" y="2"/>
                    </a:lnTo>
                    <a:lnTo>
                      <a:pt x="2" y="2"/>
                    </a:lnTo>
                    <a:lnTo>
                      <a:pt x="0" y="4"/>
                    </a:lnTo>
                    <a:lnTo>
                      <a:pt x="2" y="8"/>
                    </a:lnTo>
                    <a:lnTo>
                      <a:pt x="2" y="8"/>
                    </a:lnTo>
                    <a:lnTo>
                      <a:pt x="2" y="8"/>
                    </a:lnTo>
                    <a:lnTo>
                      <a:pt x="6" y="10"/>
                    </a:lnTo>
                    <a:lnTo>
                      <a:pt x="10" y="8"/>
                    </a:lnTo>
                    <a:lnTo>
                      <a:pt x="10" y="8"/>
                    </a:lnTo>
                    <a:lnTo>
                      <a:pt x="10" y="8"/>
                    </a:lnTo>
                    <a:lnTo>
                      <a:pt x="12" y="6"/>
                    </a:lnTo>
                    <a:lnTo>
                      <a:pt x="10" y="2"/>
                    </a:lnTo>
                    <a:lnTo>
                      <a:pt x="10" y="2"/>
                    </a:lnTo>
                    <a:lnTo>
                      <a:pt x="10" y="2"/>
                    </a:lnTo>
                    <a:lnTo>
                      <a:pt x="6" y="0"/>
                    </a:lnTo>
                    <a:lnTo>
                      <a:pt x="2" y="2"/>
                    </a:lnTo>
                    <a:lnTo>
                      <a:pt x="2" y="2"/>
                    </a:lnTo>
                    <a:close/>
                  </a:path>
                </a:pathLst>
              </a:custGeom>
              <a:solidFill>
                <a:srgbClr val="FEE6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5" name="Freeform 60"/>
              <p:cNvSpPr>
                <a:spLocks/>
              </p:cNvSpPr>
              <p:nvPr/>
            </p:nvSpPr>
            <p:spPr bwMode="auto">
              <a:xfrm>
                <a:off x="25705900" y="5500726"/>
                <a:ext cx="147267" cy="132541"/>
              </a:xfrm>
              <a:custGeom>
                <a:avLst/>
                <a:gdLst>
                  <a:gd name="T0" fmla="*/ 2 w 20"/>
                  <a:gd name="T1" fmla="*/ 2 h 18"/>
                  <a:gd name="T2" fmla="*/ 2 w 20"/>
                  <a:gd name="T3" fmla="*/ 2 h 18"/>
                  <a:gd name="T4" fmla="*/ 2 w 20"/>
                  <a:gd name="T5" fmla="*/ 2 h 18"/>
                  <a:gd name="T6" fmla="*/ 0 w 20"/>
                  <a:gd name="T7" fmla="*/ 6 h 18"/>
                  <a:gd name="T8" fmla="*/ 2 w 20"/>
                  <a:gd name="T9" fmla="*/ 10 h 18"/>
                  <a:gd name="T10" fmla="*/ 10 w 20"/>
                  <a:gd name="T11" fmla="*/ 16 h 18"/>
                  <a:gd name="T12" fmla="*/ 10 w 20"/>
                  <a:gd name="T13" fmla="*/ 16 h 18"/>
                  <a:gd name="T14" fmla="*/ 14 w 20"/>
                  <a:gd name="T15" fmla="*/ 18 h 18"/>
                  <a:gd name="T16" fmla="*/ 18 w 20"/>
                  <a:gd name="T17" fmla="*/ 16 h 18"/>
                  <a:gd name="T18" fmla="*/ 18 w 20"/>
                  <a:gd name="T19" fmla="*/ 16 h 18"/>
                  <a:gd name="T20" fmla="*/ 18 w 20"/>
                  <a:gd name="T21" fmla="*/ 16 h 18"/>
                  <a:gd name="T22" fmla="*/ 20 w 20"/>
                  <a:gd name="T23" fmla="*/ 12 h 18"/>
                  <a:gd name="T24" fmla="*/ 18 w 20"/>
                  <a:gd name="T25" fmla="*/ 8 h 18"/>
                  <a:gd name="T26" fmla="*/ 10 w 20"/>
                  <a:gd name="T27" fmla="*/ 2 h 18"/>
                  <a:gd name="T28" fmla="*/ 10 w 20"/>
                  <a:gd name="T29" fmla="*/ 2 h 18"/>
                  <a:gd name="T30" fmla="*/ 6 w 20"/>
                  <a:gd name="T31" fmla="*/ 0 h 18"/>
                  <a:gd name="T32" fmla="*/ 2 w 20"/>
                  <a:gd name="T33" fmla="*/ 2 h 18"/>
                  <a:gd name="T34" fmla="*/ 2 w 20"/>
                  <a:gd name="T35"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18">
                    <a:moveTo>
                      <a:pt x="2" y="2"/>
                    </a:moveTo>
                    <a:lnTo>
                      <a:pt x="2" y="2"/>
                    </a:lnTo>
                    <a:lnTo>
                      <a:pt x="2" y="2"/>
                    </a:lnTo>
                    <a:lnTo>
                      <a:pt x="0" y="6"/>
                    </a:lnTo>
                    <a:lnTo>
                      <a:pt x="2" y="10"/>
                    </a:lnTo>
                    <a:lnTo>
                      <a:pt x="10" y="16"/>
                    </a:lnTo>
                    <a:lnTo>
                      <a:pt x="10" y="16"/>
                    </a:lnTo>
                    <a:lnTo>
                      <a:pt x="14" y="18"/>
                    </a:lnTo>
                    <a:lnTo>
                      <a:pt x="18" y="16"/>
                    </a:lnTo>
                    <a:lnTo>
                      <a:pt x="18" y="16"/>
                    </a:lnTo>
                    <a:lnTo>
                      <a:pt x="18" y="16"/>
                    </a:lnTo>
                    <a:lnTo>
                      <a:pt x="20" y="12"/>
                    </a:lnTo>
                    <a:lnTo>
                      <a:pt x="18" y="8"/>
                    </a:lnTo>
                    <a:lnTo>
                      <a:pt x="10" y="2"/>
                    </a:lnTo>
                    <a:lnTo>
                      <a:pt x="10" y="2"/>
                    </a:lnTo>
                    <a:lnTo>
                      <a:pt x="6" y="0"/>
                    </a:lnTo>
                    <a:lnTo>
                      <a:pt x="2" y="2"/>
                    </a:lnTo>
                    <a:lnTo>
                      <a:pt x="2" y="2"/>
                    </a:lnTo>
                    <a:close/>
                  </a:path>
                </a:pathLst>
              </a:custGeom>
              <a:solidFill>
                <a:srgbClr val="FED6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6" name="Freeform 61"/>
              <p:cNvSpPr>
                <a:spLocks/>
              </p:cNvSpPr>
              <p:nvPr/>
            </p:nvSpPr>
            <p:spPr bwMode="auto">
              <a:xfrm>
                <a:off x="25764807" y="5544906"/>
                <a:ext cx="73634" cy="73634"/>
              </a:xfrm>
              <a:custGeom>
                <a:avLst/>
                <a:gdLst>
                  <a:gd name="T0" fmla="*/ 2 w 10"/>
                  <a:gd name="T1" fmla="*/ 2 h 10"/>
                  <a:gd name="T2" fmla="*/ 2 w 10"/>
                  <a:gd name="T3" fmla="*/ 2 h 10"/>
                  <a:gd name="T4" fmla="*/ 2 w 10"/>
                  <a:gd name="T5" fmla="*/ 2 h 10"/>
                  <a:gd name="T6" fmla="*/ 0 w 10"/>
                  <a:gd name="T7" fmla="*/ 6 h 10"/>
                  <a:gd name="T8" fmla="*/ 0 w 10"/>
                  <a:gd name="T9" fmla="*/ 8 h 10"/>
                  <a:gd name="T10" fmla="*/ 2 w 10"/>
                  <a:gd name="T11" fmla="*/ 10 h 10"/>
                  <a:gd name="T12" fmla="*/ 2 w 10"/>
                  <a:gd name="T13" fmla="*/ 10 h 10"/>
                  <a:gd name="T14" fmla="*/ 6 w 10"/>
                  <a:gd name="T15" fmla="*/ 10 h 10"/>
                  <a:gd name="T16" fmla="*/ 8 w 10"/>
                  <a:gd name="T17" fmla="*/ 8 h 10"/>
                  <a:gd name="T18" fmla="*/ 8 w 10"/>
                  <a:gd name="T19" fmla="*/ 8 h 10"/>
                  <a:gd name="T20" fmla="*/ 8 w 10"/>
                  <a:gd name="T21" fmla="*/ 8 h 10"/>
                  <a:gd name="T22" fmla="*/ 10 w 10"/>
                  <a:gd name="T23" fmla="*/ 6 h 10"/>
                  <a:gd name="T24" fmla="*/ 8 w 10"/>
                  <a:gd name="T25" fmla="*/ 2 h 10"/>
                  <a:gd name="T26" fmla="*/ 8 w 10"/>
                  <a:gd name="T27" fmla="*/ 2 h 10"/>
                  <a:gd name="T28" fmla="*/ 8 w 10"/>
                  <a:gd name="T29" fmla="*/ 2 h 10"/>
                  <a:gd name="T30" fmla="*/ 4 w 10"/>
                  <a:gd name="T31" fmla="*/ 0 h 10"/>
                  <a:gd name="T32" fmla="*/ 2 w 10"/>
                  <a:gd name="T33" fmla="*/ 2 h 10"/>
                  <a:gd name="T34" fmla="*/ 2 w 10"/>
                  <a:gd name="T3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0">
                    <a:moveTo>
                      <a:pt x="2" y="2"/>
                    </a:moveTo>
                    <a:lnTo>
                      <a:pt x="2" y="2"/>
                    </a:lnTo>
                    <a:lnTo>
                      <a:pt x="2" y="2"/>
                    </a:lnTo>
                    <a:lnTo>
                      <a:pt x="0" y="6"/>
                    </a:lnTo>
                    <a:lnTo>
                      <a:pt x="0" y="8"/>
                    </a:lnTo>
                    <a:lnTo>
                      <a:pt x="2" y="10"/>
                    </a:lnTo>
                    <a:lnTo>
                      <a:pt x="2" y="10"/>
                    </a:lnTo>
                    <a:lnTo>
                      <a:pt x="6" y="10"/>
                    </a:lnTo>
                    <a:lnTo>
                      <a:pt x="8" y="8"/>
                    </a:lnTo>
                    <a:lnTo>
                      <a:pt x="8" y="8"/>
                    </a:lnTo>
                    <a:lnTo>
                      <a:pt x="8" y="8"/>
                    </a:lnTo>
                    <a:lnTo>
                      <a:pt x="10" y="6"/>
                    </a:lnTo>
                    <a:lnTo>
                      <a:pt x="8" y="2"/>
                    </a:lnTo>
                    <a:lnTo>
                      <a:pt x="8" y="2"/>
                    </a:lnTo>
                    <a:lnTo>
                      <a:pt x="8" y="2"/>
                    </a:lnTo>
                    <a:lnTo>
                      <a:pt x="4" y="0"/>
                    </a:lnTo>
                    <a:lnTo>
                      <a:pt x="2" y="2"/>
                    </a:lnTo>
                    <a:lnTo>
                      <a:pt x="2" y="2"/>
                    </a:lnTo>
                    <a:close/>
                  </a:path>
                </a:pathLst>
              </a:custGeom>
              <a:solidFill>
                <a:srgbClr val="FEE6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53" name="Freeform 6"/>
            <p:cNvSpPr>
              <a:spLocks/>
            </p:cNvSpPr>
            <p:nvPr/>
          </p:nvSpPr>
          <p:spPr bwMode="auto">
            <a:xfrm>
              <a:off x="4857750" y="6826250"/>
              <a:ext cx="549275" cy="314325"/>
            </a:xfrm>
            <a:custGeom>
              <a:avLst/>
              <a:gdLst>
                <a:gd name="T0" fmla="*/ 346 w 346"/>
                <a:gd name="T1" fmla="*/ 126 h 198"/>
                <a:gd name="T2" fmla="*/ 346 w 346"/>
                <a:gd name="T3" fmla="*/ 126 h 198"/>
                <a:gd name="T4" fmla="*/ 296 w 346"/>
                <a:gd name="T5" fmla="*/ 112 h 198"/>
                <a:gd name="T6" fmla="*/ 254 w 346"/>
                <a:gd name="T7" fmla="*/ 102 h 198"/>
                <a:gd name="T8" fmla="*/ 236 w 346"/>
                <a:gd name="T9" fmla="*/ 100 h 198"/>
                <a:gd name="T10" fmla="*/ 224 w 346"/>
                <a:gd name="T11" fmla="*/ 98 h 198"/>
                <a:gd name="T12" fmla="*/ 224 w 346"/>
                <a:gd name="T13" fmla="*/ 98 h 198"/>
                <a:gd name="T14" fmla="*/ 218 w 346"/>
                <a:gd name="T15" fmla="*/ 100 h 198"/>
                <a:gd name="T16" fmla="*/ 212 w 346"/>
                <a:gd name="T17" fmla="*/ 104 h 198"/>
                <a:gd name="T18" fmla="*/ 198 w 346"/>
                <a:gd name="T19" fmla="*/ 116 h 198"/>
                <a:gd name="T20" fmla="*/ 182 w 346"/>
                <a:gd name="T21" fmla="*/ 132 h 198"/>
                <a:gd name="T22" fmla="*/ 166 w 346"/>
                <a:gd name="T23" fmla="*/ 152 h 198"/>
                <a:gd name="T24" fmla="*/ 150 w 346"/>
                <a:gd name="T25" fmla="*/ 170 h 198"/>
                <a:gd name="T26" fmla="*/ 136 w 346"/>
                <a:gd name="T27" fmla="*/ 186 h 198"/>
                <a:gd name="T28" fmla="*/ 122 w 346"/>
                <a:gd name="T29" fmla="*/ 196 h 198"/>
                <a:gd name="T30" fmla="*/ 116 w 346"/>
                <a:gd name="T31" fmla="*/ 198 h 198"/>
                <a:gd name="T32" fmla="*/ 112 w 346"/>
                <a:gd name="T33" fmla="*/ 198 h 198"/>
                <a:gd name="T34" fmla="*/ 112 w 346"/>
                <a:gd name="T35" fmla="*/ 198 h 198"/>
                <a:gd name="T36" fmla="*/ 84 w 346"/>
                <a:gd name="T37" fmla="*/ 192 h 198"/>
                <a:gd name="T38" fmla="*/ 68 w 346"/>
                <a:gd name="T39" fmla="*/ 186 h 198"/>
                <a:gd name="T40" fmla="*/ 50 w 346"/>
                <a:gd name="T41" fmla="*/ 178 h 198"/>
                <a:gd name="T42" fmla="*/ 32 w 346"/>
                <a:gd name="T43" fmla="*/ 170 h 198"/>
                <a:gd name="T44" fmla="*/ 18 w 346"/>
                <a:gd name="T45" fmla="*/ 160 h 198"/>
                <a:gd name="T46" fmla="*/ 12 w 346"/>
                <a:gd name="T47" fmla="*/ 152 h 198"/>
                <a:gd name="T48" fmla="*/ 6 w 346"/>
                <a:gd name="T49" fmla="*/ 146 h 198"/>
                <a:gd name="T50" fmla="*/ 2 w 346"/>
                <a:gd name="T51" fmla="*/ 138 h 198"/>
                <a:gd name="T52" fmla="*/ 0 w 346"/>
                <a:gd name="T53" fmla="*/ 130 h 198"/>
                <a:gd name="T54" fmla="*/ 0 w 346"/>
                <a:gd name="T55" fmla="*/ 130 h 198"/>
                <a:gd name="T56" fmla="*/ 0 w 346"/>
                <a:gd name="T57" fmla="*/ 120 h 198"/>
                <a:gd name="T58" fmla="*/ 2 w 346"/>
                <a:gd name="T59" fmla="*/ 110 h 198"/>
                <a:gd name="T60" fmla="*/ 6 w 346"/>
                <a:gd name="T61" fmla="*/ 100 h 198"/>
                <a:gd name="T62" fmla="*/ 12 w 346"/>
                <a:gd name="T63" fmla="*/ 90 h 198"/>
                <a:gd name="T64" fmla="*/ 28 w 346"/>
                <a:gd name="T65" fmla="*/ 68 h 198"/>
                <a:gd name="T66" fmla="*/ 46 w 346"/>
                <a:gd name="T67" fmla="*/ 48 h 198"/>
                <a:gd name="T68" fmla="*/ 64 w 346"/>
                <a:gd name="T69" fmla="*/ 28 h 198"/>
                <a:gd name="T70" fmla="*/ 80 w 346"/>
                <a:gd name="T71" fmla="*/ 14 h 198"/>
                <a:gd name="T72" fmla="*/ 96 w 346"/>
                <a:gd name="T73" fmla="*/ 0 h 198"/>
                <a:gd name="T74" fmla="*/ 96 w 346"/>
                <a:gd name="T75" fmla="*/ 0 h 198"/>
                <a:gd name="T76" fmla="*/ 130 w 346"/>
                <a:gd name="T77" fmla="*/ 14 h 198"/>
                <a:gd name="T78" fmla="*/ 208 w 346"/>
                <a:gd name="T79" fmla="*/ 48 h 198"/>
                <a:gd name="T80" fmla="*/ 252 w 346"/>
                <a:gd name="T81" fmla="*/ 70 h 198"/>
                <a:gd name="T82" fmla="*/ 292 w 346"/>
                <a:gd name="T83" fmla="*/ 90 h 198"/>
                <a:gd name="T84" fmla="*/ 326 w 346"/>
                <a:gd name="T85" fmla="*/ 110 h 198"/>
                <a:gd name="T86" fmla="*/ 338 w 346"/>
                <a:gd name="T87" fmla="*/ 118 h 198"/>
                <a:gd name="T88" fmla="*/ 346 w 346"/>
                <a:gd name="T89" fmla="*/ 126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6" h="198">
                  <a:moveTo>
                    <a:pt x="346" y="126"/>
                  </a:moveTo>
                  <a:lnTo>
                    <a:pt x="346" y="126"/>
                  </a:lnTo>
                  <a:lnTo>
                    <a:pt x="296" y="112"/>
                  </a:lnTo>
                  <a:lnTo>
                    <a:pt x="254" y="102"/>
                  </a:lnTo>
                  <a:lnTo>
                    <a:pt x="236" y="100"/>
                  </a:lnTo>
                  <a:lnTo>
                    <a:pt x="224" y="98"/>
                  </a:lnTo>
                  <a:lnTo>
                    <a:pt x="224" y="98"/>
                  </a:lnTo>
                  <a:lnTo>
                    <a:pt x="218" y="100"/>
                  </a:lnTo>
                  <a:lnTo>
                    <a:pt x="212" y="104"/>
                  </a:lnTo>
                  <a:lnTo>
                    <a:pt x="198" y="116"/>
                  </a:lnTo>
                  <a:lnTo>
                    <a:pt x="182" y="132"/>
                  </a:lnTo>
                  <a:lnTo>
                    <a:pt x="166" y="152"/>
                  </a:lnTo>
                  <a:lnTo>
                    <a:pt x="150" y="170"/>
                  </a:lnTo>
                  <a:lnTo>
                    <a:pt x="136" y="186"/>
                  </a:lnTo>
                  <a:lnTo>
                    <a:pt x="122" y="196"/>
                  </a:lnTo>
                  <a:lnTo>
                    <a:pt x="116" y="198"/>
                  </a:lnTo>
                  <a:lnTo>
                    <a:pt x="112" y="198"/>
                  </a:lnTo>
                  <a:lnTo>
                    <a:pt x="112" y="198"/>
                  </a:lnTo>
                  <a:lnTo>
                    <a:pt x="84" y="192"/>
                  </a:lnTo>
                  <a:lnTo>
                    <a:pt x="68" y="186"/>
                  </a:lnTo>
                  <a:lnTo>
                    <a:pt x="50" y="178"/>
                  </a:lnTo>
                  <a:lnTo>
                    <a:pt x="32" y="170"/>
                  </a:lnTo>
                  <a:lnTo>
                    <a:pt x="18" y="160"/>
                  </a:lnTo>
                  <a:lnTo>
                    <a:pt x="12" y="152"/>
                  </a:lnTo>
                  <a:lnTo>
                    <a:pt x="6" y="146"/>
                  </a:lnTo>
                  <a:lnTo>
                    <a:pt x="2" y="138"/>
                  </a:lnTo>
                  <a:lnTo>
                    <a:pt x="0" y="130"/>
                  </a:lnTo>
                  <a:lnTo>
                    <a:pt x="0" y="130"/>
                  </a:lnTo>
                  <a:lnTo>
                    <a:pt x="0" y="120"/>
                  </a:lnTo>
                  <a:lnTo>
                    <a:pt x="2" y="110"/>
                  </a:lnTo>
                  <a:lnTo>
                    <a:pt x="6" y="100"/>
                  </a:lnTo>
                  <a:lnTo>
                    <a:pt x="12" y="90"/>
                  </a:lnTo>
                  <a:lnTo>
                    <a:pt x="28" y="68"/>
                  </a:lnTo>
                  <a:lnTo>
                    <a:pt x="46" y="48"/>
                  </a:lnTo>
                  <a:lnTo>
                    <a:pt x="64" y="28"/>
                  </a:lnTo>
                  <a:lnTo>
                    <a:pt x="80" y="14"/>
                  </a:lnTo>
                  <a:lnTo>
                    <a:pt x="96" y="0"/>
                  </a:lnTo>
                  <a:lnTo>
                    <a:pt x="96" y="0"/>
                  </a:lnTo>
                  <a:lnTo>
                    <a:pt x="130" y="14"/>
                  </a:lnTo>
                  <a:lnTo>
                    <a:pt x="208" y="48"/>
                  </a:lnTo>
                  <a:lnTo>
                    <a:pt x="252" y="70"/>
                  </a:lnTo>
                  <a:lnTo>
                    <a:pt x="292" y="90"/>
                  </a:lnTo>
                  <a:lnTo>
                    <a:pt x="326" y="110"/>
                  </a:lnTo>
                  <a:lnTo>
                    <a:pt x="338" y="118"/>
                  </a:lnTo>
                  <a:lnTo>
                    <a:pt x="346" y="1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4" name="Freeform 10"/>
            <p:cNvSpPr>
              <a:spLocks/>
            </p:cNvSpPr>
            <p:nvPr/>
          </p:nvSpPr>
          <p:spPr bwMode="auto">
            <a:xfrm>
              <a:off x="5264150" y="6838950"/>
              <a:ext cx="231775" cy="193675"/>
            </a:xfrm>
            <a:custGeom>
              <a:avLst/>
              <a:gdLst>
                <a:gd name="T0" fmla="*/ 146 w 146"/>
                <a:gd name="T1" fmla="*/ 50 h 122"/>
                <a:gd name="T2" fmla="*/ 146 w 146"/>
                <a:gd name="T3" fmla="*/ 50 h 122"/>
                <a:gd name="T4" fmla="*/ 40 w 146"/>
                <a:gd name="T5" fmla="*/ 2 h 122"/>
                <a:gd name="T6" fmla="*/ 40 w 146"/>
                <a:gd name="T7" fmla="*/ 2 h 122"/>
                <a:gd name="T8" fmla="*/ 36 w 146"/>
                <a:gd name="T9" fmla="*/ 0 h 122"/>
                <a:gd name="T10" fmla="*/ 34 w 146"/>
                <a:gd name="T11" fmla="*/ 2 h 122"/>
                <a:gd name="T12" fmla="*/ 26 w 146"/>
                <a:gd name="T13" fmla="*/ 6 h 122"/>
                <a:gd name="T14" fmla="*/ 18 w 146"/>
                <a:gd name="T15" fmla="*/ 16 h 122"/>
                <a:gd name="T16" fmla="*/ 10 w 146"/>
                <a:gd name="T17" fmla="*/ 28 h 122"/>
                <a:gd name="T18" fmla="*/ 4 w 146"/>
                <a:gd name="T19" fmla="*/ 40 h 122"/>
                <a:gd name="T20" fmla="*/ 0 w 146"/>
                <a:gd name="T21" fmla="*/ 54 h 122"/>
                <a:gd name="T22" fmla="*/ 0 w 146"/>
                <a:gd name="T23" fmla="*/ 66 h 122"/>
                <a:gd name="T24" fmla="*/ 0 w 146"/>
                <a:gd name="T25" fmla="*/ 76 h 122"/>
                <a:gd name="T26" fmla="*/ 0 w 146"/>
                <a:gd name="T27" fmla="*/ 76 h 122"/>
                <a:gd name="T28" fmla="*/ 4 w 146"/>
                <a:gd name="T29" fmla="*/ 80 h 122"/>
                <a:gd name="T30" fmla="*/ 8 w 146"/>
                <a:gd name="T31" fmla="*/ 84 h 122"/>
                <a:gd name="T32" fmla="*/ 20 w 146"/>
                <a:gd name="T33" fmla="*/ 94 h 122"/>
                <a:gd name="T34" fmla="*/ 34 w 146"/>
                <a:gd name="T35" fmla="*/ 100 h 122"/>
                <a:gd name="T36" fmla="*/ 52 w 146"/>
                <a:gd name="T37" fmla="*/ 108 h 122"/>
                <a:gd name="T38" fmla="*/ 86 w 146"/>
                <a:gd name="T39" fmla="*/ 118 h 122"/>
                <a:gd name="T40" fmla="*/ 108 w 146"/>
                <a:gd name="T41" fmla="*/ 122 h 122"/>
                <a:gd name="T42" fmla="*/ 108 w 146"/>
                <a:gd name="T43" fmla="*/ 122 h 122"/>
                <a:gd name="T44" fmla="*/ 110 w 146"/>
                <a:gd name="T45" fmla="*/ 120 h 122"/>
                <a:gd name="T46" fmla="*/ 114 w 146"/>
                <a:gd name="T47" fmla="*/ 118 h 122"/>
                <a:gd name="T48" fmla="*/ 120 w 146"/>
                <a:gd name="T49" fmla="*/ 110 h 122"/>
                <a:gd name="T50" fmla="*/ 126 w 146"/>
                <a:gd name="T51" fmla="*/ 98 h 122"/>
                <a:gd name="T52" fmla="*/ 132 w 146"/>
                <a:gd name="T53" fmla="*/ 86 h 122"/>
                <a:gd name="T54" fmla="*/ 142 w 146"/>
                <a:gd name="T55" fmla="*/ 62 h 122"/>
                <a:gd name="T56" fmla="*/ 146 w 146"/>
                <a:gd name="T57" fmla="*/ 5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122">
                  <a:moveTo>
                    <a:pt x="146" y="50"/>
                  </a:moveTo>
                  <a:lnTo>
                    <a:pt x="146" y="50"/>
                  </a:lnTo>
                  <a:lnTo>
                    <a:pt x="40" y="2"/>
                  </a:lnTo>
                  <a:lnTo>
                    <a:pt x="40" y="2"/>
                  </a:lnTo>
                  <a:lnTo>
                    <a:pt x="36" y="0"/>
                  </a:lnTo>
                  <a:lnTo>
                    <a:pt x="34" y="2"/>
                  </a:lnTo>
                  <a:lnTo>
                    <a:pt x="26" y="6"/>
                  </a:lnTo>
                  <a:lnTo>
                    <a:pt x="18" y="16"/>
                  </a:lnTo>
                  <a:lnTo>
                    <a:pt x="10" y="28"/>
                  </a:lnTo>
                  <a:lnTo>
                    <a:pt x="4" y="40"/>
                  </a:lnTo>
                  <a:lnTo>
                    <a:pt x="0" y="54"/>
                  </a:lnTo>
                  <a:lnTo>
                    <a:pt x="0" y="66"/>
                  </a:lnTo>
                  <a:lnTo>
                    <a:pt x="0" y="76"/>
                  </a:lnTo>
                  <a:lnTo>
                    <a:pt x="0" y="76"/>
                  </a:lnTo>
                  <a:lnTo>
                    <a:pt x="4" y="80"/>
                  </a:lnTo>
                  <a:lnTo>
                    <a:pt x="8" y="84"/>
                  </a:lnTo>
                  <a:lnTo>
                    <a:pt x="20" y="94"/>
                  </a:lnTo>
                  <a:lnTo>
                    <a:pt x="34" y="100"/>
                  </a:lnTo>
                  <a:lnTo>
                    <a:pt x="52" y="108"/>
                  </a:lnTo>
                  <a:lnTo>
                    <a:pt x="86" y="118"/>
                  </a:lnTo>
                  <a:lnTo>
                    <a:pt x="108" y="122"/>
                  </a:lnTo>
                  <a:lnTo>
                    <a:pt x="108" y="122"/>
                  </a:lnTo>
                  <a:lnTo>
                    <a:pt x="110" y="120"/>
                  </a:lnTo>
                  <a:lnTo>
                    <a:pt x="114" y="118"/>
                  </a:lnTo>
                  <a:lnTo>
                    <a:pt x="120" y="110"/>
                  </a:lnTo>
                  <a:lnTo>
                    <a:pt x="126" y="98"/>
                  </a:lnTo>
                  <a:lnTo>
                    <a:pt x="132" y="86"/>
                  </a:lnTo>
                  <a:lnTo>
                    <a:pt x="142" y="62"/>
                  </a:lnTo>
                  <a:lnTo>
                    <a:pt x="146"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5" name="Freeform 12"/>
            <p:cNvSpPr>
              <a:spLocks/>
            </p:cNvSpPr>
            <p:nvPr/>
          </p:nvSpPr>
          <p:spPr bwMode="auto">
            <a:xfrm>
              <a:off x="5105400" y="6956425"/>
              <a:ext cx="196850" cy="184150"/>
            </a:xfrm>
            <a:custGeom>
              <a:avLst/>
              <a:gdLst>
                <a:gd name="T0" fmla="*/ 68 w 124"/>
                <a:gd name="T1" fmla="*/ 16 h 116"/>
                <a:gd name="T2" fmla="*/ 68 w 124"/>
                <a:gd name="T3" fmla="*/ 16 h 116"/>
                <a:gd name="T4" fmla="*/ 78 w 124"/>
                <a:gd name="T5" fmla="*/ 26 h 116"/>
                <a:gd name="T6" fmla="*/ 100 w 124"/>
                <a:gd name="T7" fmla="*/ 50 h 116"/>
                <a:gd name="T8" fmla="*/ 110 w 124"/>
                <a:gd name="T9" fmla="*/ 64 h 116"/>
                <a:gd name="T10" fmla="*/ 120 w 124"/>
                <a:gd name="T11" fmla="*/ 78 h 116"/>
                <a:gd name="T12" fmla="*/ 124 w 124"/>
                <a:gd name="T13" fmla="*/ 92 h 116"/>
                <a:gd name="T14" fmla="*/ 124 w 124"/>
                <a:gd name="T15" fmla="*/ 96 h 116"/>
                <a:gd name="T16" fmla="*/ 122 w 124"/>
                <a:gd name="T17" fmla="*/ 102 h 116"/>
                <a:gd name="T18" fmla="*/ 122 w 124"/>
                <a:gd name="T19" fmla="*/ 102 h 116"/>
                <a:gd name="T20" fmla="*/ 120 w 124"/>
                <a:gd name="T21" fmla="*/ 106 h 116"/>
                <a:gd name="T22" fmla="*/ 116 w 124"/>
                <a:gd name="T23" fmla="*/ 110 h 116"/>
                <a:gd name="T24" fmla="*/ 104 w 124"/>
                <a:gd name="T25" fmla="*/ 114 h 116"/>
                <a:gd name="T26" fmla="*/ 90 w 124"/>
                <a:gd name="T27" fmla="*/ 116 h 116"/>
                <a:gd name="T28" fmla="*/ 74 w 124"/>
                <a:gd name="T29" fmla="*/ 112 h 116"/>
                <a:gd name="T30" fmla="*/ 56 w 124"/>
                <a:gd name="T31" fmla="*/ 106 h 116"/>
                <a:gd name="T32" fmla="*/ 38 w 124"/>
                <a:gd name="T33" fmla="*/ 92 h 116"/>
                <a:gd name="T34" fmla="*/ 30 w 124"/>
                <a:gd name="T35" fmla="*/ 84 h 116"/>
                <a:gd name="T36" fmla="*/ 22 w 124"/>
                <a:gd name="T37" fmla="*/ 74 h 116"/>
                <a:gd name="T38" fmla="*/ 14 w 124"/>
                <a:gd name="T39" fmla="*/ 62 h 116"/>
                <a:gd name="T40" fmla="*/ 8 w 124"/>
                <a:gd name="T41" fmla="*/ 50 h 116"/>
                <a:gd name="T42" fmla="*/ 8 w 124"/>
                <a:gd name="T43" fmla="*/ 50 h 116"/>
                <a:gd name="T44" fmla="*/ 2 w 124"/>
                <a:gd name="T45" fmla="*/ 38 h 116"/>
                <a:gd name="T46" fmla="*/ 0 w 124"/>
                <a:gd name="T47" fmla="*/ 28 h 116"/>
                <a:gd name="T48" fmla="*/ 0 w 124"/>
                <a:gd name="T49" fmla="*/ 18 h 116"/>
                <a:gd name="T50" fmla="*/ 0 w 124"/>
                <a:gd name="T51" fmla="*/ 12 h 116"/>
                <a:gd name="T52" fmla="*/ 4 w 124"/>
                <a:gd name="T53" fmla="*/ 6 h 116"/>
                <a:gd name="T54" fmla="*/ 8 w 124"/>
                <a:gd name="T55" fmla="*/ 2 h 116"/>
                <a:gd name="T56" fmla="*/ 12 w 124"/>
                <a:gd name="T57" fmla="*/ 0 h 116"/>
                <a:gd name="T58" fmla="*/ 18 w 124"/>
                <a:gd name="T59" fmla="*/ 0 h 116"/>
                <a:gd name="T60" fmla="*/ 32 w 124"/>
                <a:gd name="T61" fmla="*/ 0 h 116"/>
                <a:gd name="T62" fmla="*/ 46 w 124"/>
                <a:gd name="T63" fmla="*/ 4 h 116"/>
                <a:gd name="T64" fmla="*/ 58 w 124"/>
                <a:gd name="T65" fmla="*/ 10 h 116"/>
                <a:gd name="T66" fmla="*/ 68 w 124"/>
                <a:gd name="T67" fmla="*/ 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4" h="116">
                  <a:moveTo>
                    <a:pt x="68" y="16"/>
                  </a:moveTo>
                  <a:lnTo>
                    <a:pt x="68" y="16"/>
                  </a:lnTo>
                  <a:lnTo>
                    <a:pt x="78" y="26"/>
                  </a:lnTo>
                  <a:lnTo>
                    <a:pt x="100" y="50"/>
                  </a:lnTo>
                  <a:lnTo>
                    <a:pt x="110" y="64"/>
                  </a:lnTo>
                  <a:lnTo>
                    <a:pt x="120" y="78"/>
                  </a:lnTo>
                  <a:lnTo>
                    <a:pt x="124" y="92"/>
                  </a:lnTo>
                  <a:lnTo>
                    <a:pt x="124" y="96"/>
                  </a:lnTo>
                  <a:lnTo>
                    <a:pt x="122" y="102"/>
                  </a:lnTo>
                  <a:lnTo>
                    <a:pt x="122" y="102"/>
                  </a:lnTo>
                  <a:lnTo>
                    <a:pt x="120" y="106"/>
                  </a:lnTo>
                  <a:lnTo>
                    <a:pt x="116" y="110"/>
                  </a:lnTo>
                  <a:lnTo>
                    <a:pt x="104" y="114"/>
                  </a:lnTo>
                  <a:lnTo>
                    <a:pt x="90" y="116"/>
                  </a:lnTo>
                  <a:lnTo>
                    <a:pt x="74" y="112"/>
                  </a:lnTo>
                  <a:lnTo>
                    <a:pt x="56" y="106"/>
                  </a:lnTo>
                  <a:lnTo>
                    <a:pt x="38" y="92"/>
                  </a:lnTo>
                  <a:lnTo>
                    <a:pt x="30" y="84"/>
                  </a:lnTo>
                  <a:lnTo>
                    <a:pt x="22" y="74"/>
                  </a:lnTo>
                  <a:lnTo>
                    <a:pt x="14" y="62"/>
                  </a:lnTo>
                  <a:lnTo>
                    <a:pt x="8" y="50"/>
                  </a:lnTo>
                  <a:lnTo>
                    <a:pt x="8" y="50"/>
                  </a:lnTo>
                  <a:lnTo>
                    <a:pt x="2" y="38"/>
                  </a:lnTo>
                  <a:lnTo>
                    <a:pt x="0" y="28"/>
                  </a:lnTo>
                  <a:lnTo>
                    <a:pt x="0" y="18"/>
                  </a:lnTo>
                  <a:lnTo>
                    <a:pt x="0" y="12"/>
                  </a:lnTo>
                  <a:lnTo>
                    <a:pt x="4" y="6"/>
                  </a:lnTo>
                  <a:lnTo>
                    <a:pt x="8" y="2"/>
                  </a:lnTo>
                  <a:lnTo>
                    <a:pt x="12" y="0"/>
                  </a:lnTo>
                  <a:lnTo>
                    <a:pt x="18" y="0"/>
                  </a:lnTo>
                  <a:lnTo>
                    <a:pt x="32" y="0"/>
                  </a:lnTo>
                  <a:lnTo>
                    <a:pt x="46" y="4"/>
                  </a:lnTo>
                  <a:lnTo>
                    <a:pt x="58" y="10"/>
                  </a:lnTo>
                  <a:lnTo>
                    <a:pt x="68" y="1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6" name="Freeform 14"/>
            <p:cNvSpPr>
              <a:spLocks/>
            </p:cNvSpPr>
            <p:nvPr/>
          </p:nvSpPr>
          <p:spPr bwMode="auto">
            <a:xfrm>
              <a:off x="5035550" y="7032625"/>
              <a:ext cx="168275" cy="171450"/>
            </a:xfrm>
            <a:custGeom>
              <a:avLst/>
              <a:gdLst>
                <a:gd name="T0" fmla="*/ 20 w 106"/>
                <a:gd name="T1" fmla="*/ 0 h 108"/>
                <a:gd name="T2" fmla="*/ 20 w 106"/>
                <a:gd name="T3" fmla="*/ 0 h 108"/>
                <a:gd name="T4" fmla="*/ 30 w 106"/>
                <a:gd name="T5" fmla="*/ 2 h 108"/>
                <a:gd name="T6" fmla="*/ 44 w 106"/>
                <a:gd name="T7" fmla="*/ 6 h 108"/>
                <a:gd name="T8" fmla="*/ 60 w 106"/>
                <a:gd name="T9" fmla="*/ 14 h 108"/>
                <a:gd name="T10" fmla="*/ 74 w 106"/>
                <a:gd name="T11" fmla="*/ 26 h 108"/>
                <a:gd name="T12" fmla="*/ 86 w 106"/>
                <a:gd name="T13" fmla="*/ 36 h 108"/>
                <a:gd name="T14" fmla="*/ 96 w 106"/>
                <a:gd name="T15" fmla="*/ 48 h 108"/>
                <a:gd name="T16" fmla="*/ 104 w 106"/>
                <a:gd name="T17" fmla="*/ 58 h 108"/>
                <a:gd name="T18" fmla="*/ 106 w 106"/>
                <a:gd name="T19" fmla="*/ 64 h 108"/>
                <a:gd name="T20" fmla="*/ 106 w 106"/>
                <a:gd name="T21" fmla="*/ 68 h 108"/>
                <a:gd name="T22" fmla="*/ 106 w 106"/>
                <a:gd name="T23" fmla="*/ 68 h 108"/>
                <a:gd name="T24" fmla="*/ 104 w 106"/>
                <a:gd name="T25" fmla="*/ 76 h 108"/>
                <a:gd name="T26" fmla="*/ 100 w 106"/>
                <a:gd name="T27" fmla="*/ 86 h 108"/>
                <a:gd name="T28" fmla="*/ 94 w 106"/>
                <a:gd name="T29" fmla="*/ 94 h 108"/>
                <a:gd name="T30" fmla="*/ 88 w 106"/>
                <a:gd name="T31" fmla="*/ 102 h 108"/>
                <a:gd name="T32" fmla="*/ 78 w 106"/>
                <a:gd name="T33" fmla="*/ 106 h 108"/>
                <a:gd name="T34" fmla="*/ 68 w 106"/>
                <a:gd name="T35" fmla="*/ 108 h 108"/>
                <a:gd name="T36" fmla="*/ 56 w 106"/>
                <a:gd name="T37" fmla="*/ 106 h 108"/>
                <a:gd name="T38" fmla="*/ 44 w 106"/>
                <a:gd name="T39" fmla="*/ 100 h 108"/>
                <a:gd name="T40" fmla="*/ 44 w 106"/>
                <a:gd name="T41" fmla="*/ 100 h 108"/>
                <a:gd name="T42" fmla="*/ 30 w 106"/>
                <a:gd name="T43" fmla="*/ 88 h 108"/>
                <a:gd name="T44" fmla="*/ 18 w 106"/>
                <a:gd name="T45" fmla="*/ 74 h 108"/>
                <a:gd name="T46" fmla="*/ 8 w 106"/>
                <a:gd name="T47" fmla="*/ 58 h 108"/>
                <a:gd name="T48" fmla="*/ 2 w 106"/>
                <a:gd name="T49" fmla="*/ 42 h 108"/>
                <a:gd name="T50" fmla="*/ 0 w 106"/>
                <a:gd name="T51" fmla="*/ 26 h 108"/>
                <a:gd name="T52" fmla="*/ 0 w 106"/>
                <a:gd name="T53" fmla="*/ 18 h 108"/>
                <a:gd name="T54" fmla="*/ 0 w 106"/>
                <a:gd name="T55" fmla="*/ 12 h 108"/>
                <a:gd name="T56" fmla="*/ 4 w 106"/>
                <a:gd name="T57" fmla="*/ 8 h 108"/>
                <a:gd name="T58" fmla="*/ 8 w 106"/>
                <a:gd name="T59" fmla="*/ 4 h 108"/>
                <a:gd name="T60" fmla="*/ 12 w 106"/>
                <a:gd name="T61" fmla="*/ 0 h 108"/>
                <a:gd name="T62" fmla="*/ 20 w 106"/>
                <a:gd name="T63"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6" h="108">
                  <a:moveTo>
                    <a:pt x="20" y="0"/>
                  </a:moveTo>
                  <a:lnTo>
                    <a:pt x="20" y="0"/>
                  </a:lnTo>
                  <a:lnTo>
                    <a:pt x="30" y="2"/>
                  </a:lnTo>
                  <a:lnTo>
                    <a:pt x="44" y="6"/>
                  </a:lnTo>
                  <a:lnTo>
                    <a:pt x="60" y="14"/>
                  </a:lnTo>
                  <a:lnTo>
                    <a:pt x="74" y="26"/>
                  </a:lnTo>
                  <a:lnTo>
                    <a:pt x="86" y="36"/>
                  </a:lnTo>
                  <a:lnTo>
                    <a:pt x="96" y="48"/>
                  </a:lnTo>
                  <a:lnTo>
                    <a:pt x="104" y="58"/>
                  </a:lnTo>
                  <a:lnTo>
                    <a:pt x="106" y="64"/>
                  </a:lnTo>
                  <a:lnTo>
                    <a:pt x="106" y="68"/>
                  </a:lnTo>
                  <a:lnTo>
                    <a:pt x="106" y="68"/>
                  </a:lnTo>
                  <a:lnTo>
                    <a:pt x="104" y="76"/>
                  </a:lnTo>
                  <a:lnTo>
                    <a:pt x="100" y="86"/>
                  </a:lnTo>
                  <a:lnTo>
                    <a:pt x="94" y="94"/>
                  </a:lnTo>
                  <a:lnTo>
                    <a:pt x="88" y="102"/>
                  </a:lnTo>
                  <a:lnTo>
                    <a:pt x="78" y="106"/>
                  </a:lnTo>
                  <a:lnTo>
                    <a:pt x="68" y="108"/>
                  </a:lnTo>
                  <a:lnTo>
                    <a:pt x="56" y="106"/>
                  </a:lnTo>
                  <a:lnTo>
                    <a:pt x="44" y="100"/>
                  </a:lnTo>
                  <a:lnTo>
                    <a:pt x="44" y="100"/>
                  </a:lnTo>
                  <a:lnTo>
                    <a:pt x="30" y="88"/>
                  </a:lnTo>
                  <a:lnTo>
                    <a:pt x="18" y="74"/>
                  </a:lnTo>
                  <a:lnTo>
                    <a:pt x="8" y="58"/>
                  </a:lnTo>
                  <a:lnTo>
                    <a:pt x="2" y="42"/>
                  </a:lnTo>
                  <a:lnTo>
                    <a:pt x="0" y="26"/>
                  </a:lnTo>
                  <a:lnTo>
                    <a:pt x="0" y="18"/>
                  </a:lnTo>
                  <a:lnTo>
                    <a:pt x="0" y="12"/>
                  </a:lnTo>
                  <a:lnTo>
                    <a:pt x="4" y="8"/>
                  </a:lnTo>
                  <a:lnTo>
                    <a:pt x="8" y="4"/>
                  </a:lnTo>
                  <a:lnTo>
                    <a:pt x="12" y="0"/>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7" name="Freeform 16"/>
            <p:cNvSpPr>
              <a:spLocks/>
            </p:cNvSpPr>
            <p:nvPr/>
          </p:nvSpPr>
          <p:spPr bwMode="auto">
            <a:xfrm>
              <a:off x="4826000" y="6750050"/>
              <a:ext cx="438150" cy="285750"/>
            </a:xfrm>
            <a:custGeom>
              <a:avLst/>
              <a:gdLst>
                <a:gd name="T0" fmla="*/ 4 w 276"/>
                <a:gd name="T1" fmla="*/ 114 h 180"/>
                <a:gd name="T2" fmla="*/ 4 w 276"/>
                <a:gd name="T3" fmla="*/ 114 h 180"/>
                <a:gd name="T4" fmla="*/ 14 w 276"/>
                <a:gd name="T5" fmla="*/ 98 h 180"/>
                <a:gd name="T6" fmla="*/ 36 w 276"/>
                <a:gd name="T7" fmla="*/ 62 h 180"/>
                <a:gd name="T8" fmla="*/ 50 w 276"/>
                <a:gd name="T9" fmla="*/ 42 h 180"/>
                <a:gd name="T10" fmla="*/ 64 w 276"/>
                <a:gd name="T11" fmla="*/ 24 h 180"/>
                <a:gd name="T12" fmla="*/ 78 w 276"/>
                <a:gd name="T13" fmla="*/ 8 h 180"/>
                <a:gd name="T14" fmla="*/ 88 w 276"/>
                <a:gd name="T15" fmla="*/ 0 h 180"/>
                <a:gd name="T16" fmla="*/ 88 w 276"/>
                <a:gd name="T17" fmla="*/ 0 h 180"/>
                <a:gd name="T18" fmla="*/ 94 w 276"/>
                <a:gd name="T19" fmla="*/ 0 h 180"/>
                <a:gd name="T20" fmla="*/ 102 w 276"/>
                <a:gd name="T21" fmla="*/ 2 h 180"/>
                <a:gd name="T22" fmla="*/ 122 w 276"/>
                <a:gd name="T23" fmla="*/ 10 h 180"/>
                <a:gd name="T24" fmla="*/ 146 w 276"/>
                <a:gd name="T25" fmla="*/ 22 h 180"/>
                <a:gd name="T26" fmla="*/ 174 w 276"/>
                <a:gd name="T27" fmla="*/ 40 h 180"/>
                <a:gd name="T28" fmla="*/ 228 w 276"/>
                <a:gd name="T29" fmla="*/ 72 h 180"/>
                <a:gd name="T30" fmla="*/ 250 w 276"/>
                <a:gd name="T31" fmla="*/ 82 h 180"/>
                <a:gd name="T32" fmla="*/ 258 w 276"/>
                <a:gd name="T33" fmla="*/ 86 h 180"/>
                <a:gd name="T34" fmla="*/ 266 w 276"/>
                <a:gd name="T35" fmla="*/ 86 h 180"/>
                <a:gd name="T36" fmla="*/ 266 w 276"/>
                <a:gd name="T37" fmla="*/ 86 h 180"/>
                <a:gd name="T38" fmla="*/ 272 w 276"/>
                <a:gd name="T39" fmla="*/ 88 h 180"/>
                <a:gd name="T40" fmla="*/ 276 w 276"/>
                <a:gd name="T41" fmla="*/ 90 h 180"/>
                <a:gd name="T42" fmla="*/ 276 w 276"/>
                <a:gd name="T43" fmla="*/ 92 h 180"/>
                <a:gd name="T44" fmla="*/ 276 w 276"/>
                <a:gd name="T45" fmla="*/ 96 h 180"/>
                <a:gd name="T46" fmla="*/ 272 w 276"/>
                <a:gd name="T47" fmla="*/ 104 h 180"/>
                <a:gd name="T48" fmla="*/ 262 w 276"/>
                <a:gd name="T49" fmla="*/ 112 h 180"/>
                <a:gd name="T50" fmla="*/ 250 w 276"/>
                <a:gd name="T51" fmla="*/ 122 h 180"/>
                <a:gd name="T52" fmla="*/ 236 w 276"/>
                <a:gd name="T53" fmla="*/ 128 h 180"/>
                <a:gd name="T54" fmla="*/ 220 w 276"/>
                <a:gd name="T55" fmla="*/ 132 h 180"/>
                <a:gd name="T56" fmla="*/ 212 w 276"/>
                <a:gd name="T57" fmla="*/ 134 h 180"/>
                <a:gd name="T58" fmla="*/ 206 w 276"/>
                <a:gd name="T59" fmla="*/ 132 h 180"/>
                <a:gd name="T60" fmla="*/ 206 w 276"/>
                <a:gd name="T61" fmla="*/ 132 h 180"/>
                <a:gd name="T62" fmla="*/ 192 w 276"/>
                <a:gd name="T63" fmla="*/ 128 h 180"/>
                <a:gd name="T64" fmla="*/ 178 w 276"/>
                <a:gd name="T65" fmla="*/ 122 h 180"/>
                <a:gd name="T66" fmla="*/ 150 w 276"/>
                <a:gd name="T67" fmla="*/ 106 h 180"/>
                <a:gd name="T68" fmla="*/ 128 w 276"/>
                <a:gd name="T69" fmla="*/ 92 h 180"/>
                <a:gd name="T70" fmla="*/ 118 w 276"/>
                <a:gd name="T71" fmla="*/ 86 h 180"/>
                <a:gd name="T72" fmla="*/ 118 w 276"/>
                <a:gd name="T73" fmla="*/ 86 h 180"/>
                <a:gd name="T74" fmla="*/ 118 w 276"/>
                <a:gd name="T75" fmla="*/ 98 h 180"/>
                <a:gd name="T76" fmla="*/ 118 w 276"/>
                <a:gd name="T77" fmla="*/ 110 h 180"/>
                <a:gd name="T78" fmla="*/ 114 w 276"/>
                <a:gd name="T79" fmla="*/ 126 h 180"/>
                <a:gd name="T80" fmla="*/ 106 w 276"/>
                <a:gd name="T81" fmla="*/ 142 h 180"/>
                <a:gd name="T82" fmla="*/ 102 w 276"/>
                <a:gd name="T83" fmla="*/ 148 h 180"/>
                <a:gd name="T84" fmla="*/ 94 w 276"/>
                <a:gd name="T85" fmla="*/ 156 h 180"/>
                <a:gd name="T86" fmla="*/ 86 w 276"/>
                <a:gd name="T87" fmla="*/ 162 h 180"/>
                <a:gd name="T88" fmla="*/ 78 w 276"/>
                <a:gd name="T89" fmla="*/ 168 h 180"/>
                <a:gd name="T90" fmla="*/ 66 w 276"/>
                <a:gd name="T91" fmla="*/ 174 h 180"/>
                <a:gd name="T92" fmla="*/ 54 w 276"/>
                <a:gd name="T93" fmla="*/ 178 h 180"/>
                <a:gd name="T94" fmla="*/ 54 w 276"/>
                <a:gd name="T95" fmla="*/ 178 h 180"/>
                <a:gd name="T96" fmla="*/ 42 w 276"/>
                <a:gd name="T97" fmla="*/ 180 h 180"/>
                <a:gd name="T98" fmla="*/ 30 w 276"/>
                <a:gd name="T99" fmla="*/ 180 h 180"/>
                <a:gd name="T100" fmla="*/ 22 w 276"/>
                <a:gd name="T101" fmla="*/ 178 h 180"/>
                <a:gd name="T102" fmla="*/ 16 w 276"/>
                <a:gd name="T103" fmla="*/ 176 h 180"/>
                <a:gd name="T104" fmla="*/ 10 w 276"/>
                <a:gd name="T105" fmla="*/ 170 h 180"/>
                <a:gd name="T106" fmla="*/ 6 w 276"/>
                <a:gd name="T107" fmla="*/ 166 h 180"/>
                <a:gd name="T108" fmla="*/ 4 w 276"/>
                <a:gd name="T109" fmla="*/ 160 h 180"/>
                <a:gd name="T110" fmla="*/ 2 w 276"/>
                <a:gd name="T111" fmla="*/ 152 h 180"/>
                <a:gd name="T112" fmla="*/ 0 w 276"/>
                <a:gd name="T113" fmla="*/ 138 h 180"/>
                <a:gd name="T114" fmla="*/ 2 w 276"/>
                <a:gd name="T115" fmla="*/ 126 h 180"/>
                <a:gd name="T116" fmla="*/ 4 w 276"/>
                <a:gd name="T117" fmla="*/ 11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6" h="180">
                  <a:moveTo>
                    <a:pt x="4" y="114"/>
                  </a:moveTo>
                  <a:lnTo>
                    <a:pt x="4" y="114"/>
                  </a:lnTo>
                  <a:lnTo>
                    <a:pt x="14" y="98"/>
                  </a:lnTo>
                  <a:lnTo>
                    <a:pt x="36" y="62"/>
                  </a:lnTo>
                  <a:lnTo>
                    <a:pt x="50" y="42"/>
                  </a:lnTo>
                  <a:lnTo>
                    <a:pt x="64" y="24"/>
                  </a:lnTo>
                  <a:lnTo>
                    <a:pt x="78" y="8"/>
                  </a:lnTo>
                  <a:lnTo>
                    <a:pt x="88" y="0"/>
                  </a:lnTo>
                  <a:lnTo>
                    <a:pt x="88" y="0"/>
                  </a:lnTo>
                  <a:lnTo>
                    <a:pt x="94" y="0"/>
                  </a:lnTo>
                  <a:lnTo>
                    <a:pt x="102" y="2"/>
                  </a:lnTo>
                  <a:lnTo>
                    <a:pt x="122" y="10"/>
                  </a:lnTo>
                  <a:lnTo>
                    <a:pt x="146" y="22"/>
                  </a:lnTo>
                  <a:lnTo>
                    <a:pt x="174" y="40"/>
                  </a:lnTo>
                  <a:lnTo>
                    <a:pt x="228" y="72"/>
                  </a:lnTo>
                  <a:lnTo>
                    <a:pt x="250" y="82"/>
                  </a:lnTo>
                  <a:lnTo>
                    <a:pt x="258" y="86"/>
                  </a:lnTo>
                  <a:lnTo>
                    <a:pt x="266" y="86"/>
                  </a:lnTo>
                  <a:lnTo>
                    <a:pt x="266" y="86"/>
                  </a:lnTo>
                  <a:lnTo>
                    <a:pt x="272" y="88"/>
                  </a:lnTo>
                  <a:lnTo>
                    <a:pt x="276" y="90"/>
                  </a:lnTo>
                  <a:lnTo>
                    <a:pt x="276" y="92"/>
                  </a:lnTo>
                  <a:lnTo>
                    <a:pt x="276" y="96"/>
                  </a:lnTo>
                  <a:lnTo>
                    <a:pt x="272" y="104"/>
                  </a:lnTo>
                  <a:lnTo>
                    <a:pt x="262" y="112"/>
                  </a:lnTo>
                  <a:lnTo>
                    <a:pt x="250" y="122"/>
                  </a:lnTo>
                  <a:lnTo>
                    <a:pt x="236" y="128"/>
                  </a:lnTo>
                  <a:lnTo>
                    <a:pt x="220" y="132"/>
                  </a:lnTo>
                  <a:lnTo>
                    <a:pt x="212" y="134"/>
                  </a:lnTo>
                  <a:lnTo>
                    <a:pt x="206" y="132"/>
                  </a:lnTo>
                  <a:lnTo>
                    <a:pt x="206" y="132"/>
                  </a:lnTo>
                  <a:lnTo>
                    <a:pt x="192" y="128"/>
                  </a:lnTo>
                  <a:lnTo>
                    <a:pt x="178" y="122"/>
                  </a:lnTo>
                  <a:lnTo>
                    <a:pt x="150" y="106"/>
                  </a:lnTo>
                  <a:lnTo>
                    <a:pt x="128" y="92"/>
                  </a:lnTo>
                  <a:lnTo>
                    <a:pt x="118" y="86"/>
                  </a:lnTo>
                  <a:lnTo>
                    <a:pt x="118" y="86"/>
                  </a:lnTo>
                  <a:lnTo>
                    <a:pt x="118" y="98"/>
                  </a:lnTo>
                  <a:lnTo>
                    <a:pt x="118" y="110"/>
                  </a:lnTo>
                  <a:lnTo>
                    <a:pt x="114" y="126"/>
                  </a:lnTo>
                  <a:lnTo>
                    <a:pt x="106" y="142"/>
                  </a:lnTo>
                  <a:lnTo>
                    <a:pt x="102" y="148"/>
                  </a:lnTo>
                  <a:lnTo>
                    <a:pt x="94" y="156"/>
                  </a:lnTo>
                  <a:lnTo>
                    <a:pt x="86" y="162"/>
                  </a:lnTo>
                  <a:lnTo>
                    <a:pt x="78" y="168"/>
                  </a:lnTo>
                  <a:lnTo>
                    <a:pt x="66" y="174"/>
                  </a:lnTo>
                  <a:lnTo>
                    <a:pt x="54" y="178"/>
                  </a:lnTo>
                  <a:lnTo>
                    <a:pt x="54" y="178"/>
                  </a:lnTo>
                  <a:lnTo>
                    <a:pt x="42" y="180"/>
                  </a:lnTo>
                  <a:lnTo>
                    <a:pt x="30" y="180"/>
                  </a:lnTo>
                  <a:lnTo>
                    <a:pt x="22" y="178"/>
                  </a:lnTo>
                  <a:lnTo>
                    <a:pt x="16" y="176"/>
                  </a:lnTo>
                  <a:lnTo>
                    <a:pt x="10" y="170"/>
                  </a:lnTo>
                  <a:lnTo>
                    <a:pt x="6" y="166"/>
                  </a:lnTo>
                  <a:lnTo>
                    <a:pt x="4" y="160"/>
                  </a:lnTo>
                  <a:lnTo>
                    <a:pt x="2" y="152"/>
                  </a:lnTo>
                  <a:lnTo>
                    <a:pt x="0" y="138"/>
                  </a:lnTo>
                  <a:lnTo>
                    <a:pt x="2" y="126"/>
                  </a:lnTo>
                  <a:lnTo>
                    <a:pt x="4" y="1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8" name="Freeform 17"/>
            <p:cNvSpPr>
              <a:spLocks/>
            </p:cNvSpPr>
            <p:nvPr/>
          </p:nvSpPr>
          <p:spPr bwMode="auto">
            <a:xfrm>
              <a:off x="2819400" y="6645275"/>
              <a:ext cx="2124075" cy="676275"/>
            </a:xfrm>
            <a:custGeom>
              <a:avLst/>
              <a:gdLst>
                <a:gd name="T0" fmla="*/ 42 w 1338"/>
                <a:gd name="T1" fmla="*/ 0 h 426"/>
                <a:gd name="T2" fmla="*/ 54 w 1338"/>
                <a:gd name="T3" fmla="*/ 2 h 426"/>
                <a:gd name="T4" fmla="*/ 158 w 1338"/>
                <a:gd name="T5" fmla="*/ 62 h 426"/>
                <a:gd name="T6" fmla="*/ 276 w 1338"/>
                <a:gd name="T7" fmla="*/ 124 h 426"/>
                <a:gd name="T8" fmla="*/ 386 w 1338"/>
                <a:gd name="T9" fmla="*/ 172 h 426"/>
                <a:gd name="T10" fmla="*/ 468 w 1338"/>
                <a:gd name="T11" fmla="*/ 202 h 426"/>
                <a:gd name="T12" fmla="*/ 556 w 1338"/>
                <a:gd name="T13" fmla="*/ 228 h 426"/>
                <a:gd name="T14" fmla="*/ 652 w 1338"/>
                <a:gd name="T15" fmla="*/ 248 h 426"/>
                <a:gd name="T16" fmla="*/ 752 w 1338"/>
                <a:gd name="T17" fmla="*/ 260 h 426"/>
                <a:gd name="T18" fmla="*/ 858 w 1338"/>
                <a:gd name="T19" fmla="*/ 262 h 426"/>
                <a:gd name="T20" fmla="*/ 968 w 1338"/>
                <a:gd name="T21" fmla="*/ 254 h 426"/>
                <a:gd name="T22" fmla="*/ 1082 w 1338"/>
                <a:gd name="T23" fmla="*/ 232 h 426"/>
                <a:gd name="T24" fmla="*/ 1198 w 1338"/>
                <a:gd name="T25" fmla="*/ 196 h 426"/>
                <a:gd name="T26" fmla="*/ 1258 w 1338"/>
                <a:gd name="T27" fmla="*/ 172 h 426"/>
                <a:gd name="T28" fmla="*/ 1278 w 1338"/>
                <a:gd name="T29" fmla="*/ 188 h 426"/>
                <a:gd name="T30" fmla="*/ 1304 w 1338"/>
                <a:gd name="T31" fmla="*/ 220 h 426"/>
                <a:gd name="T32" fmla="*/ 1328 w 1338"/>
                <a:gd name="T33" fmla="*/ 268 h 426"/>
                <a:gd name="T34" fmla="*/ 1338 w 1338"/>
                <a:gd name="T35" fmla="*/ 298 h 426"/>
                <a:gd name="T36" fmla="*/ 1272 w 1338"/>
                <a:gd name="T37" fmla="*/ 328 h 426"/>
                <a:gd name="T38" fmla="*/ 1166 w 1338"/>
                <a:gd name="T39" fmla="*/ 364 h 426"/>
                <a:gd name="T40" fmla="*/ 1018 w 1338"/>
                <a:gd name="T41" fmla="*/ 402 h 426"/>
                <a:gd name="T42" fmla="*/ 934 w 1338"/>
                <a:gd name="T43" fmla="*/ 416 h 426"/>
                <a:gd name="T44" fmla="*/ 840 w 1338"/>
                <a:gd name="T45" fmla="*/ 424 h 426"/>
                <a:gd name="T46" fmla="*/ 742 w 1338"/>
                <a:gd name="T47" fmla="*/ 426 h 426"/>
                <a:gd name="T48" fmla="*/ 640 w 1338"/>
                <a:gd name="T49" fmla="*/ 420 h 426"/>
                <a:gd name="T50" fmla="*/ 534 w 1338"/>
                <a:gd name="T51" fmla="*/ 402 h 426"/>
                <a:gd name="T52" fmla="*/ 426 w 1338"/>
                <a:gd name="T53" fmla="*/ 374 h 426"/>
                <a:gd name="T54" fmla="*/ 316 w 1338"/>
                <a:gd name="T55" fmla="*/ 330 h 426"/>
                <a:gd name="T56" fmla="*/ 206 w 1338"/>
                <a:gd name="T57" fmla="*/ 274 h 426"/>
                <a:gd name="T58" fmla="*/ 98 w 1338"/>
                <a:gd name="T59" fmla="*/ 198 h 426"/>
                <a:gd name="T60" fmla="*/ 72 w 1338"/>
                <a:gd name="T61" fmla="*/ 172 h 426"/>
                <a:gd name="T62" fmla="*/ 26 w 1338"/>
                <a:gd name="T63" fmla="*/ 112 h 426"/>
                <a:gd name="T64" fmla="*/ 8 w 1338"/>
                <a:gd name="T65" fmla="*/ 78 h 426"/>
                <a:gd name="T66" fmla="*/ 0 w 1338"/>
                <a:gd name="T67" fmla="*/ 44 h 426"/>
                <a:gd name="T68" fmla="*/ 2 w 1338"/>
                <a:gd name="T69" fmla="*/ 30 h 426"/>
                <a:gd name="T70" fmla="*/ 10 w 1338"/>
                <a:gd name="T71" fmla="*/ 18 h 426"/>
                <a:gd name="T72" fmla="*/ 22 w 1338"/>
                <a:gd name="T73" fmla="*/ 8 h 426"/>
                <a:gd name="T74" fmla="*/ 42 w 1338"/>
                <a:gd name="T75"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38" h="426">
                  <a:moveTo>
                    <a:pt x="42" y="0"/>
                  </a:moveTo>
                  <a:lnTo>
                    <a:pt x="42" y="0"/>
                  </a:lnTo>
                  <a:lnTo>
                    <a:pt x="46" y="0"/>
                  </a:lnTo>
                  <a:lnTo>
                    <a:pt x="54" y="2"/>
                  </a:lnTo>
                  <a:lnTo>
                    <a:pt x="78" y="16"/>
                  </a:lnTo>
                  <a:lnTo>
                    <a:pt x="158" y="62"/>
                  </a:lnTo>
                  <a:lnTo>
                    <a:pt x="212" y="92"/>
                  </a:lnTo>
                  <a:lnTo>
                    <a:pt x="276" y="124"/>
                  </a:lnTo>
                  <a:lnTo>
                    <a:pt x="346" y="156"/>
                  </a:lnTo>
                  <a:lnTo>
                    <a:pt x="386" y="172"/>
                  </a:lnTo>
                  <a:lnTo>
                    <a:pt x="426" y="188"/>
                  </a:lnTo>
                  <a:lnTo>
                    <a:pt x="468" y="202"/>
                  </a:lnTo>
                  <a:lnTo>
                    <a:pt x="512" y="216"/>
                  </a:lnTo>
                  <a:lnTo>
                    <a:pt x="556" y="228"/>
                  </a:lnTo>
                  <a:lnTo>
                    <a:pt x="604" y="238"/>
                  </a:lnTo>
                  <a:lnTo>
                    <a:pt x="652" y="248"/>
                  </a:lnTo>
                  <a:lnTo>
                    <a:pt x="702" y="254"/>
                  </a:lnTo>
                  <a:lnTo>
                    <a:pt x="752" y="260"/>
                  </a:lnTo>
                  <a:lnTo>
                    <a:pt x="804" y="262"/>
                  </a:lnTo>
                  <a:lnTo>
                    <a:pt x="858" y="262"/>
                  </a:lnTo>
                  <a:lnTo>
                    <a:pt x="912" y="260"/>
                  </a:lnTo>
                  <a:lnTo>
                    <a:pt x="968" y="254"/>
                  </a:lnTo>
                  <a:lnTo>
                    <a:pt x="1024" y="246"/>
                  </a:lnTo>
                  <a:lnTo>
                    <a:pt x="1082" y="232"/>
                  </a:lnTo>
                  <a:lnTo>
                    <a:pt x="1140" y="216"/>
                  </a:lnTo>
                  <a:lnTo>
                    <a:pt x="1198" y="196"/>
                  </a:lnTo>
                  <a:lnTo>
                    <a:pt x="1258" y="172"/>
                  </a:lnTo>
                  <a:lnTo>
                    <a:pt x="1258" y="172"/>
                  </a:lnTo>
                  <a:lnTo>
                    <a:pt x="1268" y="180"/>
                  </a:lnTo>
                  <a:lnTo>
                    <a:pt x="1278" y="188"/>
                  </a:lnTo>
                  <a:lnTo>
                    <a:pt x="1290" y="202"/>
                  </a:lnTo>
                  <a:lnTo>
                    <a:pt x="1304" y="220"/>
                  </a:lnTo>
                  <a:lnTo>
                    <a:pt x="1316" y="242"/>
                  </a:lnTo>
                  <a:lnTo>
                    <a:pt x="1328" y="268"/>
                  </a:lnTo>
                  <a:lnTo>
                    <a:pt x="1338" y="298"/>
                  </a:lnTo>
                  <a:lnTo>
                    <a:pt x="1338" y="298"/>
                  </a:lnTo>
                  <a:lnTo>
                    <a:pt x="1308" y="312"/>
                  </a:lnTo>
                  <a:lnTo>
                    <a:pt x="1272" y="328"/>
                  </a:lnTo>
                  <a:lnTo>
                    <a:pt x="1224" y="346"/>
                  </a:lnTo>
                  <a:lnTo>
                    <a:pt x="1166" y="364"/>
                  </a:lnTo>
                  <a:lnTo>
                    <a:pt x="1096" y="384"/>
                  </a:lnTo>
                  <a:lnTo>
                    <a:pt x="1018" y="402"/>
                  </a:lnTo>
                  <a:lnTo>
                    <a:pt x="976" y="408"/>
                  </a:lnTo>
                  <a:lnTo>
                    <a:pt x="934" y="416"/>
                  </a:lnTo>
                  <a:lnTo>
                    <a:pt x="888" y="420"/>
                  </a:lnTo>
                  <a:lnTo>
                    <a:pt x="840" y="424"/>
                  </a:lnTo>
                  <a:lnTo>
                    <a:pt x="792" y="426"/>
                  </a:lnTo>
                  <a:lnTo>
                    <a:pt x="742" y="426"/>
                  </a:lnTo>
                  <a:lnTo>
                    <a:pt x="692" y="424"/>
                  </a:lnTo>
                  <a:lnTo>
                    <a:pt x="640" y="420"/>
                  </a:lnTo>
                  <a:lnTo>
                    <a:pt x="588" y="412"/>
                  </a:lnTo>
                  <a:lnTo>
                    <a:pt x="534" y="402"/>
                  </a:lnTo>
                  <a:lnTo>
                    <a:pt x="480" y="390"/>
                  </a:lnTo>
                  <a:lnTo>
                    <a:pt x="426" y="374"/>
                  </a:lnTo>
                  <a:lnTo>
                    <a:pt x="370" y="354"/>
                  </a:lnTo>
                  <a:lnTo>
                    <a:pt x="316" y="330"/>
                  </a:lnTo>
                  <a:lnTo>
                    <a:pt x="262" y="304"/>
                  </a:lnTo>
                  <a:lnTo>
                    <a:pt x="206" y="274"/>
                  </a:lnTo>
                  <a:lnTo>
                    <a:pt x="152" y="238"/>
                  </a:lnTo>
                  <a:lnTo>
                    <a:pt x="98" y="198"/>
                  </a:lnTo>
                  <a:lnTo>
                    <a:pt x="98" y="198"/>
                  </a:lnTo>
                  <a:lnTo>
                    <a:pt x="72" y="172"/>
                  </a:lnTo>
                  <a:lnTo>
                    <a:pt x="48" y="144"/>
                  </a:lnTo>
                  <a:lnTo>
                    <a:pt x="26" y="112"/>
                  </a:lnTo>
                  <a:lnTo>
                    <a:pt x="16" y="94"/>
                  </a:lnTo>
                  <a:lnTo>
                    <a:pt x="8" y="78"/>
                  </a:lnTo>
                  <a:lnTo>
                    <a:pt x="2" y="60"/>
                  </a:lnTo>
                  <a:lnTo>
                    <a:pt x="0" y="44"/>
                  </a:lnTo>
                  <a:lnTo>
                    <a:pt x="0" y="38"/>
                  </a:lnTo>
                  <a:lnTo>
                    <a:pt x="2" y="30"/>
                  </a:lnTo>
                  <a:lnTo>
                    <a:pt x="6" y="24"/>
                  </a:lnTo>
                  <a:lnTo>
                    <a:pt x="10" y="18"/>
                  </a:lnTo>
                  <a:lnTo>
                    <a:pt x="16" y="12"/>
                  </a:lnTo>
                  <a:lnTo>
                    <a:pt x="22" y="8"/>
                  </a:lnTo>
                  <a:lnTo>
                    <a:pt x="32" y="2"/>
                  </a:lnTo>
                  <a:lnTo>
                    <a:pt x="42" y="0"/>
                  </a:lnTo>
                  <a:close/>
                </a:path>
              </a:pathLst>
            </a:custGeom>
            <a:solidFill>
              <a:srgbClr val="474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9" name="Freeform 18"/>
            <p:cNvSpPr>
              <a:spLocks/>
            </p:cNvSpPr>
            <p:nvPr/>
          </p:nvSpPr>
          <p:spPr bwMode="auto">
            <a:xfrm>
              <a:off x="2819400" y="6645275"/>
              <a:ext cx="2124075" cy="676275"/>
            </a:xfrm>
            <a:custGeom>
              <a:avLst/>
              <a:gdLst>
                <a:gd name="T0" fmla="*/ 42 w 1338"/>
                <a:gd name="T1" fmla="*/ 0 h 426"/>
                <a:gd name="T2" fmla="*/ 54 w 1338"/>
                <a:gd name="T3" fmla="*/ 2 h 426"/>
                <a:gd name="T4" fmla="*/ 158 w 1338"/>
                <a:gd name="T5" fmla="*/ 62 h 426"/>
                <a:gd name="T6" fmla="*/ 276 w 1338"/>
                <a:gd name="T7" fmla="*/ 124 h 426"/>
                <a:gd name="T8" fmla="*/ 386 w 1338"/>
                <a:gd name="T9" fmla="*/ 172 h 426"/>
                <a:gd name="T10" fmla="*/ 468 w 1338"/>
                <a:gd name="T11" fmla="*/ 202 h 426"/>
                <a:gd name="T12" fmla="*/ 556 w 1338"/>
                <a:gd name="T13" fmla="*/ 228 h 426"/>
                <a:gd name="T14" fmla="*/ 652 w 1338"/>
                <a:gd name="T15" fmla="*/ 248 h 426"/>
                <a:gd name="T16" fmla="*/ 752 w 1338"/>
                <a:gd name="T17" fmla="*/ 260 h 426"/>
                <a:gd name="T18" fmla="*/ 858 w 1338"/>
                <a:gd name="T19" fmla="*/ 262 h 426"/>
                <a:gd name="T20" fmla="*/ 968 w 1338"/>
                <a:gd name="T21" fmla="*/ 254 h 426"/>
                <a:gd name="T22" fmla="*/ 1082 w 1338"/>
                <a:gd name="T23" fmla="*/ 232 h 426"/>
                <a:gd name="T24" fmla="*/ 1198 w 1338"/>
                <a:gd name="T25" fmla="*/ 196 h 426"/>
                <a:gd name="T26" fmla="*/ 1258 w 1338"/>
                <a:gd name="T27" fmla="*/ 172 h 426"/>
                <a:gd name="T28" fmla="*/ 1278 w 1338"/>
                <a:gd name="T29" fmla="*/ 188 h 426"/>
                <a:gd name="T30" fmla="*/ 1304 w 1338"/>
                <a:gd name="T31" fmla="*/ 220 h 426"/>
                <a:gd name="T32" fmla="*/ 1328 w 1338"/>
                <a:gd name="T33" fmla="*/ 268 h 426"/>
                <a:gd name="T34" fmla="*/ 1338 w 1338"/>
                <a:gd name="T35" fmla="*/ 298 h 426"/>
                <a:gd name="T36" fmla="*/ 1272 w 1338"/>
                <a:gd name="T37" fmla="*/ 328 h 426"/>
                <a:gd name="T38" fmla="*/ 1166 w 1338"/>
                <a:gd name="T39" fmla="*/ 364 h 426"/>
                <a:gd name="T40" fmla="*/ 1018 w 1338"/>
                <a:gd name="T41" fmla="*/ 402 h 426"/>
                <a:gd name="T42" fmla="*/ 934 w 1338"/>
                <a:gd name="T43" fmla="*/ 416 h 426"/>
                <a:gd name="T44" fmla="*/ 840 w 1338"/>
                <a:gd name="T45" fmla="*/ 424 h 426"/>
                <a:gd name="T46" fmla="*/ 742 w 1338"/>
                <a:gd name="T47" fmla="*/ 426 h 426"/>
                <a:gd name="T48" fmla="*/ 640 w 1338"/>
                <a:gd name="T49" fmla="*/ 420 h 426"/>
                <a:gd name="T50" fmla="*/ 534 w 1338"/>
                <a:gd name="T51" fmla="*/ 402 h 426"/>
                <a:gd name="T52" fmla="*/ 426 w 1338"/>
                <a:gd name="T53" fmla="*/ 374 h 426"/>
                <a:gd name="T54" fmla="*/ 316 w 1338"/>
                <a:gd name="T55" fmla="*/ 330 h 426"/>
                <a:gd name="T56" fmla="*/ 206 w 1338"/>
                <a:gd name="T57" fmla="*/ 274 h 426"/>
                <a:gd name="T58" fmla="*/ 98 w 1338"/>
                <a:gd name="T59" fmla="*/ 198 h 426"/>
                <a:gd name="T60" fmla="*/ 72 w 1338"/>
                <a:gd name="T61" fmla="*/ 172 h 426"/>
                <a:gd name="T62" fmla="*/ 26 w 1338"/>
                <a:gd name="T63" fmla="*/ 112 h 426"/>
                <a:gd name="T64" fmla="*/ 8 w 1338"/>
                <a:gd name="T65" fmla="*/ 78 h 426"/>
                <a:gd name="T66" fmla="*/ 0 w 1338"/>
                <a:gd name="T67" fmla="*/ 44 h 426"/>
                <a:gd name="T68" fmla="*/ 2 w 1338"/>
                <a:gd name="T69" fmla="*/ 30 h 426"/>
                <a:gd name="T70" fmla="*/ 10 w 1338"/>
                <a:gd name="T71" fmla="*/ 18 h 426"/>
                <a:gd name="T72" fmla="*/ 22 w 1338"/>
                <a:gd name="T73" fmla="*/ 8 h 426"/>
                <a:gd name="T74" fmla="*/ 42 w 1338"/>
                <a:gd name="T75"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38" h="426">
                  <a:moveTo>
                    <a:pt x="42" y="0"/>
                  </a:moveTo>
                  <a:lnTo>
                    <a:pt x="42" y="0"/>
                  </a:lnTo>
                  <a:lnTo>
                    <a:pt x="46" y="0"/>
                  </a:lnTo>
                  <a:lnTo>
                    <a:pt x="54" y="2"/>
                  </a:lnTo>
                  <a:lnTo>
                    <a:pt x="78" y="16"/>
                  </a:lnTo>
                  <a:lnTo>
                    <a:pt x="158" y="62"/>
                  </a:lnTo>
                  <a:lnTo>
                    <a:pt x="212" y="92"/>
                  </a:lnTo>
                  <a:lnTo>
                    <a:pt x="276" y="124"/>
                  </a:lnTo>
                  <a:lnTo>
                    <a:pt x="346" y="156"/>
                  </a:lnTo>
                  <a:lnTo>
                    <a:pt x="386" y="172"/>
                  </a:lnTo>
                  <a:lnTo>
                    <a:pt x="426" y="188"/>
                  </a:lnTo>
                  <a:lnTo>
                    <a:pt x="468" y="202"/>
                  </a:lnTo>
                  <a:lnTo>
                    <a:pt x="512" y="216"/>
                  </a:lnTo>
                  <a:lnTo>
                    <a:pt x="556" y="228"/>
                  </a:lnTo>
                  <a:lnTo>
                    <a:pt x="604" y="238"/>
                  </a:lnTo>
                  <a:lnTo>
                    <a:pt x="652" y="248"/>
                  </a:lnTo>
                  <a:lnTo>
                    <a:pt x="702" y="254"/>
                  </a:lnTo>
                  <a:lnTo>
                    <a:pt x="752" y="260"/>
                  </a:lnTo>
                  <a:lnTo>
                    <a:pt x="804" y="262"/>
                  </a:lnTo>
                  <a:lnTo>
                    <a:pt x="858" y="262"/>
                  </a:lnTo>
                  <a:lnTo>
                    <a:pt x="912" y="260"/>
                  </a:lnTo>
                  <a:lnTo>
                    <a:pt x="968" y="254"/>
                  </a:lnTo>
                  <a:lnTo>
                    <a:pt x="1024" y="246"/>
                  </a:lnTo>
                  <a:lnTo>
                    <a:pt x="1082" y="232"/>
                  </a:lnTo>
                  <a:lnTo>
                    <a:pt x="1140" y="216"/>
                  </a:lnTo>
                  <a:lnTo>
                    <a:pt x="1198" y="196"/>
                  </a:lnTo>
                  <a:lnTo>
                    <a:pt x="1258" y="172"/>
                  </a:lnTo>
                  <a:lnTo>
                    <a:pt x="1258" y="172"/>
                  </a:lnTo>
                  <a:lnTo>
                    <a:pt x="1268" y="180"/>
                  </a:lnTo>
                  <a:lnTo>
                    <a:pt x="1278" y="188"/>
                  </a:lnTo>
                  <a:lnTo>
                    <a:pt x="1290" y="202"/>
                  </a:lnTo>
                  <a:lnTo>
                    <a:pt x="1304" y="220"/>
                  </a:lnTo>
                  <a:lnTo>
                    <a:pt x="1316" y="242"/>
                  </a:lnTo>
                  <a:lnTo>
                    <a:pt x="1328" y="268"/>
                  </a:lnTo>
                  <a:lnTo>
                    <a:pt x="1338" y="298"/>
                  </a:lnTo>
                  <a:lnTo>
                    <a:pt x="1338" y="298"/>
                  </a:lnTo>
                  <a:lnTo>
                    <a:pt x="1308" y="312"/>
                  </a:lnTo>
                  <a:lnTo>
                    <a:pt x="1272" y="328"/>
                  </a:lnTo>
                  <a:lnTo>
                    <a:pt x="1224" y="346"/>
                  </a:lnTo>
                  <a:lnTo>
                    <a:pt x="1166" y="364"/>
                  </a:lnTo>
                  <a:lnTo>
                    <a:pt x="1096" y="384"/>
                  </a:lnTo>
                  <a:lnTo>
                    <a:pt x="1018" y="402"/>
                  </a:lnTo>
                  <a:lnTo>
                    <a:pt x="976" y="408"/>
                  </a:lnTo>
                  <a:lnTo>
                    <a:pt x="934" y="416"/>
                  </a:lnTo>
                  <a:lnTo>
                    <a:pt x="888" y="420"/>
                  </a:lnTo>
                  <a:lnTo>
                    <a:pt x="840" y="424"/>
                  </a:lnTo>
                  <a:lnTo>
                    <a:pt x="792" y="426"/>
                  </a:lnTo>
                  <a:lnTo>
                    <a:pt x="742" y="426"/>
                  </a:lnTo>
                  <a:lnTo>
                    <a:pt x="692" y="424"/>
                  </a:lnTo>
                  <a:lnTo>
                    <a:pt x="640" y="420"/>
                  </a:lnTo>
                  <a:lnTo>
                    <a:pt x="588" y="412"/>
                  </a:lnTo>
                  <a:lnTo>
                    <a:pt x="534" y="402"/>
                  </a:lnTo>
                  <a:lnTo>
                    <a:pt x="480" y="390"/>
                  </a:lnTo>
                  <a:lnTo>
                    <a:pt x="426" y="374"/>
                  </a:lnTo>
                  <a:lnTo>
                    <a:pt x="370" y="354"/>
                  </a:lnTo>
                  <a:lnTo>
                    <a:pt x="316" y="330"/>
                  </a:lnTo>
                  <a:lnTo>
                    <a:pt x="262" y="304"/>
                  </a:lnTo>
                  <a:lnTo>
                    <a:pt x="206" y="274"/>
                  </a:lnTo>
                  <a:lnTo>
                    <a:pt x="152" y="238"/>
                  </a:lnTo>
                  <a:lnTo>
                    <a:pt x="98" y="198"/>
                  </a:lnTo>
                  <a:lnTo>
                    <a:pt x="98" y="198"/>
                  </a:lnTo>
                  <a:lnTo>
                    <a:pt x="72" y="172"/>
                  </a:lnTo>
                  <a:lnTo>
                    <a:pt x="48" y="144"/>
                  </a:lnTo>
                  <a:lnTo>
                    <a:pt x="26" y="112"/>
                  </a:lnTo>
                  <a:lnTo>
                    <a:pt x="16" y="94"/>
                  </a:lnTo>
                  <a:lnTo>
                    <a:pt x="8" y="78"/>
                  </a:lnTo>
                  <a:lnTo>
                    <a:pt x="2" y="60"/>
                  </a:lnTo>
                  <a:lnTo>
                    <a:pt x="0" y="44"/>
                  </a:lnTo>
                  <a:lnTo>
                    <a:pt x="0" y="38"/>
                  </a:lnTo>
                  <a:lnTo>
                    <a:pt x="2" y="30"/>
                  </a:lnTo>
                  <a:lnTo>
                    <a:pt x="6" y="24"/>
                  </a:lnTo>
                  <a:lnTo>
                    <a:pt x="10" y="18"/>
                  </a:lnTo>
                  <a:lnTo>
                    <a:pt x="16" y="12"/>
                  </a:lnTo>
                  <a:lnTo>
                    <a:pt x="22" y="8"/>
                  </a:lnTo>
                  <a:lnTo>
                    <a:pt x="32" y="2"/>
                  </a:lnTo>
                  <a:lnTo>
                    <a:pt x="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0" name="Freeform 19"/>
            <p:cNvSpPr>
              <a:spLocks/>
            </p:cNvSpPr>
            <p:nvPr/>
          </p:nvSpPr>
          <p:spPr bwMode="auto">
            <a:xfrm>
              <a:off x="2695575" y="5073650"/>
              <a:ext cx="241300" cy="650875"/>
            </a:xfrm>
            <a:custGeom>
              <a:avLst/>
              <a:gdLst>
                <a:gd name="T0" fmla="*/ 80 w 152"/>
                <a:gd name="T1" fmla="*/ 2 h 410"/>
                <a:gd name="T2" fmla="*/ 80 w 152"/>
                <a:gd name="T3" fmla="*/ 2 h 410"/>
                <a:gd name="T4" fmla="*/ 84 w 152"/>
                <a:gd name="T5" fmla="*/ 10 h 410"/>
                <a:gd name="T6" fmla="*/ 100 w 152"/>
                <a:gd name="T7" fmla="*/ 32 h 410"/>
                <a:gd name="T8" fmla="*/ 118 w 152"/>
                <a:gd name="T9" fmla="*/ 66 h 410"/>
                <a:gd name="T10" fmla="*/ 128 w 152"/>
                <a:gd name="T11" fmla="*/ 88 h 410"/>
                <a:gd name="T12" fmla="*/ 136 w 152"/>
                <a:gd name="T13" fmla="*/ 112 h 410"/>
                <a:gd name="T14" fmla="*/ 144 w 152"/>
                <a:gd name="T15" fmla="*/ 138 h 410"/>
                <a:gd name="T16" fmla="*/ 150 w 152"/>
                <a:gd name="T17" fmla="*/ 168 h 410"/>
                <a:gd name="T18" fmla="*/ 152 w 152"/>
                <a:gd name="T19" fmla="*/ 198 h 410"/>
                <a:gd name="T20" fmla="*/ 152 w 152"/>
                <a:gd name="T21" fmla="*/ 230 h 410"/>
                <a:gd name="T22" fmla="*/ 148 w 152"/>
                <a:gd name="T23" fmla="*/ 264 h 410"/>
                <a:gd name="T24" fmla="*/ 138 w 152"/>
                <a:gd name="T25" fmla="*/ 298 h 410"/>
                <a:gd name="T26" fmla="*/ 124 w 152"/>
                <a:gd name="T27" fmla="*/ 334 h 410"/>
                <a:gd name="T28" fmla="*/ 116 w 152"/>
                <a:gd name="T29" fmla="*/ 352 h 410"/>
                <a:gd name="T30" fmla="*/ 106 w 152"/>
                <a:gd name="T31" fmla="*/ 370 h 410"/>
                <a:gd name="T32" fmla="*/ 106 w 152"/>
                <a:gd name="T33" fmla="*/ 370 h 410"/>
                <a:gd name="T34" fmla="*/ 96 w 152"/>
                <a:gd name="T35" fmla="*/ 386 h 410"/>
                <a:gd name="T36" fmla="*/ 84 w 152"/>
                <a:gd name="T37" fmla="*/ 398 h 410"/>
                <a:gd name="T38" fmla="*/ 74 w 152"/>
                <a:gd name="T39" fmla="*/ 406 h 410"/>
                <a:gd name="T40" fmla="*/ 66 w 152"/>
                <a:gd name="T41" fmla="*/ 408 h 410"/>
                <a:gd name="T42" fmla="*/ 56 w 152"/>
                <a:gd name="T43" fmla="*/ 410 h 410"/>
                <a:gd name="T44" fmla="*/ 48 w 152"/>
                <a:gd name="T45" fmla="*/ 406 h 410"/>
                <a:gd name="T46" fmla="*/ 42 w 152"/>
                <a:gd name="T47" fmla="*/ 400 h 410"/>
                <a:gd name="T48" fmla="*/ 34 w 152"/>
                <a:gd name="T49" fmla="*/ 390 h 410"/>
                <a:gd name="T50" fmla="*/ 28 w 152"/>
                <a:gd name="T51" fmla="*/ 380 h 410"/>
                <a:gd name="T52" fmla="*/ 22 w 152"/>
                <a:gd name="T53" fmla="*/ 366 h 410"/>
                <a:gd name="T54" fmla="*/ 12 w 152"/>
                <a:gd name="T55" fmla="*/ 332 h 410"/>
                <a:gd name="T56" fmla="*/ 6 w 152"/>
                <a:gd name="T57" fmla="*/ 292 h 410"/>
                <a:gd name="T58" fmla="*/ 0 w 152"/>
                <a:gd name="T59" fmla="*/ 250 h 410"/>
                <a:gd name="T60" fmla="*/ 0 w 152"/>
                <a:gd name="T61" fmla="*/ 204 h 410"/>
                <a:gd name="T62" fmla="*/ 0 w 152"/>
                <a:gd name="T63" fmla="*/ 158 h 410"/>
                <a:gd name="T64" fmla="*/ 6 w 152"/>
                <a:gd name="T65" fmla="*/ 114 h 410"/>
                <a:gd name="T66" fmla="*/ 14 w 152"/>
                <a:gd name="T67" fmla="*/ 76 h 410"/>
                <a:gd name="T68" fmla="*/ 18 w 152"/>
                <a:gd name="T69" fmla="*/ 58 h 410"/>
                <a:gd name="T70" fmla="*/ 24 w 152"/>
                <a:gd name="T71" fmla="*/ 42 h 410"/>
                <a:gd name="T72" fmla="*/ 32 w 152"/>
                <a:gd name="T73" fmla="*/ 30 h 410"/>
                <a:gd name="T74" fmla="*/ 38 w 152"/>
                <a:gd name="T75" fmla="*/ 18 h 410"/>
                <a:gd name="T76" fmla="*/ 48 w 152"/>
                <a:gd name="T77" fmla="*/ 10 h 410"/>
                <a:gd name="T78" fmla="*/ 58 w 152"/>
                <a:gd name="T79" fmla="*/ 4 h 410"/>
                <a:gd name="T80" fmla="*/ 68 w 152"/>
                <a:gd name="T81" fmla="*/ 0 h 410"/>
                <a:gd name="T82" fmla="*/ 80 w 152"/>
                <a:gd name="T83" fmla="*/ 2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2" h="410">
                  <a:moveTo>
                    <a:pt x="80" y="2"/>
                  </a:moveTo>
                  <a:lnTo>
                    <a:pt x="80" y="2"/>
                  </a:lnTo>
                  <a:lnTo>
                    <a:pt x="84" y="10"/>
                  </a:lnTo>
                  <a:lnTo>
                    <a:pt x="100" y="32"/>
                  </a:lnTo>
                  <a:lnTo>
                    <a:pt x="118" y="66"/>
                  </a:lnTo>
                  <a:lnTo>
                    <a:pt x="128" y="88"/>
                  </a:lnTo>
                  <a:lnTo>
                    <a:pt x="136" y="112"/>
                  </a:lnTo>
                  <a:lnTo>
                    <a:pt x="144" y="138"/>
                  </a:lnTo>
                  <a:lnTo>
                    <a:pt x="150" y="168"/>
                  </a:lnTo>
                  <a:lnTo>
                    <a:pt x="152" y="198"/>
                  </a:lnTo>
                  <a:lnTo>
                    <a:pt x="152" y="230"/>
                  </a:lnTo>
                  <a:lnTo>
                    <a:pt x="148" y="264"/>
                  </a:lnTo>
                  <a:lnTo>
                    <a:pt x="138" y="298"/>
                  </a:lnTo>
                  <a:lnTo>
                    <a:pt x="124" y="334"/>
                  </a:lnTo>
                  <a:lnTo>
                    <a:pt x="116" y="352"/>
                  </a:lnTo>
                  <a:lnTo>
                    <a:pt x="106" y="370"/>
                  </a:lnTo>
                  <a:lnTo>
                    <a:pt x="106" y="370"/>
                  </a:lnTo>
                  <a:lnTo>
                    <a:pt x="96" y="386"/>
                  </a:lnTo>
                  <a:lnTo>
                    <a:pt x="84" y="398"/>
                  </a:lnTo>
                  <a:lnTo>
                    <a:pt x="74" y="406"/>
                  </a:lnTo>
                  <a:lnTo>
                    <a:pt x="66" y="408"/>
                  </a:lnTo>
                  <a:lnTo>
                    <a:pt x="56" y="410"/>
                  </a:lnTo>
                  <a:lnTo>
                    <a:pt x="48" y="406"/>
                  </a:lnTo>
                  <a:lnTo>
                    <a:pt x="42" y="400"/>
                  </a:lnTo>
                  <a:lnTo>
                    <a:pt x="34" y="390"/>
                  </a:lnTo>
                  <a:lnTo>
                    <a:pt x="28" y="380"/>
                  </a:lnTo>
                  <a:lnTo>
                    <a:pt x="22" y="366"/>
                  </a:lnTo>
                  <a:lnTo>
                    <a:pt x="12" y="332"/>
                  </a:lnTo>
                  <a:lnTo>
                    <a:pt x="6" y="292"/>
                  </a:lnTo>
                  <a:lnTo>
                    <a:pt x="0" y="250"/>
                  </a:lnTo>
                  <a:lnTo>
                    <a:pt x="0" y="204"/>
                  </a:lnTo>
                  <a:lnTo>
                    <a:pt x="0" y="158"/>
                  </a:lnTo>
                  <a:lnTo>
                    <a:pt x="6" y="114"/>
                  </a:lnTo>
                  <a:lnTo>
                    <a:pt x="14" y="76"/>
                  </a:lnTo>
                  <a:lnTo>
                    <a:pt x="18" y="58"/>
                  </a:lnTo>
                  <a:lnTo>
                    <a:pt x="24" y="42"/>
                  </a:lnTo>
                  <a:lnTo>
                    <a:pt x="32" y="30"/>
                  </a:lnTo>
                  <a:lnTo>
                    <a:pt x="38" y="18"/>
                  </a:lnTo>
                  <a:lnTo>
                    <a:pt x="48" y="10"/>
                  </a:lnTo>
                  <a:lnTo>
                    <a:pt x="58" y="4"/>
                  </a:lnTo>
                  <a:lnTo>
                    <a:pt x="68" y="0"/>
                  </a:lnTo>
                  <a:lnTo>
                    <a:pt x="80" y="2"/>
                  </a:lnTo>
                  <a:close/>
                </a:path>
              </a:pathLst>
            </a:custGeom>
            <a:solidFill>
              <a:srgbClr val="735D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1" name="Freeform 20"/>
            <p:cNvSpPr>
              <a:spLocks/>
            </p:cNvSpPr>
            <p:nvPr/>
          </p:nvSpPr>
          <p:spPr bwMode="auto">
            <a:xfrm>
              <a:off x="2695575" y="5073650"/>
              <a:ext cx="241300" cy="650875"/>
            </a:xfrm>
            <a:custGeom>
              <a:avLst/>
              <a:gdLst>
                <a:gd name="T0" fmla="*/ 80 w 152"/>
                <a:gd name="T1" fmla="*/ 2 h 410"/>
                <a:gd name="T2" fmla="*/ 80 w 152"/>
                <a:gd name="T3" fmla="*/ 2 h 410"/>
                <a:gd name="T4" fmla="*/ 84 w 152"/>
                <a:gd name="T5" fmla="*/ 10 h 410"/>
                <a:gd name="T6" fmla="*/ 100 w 152"/>
                <a:gd name="T7" fmla="*/ 32 h 410"/>
                <a:gd name="T8" fmla="*/ 118 w 152"/>
                <a:gd name="T9" fmla="*/ 66 h 410"/>
                <a:gd name="T10" fmla="*/ 128 w 152"/>
                <a:gd name="T11" fmla="*/ 88 h 410"/>
                <a:gd name="T12" fmla="*/ 136 w 152"/>
                <a:gd name="T13" fmla="*/ 112 h 410"/>
                <a:gd name="T14" fmla="*/ 144 w 152"/>
                <a:gd name="T15" fmla="*/ 138 h 410"/>
                <a:gd name="T16" fmla="*/ 150 w 152"/>
                <a:gd name="T17" fmla="*/ 168 h 410"/>
                <a:gd name="T18" fmla="*/ 152 w 152"/>
                <a:gd name="T19" fmla="*/ 198 h 410"/>
                <a:gd name="T20" fmla="*/ 152 w 152"/>
                <a:gd name="T21" fmla="*/ 230 h 410"/>
                <a:gd name="T22" fmla="*/ 148 w 152"/>
                <a:gd name="T23" fmla="*/ 264 h 410"/>
                <a:gd name="T24" fmla="*/ 138 w 152"/>
                <a:gd name="T25" fmla="*/ 298 h 410"/>
                <a:gd name="T26" fmla="*/ 124 w 152"/>
                <a:gd name="T27" fmla="*/ 334 h 410"/>
                <a:gd name="T28" fmla="*/ 116 w 152"/>
                <a:gd name="T29" fmla="*/ 352 h 410"/>
                <a:gd name="T30" fmla="*/ 106 w 152"/>
                <a:gd name="T31" fmla="*/ 370 h 410"/>
                <a:gd name="T32" fmla="*/ 106 w 152"/>
                <a:gd name="T33" fmla="*/ 370 h 410"/>
                <a:gd name="T34" fmla="*/ 96 w 152"/>
                <a:gd name="T35" fmla="*/ 386 h 410"/>
                <a:gd name="T36" fmla="*/ 84 w 152"/>
                <a:gd name="T37" fmla="*/ 398 h 410"/>
                <a:gd name="T38" fmla="*/ 74 w 152"/>
                <a:gd name="T39" fmla="*/ 406 h 410"/>
                <a:gd name="T40" fmla="*/ 66 w 152"/>
                <a:gd name="T41" fmla="*/ 408 h 410"/>
                <a:gd name="T42" fmla="*/ 56 w 152"/>
                <a:gd name="T43" fmla="*/ 410 h 410"/>
                <a:gd name="T44" fmla="*/ 48 w 152"/>
                <a:gd name="T45" fmla="*/ 406 h 410"/>
                <a:gd name="T46" fmla="*/ 42 w 152"/>
                <a:gd name="T47" fmla="*/ 400 h 410"/>
                <a:gd name="T48" fmla="*/ 34 w 152"/>
                <a:gd name="T49" fmla="*/ 390 h 410"/>
                <a:gd name="T50" fmla="*/ 28 w 152"/>
                <a:gd name="T51" fmla="*/ 380 h 410"/>
                <a:gd name="T52" fmla="*/ 22 w 152"/>
                <a:gd name="T53" fmla="*/ 366 h 410"/>
                <a:gd name="T54" fmla="*/ 12 w 152"/>
                <a:gd name="T55" fmla="*/ 332 h 410"/>
                <a:gd name="T56" fmla="*/ 6 w 152"/>
                <a:gd name="T57" fmla="*/ 292 h 410"/>
                <a:gd name="T58" fmla="*/ 0 w 152"/>
                <a:gd name="T59" fmla="*/ 250 h 410"/>
                <a:gd name="T60" fmla="*/ 0 w 152"/>
                <a:gd name="T61" fmla="*/ 204 h 410"/>
                <a:gd name="T62" fmla="*/ 0 w 152"/>
                <a:gd name="T63" fmla="*/ 158 h 410"/>
                <a:gd name="T64" fmla="*/ 6 w 152"/>
                <a:gd name="T65" fmla="*/ 114 h 410"/>
                <a:gd name="T66" fmla="*/ 14 w 152"/>
                <a:gd name="T67" fmla="*/ 76 h 410"/>
                <a:gd name="T68" fmla="*/ 18 w 152"/>
                <a:gd name="T69" fmla="*/ 58 h 410"/>
                <a:gd name="T70" fmla="*/ 24 w 152"/>
                <a:gd name="T71" fmla="*/ 42 h 410"/>
                <a:gd name="T72" fmla="*/ 32 w 152"/>
                <a:gd name="T73" fmla="*/ 30 h 410"/>
                <a:gd name="T74" fmla="*/ 38 w 152"/>
                <a:gd name="T75" fmla="*/ 18 h 410"/>
                <a:gd name="T76" fmla="*/ 48 w 152"/>
                <a:gd name="T77" fmla="*/ 10 h 410"/>
                <a:gd name="T78" fmla="*/ 58 w 152"/>
                <a:gd name="T79" fmla="*/ 4 h 410"/>
                <a:gd name="T80" fmla="*/ 68 w 152"/>
                <a:gd name="T81" fmla="*/ 0 h 410"/>
                <a:gd name="T82" fmla="*/ 80 w 152"/>
                <a:gd name="T83" fmla="*/ 2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2" h="410">
                  <a:moveTo>
                    <a:pt x="80" y="2"/>
                  </a:moveTo>
                  <a:lnTo>
                    <a:pt x="80" y="2"/>
                  </a:lnTo>
                  <a:lnTo>
                    <a:pt x="84" y="10"/>
                  </a:lnTo>
                  <a:lnTo>
                    <a:pt x="100" y="32"/>
                  </a:lnTo>
                  <a:lnTo>
                    <a:pt x="118" y="66"/>
                  </a:lnTo>
                  <a:lnTo>
                    <a:pt x="128" y="88"/>
                  </a:lnTo>
                  <a:lnTo>
                    <a:pt x="136" y="112"/>
                  </a:lnTo>
                  <a:lnTo>
                    <a:pt x="144" y="138"/>
                  </a:lnTo>
                  <a:lnTo>
                    <a:pt x="150" y="168"/>
                  </a:lnTo>
                  <a:lnTo>
                    <a:pt x="152" y="198"/>
                  </a:lnTo>
                  <a:lnTo>
                    <a:pt x="152" y="230"/>
                  </a:lnTo>
                  <a:lnTo>
                    <a:pt x="148" y="264"/>
                  </a:lnTo>
                  <a:lnTo>
                    <a:pt x="138" y="298"/>
                  </a:lnTo>
                  <a:lnTo>
                    <a:pt x="124" y="334"/>
                  </a:lnTo>
                  <a:lnTo>
                    <a:pt x="116" y="352"/>
                  </a:lnTo>
                  <a:lnTo>
                    <a:pt x="106" y="370"/>
                  </a:lnTo>
                  <a:lnTo>
                    <a:pt x="106" y="370"/>
                  </a:lnTo>
                  <a:lnTo>
                    <a:pt x="96" y="386"/>
                  </a:lnTo>
                  <a:lnTo>
                    <a:pt x="84" y="398"/>
                  </a:lnTo>
                  <a:lnTo>
                    <a:pt x="74" y="406"/>
                  </a:lnTo>
                  <a:lnTo>
                    <a:pt x="66" y="408"/>
                  </a:lnTo>
                  <a:lnTo>
                    <a:pt x="56" y="410"/>
                  </a:lnTo>
                  <a:lnTo>
                    <a:pt x="48" y="406"/>
                  </a:lnTo>
                  <a:lnTo>
                    <a:pt x="42" y="400"/>
                  </a:lnTo>
                  <a:lnTo>
                    <a:pt x="34" y="390"/>
                  </a:lnTo>
                  <a:lnTo>
                    <a:pt x="28" y="380"/>
                  </a:lnTo>
                  <a:lnTo>
                    <a:pt x="22" y="366"/>
                  </a:lnTo>
                  <a:lnTo>
                    <a:pt x="12" y="332"/>
                  </a:lnTo>
                  <a:lnTo>
                    <a:pt x="6" y="292"/>
                  </a:lnTo>
                  <a:lnTo>
                    <a:pt x="0" y="250"/>
                  </a:lnTo>
                  <a:lnTo>
                    <a:pt x="0" y="204"/>
                  </a:lnTo>
                  <a:lnTo>
                    <a:pt x="0" y="158"/>
                  </a:lnTo>
                  <a:lnTo>
                    <a:pt x="6" y="114"/>
                  </a:lnTo>
                  <a:lnTo>
                    <a:pt x="14" y="76"/>
                  </a:lnTo>
                  <a:lnTo>
                    <a:pt x="18" y="58"/>
                  </a:lnTo>
                  <a:lnTo>
                    <a:pt x="24" y="42"/>
                  </a:lnTo>
                  <a:lnTo>
                    <a:pt x="32" y="30"/>
                  </a:lnTo>
                  <a:lnTo>
                    <a:pt x="38" y="18"/>
                  </a:lnTo>
                  <a:lnTo>
                    <a:pt x="48" y="10"/>
                  </a:lnTo>
                  <a:lnTo>
                    <a:pt x="58" y="4"/>
                  </a:lnTo>
                  <a:lnTo>
                    <a:pt x="68" y="0"/>
                  </a:lnTo>
                  <a:lnTo>
                    <a:pt x="8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2" name="Freeform 21"/>
            <p:cNvSpPr>
              <a:spLocks/>
            </p:cNvSpPr>
            <p:nvPr/>
          </p:nvSpPr>
          <p:spPr bwMode="auto">
            <a:xfrm>
              <a:off x="1901825" y="4994275"/>
              <a:ext cx="1069975" cy="1485900"/>
            </a:xfrm>
            <a:custGeom>
              <a:avLst/>
              <a:gdLst>
                <a:gd name="T0" fmla="*/ 556 w 674"/>
                <a:gd name="T1" fmla="*/ 106 h 936"/>
                <a:gd name="T2" fmla="*/ 598 w 674"/>
                <a:gd name="T3" fmla="*/ 256 h 936"/>
                <a:gd name="T4" fmla="*/ 646 w 674"/>
                <a:gd name="T5" fmla="*/ 458 h 936"/>
                <a:gd name="T6" fmla="*/ 664 w 674"/>
                <a:gd name="T7" fmla="*/ 564 h 936"/>
                <a:gd name="T8" fmla="*/ 674 w 674"/>
                <a:gd name="T9" fmla="*/ 664 h 936"/>
                <a:gd name="T10" fmla="*/ 672 w 674"/>
                <a:gd name="T11" fmla="*/ 750 h 936"/>
                <a:gd name="T12" fmla="*/ 670 w 674"/>
                <a:gd name="T13" fmla="*/ 768 h 936"/>
                <a:gd name="T14" fmla="*/ 656 w 674"/>
                <a:gd name="T15" fmla="*/ 802 h 936"/>
                <a:gd name="T16" fmla="*/ 638 w 674"/>
                <a:gd name="T17" fmla="*/ 832 h 936"/>
                <a:gd name="T18" fmla="*/ 612 w 674"/>
                <a:gd name="T19" fmla="*/ 858 h 936"/>
                <a:gd name="T20" fmla="*/ 580 w 674"/>
                <a:gd name="T21" fmla="*/ 880 h 936"/>
                <a:gd name="T22" fmla="*/ 526 w 674"/>
                <a:gd name="T23" fmla="*/ 906 h 936"/>
                <a:gd name="T24" fmla="*/ 444 w 674"/>
                <a:gd name="T25" fmla="*/ 928 h 936"/>
                <a:gd name="T26" fmla="*/ 360 w 674"/>
                <a:gd name="T27" fmla="*/ 936 h 936"/>
                <a:gd name="T28" fmla="*/ 280 w 674"/>
                <a:gd name="T29" fmla="*/ 934 h 936"/>
                <a:gd name="T30" fmla="*/ 214 w 674"/>
                <a:gd name="T31" fmla="*/ 920 h 936"/>
                <a:gd name="T32" fmla="*/ 178 w 674"/>
                <a:gd name="T33" fmla="*/ 904 h 936"/>
                <a:gd name="T34" fmla="*/ 170 w 674"/>
                <a:gd name="T35" fmla="*/ 896 h 936"/>
                <a:gd name="T36" fmla="*/ 138 w 674"/>
                <a:gd name="T37" fmla="*/ 860 h 936"/>
                <a:gd name="T38" fmla="*/ 110 w 674"/>
                <a:gd name="T39" fmla="*/ 810 h 936"/>
                <a:gd name="T40" fmla="*/ 84 w 674"/>
                <a:gd name="T41" fmla="*/ 750 h 936"/>
                <a:gd name="T42" fmla="*/ 46 w 674"/>
                <a:gd name="T43" fmla="*/ 632 h 936"/>
                <a:gd name="T44" fmla="*/ 22 w 674"/>
                <a:gd name="T45" fmla="*/ 540 h 936"/>
                <a:gd name="T46" fmla="*/ 12 w 674"/>
                <a:gd name="T47" fmla="*/ 482 h 936"/>
                <a:gd name="T48" fmla="*/ 0 w 674"/>
                <a:gd name="T49" fmla="*/ 348 h 936"/>
                <a:gd name="T50" fmla="*/ 0 w 674"/>
                <a:gd name="T51" fmla="*/ 272 h 936"/>
                <a:gd name="T52" fmla="*/ 8 w 674"/>
                <a:gd name="T53" fmla="*/ 198 h 936"/>
                <a:gd name="T54" fmla="*/ 28 w 674"/>
                <a:gd name="T55" fmla="*/ 134 h 936"/>
                <a:gd name="T56" fmla="*/ 42 w 674"/>
                <a:gd name="T57" fmla="*/ 110 h 936"/>
                <a:gd name="T58" fmla="*/ 60 w 674"/>
                <a:gd name="T59" fmla="*/ 90 h 936"/>
                <a:gd name="T60" fmla="*/ 82 w 674"/>
                <a:gd name="T61" fmla="*/ 72 h 936"/>
                <a:gd name="T62" fmla="*/ 140 w 674"/>
                <a:gd name="T63" fmla="*/ 42 h 936"/>
                <a:gd name="T64" fmla="*/ 208 w 674"/>
                <a:gd name="T65" fmla="*/ 20 h 936"/>
                <a:gd name="T66" fmla="*/ 282 w 674"/>
                <a:gd name="T67" fmla="*/ 4 h 936"/>
                <a:gd name="T68" fmla="*/ 356 w 674"/>
                <a:gd name="T69" fmla="*/ 0 h 936"/>
                <a:gd name="T70" fmla="*/ 428 w 674"/>
                <a:gd name="T71" fmla="*/ 10 h 936"/>
                <a:gd name="T72" fmla="*/ 476 w 674"/>
                <a:gd name="T73" fmla="*/ 26 h 936"/>
                <a:gd name="T74" fmla="*/ 504 w 674"/>
                <a:gd name="T75" fmla="*/ 42 h 936"/>
                <a:gd name="T76" fmla="*/ 528 w 674"/>
                <a:gd name="T77" fmla="*/ 64 h 936"/>
                <a:gd name="T78" fmla="*/ 548 w 674"/>
                <a:gd name="T79" fmla="*/ 9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74" h="936">
                  <a:moveTo>
                    <a:pt x="556" y="106"/>
                  </a:moveTo>
                  <a:lnTo>
                    <a:pt x="556" y="106"/>
                  </a:lnTo>
                  <a:lnTo>
                    <a:pt x="578" y="178"/>
                  </a:lnTo>
                  <a:lnTo>
                    <a:pt x="598" y="256"/>
                  </a:lnTo>
                  <a:lnTo>
                    <a:pt x="622" y="352"/>
                  </a:lnTo>
                  <a:lnTo>
                    <a:pt x="646" y="458"/>
                  </a:lnTo>
                  <a:lnTo>
                    <a:pt x="656" y="510"/>
                  </a:lnTo>
                  <a:lnTo>
                    <a:pt x="664" y="564"/>
                  </a:lnTo>
                  <a:lnTo>
                    <a:pt x="670" y="616"/>
                  </a:lnTo>
                  <a:lnTo>
                    <a:pt x="674" y="664"/>
                  </a:lnTo>
                  <a:lnTo>
                    <a:pt x="674" y="710"/>
                  </a:lnTo>
                  <a:lnTo>
                    <a:pt x="672" y="750"/>
                  </a:lnTo>
                  <a:lnTo>
                    <a:pt x="672" y="750"/>
                  </a:lnTo>
                  <a:lnTo>
                    <a:pt x="670" y="768"/>
                  </a:lnTo>
                  <a:lnTo>
                    <a:pt x="664" y="786"/>
                  </a:lnTo>
                  <a:lnTo>
                    <a:pt x="656" y="802"/>
                  </a:lnTo>
                  <a:lnTo>
                    <a:pt x="648" y="818"/>
                  </a:lnTo>
                  <a:lnTo>
                    <a:pt x="638" y="832"/>
                  </a:lnTo>
                  <a:lnTo>
                    <a:pt x="624" y="846"/>
                  </a:lnTo>
                  <a:lnTo>
                    <a:pt x="612" y="858"/>
                  </a:lnTo>
                  <a:lnTo>
                    <a:pt x="596" y="870"/>
                  </a:lnTo>
                  <a:lnTo>
                    <a:pt x="580" y="880"/>
                  </a:lnTo>
                  <a:lnTo>
                    <a:pt x="562" y="890"/>
                  </a:lnTo>
                  <a:lnTo>
                    <a:pt x="526" y="906"/>
                  </a:lnTo>
                  <a:lnTo>
                    <a:pt x="486" y="918"/>
                  </a:lnTo>
                  <a:lnTo>
                    <a:pt x="444" y="928"/>
                  </a:lnTo>
                  <a:lnTo>
                    <a:pt x="402" y="934"/>
                  </a:lnTo>
                  <a:lnTo>
                    <a:pt x="360" y="936"/>
                  </a:lnTo>
                  <a:lnTo>
                    <a:pt x="320" y="936"/>
                  </a:lnTo>
                  <a:lnTo>
                    <a:pt x="280" y="934"/>
                  </a:lnTo>
                  <a:lnTo>
                    <a:pt x="246" y="928"/>
                  </a:lnTo>
                  <a:lnTo>
                    <a:pt x="214" y="920"/>
                  </a:lnTo>
                  <a:lnTo>
                    <a:pt x="188" y="910"/>
                  </a:lnTo>
                  <a:lnTo>
                    <a:pt x="178" y="904"/>
                  </a:lnTo>
                  <a:lnTo>
                    <a:pt x="170" y="896"/>
                  </a:lnTo>
                  <a:lnTo>
                    <a:pt x="170" y="896"/>
                  </a:lnTo>
                  <a:lnTo>
                    <a:pt x="154" y="880"/>
                  </a:lnTo>
                  <a:lnTo>
                    <a:pt x="138" y="860"/>
                  </a:lnTo>
                  <a:lnTo>
                    <a:pt x="124" y="836"/>
                  </a:lnTo>
                  <a:lnTo>
                    <a:pt x="110" y="810"/>
                  </a:lnTo>
                  <a:lnTo>
                    <a:pt x="96" y="780"/>
                  </a:lnTo>
                  <a:lnTo>
                    <a:pt x="84" y="750"/>
                  </a:lnTo>
                  <a:lnTo>
                    <a:pt x="64" y="690"/>
                  </a:lnTo>
                  <a:lnTo>
                    <a:pt x="46" y="632"/>
                  </a:lnTo>
                  <a:lnTo>
                    <a:pt x="34" y="586"/>
                  </a:lnTo>
                  <a:lnTo>
                    <a:pt x="22" y="540"/>
                  </a:lnTo>
                  <a:lnTo>
                    <a:pt x="22" y="540"/>
                  </a:lnTo>
                  <a:lnTo>
                    <a:pt x="12" y="482"/>
                  </a:lnTo>
                  <a:lnTo>
                    <a:pt x="6" y="422"/>
                  </a:lnTo>
                  <a:lnTo>
                    <a:pt x="0" y="348"/>
                  </a:lnTo>
                  <a:lnTo>
                    <a:pt x="0" y="310"/>
                  </a:lnTo>
                  <a:lnTo>
                    <a:pt x="0" y="272"/>
                  </a:lnTo>
                  <a:lnTo>
                    <a:pt x="4" y="234"/>
                  </a:lnTo>
                  <a:lnTo>
                    <a:pt x="8" y="198"/>
                  </a:lnTo>
                  <a:lnTo>
                    <a:pt x="16" y="164"/>
                  </a:lnTo>
                  <a:lnTo>
                    <a:pt x="28" y="134"/>
                  </a:lnTo>
                  <a:lnTo>
                    <a:pt x="34" y="122"/>
                  </a:lnTo>
                  <a:lnTo>
                    <a:pt x="42" y="110"/>
                  </a:lnTo>
                  <a:lnTo>
                    <a:pt x="50" y="98"/>
                  </a:lnTo>
                  <a:lnTo>
                    <a:pt x="60" y="90"/>
                  </a:lnTo>
                  <a:lnTo>
                    <a:pt x="60" y="90"/>
                  </a:lnTo>
                  <a:lnTo>
                    <a:pt x="82" y="72"/>
                  </a:lnTo>
                  <a:lnTo>
                    <a:pt x="110" y="58"/>
                  </a:lnTo>
                  <a:lnTo>
                    <a:pt x="140" y="42"/>
                  </a:lnTo>
                  <a:lnTo>
                    <a:pt x="172" y="30"/>
                  </a:lnTo>
                  <a:lnTo>
                    <a:pt x="208" y="20"/>
                  </a:lnTo>
                  <a:lnTo>
                    <a:pt x="244" y="10"/>
                  </a:lnTo>
                  <a:lnTo>
                    <a:pt x="282" y="4"/>
                  </a:lnTo>
                  <a:lnTo>
                    <a:pt x="320" y="0"/>
                  </a:lnTo>
                  <a:lnTo>
                    <a:pt x="356" y="0"/>
                  </a:lnTo>
                  <a:lnTo>
                    <a:pt x="394" y="2"/>
                  </a:lnTo>
                  <a:lnTo>
                    <a:pt x="428" y="10"/>
                  </a:lnTo>
                  <a:lnTo>
                    <a:pt x="460" y="20"/>
                  </a:lnTo>
                  <a:lnTo>
                    <a:pt x="476" y="26"/>
                  </a:lnTo>
                  <a:lnTo>
                    <a:pt x="490" y="34"/>
                  </a:lnTo>
                  <a:lnTo>
                    <a:pt x="504" y="42"/>
                  </a:lnTo>
                  <a:lnTo>
                    <a:pt x="516" y="54"/>
                  </a:lnTo>
                  <a:lnTo>
                    <a:pt x="528" y="64"/>
                  </a:lnTo>
                  <a:lnTo>
                    <a:pt x="538" y="76"/>
                  </a:lnTo>
                  <a:lnTo>
                    <a:pt x="548" y="90"/>
                  </a:lnTo>
                  <a:lnTo>
                    <a:pt x="556" y="106"/>
                  </a:lnTo>
                  <a:close/>
                </a:path>
              </a:pathLst>
            </a:custGeom>
            <a:solidFill>
              <a:srgbClr val="FED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3" name="Freeform 22"/>
            <p:cNvSpPr>
              <a:spLocks/>
            </p:cNvSpPr>
            <p:nvPr/>
          </p:nvSpPr>
          <p:spPr bwMode="auto">
            <a:xfrm>
              <a:off x="1901825" y="4994275"/>
              <a:ext cx="1069975" cy="1485900"/>
            </a:xfrm>
            <a:custGeom>
              <a:avLst/>
              <a:gdLst>
                <a:gd name="T0" fmla="*/ 556 w 674"/>
                <a:gd name="T1" fmla="*/ 106 h 936"/>
                <a:gd name="T2" fmla="*/ 598 w 674"/>
                <a:gd name="T3" fmla="*/ 256 h 936"/>
                <a:gd name="T4" fmla="*/ 646 w 674"/>
                <a:gd name="T5" fmla="*/ 458 h 936"/>
                <a:gd name="T6" fmla="*/ 664 w 674"/>
                <a:gd name="T7" fmla="*/ 564 h 936"/>
                <a:gd name="T8" fmla="*/ 674 w 674"/>
                <a:gd name="T9" fmla="*/ 664 h 936"/>
                <a:gd name="T10" fmla="*/ 672 w 674"/>
                <a:gd name="T11" fmla="*/ 750 h 936"/>
                <a:gd name="T12" fmla="*/ 670 w 674"/>
                <a:gd name="T13" fmla="*/ 768 h 936"/>
                <a:gd name="T14" fmla="*/ 656 w 674"/>
                <a:gd name="T15" fmla="*/ 802 h 936"/>
                <a:gd name="T16" fmla="*/ 638 w 674"/>
                <a:gd name="T17" fmla="*/ 832 h 936"/>
                <a:gd name="T18" fmla="*/ 612 w 674"/>
                <a:gd name="T19" fmla="*/ 858 h 936"/>
                <a:gd name="T20" fmla="*/ 580 w 674"/>
                <a:gd name="T21" fmla="*/ 880 h 936"/>
                <a:gd name="T22" fmla="*/ 526 w 674"/>
                <a:gd name="T23" fmla="*/ 906 h 936"/>
                <a:gd name="T24" fmla="*/ 444 w 674"/>
                <a:gd name="T25" fmla="*/ 928 h 936"/>
                <a:gd name="T26" fmla="*/ 360 w 674"/>
                <a:gd name="T27" fmla="*/ 936 h 936"/>
                <a:gd name="T28" fmla="*/ 280 w 674"/>
                <a:gd name="T29" fmla="*/ 934 h 936"/>
                <a:gd name="T30" fmla="*/ 214 w 674"/>
                <a:gd name="T31" fmla="*/ 920 h 936"/>
                <a:gd name="T32" fmla="*/ 178 w 674"/>
                <a:gd name="T33" fmla="*/ 904 h 936"/>
                <a:gd name="T34" fmla="*/ 170 w 674"/>
                <a:gd name="T35" fmla="*/ 896 h 936"/>
                <a:gd name="T36" fmla="*/ 138 w 674"/>
                <a:gd name="T37" fmla="*/ 860 h 936"/>
                <a:gd name="T38" fmla="*/ 110 w 674"/>
                <a:gd name="T39" fmla="*/ 810 h 936"/>
                <a:gd name="T40" fmla="*/ 84 w 674"/>
                <a:gd name="T41" fmla="*/ 750 h 936"/>
                <a:gd name="T42" fmla="*/ 46 w 674"/>
                <a:gd name="T43" fmla="*/ 632 h 936"/>
                <a:gd name="T44" fmla="*/ 22 w 674"/>
                <a:gd name="T45" fmla="*/ 540 h 936"/>
                <a:gd name="T46" fmla="*/ 12 w 674"/>
                <a:gd name="T47" fmla="*/ 482 h 936"/>
                <a:gd name="T48" fmla="*/ 0 w 674"/>
                <a:gd name="T49" fmla="*/ 348 h 936"/>
                <a:gd name="T50" fmla="*/ 0 w 674"/>
                <a:gd name="T51" fmla="*/ 272 h 936"/>
                <a:gd name="T52" fmla="*/ 8 w 674"/>
                <a:gd name="T53" fmla="*/ 198 h 936"/>
                <a:gd name="T54" fmla="*/ 28 w 674"/>
                <a:gd name="T55" fmla="*/ 134 h 936"/>
                <a:gd name="T56" fmla="*/ 42 w 674"/>
                <a:gd name="T57" fmla="*/ 110 h 936"/>
                <a:gd name="T58" fmla="*/ 60 w 674"/>
                <a:gd name="T59" fmla="*/ 90 h 936"/>
                <a:gd name="T60" fmla="*/ 82 w 674"/>
                <a:gd name="T61" fmla="*/ 72 h 936"/>
                <a:gd name="T62" fmla="*/ 140 w 674"/>
                <a:gd name="T63" fmla="*/ 42 h 936"/>
                <a:gd name="T64" fmla="*/ 208 w 674"/>
                <a:gd name="T65" fmla="*/ 20 h 936"/>
                <a:gd name="T66" fmla="*/ 282 w 674"/>
                <a:gd name="T67" fmla="*/ 4 h 936"/>
                <a:gd name="T68" fmla="*/ 356 w 674"/>
                <a:gd name="T69" fmla="*/ 0 h 936"/>
                <a:gd name="T70" fmla="*/ 428 w 674"/>
                <a:gd name="T71" fmla="*/ 10 h 936"/>
                <a:gd name="T72" fmla="*/ 476 w 674"/>
                <a:gd name="T73" fmla="*/ 26 h 936"/>
                <a:gd name="T74" fmla="*/ 504 w 674"/>
                <a:gd name="T75" fmla="*/ 42 h 936"/>
                <a:gd name="T76" fmla="*/ 528 w 674"/>
                <a:gd name="T77" fmla="*/ 64 h 936"/>
                <a:gd name="T78" fmla="*/ 548 w 674"/>
                <a:gd name="T79" fmla="*/ 9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74" h="936">
                  <a:moveTo>
                    <a:pt x="556" y="106"/>
                  </a:moveTo>
                  <a:lnTo>
                    <a:pt x="556" y="106"/>
                  </a:lnTo>
                  <a:lnTo>
                    <a:pt x="578" y="178"/>
                  </a:lnTo>
                  <a:lnTo>
                    <a:pt x="598" y="256"/>
                  </a:lnTo>
                  <a:lnTo>
                    <a:pt x="622" y="352"/>
                  </a:lnTo>
                  <a:lnTo>
                    <a:pt x="646" y="458"/>
                  </a:lnTo>
                  <a:lnTo>
                    <a:pt x="656" y="510"/>
                  </a:lnTo>
                  <a:lnTo>
                    <a:pt x="664" y="564"/>
                  </a:lnTo>
                  <a:lnTo>
                    <a:pt x="670" y="616"/>
                  </a:lnTo>
                  <a:lnTo>
                    <a:pt x="674" y="664"/>
                  </a:lnTo>
                  <a:lnTo>
                    <a:pt x="674" y="710"/>
                  </a:lnTo>
                  <a:lnTo>
                    <a:pt x="672" y="750"/>
                  </a:lnTo>
                  <a:lnTo>
                    <a:pt x="672" y="750"/>
                  </a:lnTo>
                  <a:lnTo>
                    <a:pt x="670" y="768"/>
                  </a:lnTo>
                  <a:lnTo>
                    <a:pt x="664" y="786"/>
                  </a:lnTo>
                  <a:lnTo>
                    <a:pt x="656" y="802"/>
                  </a:lnTo>
                  <a:lnTo>
                    <a:pt x="648" y="818"/>
                  </a:lnTo>
                  <a:lnTo>
                    <a:pt x="638" y="832"/>
                  </a:lnTo>
                  <a:lnTo>
                    <a:pt x="624" y="846"/>
                  </a:lnTo>
                  <a:lnTo>
                    <a:pt x="612" y="858"/>
                  </a:lnTo>
                  <a:lnTo>
                    <a:pt x="596" y="870"/>
                  </a:lnTo>
                  <a:lnTo>
                    <a:pt x="580" y="880"/>
                  </a:lnTo>
                  <a:lnTo>
                    <a:pt x="562" y="890"/>
                  </a:lnTo>
                  <a:lnTo>
                    <a:pt x="526" y="906"/>
                  </a:lnTo>
                  <a:lnTo>
                    <a:pt x="486" y="918"/>
                  </a:lnTo>
                  <a:lnTo>
                    <a:pt x="444" y="928"/>
                  </a:lnTo>
                  <a:lnTo>
                    <a:pt x="402" y="934"/>
                  </a:lnTo>
                  <a:lnTo>
                    <a:pt x="360" y="936"/>
                  </a:lnTo>
                  <a:lnTo>
                    <a:pt x="320" y="936"/>
                  </a:lnTo>
                  <a:lnTo>
                    <a:pt x="280" y="934"/>
                  </a:lnTo>
                  <a:lnTo>
                    <a:pt x="246" y="928"/>
                  </a:lnTo>
                  <a:lnTo>
                    <a:pt x="214" y="920"/>
                  </a:lnTo>
                  <a:lnTo>
                    <a:pt x="188" y="910"/>
                  </a:lnTo>
                  <a:lnTo>
                    <a:pt x="178" y="904"/>
                  </a:lnTo>
                  <a:lnTo>
                    <a:pt x="170" y="896"/>
                  </a:lnTo>
                  <a:lnTo>
                    <a:pt x="170" y="896"/>
                  </a:lnTo>
                  <a:lnTo>
                    <a:pt x="154" y="880"/>
                  </a:lnTo>
                  <a:lnTo>
                    <a:pt x="138" y="860"/>
                  </a:lnTo>
                  <a:lnTo>
                    <a:pt x="124" y="836"/>
                  </a:lnTo>
                  <a:lnTo>
                    <a:pt x="110" y="810"/>
                  </a:lnTo>
                  <a:lnTo>
                    <a:pt x="96" y="780"/>
                  </a:lnTo>
                  <a:lnTo>
                    <a:pt x="84" y="750"/>
                  </a:lnTo>
                  <a:lnTo>
                    <a:pt x="64" y="690"/>
                  </a:lnTo>
                  <a:lnTo>
                    <a:pt x="46" y="632"/>
                  </a:lnTo>
                  <a:lnTo>
                    <a:pt x="34" y="586"/>
                  </a:lnTo>
                  <a:lnTo>
                    <a:pt x="22" y="540"/>
                  </a:lnTo>
                  <a:lnTo>
                    <a:pt x="22" y="540"/>
                  </a:lnTo>
                  <a:lnTo>
                    <a:pt x="12" y="482"/>
                  </a:lnTo>
                  <a:lnTo>
                    <a:pt x="6" y="422"/>
                  </a:lnTo>
                  <a:lnTo>
                    <a:pt x="0" y="348"/>
                  </a:lnTo>
                  <a:lnTo>
                    <a:pt x="0" y="310"/>
                  </a:lnTo>
                  <a:lnTo>
                    <a:pt x="0" y="272"/>
                  </a:lnTo>
                  <a:lnTo>
                    <a:pt x="4" y="234"/>
                  </a:lnTo>
                  <a:lnTo>
                    <a:pt x="8" y="198"/>
                  </a:lnTo>
                  <a:lnTo>
                    <a:pt x="16" y="164"/>
                  </a:lnTo>
                  <a:lnTo>
                    <a:pt x="28" y="134"/>
                  </a:lnTo>
                  <a:lnTo>
                    <a:pt x="34" y="122"/>
                  </a:lnTo>
                  <a:lnTo>
                    <a:pt x="42" y="110"/>
                  </a:lnTo>
                  <a:lnTo>
                    <a:pt x="50" y="98"/>
                  </a:lnTo>
                  <a:lnTo>
                    <a:pt x="60" y="90"/>
                  </a:lnTo>
                  <a:lnTo>
                    <a:pt x="60" y="90"/>
                  </a:lnTo>
                  <a:lnTo>
                    <a:pt x="82" y="72"/>
                  </a:lnTo>
                  <a:lnTo>
                    <a:pt x="110" y="58"/>
                  </a:lnTo>
                  <a:lnTo>
                    <a:pt x="140" y="42"/>
                  </a:lnTo>
                  <a:lnTo>
                    <a:pt x="172" y="30"/>
                  </a:lnTo>
                  <a:lnTo>
                    <a:pt x="208" y="20"/>
                  </a:lnTo>
                  <a:lnTo>
                    <a:pt x="244" y="10"/>
                  </a:lnTo>
                  <a:lnTo>
                    <a:pt x="282" y="4"/>
                  </a:lnTo>
                  <a:lnTo>
                    <a:pt x="320" y="0"/>
                  </a:lnTo>
                  <a:lnTo>
                    <a:pt x="356" y="0"/>
                  </a:lnTo>
                  <a:lnTo>
                    <a:pt x="394" y="2"/>
                  </a:lnTo>
                  <a:lnTo>
                    <a:pt x="428" y="10"/>
                  </a:lnTo>
                  <a:lnTo>
                    <a:pt x="460" y="20"/>
                  </a:lnTo>
                  <a:lnTo>
                    <a:pt x="476" y="26"/>
                  </a:lnTo>
                  <a:lnTo>
                    <a:pt x="490" y="34"/>
                  </a:lnTo>
                  <a:lnTo>
                    <a:pt x="504" y="42"/>
                  </a:lnTo>
                  <a:lnTo>
                    <a:pt x="516" y="54"/>
                  </a:lnTo>
                  <a:lnTo>
                    <a:pt x="528" y="64"/>
                  </a:lnTo>
                  <a:lnTo>
                    <a:pt x="538" y="76"/>
                  </a:lnTo>
                  <a:lnTo>
                    <a:pt x="548" y="90"/>
                  </a:lnTo>
                  <a:lnTo>
                    <a:pt x="556" y="1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4" name="Freeform 23"/>
            <p:cNvSpPr>
              <a:spLocks/>
            </p:cNvSpPr>
            <p:nvPr/>
          </p:nvSpPr>
          <p:spPr bwMode="auto">
            <a:xfrm>
              <a:off x="1323975" y="4603750"/>
              <a:ext cx="1711325" cy="1438275"/>
            </a:xfrm>
            <a:custGeom>
              <a:avLst/>
              <a:gdLst>
                <a:gd name="T0" fmla="*/ 462 w 1078"/>
                <a:gd name="T1" fmla="*/ 800 h 906"/>
                <a:gd name="T2" fmla="*/ 458 w 1078"/>
                <a:gd name="T3" fmla="*/ 578 h 906"/>
                <a:gd name="T4" fmla="*/ 428 w 1078"/>
                <a:gd name="T5" fmla="*/ 474 h 906"/>
                <a:gd name="T6" fmla="*/ 430 w 1078"/>
                <a:gd name="T7" fmla="*/ 466 h 906"/>
                <a:gd name="T8" fmla="*/ 520 w 1078"/>
                <a:gd name="T9" fmla="*/ 488 h 906"/>
                <a:gd name="T10" fmla="*/ 538 w 1078"/>
                <a:gd name="T11" fmla="*/ 482 h 906"/>
                <a:gd name="T12" fmla="*/ 538 w 1078"/>
                <a:gd name="T13" fmla="*/ 458 h 906"/>
                <a:gd name="T14" fmla="*/ 514 w 1078"/>
                <a:gd name="T15" fmla="*/ 418 h 906"/>
                <a:gd name="T16" fmla="*/ 668 w 1078"/>
                <a:gd name="T17" fmla="*/ 454 h 906"/>
                <a:gd name="T18" fmla="*/ 714 w 1078"/>
                <a:gd name="T19" fmla="*/ 452 h 906"/>
                <a:gd name="T20" fmla="*/ 722 w 1078"/>
                <a:gd name="T21" fmla="*/ 432 h 906"/>
                <a:gd name="T22" fmla="*/ 684 w 1078"/>
                <a:gd name="T23" fmla="*/ 388 h 906"/>
                <a:gd name="T24" fmla="*/ 760 w 1078"/>
                <a:gd name="T25" fmla="*/ 400 h 906"/>
                <a:gd name="T26" fmla="*/ 934 w 1078"/>
                <a:gd name="T27" fmla="*/ 422 h 906"/>
                <a:gd name="T28" fmla="*/ 970 w 1078"/>
                <a:gd name="T29" fmla="*/ 410 h 906"/>
                <a:gd name="T30" fmla="*/ 974 w 1078"/>
                <a:gd name="T31" fmla="*/ 390 h 906"/>
                <a:gd name="T32" fmla="*/ 942 w 1078"/>
                <a:gd name="T33" fmla="*/ 360 h 906"/>
                <a:gd name="T34" fmla="*/ 934 w 1078"/>
                <a:gd name="T35" fmla="*/ 344 h 906"/>
                <a:gd name="T36" fmla="*/ 1030 w 1078"/>
                <a:gd name="T37" fmla="*/ 276 h 906"/>
                <a:gd name="T38" fmla="*/ 1070 w 1078"/>
                <a:gd name="T39" fmla="*/ 218 h 906"/>
                <a:gd name="T40" fmla="*/ 1076 w 1078"/>
                <a:gd name="T41" fmla="*/ 164 h 906"/>
                <a:gd name="T42" fmla="*/ 1050 w 1078"/>
                <a:gd name="T43" fmla="*/ 102 h 906"/>
                <a:gd name="T44" fmla="*/ 976 w 1078"/>
                <a:gd name="T45" fmla="*/ 36 h 906"/>
                <a:gd name="T46" fmla="*/ 932 w 1078"/>
                <a:gd name="T47" fmla="*/ 22 h 906"/>
                <a:gd name="T48" fmla="*/ 874 w 1078"/>
                <a:gd name="T49" fmla="*/ 76 h 906"/>
                <a:gd name="T50" fmla="*/ 820 w 1078"/>
                <a:gd name="T51" fmla="*/ 82 h 906"/>
                <a:gd name="T52" fmla="*/ 676 w 1078"/>
                <a:gd name="T53" fmla="*/ 16 h 906"/>
                <a:gd name="T54" fmla="*/ 588 w 1078"/>
                <a:gd name="T55" fmla="*/ 2 h 906"/>
                <a:gd name="T56" fmla="*/ 562 w 1078"/>
                <a:gd name="T57" fmla="*/ 20 h 906"/>
                <a:gd name="T58" fmla="*/ 552 w 1078"/>
                <a:gd name="T59" fmla="*/ 58 h 906"/>
                <a:gd name="T60" fmla="*/ 572 w 1078"/>
                <a:gd name="T61" fmla="*/ 106 h 906"/>
                <a:gd name="T62" fmla="*/ 612 w 1078"/>
                <a:gd name="T63" fmla="*/ 140 h 906"/>
                <a:gd name="T64" fmla="*/ 502 w 1078"/>
                <a:gd name="T65" fmla="*/ 142 h 906"/>
                <a:gd name="T66" fmla="*/ 364 w 1078"/>
                <a:gd name="T67" fmla="*/ 174 h 906"/>
                <a:gd name="T68" fmla="*/ 266 w 1078"/>
                <a:gd name="T69" fmla="*/ 228 h 906"/>
                <a:gd name="T70" fmla="*/ 214 w 1078"/>
                <a:gd name="T71" fmla="*/ 288 h 906"/>
                <a:gd name="T72" fmla="*/ 192 w 1078"/>
                <a:gd name="T73" fmla="*/ 308 h 906"/>
                <a:gd name="T74" fmla="*/ 164 w 1078"/>
                <a:gd name="T75" fmla="*/ 208 h 906"/>
                <a:gd name="T76" fmla="*/ 146 w 1078"/>
                <a:gd name="T77" fmla="*/ 210 h 906"/>
                <a:gd name="T78" fmla="*/ 110 w 1078"/>
                <a:gd name="T79" fmla="*/ 250 h 906"/>
                <a:gd name="T80" fmla="*/ 102 w 1078"/>
                <a:gd name="T81" fmla="*/ 306 h 906"/>
                <a:gd name="T82" fmla="*/ 92 w 1078"/>
                <a:gd name="T83" fmla="*/ 338 h 906"/>
                <a:gd name="T84" fmla="*/ 34 w 1078"/>
                <a:gd name="T85" fmla="*/ 336 h 906"/>
                <a:gd name="T86" fmla="*/ 4 w 1078"/>
                <a:gd name="T87" fmla="*/ 362 h 906"/>
                <a:gd name="T88" fmla="*/ 0 w 1078"/>
                <a:gd name="T89" fmla="*/ 404 h 906"/>
                <a:gd name="T90" fmla="*/ 16 w 1078"/>
                <a:gd name="T91" fmla="*/ 448 h 906"/>
                <a:gd name="T92" fmla="*/ 62 w 1078"/>
                <a:gd name="T93" fmla="*/ 478 h 906"/>
                <a:gd name="T94" fmla="*/ 76 w 1078"/>
                <a:gd name="T95" fmla="*/ 534 h 906"/>
                <a:gd name="T96" fmla="*/ 98 w 1078"/>
                <a:gd name="T97" fmla="*/ 658 h 906"/>
                <a:gd name="T98" fmla="*/ 156 w 1078"/>
                <a:gd name="T99" fmla="*/ 782 h 906"/>
                <a:gd name="T100" fmla="*/ 216 w 1078"/>
                <a:gd name="T101" fmla="*/ 846 h 906"/>
                <a:gd name="T102" fmla="*/ 298 w 1078"/>
                <a:gd name="T103" fmla="*/ 896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78" h="906">
                  <a:moveTo>
                    <a:pt x="416" y="876"/>
                  </a:moveTo>
                  <a:lnTo>
                    <a:pt x="458" y="854"/>
                  </a:lnTo>
                  <a:lnTo>
                    <a:pt x="458" y="854"/>
                  </a:lnTo>
                  <a:lnTo>
                    <a:pt x="462" y="800"/>
                  </a:lnTo>
                  <a:lnTo>
                    <a:pt x="464" y="744"/>
                  </a:lnTo>
                  <a:lnTo>
                    <a:pt x="464" y="678"/>
                  </a:lnTo>
                  <a:lnTo>
                    <a:pt x="460" y="610"/>
                  </a:lnTo>
                  <a:lnTo>
                    <a:pt x="458" y="578"/>
                  </a:lnTo>
                  <a:lnTo>
                    <a:pt x="454" y="546"/>
                  </a:lnTo>
                  <a:lnTo>
                    <a:pt x="446" y="518"/>
                  </a:lnTo>
                  <a:lnTo>
                    <a:pt x="438" y="494"/>
                  </a:lnTo>
                  <a:lnTo>
                    <a:pt x="428" y="474"/>
                  </a:lnTo>
                  <a:lnTo>
                    <a:pt x="422" y="466"/>
                  </a:lnTo>
                  <a:lnTo>
                    <a:pt x="416" y="460"/>
                  </a:lnTo>
                  <a:lnTo>
                    <a:pt x="416" y="460"/>
                  </a:lnTo>
                  <a:lnTo>
                    <a:pt x="430" y="466"/>
                  </a:lnTo>
                  <a:lnTo>
                    <a:pt x="464" y="478"/>
                  </a:lnTo>
                  <a:lnTo>
                    <a:pt x="484" y="484"/>
                  </a:lnTo>
                  <a:lnTo>
                    <a:pt x="504" y="488"/>
                  </a:lnTo>
                  <a:lnTo>
                    <a:pt x="520" y="488"/>
                  </a:lnTo>
                  <a:lnTo>
                    <a:pt x="528" y="488"/>
                  </a:lnTo>
                  <a:lnTo>
                    <a:pt x="532" y="486"/>
                  </a:lnTo>
                  <a:lnTo>
                    <a:pt x="532" y="486"/>
                  </a:lnTo>
                  <a:lnTo>
                    <a:pt x="538" y="482"/>
                  </a:lnTo>
                  <a:lnTo>
                    <a:pt x="540" y="478"/>
                  </a:lnTo>
                  <a:lnTo>
                    <a:pt x="540" y="474"/>
                  </a:lnTo>
                  <a:lnTo>
                    <a:pt x="542" y="468"/>
                  </a:lnTo>
                  <a:lnTo>
                    <a:pt x="538" y="458"/>
                  </a:lnTo>
                  <a:lnTo>
                    <a:pt x="534" y="446"/>
                  </a:lnTo>
                  <a:lnTo>
                    <a:pt x="520" y="426"/>
                  </a:lnTo>
                  <a:lnTo>
                    <a:pt x="514" y="418"/>
                  </a:lnTo>
                  <a:lnTo>
                    <a:pt x="514" y="418"/>
                  </a:lnTo>
                  <a:lnTo>
                    <a:pt x="540" y="426"/>
                  </a:lnTo>
                  <a:lnTo>
                    <a:pt x="600" y="442"/>
                  </a:lnTo>
                  <a:lnTo>
                    <a:pt x="636" y="450"/>
                  </a:lnTo>
                  <a:lnTo>
                    <a:pt x="668" y="454"/>
                  </a:lnTo>
                  <a:lnTo>
                    <a:pt x="694" y="456"/>
                  </a:lnTo>
                  <a:lnTo>
                    <a:pt x="706" y="454"/>
                  </a:lnTo>
                  <a:lnTo>
                    <a:pt x="714" y="452"/>
                  </a:lnTo>
                  <a:lnTo>
                    <a:pt x="714" y="452"/>
                  </a:lnTo>
                  <a:lnTo>
                    <a:pt x="718" y="448"/>
                  </a:lnTo>
                  <a:lnTo>
                    <a:pt x="722" y="444"/>
                  </a:lnTo>
                  <a:lnTo>
                    <a:pt x="722" y="438"/>
                  </a:lnTo>
                  <a:lnTo>
                    <a:pt x="722" y="432"/>
                  </a:lnTo>
                  <a:lnTo>
                    <a:pt x="714" y="420"/>
                  </a:lnTo>
                  <a:lnTo>
                    <a:pt x="706" y="408"/>
                  </a:lnTo>
                  <a:lnTo>
                    <a:pt x="694" y="398"/>
                  </a:lnTo>
                  <a:lnTo>
                    <a:pt x="684" y="388"/>
                  </a:lnTo>
                  <a:lnTo>
                    <a:pt x="672" y="380"/>
                  </a:lnTo>
                  <a:lnTo>
                    <a:pt x="672" y="380"/>
                  </a:lnTo>
                  <a:lnTo>
                    <a:pt x="716" y="390"/>
                  </a:lnTo>
                  <a:lnTo>
                    <a:pt x="760" y="400"/>
                  </a:lnTo>
                  <a:lnTo>
                    <a:pt x="812" y="410"/>
                  </a:lnTo>
                  <a:lnTo>
                    <a:pt x="866" y="418"/>
                  </a:lnTo>
                  <a:lnTo>
                    <a:pt x="914" y="424"/>
                  </a:lnTo>
                  <a:lnTo>
                    <a:pt x="934" y="422"/>
                  </a:lnTo>
                  <a:lnTo>
                    <a:pt x="950" y="420"/>
                  </a:lnTo>
                  <a:lnTo>
                    <a:pt x="962" y="416"/>
                  </a:lnTo>
                  <a:lnTo>
                    <a:pt x="968" y="414"/>
                  </a:lnTo>
                  <a:lnTo>
                    <a:pt x="970" y="410"/>
                  </a:lnTo>
                  <a:lnTo>
                    <a:pt x="970" y="410"/>
                  </a:lnTo>
                  <a:lnTo>
                    <a:pt x="974" y="402"/>
                  </a:lnTo>
                  <a:lnTo>
                    <a:pt x="974" y="396"/>
                  </a:lnTo>
                  <a:lnTo>
                    <a:pt x="974" y="390"/>
                  </a:lnTo>
                  <a:lnTo>
                    <a:pt x="972" y="384"/>
                  </a:lnTo>
                  <a:lnTo>
                    <a:pt x="964" y="374"/>
                  </a:lnTo>
                  <a:lnTo>
                    <a:pt x="954" y="366"/>
                  </a:lnTo>
                  <a:lnTo>
                    <a:pt x="942" y="360"/>
                  </a:lnTo>
                  <a:lnTo>
                    <a:pt x="930" y="354"/>
                  </a:lnTo>
                  <a:lnTo>
                    <a:pt x="920" y="352"/>
                  </a:lnTo>
                  <a:lnTo>
                    <a:pt x="920" y="352"/>
                  </a:lnTo>
                  <a:lnTo>
                    <a:pt x="934" y="344"/>
                  </a:lnTo>
                  <a:lnTo>
                    <a:pt x="968" y="326"/>
                  </a:lnTo>
                  <a:lnTo>
                    <a:pt x="988" y="312"/>
                  </a:lnTo>
                  <a:lnTo>
                    <a:pt x="1010" y="296"/>
                  </a:lnTo>
                  <a:lnTo>
                    <a:pt x="1030" y="276"/>
                  </a:lnTo>
                  <a:lnTo>
                    <a:pt x="1048" y="254"/>
                  </a:lnTo>
                  <a:lnTo>
                    <a:pt x="1058" y="244"/>
                  </a:lnTo>
                  <a:lnTo>
                    <a:pt x="1064" y="232"/>
                  </a:lnTo>
                  <a:lnTo>
                    <a:pt x="1070" y="218"/>
                  </a:lnTo>
                  <a:lnTo>
                    <a:pt x="1074" y="206"/>
                  </a:lnTo>
                  <a:lnTo>
                    <a:pt x="1076" y="192"/>
                  </a:lnTo>
                  <a:lnTo>
                    <a:pt x="1078" y="178"/>
                  </a:lnTo>
                  <a:lnTo>
                    <a:pt x="1076" y="164"/>
                  </a:lnTo>
                  <a:lnTo>
                    <a:pt x="1074" y="150"/>
                  </a:lnTo>
                  <a:lnTo>
                    <a:pt x="1068" y="134"/>
                  </a:lnTo>
                  <a:lnTo>
                    <a:pt x="1060" y="118"/>
                  </a:lnTo>
                  <a:lnTo>
                    <a:pt x="1050" y="102"/>
                  </a:lnTo>
                  <a:lnTo>
                    <a:pt x="1036" y="86"/>
                  </a:lnTo>
                  <a:lnTo>
                    <a:pt x="1020" y="70"/>
                  </a:lnTo>
                  <a:lnTo>
                    <a:pt x="1000" y="54"/>
                  </a:lnTo>
                  <a:lnTo>
                    <a:pt x="976" y="36"/>
                  </a:lnTo>
                  <a:lnTo>
                    <a:pt x="950" y="20"/>
                  </a:lnTo>
                  <a:lnTo>
                    <a:pt x="950" y="20"/>
                  </a:lnTo>
                  <a:lnTo>
                    <a:pt x="942" y="20"/>
                  </a:lnTo>
                  <a:lnTo>
                    <a:pt x="932" y="22"/>
                  </a:lnTo>
                  <a:lnTo>
                    <a:pt x="918" y="28"/>
                  </a:lnTo>
                  <a:lnTo>
                    <a:pt x="904" y="38"/>
                  </a:lnTo>
                  <a:lnTo>
                    <a:pt x="890" y="52"/>
                  </a:lnTo>
                  <a:lnTo>
                    <a:pt x="874" y="76"/>
                  </a:lnTo>
                  <a:lnTo>
                    <a:pt x="866" y="90"/>
                  </a:lnTo>
                  <a:lnTo>
                    <a:pt x="860" y="106"/>
                  </a:lnTo>
                  <a:lnTo>
                    <a:pt x="860" y="106"/>
                  </a:lnTo>
                  <a:lnTo>
                    <a:pt x="820" y="82"/>
                  </a:lnTo>
                  <a:lnTo>
                    <a:pt x="776" y="60"/>
                  </a:lnTo>
                  <a:lnTo>
                    <a:pt x="726" y="36"/>
                  </a:lnTo>
                  <a:lnTo>
                    <a:pt x="700" y="26"/>
                  </a:lnTo>
                  <a:lnTo>
                    <a:pt x="676" y="16"/>
                  </a:lnTo>
                  <a:lnTo>
                    <a:pt x="650" y="8"/>
                  </a:lnTo>
                  <a:lnTo>
                    <a:pt x="626" y="2"/>
                  </a:lnTo>
                  <a:lnTo>
                    <a:pt x="606" y="0"/>
                  </a:lnTo>
                  <a:lnTo>
                    <a:pt x="588" y="2"/>
                  </a:lnTo>
                  <a:lnTo>
                    <a:pt x="580" y="6"/>
                  </a:lnTo>
                  <a:lnTo>
                    <a:pt x="574" y="8"/>
                  </a:lnTo>
                  <a:lnTo>
                    <a:pt x="568" y="14"/>
                  </a:lnTo>
                  <a:lnTo>
                    <a:pt x="562" y="20"/>
                  </a:lnTo>
                  <a:lnTo>
                    <a:pt x="562" y="20"/>
                  </a:lnTo>
                  <a:lnTo>
                    <a:pt x="556" y="32"/>
                  </a:lnTo>
                  <a:lnTo>
                    <a:pt x="554" y="46"/>
                  </a:lnTo>
                  <a:lnTo>
                    <a:pt x="552" y="58"/>
                  </a:lnTo>
                  <a:lnTo>
                    <a:pt x="554" y="68"/>
                  </a:lnTo>
                  <a:lnTo>
                    <a:pt x="556" y="80"/>
                  </a:lnTo>
                  <a:lnTo>
                    <a:pt x="560" y="90"/>
                  </a:lnTo>
                  <a:lnTo>
                    <a:pt x="572" y="106"/>
                  </a:lnTo>
                  <a:lnTo>
                    <a:pt x="586" y="120"/>
                  </a:lnTo>
                  <a:lnTo>
                    <a:pt x="598" y="132"/>
                  </a:lnTo>
                  <a:lnTo>
                    <a:pt x="612" y="140"/>
                  </a:lnTo>
                  <a:lnTo>
                    <a:pt x="612" y="140"/>
                  </a:lnTo>
                  <a:lnTo>
                    <a:pt x="598" y="140"/>
                  </a:lnTo>
                  <a:lnTo>
                    <a:pt x="558" y="140"/>
                  </a:lnTo>
                  <a:lnTo>
                    <a:pt x="532" y="140"/>
                  </a:lnTo>
                  <a:lnTo>
                    <a:pt x="502" y="142"/>
                  </a:lnTo>
                  <a:lnTo>
                    <a:pt x="470" y="146"/>
                  </a:lnTo>
                  <a:lnTo>
                    <a:pt x="436" y="154"/>
                  </a:lnTo>
                  <a:lnTo>
                    <a:pt x="400" y="162"/>
                  </a:lnTo>
                  <a:lnTo>
                    <a:pt x="364" y="174"/>
                  </a:lnTo>
                  <a:lnTo>
                    <a:pt x="330" y="188"/>
                  </a:lnTo>
                  <a:lnTo>
                    <a:pt x="296" y="206"/>
                  </a:lnTo>
                  <a:lnTo>
                    <a:pt x="280" y="218"/>
                  </a:lnTo>
                  <a:lnTo>
                    <a:pt x="266" y="228"/>
                  </a:lnTo>
                  <a:lnTo>
                    <a:pt x="252" y="242"/>
                  </a:lnTo>
                  <a:lnTo>
                    <a:pt x="238" y="256"/>
                  </a:lnTo>
                  <a:lnTo>
                    <a:pt x="226" y="270"/>
                  </a:lnTo>
                  <a:lnTo>
                    <a:pt x="214" y="288"/>
                  </a:lnTo>
                  <a:lnTo>
                    <a:pt x="204" y="304"/>
                  </a:lnTo>
                  <a:lnTo>
                    <a:pt x="194" y="324"/>
                  </a:lnTo>
                  <a:lnTo>
                    <a:pt x="194" y="324"/>
                  </a:lnTo>
                  <a:lnTo>
                    <a:pt x="192" y="308"/>
                  </a:lnTo>
                  <a:lnTo>
                    <a:pt x="186" y="270"/>
                  </a:lnTo>
                  <a:lnTo>
                    <a:pt x="176" y="230"/>
                  </a:lnTo>
                  <a:lnTo>
                    <a:pt x="170" y="216"/>
                  </a:lnTo>
                  <a:lnTo>
                    <a:pt x="164" y="208"/>
                  </a:lnTo>
                  <a:lnTo>
                    <a:pt x="164" y="208"/>
                  </a:lnTo>
                  <a:lnTo>
                    <a:pt x="162" y="206"/>
                  </a:lnTo>
                  <a:lnTo>
                    <a:pt x="158" y="206"/>
                  </a:lnTo>
                  <a:lnTo>
                    <a:pt x="146" y="210"/>
                  </a:lnTo>
                  <a:lnTo>
                    <a:pt x="134" y="218"/>
                  </a:lnTo>
                  <a:lnTo>
                    <a:pt x="122" y="232"/>
                  </a:lnTo>
                  <a:lnTo>
                    <a:pt x="116" y="240"/>
                  </a:lnTo>
                  <a:lnTo>
                    <a:pt x="110" y="250"/>
                  </a:lnTo>
                  <a:lnTo>
                    <a:pt x="106" y="262"/>
                  </a:lnTo>
                  <a:lnTo>
                    <a:pt x="104" y="276"/>
                  </a:lnTo>
                  <a:lnTo>
                    <a:pt x="102" y="290"/>
                  </a:lnTo>
                  <a:lnTo>
                    <a:pt x="102" y="306"/>
                  </a:lnTo>
                  <a:lnTo>
                    <a:pt x="104" y="324"/>
                  </a:lnTo>
                  <a:lnTo>
                    <a:pt x="108" y="342"/>
                  </a:lnTo>
                  <a:lnTo>
                    <a:pt x="108" y="342"/>
                  </a:lnTo>
                  <a:lnTo>
                    <a:pt x="92" y="338"/>
                  </a:lnTo>
                  <a:lnTo>
                    <a:pt x="74" y="334"/>
                  </a:lnTo>
                  <a:lnTo>
                    <a:pt x="54" y="332"/>
                  </a:lnTo>
                  <a:lnTo>
                    <a:pt x="44" y="334"/>
                  </a:lnTo>
                  <a:lnTo>
                    <a:pt x="34" y="336"/>
                  </a:lnTo>
                  <a:lnTo>
                    <a:pt x="24" y="340"/>
                  </a:lnTo>
                  <a:lnTo>
                    <a:pt x="16" y="344"/>
                  </a:lnTo>
                  <a:lnTo>
                    <a:pt x="10" y="352"/>
                  </a:lnTo>
                  <a:lnTo>
                    <a:pt x="4" y="362"/>
                  </a:lnTo>
                  <a:lnTo>
                    <a:pt x="0" y="374"/>
                  </a:lnTo>
                  <a:lnTo>
                    <a:pt x="0" y="388"/>
                  </a:lnTo>
                  <a:lnTo>
                    <a:pt x="0" y="388"/>
                  </a:lnTo>
                  <a:lnTo>
                    <a:pt x="0" y="404"/>
                  </a:lnTo>
                  <a:lnTo>
                    <a:pt x="2" y="416"/>
                  </a:lnTo>
                  <a:lnTo>
                    <a:pt x="6" y="428"/>
                  </a:lnTo>
                  <a:lnTo>
                    <a:pt x="12" y="438"/>
                  </a:lnTo>
                  <a:lnTo>
                    <a:pt x="16" y="448"/>
                  </a:lnTo>
                  <a:lnTo>
                    <a:pt x="24" y="454"/>
                  </a:lnTo>
                  <a:lnTo>
                    <a:pt x="38" y="466"/>
                  </a:lnTo>
                  <a:lnTo>
                    <a:pt x="50" y="474"/>
                  </a:lnTo>
                  <a:lnTo>
                    <a:pt x="62" y="478"/>
                  </a:lnTo>
                  <a:lnTo>
                    <a:pt x="74" y="480"/>
                  </a:lnTo>
                  <a:lnTo>
                    <a:pt x="74" y="480"/>
                  </a:lnTo>
                  <a:lnTo>
                    <a:pt x="74" y="494"/>
                  </a:lnTo>
                  <a:lnTo>
                    <a:pt x="76" y="534"/>
                  </a:lnTo>
                  <a:lnTo>
                    <a:pt x="78" y="560"/>
                  </a:lnTo>
                  <a:lnTo>
                    <a:pt x="82" y="590"/>
                  </a:lnTo>
                  <a:lnTo>
                    <a:pt x="88" y="622"/>
                  </a:lnTo>
                  <a:lnTo>
                    <a:pt x="98" y="658"/>
                  </a:lnTo>
                  <a:lnTo>
                    <a:pt x="110" y="694"/>
                  </a:lnTo>
                  <a:lnTo>
                    <a:pt x="126" y="730"/>
                  </a:lnTo>
                  <a:lnTo>
                    <a:pt x="146" y="766"/>
                  </a:lnTo>
                  <a:lnTo>
                    <a:pt x="156" y="782"/>
                  </a:lnTo>
                  <a:lnTo>
                    <a:pt x="170" y="800"/>
                  </a:lnTo>
                  <a:lnTo>
                    <a:pt x="184" y="816"/>
                  </a:lnTo>
                  <a:lnTo>
                    <a:pt x="200" y="832"/>
                  </a:lnTo>
                  <a:lnTo>
                    <a:pt x="216" y="846"/>
                  </a:lnTo>
                  <a:lnTo>
                    <a:pt x="234" y="860"/>
                  </a:lnTo>
                  <a:lnTo>
                    <a:pt x="254" y="874"/>
                  </a:lnTo>
                  <a:lnTo>
                    <a:pt x="276" y="886"/>
                  </a:lnTo>
                  <a:lnTo>
                    <a:pt x="298" y="896"/>
                  </a:lnTo>
                  <a:lnTo>
                    <a:pt x="322" y="906"/>
                  </a:lnTo>
                  <a:lnTo>
                    <a:pt x="416" y="876"/>
                  </a:lnTo>
                  <a:close/>
                </a:path>
              </a:pathLst>
            </a:custGeom>
            <a:solidFill>
              <a:srgbClr val="735D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5" name="Freeform 24"/>
            <p:cNvSpPr>
              <a:spLocks/>
            </p:cNvSpPr>
            <p:nvPr/>
          </p:nvSpPr>
          <p:spPr bwMode="auto">
            <a:xfrm>
              <a:off x="1736725" y="5902325"/>
              <a:ext cx="365125" cy="381000"/>
            </a:xfrm>
            <a:custGeom>
              <a:avLst/>
              <a:gdLst>
                <a:gd name="T0" fmla="*/ 172 w 230"/>
                <a:gd name="T1" fmla="*/ 50 h 240"/>
                <a:gd name="T2" fmla="*/ 172 w 230"/>
                <a:gd name="T3" fmla="*/ 50 h 240"/>
                <a:gd name="T4" fmla="*/ 160 w 230"/>
                <a:gd name="T5" fmla="*/ 38 h 240"/>
                <a:gd name="T6" fmla="*/ 144 w 230"/>
                <a:gd name="T7" fmla="*/ 28 h 240"/>
                <a:gd name="T8" fmla="*/ 126 w 230"/>
                <a:gd name="T9" fmla="*/ 16 h 240"/>
                <a:gd name="T10" fmla="*/ 102 w 230"/>
                <a:gd name="T11" fmla="*/ 6 h 240"/>
                <a:gd name="T12" fmla="*/ 90 w 230"/>
                <a:gd name="T13" fmla="*/ 4 h 240"/>
                <a:gd name="T14" fmla="*/ 78 w 230"/>
                <a:gd name="T15" fmla="*/ 2 h 240"/>
                <a:gd name="T16" fmla="*/ 66 w 230"/>
                <a:gd name="T17" fmla="*/ 0 h 240"/>
                <a:gd name="T18" fmla="*/ 52 w 230"/>
                <a:gd name="T19" fmla="*/ 2 h 240"/>
                <a:gd name="T20" fmla="*/ 38 w 230"/>
                <a:gd name="T21" fmla="*/ 6 h 240"/>
                <a:gd name="T22" fmla="*/ 26 w 230"/>
                <a:gd name="T23" fmla="*/ 12 h 240"/>
                <a:gd name="T24" fmla="*/ 26 w 230"/>
                <a:gd name="T25" fmla="*/ 12 h 240"/>
                <a:gd name="T26" fmla="*/ 18 w 230"/>
                <a:gd name="T27" fmla="*/ 18 h 240"/>
                <a:gd name="T28" fmla="*/ 14 w 230"/>
                <a:gd name="T29" fmla="*/ 24 h 240"/>
                <a:gd name="T30" fmla="*/ 10 w 230"/>
                <a:gd name="T31" fmla="*/ 30 h 240"/>
                <a:gd name="T32" fmla="*/ 6 w 230"/>
                <a:gd name="T33" fmla="*/ 38 h 240"/>
                <a:gd name="T34" fmla="*/ 2 w 230"/>
                <a:gd name="T35" fmla="*/ 56 h 240"/>
                <a:gd name="T36" fmla="*/ 0 w 230"/>
                <a:gd name="T37" fmla="*/ 76 h 240"/>
                <a:gd name="T38" fmla="*/ 4 w 230"/>
                <a:gd name="T39" fmla="*/ 98 h 240"/>
                <a:gd name="T40" fmla="*/ 10 w 230"/>
                <a:gd name="T41" fmla="*/ 122 h 240"/>
                <a:gd name="T42" fmla="*/ 18 w 230"/>
                <a:gd name="T43" fmla="*/ 144 h 240"/>
                <a:gd name="T44" fmla="*/ 30 w 230"/>
                <a:gd name="T45" fmla="*/ 166 h 240"/>
                <a:gd name="T46" fmla="*/ 44 w 230"/>
                <a:gd name="T47" fmla="*/ 188 h 240"/>
                <a:gd name="T48" fmla="*/ 60 w 230"/>
                <a:gd name="T49" fmla="*/ 206 h 240"/>
                <a:gd name="T50" fmla="*/ 80 w 230"/>
                <a:gd name="T51" fmla="*/ 222 h 240"/>
                <a:gd name="T52" fmla="*/ 90 w 230"/>
                <a:gd name="T53" fmla="*/ 228 h 240"/>
                <a:gd name="T54" fmla="*/ 100 w 230"/>
                <a:gd name="T55" fmla="*/ 234 h 240"/>
                <a:gd name="T56" fmla="*/ 112 w 230"/>
                <a:gd name="T57" fmla="*/ 236 h 240"/>
                <a:gd name="T58" fmla="*/ 124 w 230"/>
                <a:gd name="T59" fmla="*/ 240 h 240"/>
                <a:gd name="T60" fmla="*/ 136 w 230"/>
                <a:gd name="T61" fmla="*/ 240 h 240"/>
                <a:gd name="T62" fmla="*/ 150 w 230"/>
                <a:gd name="T63" fmla="*/ 240 h 240"/>
                <a:gd name="T64" fmla="*/ 164 w 230"/>
                <a:gd name="T65" fmla="*/ 238 h 240"/>
                <a:gd name="T66" fmla="*/ 178 w 230"/>
                <a:gd name="T67" fmla="*/ 234 h 240"/>
                <a:gd name="T68" fmla="*/ 192 w 230"/>
                <a:gd name="T69" fmla="*/ 228 h 240"/>
                <a:gd name="T70" fmla="*/ 206 w 230"/>
                <a:gd name="T71" fmla="*/ 220 h 240"/>
                <a:gd name="T72" fmla="*/ 206 w 230"/>
                <a:gd name="T73" fmla="*/ 220 h 240"/>
                <a:gd name="T74" fmla="*/ 216 w 230"/>
                <a:gd name="T75" fmla="*/ 212 h 240"/>
                <a:gd name="T76" fmla="*/ 224 w 230"/>
                <a:gd name="T77" fmla="*/ 202 h 240"/>
                <a:gd name="T78" fmla="*/ 228 w 230"/>
                <a:gd name="T79" fmla="*/ 190 h 240"/>
                <a:gd name="T80" fmla="*/ 230 w 230"/>
                <a:gd name="T81" fmla="*/ 178 h 240"/>
                <a:gd name="T82" fmla="*/ 228 w 230"/>
                <a:gd name="T83" fmla="*/ 164 h 240"/>
                <a:gd name="T84" fmla="*/ 224 w 230"/>
                <a:gd name="T85" fmla="*/ 150 h 240"/>
                <a:gd name="T86" fmla="*/ 220 w 230"/>
                <a:gd name="T87" fmla="*/ 134 h 240"/>
                <a:gd name="T88" fmla="*/ 214 w 230"/>
                <a:gd name="T89" fmla="*/ 120 h 240"/>
                <a:gd name="T90" fmla="*/ 200 w 230"/>
                <a:gd name="T91" fmla="*/ 94 h 240"/>
                <a:gd name="T92" fmla="*/ 186 w 230"/>
                <a:gd name="T93" fmla="*/ 70 h 240"/>
                <a:gd name="T94" fmla="*/ 172 w 230"/>
                <a:gd name="T95" fmla="*/ 5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0" h="240">
                  <a:moveTo>
                    <a:pt x="172" y="50"/>
                  </a:moveTo>
                  <a:lnTo>
                    <a:pt x="172" y="50"/>
                  </a:lnTo>
                  <a:lnTo>
                    <a:pt x="160" y="38"/>
                  </a:lnTo>
                  <a:lnTo>
                    <a:pt x="144" y="28"/>
                  </a:lnTo>
                  <a:lnTo>
                    <a:pt x="126" y="16"/>
                  </a:lnTo>
                  <a:lnTo>
                    <a:pt x="102" y="6"/>
                  </a:lnTo>
                  <a:lnTo>
                    <a:pt x="90" y="4"/>
                  </a:lnTo>
                  <a:lnTo>
                    <a:pt x="78" y="2"/>
                  </a:lnTo>
                  <a:lnTo>
                    <a:pt x="66" y="0"/>
                  </a:lnTo>
                  <a:lnTo>
                    <a:pt x="52" y="2"/>
                  </a:lnTo>
                  <a:lnTo>
                    <a:pt x="38" y="6"/>
                  </a:lnTo>
                  <a:lnTo>
                    <a:pt x="26" y="12"/>
                  </a:lnTo>
                  <a:lnTo>
                    <a:pt x="26" y="12"/>
                  </a:lnTo>
                  <a:lnTo>
                    <a:pt x="18" y="18"/>
                  </a:lnTo>
                  <a:lnTo>
                    <a:pt x="14" y="24"/>
                  </a:lnTo>
                  <a:lnTo>
                    <a:pt x="10" y="30"/>
                  </a:lnTo>
                  <a:lnTo>
                    <a:pt x="6" y="38"/>
                  </a:lnTo>
                  <a:lnTo>
                    <a:pt x="2" y="56"/>
                  </a:lnTo>
                  <a:lnTo>
                    <a:pt x="0" y="76"/>
                  </a:lnTo>
                  <a:lnTo>
                    <a:pt x="4" y="98"/>
                  </a:lnTo>
                  <a:lnTo>
                    <a:pt x="10" y="122"/>
                  </a:lnTo>
                  <a:lnTo>
                    <a:pt x="18" y="144"/>
                  </a:lnTo>
                  <a:lnTo>
                    <a:pt x="30" y="166"/>
                  </a:lnTo>
                  <a:lnTo>
                    <a:pt x="44" y="188"/>
                  </a:lnTo>
                  <a:lnTo>
                    <a:pt x="60" y="206"/>
                  </a:lnTo>
                  <a:lnTo>
                    <a:pt x="80" y="222"/>
                  </a:lnTo>
                  <a:lnTo>
                    <a:pt x="90" y="228"/>
                  </a:lnTo>
                  <a:lnTo>
                    <a:pt x="100" y="234"/>
                  </a:lnTo>
                  <a:lnTo>
                    <a:pt x="112" y="236"/>
                  </a:lnTo>
                  <a:lnTo>
                    <a:pt x="124" y="240"/>
                  </a:lnTo>
                  <a:lnTo>
                    <a:pt x="136" y="240"/>
                  </a:lnTo>
                  <a:lnTo>
                    <a:pt x="150" y="240"/>
                  </a:lnTo>
                  <a:lnTo>
                    <a:pt x="164" y="238"/>
                  </a:lnTo>
                  <a:lnTo>
                    <a:pt x="178" y="234"/>
                  </a:lnTo>
                  <a:lnTo>
                    <a:pt x="192" y="228"/>
                  </a:lnTo>
                  <a:lnTo>
                    <a:pt x="206" y="220"/>
                  </a:lnTo>
                  <a:lnTo>
                    <a:pt x="206" y="220"/>
                  </a:lnTo>
                  <a:lnTo>
                    <a:pt x="216" y="212"/>
                  </a:lnTo>
                  <a:lnTo>
                    <a:pt x="224" y="202"/>
                  </a:lnTo>
                  <a:lnTo>
                    <a:pt x="228" y="190"/>
                  </a:lnTo>
                  <a:lnTo>
                    <a:pt x="230" y="178"/>
                  </a:lnTo>
                  <a:lnTo>
                    <a:pt x="228" y="164"/>
                  </a:lnTo>
                  <a:lnTo>
                    <a:pt x="224" y="150"/>
                  </a:lnTo>
                  <a:lnTo>
                    <a:pt x="220" y="134"/>
                  </a:lnTo>
                  <a:lnTo>
                    <a:pt x="214" y="120"/>
                  </a:lnTo>
                  <a:lnTo>
                    <a:pt x="200" y="94"/>
                  </a:lnTo>
                  <a:lnTo>
                    <a:pt x="186" y="70"/>
                  </a:lnTo>
                  <a:lnTo>
                    <a:pt x="172" y="50"/>
                  </a:lnTo>
                  <a:close/>
                </a:path>
              </a:pathLst>
            </a:custGeom>
            <a:solidFill>
              <a:srgbClr val="FED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6" name="Freeform 25"/>
            <p:cNvSpPr>
              <a:spLocks/>
            </p:cNvSpPr>
            <p:nvPr/>
          </p:nvSpPr>
          <p:spPr bwMode="auto">
            <a:xfrm>
              <a:off x="1736725" y="5902325"/>
              <a:ext cx="365125" cy="381000"/>
            </a:xfrm>
            <a:custGeom>
              <a:avLst/>
              <a:gdLst>
                <a:gd name="T0" fmla="*/ 172 w 230"/>
                <a:gd name="T1" fmla="*/ 50 h 240"/>
                <a:gd name="T2" fmla="*/ 172 w 230"/>
                <a:gd name="T3" fmla="*/ 50 h 240"/>
                <a:gd name="T4" fmla="*/ 160 w 230"/>
                <a:gd name="T5" fmla="*/ 38 h 240"/>
                <a:gd name="T6" fmla="*/ 144 w 230"/>
                <a:gd name="T7" fmla="*/ 28 h 240"/>
                <a:gd name="T8" fmla="*/ 126 w 230"/>
                <a:gd name="T9" fmla="*/ 16 h 240"/>
                <a:gd name="T10" fmla="*/ 102 w 230"/>
                <a:gd name="T11" fmla="*/ 6 h 240"/>
                <a:gd name="T12" fmla="*/ 90 w 230"/>
                <a:gd name="T13" fmla="*/ 4 h 240"/>
                <a:gd name="T14" fmla="*/ 78 w 230"/>
                <a:gd name="T15" fmla="*/ 2 h 240"/>
                <a:gd name="T16" fmla="*/ 66 w 230"/>
                <a:gd name="T17" fmla="*/ 0 h 240"/>
                <a:gd name="T18" fmla="*/ 52 w 230"/>
                <a:gd name="T19" fmla="*/ 2 h 240"/>
                <a:gd name="T20" fmla="*/ 38 w 230"/>
                <a:gd name="T21" fmla="*/ 6 h 240"/>
                <a:gd name="T22" fmla="*/ 26 w 230"/>
                <a:gd name="T23" fmla="*/ 12 h 240"/>
                <a:gd name="T24" fmla="*/ 26 w 230"/>
                <a:gd name="T25" fmla="*/ 12 h 240"/>
                <a:gd name="T26" fmla="*/ 18 w 230"/>
                <a:gd name="T27" fmla="*/ 18 h 240"/>
                <a:gd name="T28" fmla="*/ 14 w 230"/>
                <a:gd name="T29" fmla="*/ 24 h 240"/>
                <a:gd name="T30" fmla="*/ 10 w 230"/>
                <a:gd name="T31" fmla="*/ 30 h 240"/>
                <a:gd name="T32" fmla="*/ 6 w 230"/>
                <a:gd name="T33" fmla="*/ 38 h 240"/>
                <a:gd name="T34" fmla="*/ 2 w 230"/>
                <a:gd name="T35" fmla="*/ 56 h 240"/>
                <a:gd name="T36" fmla="*/ 0 w 230"/>
                <a:gd name="T37" fmla="*/ 76 h 240"/>
                <a:gd name="T38" fmla="*/ 4 w 230"/>
                <a:gd name="T39" fmla="*/ 98 h 240"/>
                <a:gd name="T40" fmla="*/ 10 w 230"/>
                <a:gd name="T41" fmla="*/ 122 h 240"/>
                <a:gd name="T42" fmla="*/ 18 w 230"/>
                <a:gd name="T43" fmla="*/ 144 h 240"/>
                <a:gd name="T44" fmla="*/ 30 w 230"/>
                <a:gd name="T45" fmla="*/ 166 h 240"/>
                <a:gd name="T46" fmla="*/ 44 w 230"/>
                <a:gd name="T47" fmla="*/ 188 h 240"/>
                <a:gd name="T48" fmla="*/ 60 w 230"/>
                <a:gd name="T49" fmla="*/ 206 h 240"/>
                <a:gd name="T50" fmla="*/ 80 w 230"/>
                <a:gd name="T51" fmla="*/ 222 h 240"/>
                <a:gd name="T52" fmla="*/ 90 w 230"/>
                <a:gd name="T53" fmla="*/ 228 h 240"/>
                <a:gd name="T54" fmla="*/ 100 w 230"/>
                <a:gd name="T55" fmla="*/ 234 h 240"/>
                <a:gd name="T56" fmla="*/ 112 w 230"/>
                <a:gd name="T57" fmla="*/ 236 h 240"/>
                <a:gd name="T58" fmla="*/ 124 w 230"/>
                <a:gd name="T59" fmla="*/ 240 h 240"/>
                <a:gd name="T60" fmla="*/ 136 w 230"/>
                <a:gd name="T61" fmla="*/ 240 h 240"/>
                <a:gd name="T62" fmla="*/ 150 w 230"/>
                <a:gd name="T63" fmla="*/ 240 h 240"/>
                <a:gd name="T64" fmla="*/ 164 w 230"/>
                <a:gd name="T65" fmla="*/ 238 h 240"/>
                <a:gd name="T66" fmla="*/ 178 w 230"/>
                <a:gd name="T67" fmla="*/ 234 h 240"/>
                <a:gd name="T68" fmla="*/ 192 w 230"/>
                <a:gd name="T69" fmla="*/ 228 h 240"/>
                <a:gd name="T70" fmla="*/ 206 w 230"/>
                <a:gd name="T71" fmla="*/ 220 h 240"/>
                <a:gd name="T72" fmla="*/ 206 w 230"/>
                <a:gd name="T73" fmla="*/ 220 h 240"/>
                <a:gd name="T74" fmla="*/ 216 w 230"/>
                <a:gd name="T75" fmla="*/ 212 h 240"/>
                <a:gd name="T76" fmla="*/ 224 w 230"/>
                <a:gd name="T77" fmla="*/ 202 h 240"/>
                <a:gd name="T78" fmla="*/ 228 w 230"/>
                <a:gd name="T79" fmla="*/ 190 h 240"/>
                <a:gd name="T80" fmla="*/ 230 w 230"/>
                <a:gd name="T81" fmla="*/ 178 h 240"/>
                <a:gd name="T82" fmla="*/ 228 w 230"/>
                <a:gd name="T83" fmla="*/ 164 h 240"/>
                <a:gd name="T84" fmla="*/ 224 w 230"/>
                <a:gd name="T85" fmla="*/ 150 h 240"/>
                <a:gd name="T86" fmla="*/ 220 w 230"/>
                <a:gd name="T87" fmla="*/ 134 h 240"/>
                <a:gd name="T88" fmla="*/ 214 w 230"/>
                <a:gd name="T89" fmla="*/ 120 h 240"/>
                <a:gd name="T90" fmla="*/ 200 w 230"/>
                <a:gd name="T91" fmla="*/ 94 h 240"/>
                <a:gd name="T92" fmla="*/ 186 w 230"/>
                <a:gd name="T93" fmla="*/ 70 h 240"/>
                <a:gd name="T94" fmla="*/ 172 w 230"/>
                <a:gd name="T95" fmla="*/ 5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0" h="240">
                  <a:moveTo>
                    <a:pt x="172" y="50"/>
                  </a:moveTo>
                  <a:lnTo>
                    <a:pt x="172" y="50"/>
                  </a:lnTo>
                  <a:lnTo>
                    <a:pt x="160" y="38"/>
                  </a:lnTo>
                  <a:lnTo>
                    <a:pt x="144" y="28"/>
                  </a:lnTo>
                  <a:lnTo>
                    <a:pt x="126" y="16"/>
                  </a:lnTo>
                  <a:lnTo>
                    <a:pt x="102" y="6"/>
                  </a:lnTo>
                  <a:lnTo>
                    <a:pt x="90" y="4"/>
                  </a:lnTo>
                  <a:lnTo>
                    <a:pt x="78" y="2"/>
                  </a:lnTo>
                  <a:lnTo>
                    <a:pt x="66" y="0"/>
                  </a:lnTo>
                  <a:lnTo>
                    <a:pt x="52" y="2"/>
                  </a:lnTo>
                  <a:lnTo>
                    <a:pt x="38" y="6"/>
                  </a:lnTo>
                  <a:lnTo>
                    <a:pt x="26" y="12"/>
                  </a:lnTo>
                  <a:lnTo>
                    <a:pt x="26" y="12"/>
                  </a:lnTo>
                  <a:lnTo>
                    <a:pt x="18" y="18"/>
                  </a:lnTo>
                  <a:lnTo>
                    <a:pt x="14" y="24"/>
                  </a:lnTo>
                  <a:lnTo>
                    <a:pt x="10" y="30"/>
                  </a:lnTo>
                  <a:lnTo>
                    <a:pt x="6" y="38"/>
                  </a:lnTo>
                  <a:lnTo>
                    <a:pt x="2" y="56"/>
                  </a:lnTo>
                  <a:lnTo>
                    <a:pt x="0" y="76"/>
                  </a:lnTo>
                  <a:lnTo>
                    <a:pt x="4" y="98"/>
                  </a:lnTo>
                  <a:lnTo>
                    <a:pt x="10" y="122"/>
                  </a:lnTo>
                  <a:lnTo>
                    <a:pt x="18" y="144"/>
                  </a:lnTo>
                  <a:lnTo>
                    <a:pt x="30" y="166"/>
                  </a:lnTo>
                  <a:lnTo>
                    <a:pt x="44" y="188"/>
                  </a:lnTo>
                  <a:lnTo>
                    <a:pt x="60" y="206"/>
                  </a:lnTo>
                  <a:lnTo>
                    <a:pt x="80" y="222"/>
                  </a:lnTo>
                  <a:lnTo>
                    <a:pt x="90" y="228"/>
                  </a:lnTo>
                  <a:lnTo>
                    <a:pt x="100" y="234"/>
                  </a:lnTo>
                  <a:lnTo>
                    <a:pt x="112" y="236"/>
                  </a:lnTo>
                  <a:lnTo>
                    <a:pt x="124" y="240"/>
                  </a:lnTo>
                  <a:lnTo>
                    <a:pt x="136" y="240"/>
                  </a:lnTo>
                  <a:lnTo>
                    <a:pt x="150" y="240"/>
                  </a:lnTo>
                  <a:lnTo>
                    <a:pt x="164" y="238"/>
                  </a:lnTo>
                  <a:lnTo>
                    <a:pt x="178" y="234"/>
                  </a:lnTo>
                  <a:lnTo>
                    <a:pt x="192" y="228"/>
                  </a:lnTo>
                  <a:lnTo>
                    <a:pt x="206" y="220"/>
                  </a:lnTo>
                  <a:lnTo>
                    <a:pt x="206" y="220"/>
                  </a:lnTo>
                  <a:lnTo>
                    <a:pt x="216" y="212"/>
                  </a:lnTo>
                  <a:lnTo>
                    <a:pt x="224" y="202"/>
                  </a:lnTo>
                  <a:lnTo>
                    <a:pt x="228" y="190"/>
                  </a:lnTo>
                  <a:lnTo>
                    <a:pt x="230" y="178"/>
                  </a:lnTo>
                  <a:lnTo>
                    <a:pt x="228" y="164"/>
                  </a:lnTo>
                  <a:lnTo>
                    <a:pt x="224" y="150"/>
                  </a:lnTo>
                  <a:lnTo>
                    <a:pt x="220" y="134"/>
                  </a:lnTo>
                  <a:lnTo>
                    <a:pt x="214" y="120"/>
                  </a:lnTo>
                  <a:lnTo>
                    <a:pt x="200" y="94"/>
                  </a:lnTo>
                  <a:lnTo>
                    <a:pt x="186" y="70"/>
                  </a:lnTo>
                  <a:lnTo>
                    <a:pt x="172"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7" name="Freeform 26"/>
            <p:cNvSpPr>
              <a:spLocks/>
            </p:cNvSpPr>
            <p:nvPr/>
          </p:nvSpPr>
          <p:spPr bwMode="auto">
            <a:xfrm>
              <a:off x="2660650" y="5521325"/>
              <a:ext cx="203200" cy="279400"/>
            </a:xfrm>
            <a:custGeom>
              <a:avLst/>
              <a:gdLst>
                <a:gd name="T0" fmla="*/ 8 w 128"/>
                <a:gd name="T1" fmla="*/ 0 h 176"/>
                <a:gd name="T2" fmla="*/ 8 w 128"/>
                <a:gd name="T3" fmla="*/ 0 h 176"/>
                <a:gd name="T4" fmla="*/ 6 w 128"/>
                <a:gd name="T5" fmla="*/ 14 h 176"/>
                <a:gd name="T6" fmla="*/ 2 w 128"/>
                <a:gd name="T7" fmla="*/ 48 h 176"/>
                <a:gd name="T8" fmla="*/ 0 w 128"/>
                <a:gd name="T9" fmla="*/ 68 h 176"/>
                <a:gd name="T10" fmla="*/ 0 w 128"/>
                <a:gd name="T11" fmla="*/ 86 h 176"/>
                <a:gd name="T12" fmla="*/ 2 w 128"/>
                <a:gd name="T13" fmla="*/ 104 h 176"/>
                <a:gd name="T14" fmla="*/ 4 w 128"/>
                <a:gd name="T15" fmla="*/ 110 h 176"/>
                <a:gd name="T16" fmla="*/ 8 w 128"/>
                <a:gd name="T17" fmla="*/ 116 h 176"/>
                <a:gd name="T18" fmla="*/ 8 w 128"/>
                <a:gd name="T19" fmla="*/ 116 h 176"/>
                <a:gd name="T20" fmla="*/ 12 w 128"/>
                <a:gd name="T21" fmla="*/ 120 h 176"/>
                <a:gd name="T22" fmla="*/ 16 w 128"/>
                <a:gd name="T23" fmla="*/ 122 h 176"/>
                <a:gd name="T24" fmla="*/ 22 w 128"/>
                <a:gd name="T25" fmla="*/ 122 h 176"/>
                <a:gd name="T26" fmla="*/ 28 w 128"/>
                <a:gd name="T27" fmla="*/ 122 h 176"/>
                <a:gd name="T28" fmla="*/ 44 w 128"/>
                <a:gd name="T29" fmla="*/ 118 h 176"/>
                <a:gd name="T30" fmla="*/ 58 w 128"/>
                <a:gd name="T31" fmla="*/ 114 h 176"/>
                <a:gd name="T32" fmla="*/ 74 w 128"/>
                <a:gd name="T33" fmla="*/ 110 h 176"/>
                <a:gd name="T34" fmla="*/ 86 w 128"/>
                <a:gd name="T35" fmla="*/ 108 h 176"/>
                <a:gd name="T36" fmla="*/ 92 w 128"/>
                <a:gd name="T37" fmla="*/ 108 h 176"/>
                <a:gd name="T38" fmla="*/ 96 w 128"/>
                <a:gd name="T39" fmla="*/ 108 h 176"/>
                <a:gd name="T40" fmla="*/ 100 w 128"/>
                <a:gd name="T41" fmla="*/ 110 h 176"/>
                <a:gd name="T42" fmla="*/ 102 w 128"/>
                <a:gd name="T43" fmla="*/ 116 h 176"/>
                <a:gd name="T44" fmla="*/ 102 w 128"/>
                <a:gd name="T45" fmla="*/ 116 h 176"/>
                <a:gd name="T46" fmla="*/ 102 w 128"/>
                <a:gd name="T47" fmla="*/ 126 h 176"/>
                <a:gd name="T48" fmla="*/ 102 w 128"/>
                <a:gd name="T49" fmla="*/ 134 h 176"/>
                <a:gd name="T50" fmla="*/ 100 w 128"/>
                <a:gd name="T51" fmla="*/ 144 h 176"/>
                <a:gd name="T52" fmla="*/ 96 w 128"/>
                <a:gd name="T53" fmla="*/ 152 h 176"/>
                <a:gd name="T54" fmla="*/ 88 w 128"/>
                <a:gd name="T55" fmla="*/ 160 h 176"/>
                <a:gd name="T56" fmla="*/ 74 w 128"/>
                <a:gd name="T57" fmla="*/ 166 h 176"/>
                <a:gd name="T58" fmla="*/ 58 w 128"/>
                <a:gd name="T59" fmla="*/ 172 h 176"/>
                <a:gd name="T60" fmla="*/ 38 w 128"/>
                <a:gd name="T61" fmla="*/ 176 h 176"/>
                <a:gd name="T62" fmla="*/ 38 w 128"/>
                <a:gd name="T63" fmla="*/ 176 h 176"/>
                <a:gd name="T64" fmla="*/ 52 w 128"/>
                <a:gd name="T65" fmla="*/ 174 h 176"/>
                <a:gd name="T66" fmla="*/ 66 w 128"/>
                <a:gd name="T67" fmla="*/ 172 h 176"/>
                <a:gd name="T68" fmla="*/ 82 w 128"/>
                <a:gd name="T69" fmla="*/ 170 h 176"/>
                <a:gd name="T70" fmla="*/ 100 w 128"/>
                <a:gd name="T71" fmla="*/ 166 h 176"/>
                <a:gd name="T72" fmla="*/ 114 w 128"/>
                <a:gd name="T73" fmla="*/ 158 h 176"/>
                <a:gd name="T74" fmla="*/ 120 w 128"/>
                <a:gd name="T75" fmla="*/ 154 h 176"/>
                <a:gd name="T76" fmla="*/ 124 w 128"/>
                <a:gd name="T77" fmla="*/ 148 h 176"/>
                <a:gd name="T78" fmla="*/ 126 w 128"/>
                <a:gd name="T79" fmla="*/ 144 h 176"/>
                <a:gd name="T80" fmla="*/ 128 w 128"/>
                <a:gd name="T81" fmla="*/ 136 h 176"/>
                <a:gd name="T82" fmla="*/ 128 w 128"/>
                <a:gd name="T83" fmla="*/ 136 h 176"/>
                <a:gd name="T84" fmla="*/ 126 w 128"/>
                <a:gd name="T85" fmla="*/ 118 h 176"/>
                <a:gd name="T86" fmla="*/ 122 w 128"/>
                <a:gd name="T87" fmla="*/ 102 h 176"/>
                <a:gd name="T88" fmla="*/ 118 w 128"/>
                <a:gd name="T89" fmla="*/ 96 h 176"/>
                <a:gd name="T90" fmla="*/ 114 w 128"/>
                <a:gd name="T91" fmla="*/ 92 h 176"/>
                <a:gd name="T92" fmla="*/ 110 w 128"/>
                <a:gd name="T93" fmla="*/ 88 h 176"/>
                <a:gd name="T94" fmla="*/ 104 w 128"/>
                <a:gd name="T95" fmla="*/ 86 h 176"/>
                <a:gd name="T96" fmla="*/ 92 w 128"/>
                <a:gd name="T97" fmla="*/ 84 h 176"/>
                <a:gd name="T98" fmla="*/ 76 w 128"/>
                <a:gd name="T99" fmla="*/ 86 h 176"/>
                <a:gd name="T100" fmla="*/ 60 w 128"/>
                <a:gd name="T101" fmla="*/ 90 h 176"/>
                <a:gd name="T102" fmla="*/ 42 w 128"/>
                <a:gd name="T103" fmla="*/ 98 h 176"/>
                <a:gd name="T104" fmla="*/ 42 w 128"/>
                <a:gd name="T105" fmla="*/ 98 h 176"/>
                <a:gd name="T106" fmla="*/ 36 w 128"/>
                <a:gd name="T107" fmla="*/ 100 h 176"/>
                <a:gd name="T108" fmla="*/ 32 w 128"/>
                <a:gd name="T109" fmla="*/ 100 h 176"/>
                <a:gd name="T110" fmla="*/ 26 w 128"/>
                <a:gd name="T111" fmla="*/ 100 h 176"/>
                <a:gd name="T112" fmla="*/ 22 w 128"/>
                <a:gd name="T113" fmla="*/ 96 h 176"/>
                <a:gd name="T114" fmla="*/ 16 w 128"/>
                <a:gd name="T115" fmla="*/ 88 h 176"/>
                <a:gd name="T116" fmla="*/ 12 w 128"/>
                <a:gd name="T117" fmla="*/ 74 h 176"/>
                <a:gd name="T118" fmla="*/ 10 w 128"/>
                <a:gd name="T119" fmla="*/ 58 h 176"/>
                <a:gd name="T120" fmla="*/ 8 w 128"/>
                <a:gd name="T121" fmla="*/ 38 h 176"/>
                <a:gd name="T122" fmla="*/ 8 w 128"/>
                <a:gd name="T12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8" h="176">
                  <a:moveTo>
                    <a:pt x="8" y="0"/>
                  </a:moveTo>
                  <a:lnTo>
                    <a:pt x="8" y="0"/>
                  </a:lnTo>
                  <a:lnTo>
                    <a:pt x="6" y="14"/>
                  </a:lnTo>
                  <a:lnTo>
                    <a:pt x="2" y="48"/>
                  </a:lnTo>
                  <a:lnTo>
                    <a:pt x="0" y="68"/>
                  </a:lnTo>
                  <a:lnTo>
                    <a:pt x="0" y="86"/>
                  </a:lnTo>
                  <a:lnTo>
                    <a:pt x="2" y="104"/>
                  </a:lnTo>
                  <a:lnTo>
                    <a:pt x="4" y="110"/>
                  </a:lnTo>
                  <a:lnTo>
                    <a:pt x="8" y="116"/>
                  </a:lnTo>
                  <a:lnTo>
                    <a:pt x="8" y="116"/>
                  </a:lnTo>
                  <a:lnTo>
                    <a:pt x="12" y="120"/>
                  </a:lnTo>
                  <a:lnTo>
                    <a:pt x="16" y="122"/>
                  </a:lnTo>
                  <a:lnTo>
                    <a:pt x="22" y="122"/>
                  </a:lnTo>
                  <a:lnTo>
                    <a:pt x="28" y="122"/>
                  </a:lnTo>
                  <a:lnTo>
                    <a:pt x="44" y="118"/>
                  </a:lnTo>
                  <a:lnTo>
                    <a:pt x="58" y="114"/>
                  </a:lnTo>
                  <a:lnTo>
                    <a:pt x="74" y="110"/>
                  </a:lnTo>
                  <a:lnTo>
                    <a:pt x="86" y="108"/>
                  </a:lnTo>
                  <a:lnTo>
                    <a:pt x="92" y="108"/>
                  </a:lnTo>
                  <a:lnTo>
                    <a:pt x="96" y="108"/>
                  </a:lnTo>
                  <a:lnTo>
                    <a:pt x="100" y="110"/>
                  </a:lnTo>
                  <a:lnTo>
                    <a:pt x="102" y="116"/>
                  </a:lnTo>
                  <a:lnTo>
                    <a:pt x="102" y="116"/>
                  </a:lnTo>
                  <a:lnTo>
                    <a:pt x="102" y="126"/>
                  </a:lnTo>
                  <a:lnTo>
                    <a:pt x="102" y="134"/>
                  </a:lnTo>
                  <a:lnTo>
                    <a:pt x="100" y="144"/>
                  </a:lnTo>
                  <a:lnTo>
                    <a:pt x="96" y="152"/>
                  </a:lnTo>
                  <a:lnTo>
                    <a:pt x="88" y="160"/>
                  </a:lnTo>
                  <a:lnTo>
                    <a:pt x="74" y="166"/>
                  </a:lnTo>
                  <a:lnTo>
                    <a:pt x="58" y="172"/>
                  </a:lnTo>
                  <a:lnTo>
                    <a:pt x="38" y="176"/>
                  </a:lnTo>
                  <a:lnTo>
                    <a:pt x="38" y="176"/>
                  </a:lnTo>
                  <a:lnTo>
                    <a:pt x="52" y="174"/>
                  </a:lnTo>
                  <a:lnTo>
                    <a:pt x="66" y="172"/>
                  </a:lnTo>
                  <a:lnTo>
                    <a:pt x="82" y="170"/>
                  </a:lnTo>
                  <a:lnTo>
                    <a:pt x="100" y="166"/>
                  </a:lnTo>
                  <a:lnTo>
                    <a:pt x="114" y="158"/>
                  </a:lnTo>
                  <a:lnTo>
                    <a:pt x="120" y="154"/>
                  </a:lnTo>
                  <a:lnTo>
                    <a:pt x="124" y="148"/>
                  </a:lnTo>
                  <a:lnTo>
                    <a:pt x="126" y="144"/>
                  </a:lnTo>
                  <a:lnTo>
                    <a:pt x="128" y="136"/>
                  </a:lnTo>
                  <a:lnTo>
                    <a:pt x="128" y="136"/>
                  </a:lnTo>
                  <a:lnTo>
                    <a:pt x="126" y="118"/>
                  </a:lnTo>
                  <a:lnTo>
                    <a:pt x="122" y="102"/>
                  </a:lnTo>
                  <a:lnTo>
                    <a:pt x="118" y="96"/>
                  </a:lnTo>
                  <a:lnTo>
                    <a:pt x="114" y="92"/>
                  </a:lnTo>
                  <a:lnTo>
                    <a:pt x="110" y="88"/>
                  </a:lnTo>
                  <a:lnTo>
                    <a:pt x="104" y="86"/>
                  </a:lnTo>
                  <a:lnTo>
                    <a:pt x="92" y="84"/>
                  </a:lnTo>
                  <a:lnTo>
                    <a:pt x="76" y="86"/>
                  </a:lnTo>
                  <a:lnTo>
                    <a:pt x="60" y="90"/>
                  </a:lnTo>
                  <a:lnTo>
                    <a:pt x="42" y="98"/>
                  </a:lnTo>
                  <a:lnTo>
                    <a:pt x="42" y="98"/>
                  </a:lnTo>
                  <a:lnTo>
                    <a:pt x="36" y="100"/>
                  </a:lnTo>
                  <a:lnTo>
                    <a:pt x="32" y="100"/>
                  </a:lnTo>
                  <a:lnTo>
                    <a:pt x="26" y="100"/>
                  </a:lnTo>
                  <a:lnTo>
                    <a:pt x="22" y="96"/>
                  </a:lnTo>
                  <a:lnTo>
                    <a:pt x="16" y="88"/>
                  </a:lnTo>
                  <a:lnTo>
                    <a:pt x="12" y="74"/>
                  </a:lnTo>
                  <a:lnTo>
                    <a:pt x="10" y="58"/>
                  </a:lnTo>
                  <a:lnTo>
                    <a:pt x="8" y="38"/>
                  </a:lnTo>
                  <a:lnTo>
                    <a:pt x="8" y="0"/>
                  </a:lnTo>
                  <a:close/>
                </a:path>
              </a:pathLst>
            </a:custGeom>
            <a:solidFill>
              <a:srgbClr val="CB8F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8" name="Freeform 27"/>
            <p:cNvSpPr>
              <a:spLocks/>
            </p:cNvSpPr>
            <p:nvPr/>
          </p:nvSpPr>
          <p:spPr bwMode="auto">
            <a:xfrm>
              <a:off x="2660650" y="5521325"/>
              <a:ext cx="203200" cy="279400"/>
            </a:xfrm>
            <a:custGeom>
              <a:avLst/>
              <a:gdLst>
                <a:gd name="T0" fmla="*/ 8 w 128"/>
                <a:gd name="T1" fmla="*/ 0 h 176"/>
                <a:gd name="T2" fmla="*/ 8 w 128"/>
                <a:gd name="T3" fmla="*/ 0 h 176"/>
                <a:gd name="T4" fmla="*/ 6 w 128"/>
                <a:gd name="T5" fmla="*/ 14 h 176"/>
                <a:gd name="T6" fmla="*/ 2 w 128"/>
                <a:gd name="T7" fmla="*/ 48 h 176"/>
                <a:gd name="T8" fmla="*/ 0 w 128"/>
                <a:gd name="T9" fmla="*/ 68 h 176"/>
                <a:gd name="T10" fmla="*/ 0 w 128"/>
                <a:gd name="T11" fmla="*/ 86 h 176"/>
                <a:gd name="T12" fmla="*/ 2 w 128"/>
                <a:gd name="T13" fmla="*/ 104 h 176"/>
                <a:gd name="T14" fmla="*/ 4 w 128"/>
                <a:gd name="T15" fmla="*/ 110 h 176"/>
                <a:gd name="T16" fmla="*/ 8 w 128"/>
                <a:gd name="T17" fmla="*/ 116 h 176"/>
                <a:gd name="T18" fmla="*/ 8 w 128"/>
                <a:gd name="T19" fmla="*/ 116 h 176"/>
                <a:gd name="T20" fmla="*/ 12 w 128"/>
                <a:gd name="T21" fmla="*/ 120 h 176"/>
                <a:gd name="T22" fmla="*/ 16 w 128"/>
                <a:gd name="T23" fmla="*/ 122 h 176"/>
                <a:gd name="T24" fmla="*/ 22 w 128"/>
                <a:gd name="T25" fmla="*/ 122 h 176"/>
                <a:gd name="T26" fmla="*/ 28 w 128"/>
                <a:gd name="T27" fmla="*/ 122 h 176"/>
                <a:gd name="T28" fmla="*/ 44 w 128"/>
                <a:gd name="T29" fmla="*/ 118 h 176"/>
                <a:gd name="T30" fmla="*/ 58 w 128"/>
                <a:gd name="T31" fmla="*/ 114 h 176"/>
                <a:gd name="T32" fmla="*/ 74 w 128"/>
                <a:gd name="T33" fmla="*/ 110 h 176"/>
                <a:gd name="T34" fmla="*/ 86 w 128"/>
                <a:gd name="T35" fmla="*/ 108 h 176"/>
                <a:gd name="T36" fmla="*/ 92 w 128"/>
                <a:gd name="T37" fmla="*/ 108 h 176"/>
                <a:gd name="T38" fmla="*/ 96 w 128"/>
                <a:gd name="T39" fmla="*/ 108 h 176"/>
                <a:gd name="T40" fmla="*/ 100 w 128"/>
                <a:gd name="T41" fmla="*/ 110 h 176"/>
                <a:gd name="T42" fmla="*/ 102 w 128"/>
                <a:gd name="T43" fmla="*/ 116 h 176"/>
                <a:gd name="T44" fmla="*/ 102 w 128"/>
                <a:gd name="T45" fmla="*/ 116 h 176"/>
                <a:gd name="T46" fmla="*/ 102 w 128"/>
                <a:gd name="T47" fmla="*/ 126 h 176"/>
                <a:gd name="T48" fmla="*/ 102 w 128"/>
                <a:gd name="T49" fmla="*/ 134 h 176"/>
                <a:gd name="T50" fmla="*/ 100 w 128"/>
                <a:gd name="T51" fmla="*/ 144 h 176"/>
                <a:gd name="T52" fmla="*/ 96 w 128"/>
                <a:gd name="T53" fmla="*/ 152 h 176"/>
                <a:gd name="T54" fmla="*/ 88 w 128"/>
                <a:gd name="T55" fmla="*/ 160 h 176"/>
                <a:gd name="T56" fmla="*/ 74 w 128"/>
                <a:gd name="T57" fmla="*/ 166 h 176"/>
                <a:gd name="T58" fmla="*/ 58 w 128"/>
                <a:gd name="T59" fmla="*/ 172 h 176"/>
                <a:gd name="T60" fmla="*/ 38 w 128"/>
                <a:gd name="T61" fmla="*/ 176 h 176"/>
                <a:gd name="T62" fmla="*/ 38 w 128"/>
                <a:gd name="T63" fmla="*/ 176 h 176"/>
                <a:gd name="T64" fmla="*/ 52 w 128"/>
                <a:gd name="T65" fmla="*/ 174 h 176"/>
                <a:gd name="T66" fmla="*/ 66 w 128"/>
                <a:gd name="T67" fmla="*/ 172 h 176"/>
                <a:gd name="T68" fmla="*/ 82 w 128"/>
                <a:gd name="T69" fmla="*/ 170 h 176"/>
                <a:gd name="T70" fmla="*/ 100 w 128"/>
                <a:gd name="T71" fmla="*/ 166 h 176"/>
                <a:gd name="T72" fmla="*/ 114 w 128"/>
                <a:gd name="T73" fmla="*/ 158 h 176"/>
                <a:gd name="T74" fmla="*/ 120 w 128"/>
                <a:gd name="T75" fmla="*/ 154 h 176"/>
                <a:gd name="T76" fmla="*/ 124 w 128"/>
                <a:gd name="T77" fmla="*/ 148 h 176"/>
                <a:gd name="T78" fmla="*/ 126 w 128"/>
                <a:gd name="T79" fmla="*/ 144 h 176"/>
                <a:gd name="T80" fmla="*/ 128 w 128"/>
                <a:gd name="T81" fmla="*/ 136 h 176"/>
                <a:gd name="T82" fmla="*/ 128 w 128"/>
                <a:gd name="T83" fmla="*/ 136 h 176"/>
                <a:gd name="T84" fmla="*/ 126 w 128"/>
                <a:gd name="T85" fmla="*/ 118 h 176"/>
                <a:gd name="T86" fmla="*/ 122 w 128"/>
                <a:gd name="T87" fmla="*/ 102 h 176"/>
                <a:gd name="T88" fmla="*/ 118 w 128"/>
                <a:gd name="T89" fmla="*/ 96 h 176"/>
                <a:gd name="T90" fmla="*/ 114 w 128"/>
                <a:gd name="T91" fmla="*/ 92 h 176"/>
                <a:gd name="T92" fmla="*/ 110 w 128"/>
                <a:gd name="T93" fmla="*/ 88 h 176"/>
                <a:gd name="T94" fmla="*/ 104 w 128"/>
                <a:gd name="T95" fmla="*/ 86 h 176"/>
                <a:gd name="T96" fmla="*/ 92 w 128"/>
                <a:gd name="T97" fmla="*/ 84 h 176"/>
                <a:gd name="T98" fmla="*/ 76 w 128"/>
                <a:gd name="T99" fmla="*/ 86 h 176"/>
                <a:gd name="T100" fmla="*/ 60 w 128"/>
                <a:gd name="T101" fmla="*/ 90 h 176"/>
                <a:gd name="T102" fmla="*/ 42 w 128"/>
                <a:gd name="T103" fmla="*/ 98 h 176"/>
                <a:gd name="T104" fmla="*/ 42 w 128"/>
                <a:gd name="T105" fmla="*/ 98 h 176"/>
                <a:gd name="T106" fmla="*/ 36 w 128"/>
                <a:gd name="T107" fmla="*/ 100 h 176"/>
                <a:gd name="T108" fmla="*/ 32 w 128"/>
                <a:gd name="T109" fmla="*/ 100 h 176"/>
                <a:gd name="T110" fmla="*/ 26 w 128"/>
                <a:gd name="T111" fmla="*/ 100 h 176"/>
                <a:gd name="T112" fmla="*/ 22 w 128"/>
                <a:gd name="T113" fmla="*/ 96 h 176"/>
                <a:gd name="T114" fmla="*/ 16 w 128"/>
                <a:gd name="T115" fmla="*/ 88 h 176"/>
                <a:gd name="T116" fmla="*/ 12 w 128"/>
                <a:gd name="T117" fmla="*/ 74 h 176"/>
                <a:gd name="T118" fmla="*/ 10 w 128"/>
                <a:gd name="T119" fmla="*/ 58 h 176"/>
                <a:gd name="T120" fmla="*/ 8 w 128"/>
                <a:gd name="T121" fmla="*/ 38 h 176"/>
                <a:gd name="T122" fmla="*/ 8 w 128"/>
                <a:gd name="T12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8" h="176">
                  <a:moveTo>
                    <a:pt x="8" y="0"/>
                  </a:moveTo>
                  <a:lnTo>
                    <a:pt x="8" y="0"/>
                  </a:lnTo>
                  <a:lnTo>
                    <a:pt x="6" y="14"/>
                  </a:lnTo>
                  <a:lnTo>
                    <a:pt x="2" y="48"/>
                  </a:lnTo>
                  <a:lnTo>
                    <a:pt x="0" y="68"/>
                  </a:lnTo>
                  <a:lnTo>
                    <a:pt x="0" y="86"/>
                  </a:lnTo>
                  <a:lnTo>
                    <a:pt x="2" y="104"/>
                  </a:lnTo>
                  <a:lnTo>
                    <a:pt x="4" y="110"/>
                  </a:lnTo>
                  <a:lnTo>
                    <a:pt x="8" y="116"/>
                  </a:lnTo>
                  <a:lnTo>
                    <a:pt x="8" y="116"/>
                  </a:lnTo>
                  <a:lnTo>
                    <a:pt x="12" y="120"/>
                  </a:lnTo>
                  <a:lnTo>
                    <a:pt x="16" y="122"/>
                  </a:lnTo>
                  <a:lnTo>
                    <a:pt x="22" y="122"/>
                  </a:lnTo>
                  <a:lnTo>
                    <a:pt x="28" y="122"/>
                  </a:lnTo>
                  <a:lnTo>
                    <a:pt x="44" y="118"/>
                  </a:lnTo>
                  <a:lnTo>
                    <a:pt x="58" y="114"/>
                  </a:lnTo>
                  <a:lnTo>
                    <a:pt x="74" y="110"/>
                  </a:lnTo>
                  <a:lnTo>
                    <a:pt x="86" y="108"/>
                  </a:lnTo>
                  <a:lnTo>
                    <a:pt x="92" y="108"/>
                  </a:lnTo>
                  <a:lnTo>
                    <a:pt x="96" y="108"/>
                  </a:lnTo>
                  <a:lnTo>
                    <a:pt x="100" y="110"/>
                  </a:lnTo>
                  <a:lnTo>
                    <a:pt x="102" y="116"/>
                  </a:lnTo>
                  <a:lnTo>
                    <a:pt x="102" y="116"/>
                  </a:lnTo>
                  <a:lnTo>
                    <a:pt x="102" y="126"/>
                  </a:lnTo>
                  <a:lnTo>
                    <a:pt x="102" y="134"/>
                  </a:lnTo>
                  <a:lnTo>
                    <a:pt x="100" y="144"/>
                  </a:lnTo>
                  <a:lnTo>
                    <a:pt x="96" y="152"/>
                  </a:lnTo>
                  <a:lnTo>
                    <a:pt x="88" y="160"/>
                  </a:lnTo>
                  <a:lnTo>
                    <a:pt x="74" y="166"/>
                  </a:lnTo>
                  <a:lnTo>
                    <a:pt x="58" y="172"/>
                  </a:lnTo>
                  <a:lnTo>
                    <a:pt x="38" y="176"/>
                  </a:lnTo>
                  <a:lnTo>
                    <a:pt x="38" y="176"/>
                  </a:lnTo>
                  <a:lnTo>
                    <a:pt x="52" y="174"/>
                  </a:lnTo>
                  <a:lnTo>
                    <a:pt x="66" y="172"/>
                  </a:lnTo>
                  <a:lnTo>
                    <a:pt x="82" y="170"/>
                  </a:lnTo>
                  <a:lnTo>
                    <a:pt x="100" y="166"/>
                  </a:lnTo>
                  <a:lnTo>
                    <a:pt x="114" y="158"/>
                  </a:lnTo>
                  <a:lnTo>
                    <a:pt x="120" y="154"/>
                  </a:lnTo>
                  <a:lnTo>
                    <a:pt x="124" y="148"/>
                  </a:lnTo>
                  <a:lnTo>
                    <a:pt x="126" y="144"/>
                  </a:lnTo>
                  <a:lnTo>
                    <a:pt x="128" y="136"/>
                  </a:lnTo>
                  <a:lnTo>
                    <a:pt x="128" y="136"/>
                  </a:lnTo>
                  <a:lnTo>
                    <a:pt x="126" y="118"/>
                  </a:lnTo>
                  <a:lnTo>
                    <a:pt x="122" y="102"/>
                  </a:lnTo>
                  <a:lnTo>
                    <a:pt x="118" y="96"/>
                  </a:lnTo>
                  <a:lnTo>
                    <a:pt x="114" y="92"/>
                  </a:lnTo>
                  <a:lnTo>
                    <a:pt x="110" y="88"/>
                  </a:lnTo>
                  <a:lnTo>
                    <a:pt x="104" y="86"/>
                  </a:lnTo>
                  <a:lnTo>
                    <a:pt x="92" y="84"/>
                  </a:lnTo>
                  <a:lnTo>
                    <a:pt x="76" y="86"/>
                  </a:lnTo>
                  <a:lnTo>
                    <a:pt x="60" y="90"/>
                  </a:lnTo>
                  <a:lnTo>
                    <a:pt x="42" y="98"/>
                  </a:lnTo>
                  <a:lnTo>
                    <a:pt x="42" y="98"/>
                  </a:lnTo>
                  <a:lnTo>
                    <a:pt x="36" y="100"/>
                  </a:lnTo>
                  <a:lnTo>
                    <a:pt x="32" y="100"/>
                  </a:lnTo>
                  <a:lnTo>
                    <a:pt x="26" y="100"/>
                  </a:lnTo>
                  <a:lnTo>
                    <a:pt x="22" y="96"/>
                  </a:lnTo>
                  <a:lnTo>
                    <a:pt x="16" y="88"/>
                  </a:lnTo>
                  <a:lnTo>
                    <a:pt x="12" y="74"/>
                  </a:lnTo>
                  <a:lnTo>
                    <a:pt x="10" y="58"/>
                  </a:lnTo>
                  <a:lnTo>
                    <a:pt x="8" y="38"/>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69" name="Freeform 28"/>
            <p:cNvSpPr>
              <a:spLocks/>
            </p:cNvSpPr>
            <p:nvPr/>
          </p:nvSpPr>
          <p:spPr bwMode="auto">
            <a:xfrm>
              <a:off x="2387600" y="5578475"/>
              <a:ext cx="85725" cy="123825"/>
            </a:xfrm>
            <a:custGeom>
              <a:avLst/>
              <a:gdLst>
                <a:gd name="T0" fmla="*/ 54 w 54"/>
                <a:gd name="T1" fmla="*/ 34 h 78"/>
                <a:gd name="T2" fmla="*/ 54 w 54"/>
                <a:gd name="T3" fmla="*/ 34 h 78"/>
                <a:gd name="T4" fmla="*/ 54 w 54"/>
                <a:gd name="T5" fmla="*/ 50 h 78"/>
                <a:gd name="T6" fmla="*/ 52 w 54"/>
                <a:gd name="T7" fmla="*/ 64 h 78"/>
                <a:gd name="T8" fmla="*/ 48 w 54"/>
                <a:gd name="T9" fmla="*/ 68 h 78"/>
                <a:gd name="T10" fmla="*/ 46 w 54"/>
                <a:gd name="T11" fmla="*/ 74 h 78"/>
                <a:gd name="T12" fmla="*/ 40 w 54"/>
                <a:gd name="T13" fmla="*/ 76 h 78"/>
                <a:gd name="T14" fmla="*/ 36 w 54"/>
                <a:gd name="T15" fmla="*/ 78 h 78"/>
                <a:gd name="T16" fmla="*/ 36 w 54"/>
                <a:gd name="T17" fmla="*/ 78 h 78"/>
                <a:gd name="T18" fmla="*/ 30 w 54"/>
                <a:gd name="T19" fmla="*/ 78 h 78"/>
                <a:gd name="T20" fmla="*/ 24 w 54"/>
                <a:gd name="T21" fmla="*/ 78 h 78"/>
                <a:gd name="T22" fmla="*/ 20 w 54"/>
                <a:gd name="T23" fmla="*/ 74 h 78"/>
                <a:gd name="T24" fmla="*/ 14 w 54"/>
                <a:gd name="T25" fmla="*/ 70 h 78"/>
                <a:gd name="T26" fmla="*/ 6 w 54"/>
                <a:gd name="T27" fmla="*/ 60 h 78"/>
                <a:gd name="T28" fmla="*/ 2 w 54"/>
                <a:gd name="T29" fmla="*/ 44 h 78"/>
                <a:gd name="T30" fmla="*/ 2 w 54"/>
                <a:gd name="T31" fmla="*/ 44 h 78"/>
                <a:gd name="T32" fmla="*/ 0 w 54"/>
                <a:gd name="T33" fmla="*/ 28 h 78"/>
                <a:gd name="T34" fmla="*/ 4 w 54"/>
                <a:gd name="T35" fmla="*/ 16 h 78"/>
                <a:gd name="T36" fmla="*/ 6 w 54"/>
                <a:gd name="T37" fmla="*/ 10 h 78"/>
                <a:gd name="T38" fmla="*/ 10 w 54"/>
                <a:gd name="T39" fmla="*/ 6 h 78"/>
                <a:gd name="T40" fmla="*/ 14 w 54"/>
                <a:gd name="T41" fmla="*/ 2 h 78"/>
                <a:gd name="T42" fmla="*/ 20 w 54"/>
                <a:gd name="T43" fmla="*/ 0 h 78"/>
                <a:gd name="T44" fmla="*/ 20 w 54"/>
                <a:gd name="T45" fmla="*/ 0 h 78"/>
                <a:gd name="T46" fmla="*/ 26 w 54"/>
                <a:gd name="T47" fmla="*/ 0 h 78"/>
                <a:gd name="T48" fmla="*/ 30 w 54"/>
                <a:gd name="T49" fmla="*/ 0 h 78"/>
                <a:gd name="T50" fmla="*/ 36 w 54"/>
                <a:gd name="T51" fmla="*/ 4 h 78"/>
                <a:gd name="T52" fmla="*/ 40 w 54"/>
                <a:gd name="T53" fmla="*/ 8 h 78"/>
                <a:gd name="T54" fmla="*/ 48 w 54"/>
                <a:gd name="T55" fmla="*/ 20 h 78"/>
                <a:gd name="T56" fmla="*/ 54 w 54"/>
                <a:gd name="T57" fmla="*/ 3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78">
                  <a:moveTo>
                    <a:pt x="54" y="34"/>
                  </a:moveTo>
                  <a:lnTo>
                    <a:pt x="54" y="34"/>
                  </a:lnTo>
                  <a:lnTo>
                    <a:pt x="54" y="50"/>
                  </a:lnTo>
                  <a:lnTo>
                    <a:pt x="52" y="64"/>
                  </a:lnTo>
                  <a:lnTo>
                    <a:pt x="48" y="68"/>
                  </a:lnTo>
                  <a:lnTo>
                    <a:pt x="46" y="74"/>
                  </a:lnTo>
                  <a:lnTo>
                    <a:pt x="40" y="76"/>
                  </a:lnTo>
                  <a:lnTo>
                    <a:pt x="36" y="78"/>
                  </a:lnTo>
                  <a:lnTo>
                    <a:pt x="36" y="78"/>
                  </a:lnTo>
                  <a:lnTo>
                    <a:pt x="30" y="78"/>
                  </a:lnTo>
                  <a:lnTo>
                    <a:pt x="24" y="78"/>
                  </a:lnTo>
                  <a:lnTo>
                    <a:pt x="20" y="74"/>
                  </a:lnTo>
                  <a:lnTo>
                    <a:pt x="14" y="70"/>
                  </a:lnTo>
                  <a:lnTo>
                    <a:pt x="6" y="60"/>
                  </a:lnTo>
                  <a:lnTo>
                    <a:pt x="2" y="44"/>
                  </a:lnTo>
                  <a:lnTo>
                    <a:pt x="2" y="44"/>
                  </a:lnTo>
                  <a:lnTo>
                    <a:pt x="0" y="28"/>
                  </a:lnTo>
                  <a:lnTo>
                    <a:pt x="4" y="16"/>
                  </a:lnTo>
                  <a:lnTo>
                    <a:pt x="6" y="10"/>
                  </a:lnTo>
                  <a:lnTo>
                    <a:pt x="10" y="6"/>
                  </a:lnTo>
                  <a:lnTo>
                    <a:pt x="14" y="2"/>
                  </a:lnTo>
                  <a:lnTo>
                    <a:pt x="20" y="0"/>
                  </a:lnTo>
                  <a:lnTo>
                    <a:pt x="20" y="0"/>
                  </a:lnTo>
                  <a:lnTo>
                    <a:pt x="26" y="0"/>
                  </a:lnTo>
                  <a:lnTo>
                    <a:pt x="30" y="0"/>
                  </a:lnTo>
                  <a:lnTo>
                    <a:pt x="36" y="4"/>
                  </a:lnTo>
                  <a:lnTo>
                    <a:pt x="40" y="8"/>
                  </a:lnTo>
                  <a:lnTo>
                    <a:pt x="48" y="20"/>
                  </a:lnTo>
                  <a:lnTo>
                    <a:pt x="54" y="34"/>
                  </a:lnTo>
                  <a:close/>
                </a:path>
              </a:pathLst>
            </a:custGeom>
            <a:solidFill>
              <a:srgbClr val="1B13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0" name="Freeform 29"/>
            <p:cNvSpPr>
              <a:spLocks/>
            </p:cNvSpPr>
            <p:nvPr/>
          </p:nvSpPr>
          <p:spPr bwMode="auto">
            <a:xfrm>
              <a:off x="2387600" y="5578475"/>
              <a:ext cx="85725" cy="123825"/>
            </a:xfrm>
            <a:custGeom>
              <a:avLst/>
              <a:gdLst>
                <a:gd name="T0" fmla="*/ 54 w 54"/>
                <a:gd name="T1" fmla="*/ 34 h 78"/>
                <a:gd name="T2" fmla="*/ 54 w 54"/>
                <a:gd name="T3" fmla="*/ 34 h 78"/>
                <a:gd name="T4" fmla="*/ 54 w 54"/>
                <a:gd name="T5" fmla="*/ 50 h 78"/>
                <a:gd name="T6" fmla="*/ 52 w 54"/>
                <a:gd name="T7" fmla="*/ 64 h 78"/>
                <a:gd name="T8" fmla="*/ 48 w 54"/>
                <a:gd name="T9" fmla="*/ 68 h 78"/>
                <a:gd name="T10" fmla="*/ 46 w 54"/>
                <a:gd name="T11" fmla="*/ 74 h 78"/>
                <a:gd name="T12" fmla="*/ 40 w 54"/>
                <a:gd name="T13" fmla="*/ 76 h 78"/>
                <a:gd name="T14" fmla="*/ 36 w 54"/>
                <a:gd name="T15" fmla="*/ 78 h 78"/>
                <a:gd name="T16" fmla="*/ 36 w 54"/>
                <a:gd name="T17" fmla="*/ 78 h 78"/>
                <a:gd name="T18" fmla="*/ 30 w 54"/>
                <a:gd name="T19" fmla="*/ 78 h 78"/>
                <a:gd name="T20" fmla="*/ 24 w 54"/>
                <a:gd name="T21" fmla="*/ 78 h 78"/>
                <a:gd name="T22" fmla="*/ 20 w 54"/>
                <a:gd name="T23" fmla="*/ 74 h 78"/>
                <a:gd name="T24" fmla="*/ 14 w 54"/>
                <a:gd name="T25" fmla="*/ 70 h 78"/>
                <a:gd name="T26" fmla="*/ 6 w 54"/>
                <a:gd name="T27" fmla="*/ 60 h 78"/>
                <a:gd name="T28" fmla="*/ 2 w 54"/>
                <a:gd name="T29" fmla="*/ 44 h 78"/>
                <a:gd name="T30" fmla="*/ 2 w 54"/>
                <a:gd name="T31" fmla="*/ 44 h 78"/>
                <a:gd name="T32" fmla="*/ 0 w 54"/>
                <a:gd name="T33" fmla="*/ 28 h 78"/>
                <a:gd name="T34" fmla="*/ 4 w 54"/>
                <a:gd name="T35" fmla="*/ 16 h 78"/>
                <a:gd name="T36" fmla="*/ 6 w 54"/>
                <a:gd name="T37" fmla="*/ 10 h 78"/>
                <a:gd name="T38" fmla="*/ 10 w 54"/>
                <a:gd name="T39" fmla="*/ 6 h 78"/>
                <a:gd name="T40" fmla="*/ 14 w 54"/>
                <a:gd name="T41" fmla="*/ 2 h 78"/>
                <a:gd name="T42" fmla="*/ 20 w 54"/>
                <a:gd name="T43" fmla="*/ 0 h 78"/>
                <a:gd name="T44" fmla="*/ 20 w 54"/>
                <a:gd name="T45" fmla="*/ 0 h 78"/>
                <a:gd name="T46" fmla="*/ 26 w 54"/>
                <a:gd name="T47" fmla="*/ 0 h 78"/>
                <a:gd name="T48" fmla="*/ 30 w 54"/>
                <a:gd name="T49" fmla="*/ 0 h 78"/>
                <a:gd name="T50" fmla="*/ 36 w 54"/>
                <a:gd name="T51" fmla="*/ 4 h 78"/>
                <a:gd name="T52" fmla="*/ 40 w 54"/>
                <a:gd name="T53" fmla="*/ 8 h 78"/>
                <a:gd name="T54" fmla="*/ 48 w 54"/>
                <a:gd name="T55" fmla="*/ 20 h 78"/>
                <a:gd name="T56" fmla="*/ 54 w 54"/>
                <a:gd name="T57" fmla="*/ 3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78">
                  <a:moveTo>
                    <a:pt x="54" y="34"/>
                  </a:moveTo>
                  <a:lnTo>
                    <a:pt x="54" y="34"/>
                  </a:lnTo>
                  <a:lnTo>
                    <a:pt x="54" y="50"/>
                  </a:lnTo>
                  <a:lnTo>
                    <a:pt x="52" y="64"/>
                  </a:lnTo>
                  <a:lnTo>
                    <a:pt x="48" y="68"/>
                  </a:lnTo>
                  <a:lnTo>
                    <a:pt x="46" y="74"/>
                  </a:lnTo>
                  <a:lnTo>
                    <a:pt x="40" y="76"/>
                  </a:lnTo>
                  <a:lnTo>
                    <a:pt x="36" y="78"/>
                  </a:lnTo>
                  <a:lnTo>
                    <a:pt x="36" y="78"/>
                  </a:lnTo>
                  <a:lnTo>
                    <a:pt x="30" y="78"/>
                  </a:lnTo>
                  <a:lnTo>
                    <a:pt x="24" y="78"/>
                  </a:lnTo>
                  <a:lnTo>
                    <a:pt x="20" y="74"/>
                  </a:lnTo>
                  <a:lnTo>
                    <a:pt x="14" y="70"/>
                  </a:lnTo>
                  <a:lnTo>
                    <a:pt x="6" y="60"/>
                  </a:lnTo>
                  <a:lnTo>
                    <a:pt x="2" y="44"/>
                  </a:lnTo>
                  <a:lnTo>
                    <a:pt x="2" y="44"/>
                  </a:lnTo>
                  <a:lnTo>
                    <a:pt x="0" y="28"/>
                  </a:lnTo>
                  <a:lnTo>
                    <a:pt x="4" y="16"/>
                  </a:lnTo>
                  <a:lnTo>
                    <a:pt x="6" y="10"/>
                  </a:lnTo>
                  <a:lnTo>
                    <a:pt x="10" y="6"/>
                  </a:lnTo>
                  <a:lnTo>
                    <a:pt x="14" y="2"/>
                  </a:lnTo>
                  <a:lnTo>
                    <a:pt x="20" y="0"/>
                  </a:lnTo>
                  <a:lnTo>
                    <a:pt x="20" y="0"/>
                  </a:lnTo>
                  <a:lnTo>
                    <a:pt x="26" y="0"/>
                  </a:lnTo>
                  <a:lnTo>
                    <a:pt x="30" y="0"/>
                  </a:lnTo>
                  <a:lnTo>
                    <a:pt x="36" y="4"/>
                  </a:lnTo>
                  <a:lnTo>
                    <a:pt x="40" y="8"/>
                  </a:lnTo>
                  <a:lnTo>
                    <a:pt x="48" y="20"/>
                  </a:lnTo>
                  <a:lnTo>
                    <a:pt x="54"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1" name="Freeform 30"/>
            <p:cNvSpPr>
              <a:spLocks/>
            </p:cNvSpPr>
            <p:nvPr/>
          </p:nvSpPr>
          <p:spPr bwMode="auto">
            <a:xfrm>
              <a:off x="2752725" y="5521325"/>
              <a:ext cx="79375" cy="111125"/>
            </a:xfrm>
            <a:custGeom>
              <a:avLst/>
              <a:gdLst>
                <a:gd name="T0" fmla="*/ 48 w 50"/>
                <a:gd name="T1" fmla="*/ 30 h 70"/>
                <a:gd name="T2" fmla="*/ 48 w 50"/>
                <a:gd name="T3" fmla="*/ 30 h 70"/>
                <a:gd name="T4" fmla="*/ 50 w 50"/>
                <a:gd name="T5" fmla="*/ 44 h 70"/>
                <a:gd name="T6" fmla="*/ 46 w 50"/>
                <a:gd name="T7" fmla="*/ 58 h 70"/>
                <a:gd name="T8" fmla="*/ 40 w 50"/>
                <a:gd name="T9" fmla="*/ 66 h 70"/>
                <a:gd name="T10" fmla="*/ 36 w 50"/>
                <a:gd name="T11" fmla="*/ 68 h 70"/>
                <a:gd name="T12" fmla="*/ 32 w 50"/>
                <a:gd name="T13" fmla="*/ 70 h 70"/>
                <a:gd name="T14" fmla="*/ 32 w 50"/>
                <a:gd name="T15" fmla="*/ 70 h 70"/>
                <a:gd name="T16" fmla="*/ 28 w 50"/>
                <a:gd name="T17" fmla="*/ 70 h 70"/>
                <a:gd name="T18" fmla="*/ 22 w 50"/>
                <a:gd name="T19" fmla="*/ 70 h 70"/>
                <a:gd name="T20" fmla="*/ 14 w 50"/>
                <a:gd name="T21" fmla="*/ 64 h 70"/>
                <a:gd name="T22" fmla="*/ 6 w 50"/>
                <a:gd name="T23" fmla="*/ 54 h 70"/>
                <a:gd name="T24" fmla="*/ 2 w 50"/>
                <a:gd name="T25" fmla="*/ 40 h 70"/>
                <a:gd name="T26" fmla="*/ 2 w 50"/>
                <a:gd name="T27" fmla="*/ 40 h 70"/>
                <a:gd name="T28" fmla="*/ 0 w 50"/>
                <a:gd name="T29" fmla="*/ 26 h 70"/>
                <a:gd name="T30" fmla="*/ 4 w 50"/>
                <a:gd name="T31" fmla="*/ 14 h 70"/>
                <a:gd name="T32" fmla="*/ 10 w 50"/>
                <a:gd name="T33" fmla="*/ 6 h 70"/>
                <a:gd name="T34" fmla="*/ 14 w 50"/>
                <a:gd name="T35" fmla="*/ 2 h 70"/>
                <a:gd name="T36" fmla="*/ 18 w 50"/>
                <a:gd name="T37" fmla="*/ 0 h 70"/>
                <a:gd name="T38" fmla="*/ 18 w 50"/>
                <a:gd name="T39" fmla="*/ 0 h 70"/>
                <a:gd name="T40" fmla="*/ 22 w 50"/>
                <a:gd name="T41" fmla="*/ 0 h 70"/>
                <a:gd name="T42" fmla="*/ 28 w 50"/>
                <a:gd name="T43" fmla="*/ 2 h 70"/>
                <a:gd name="T44" fmla="*/ 36 w 50"/>
                <a:gd name="T45" fmla="*/ 8 h 70"/>
                <a:gd name="T46" fmla="*/ 44 w 50"/>
                <a:gd name="T47" fmla="*/ 18 h 70"/>
                <a:gd name="T48" fmla="*/ 48 w 50"/>
                <a:gd name="T49" fmla="*/ 3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70">
                  <a:moveTo>
                    <a:pt x="48" y="30"/>
                  </a:moveTo>
                  <a:lnTo>
                    <a:pt x="48" y="30"/>
                  </a:lnTo>
                  <a:lnTo>
                    <a:pt x="50" y="44"/>
                  </a:lnTo>
                  <a:lnTo>
                    <a:pt x="46" y="58"/>
                  </a:lnTo>
                  <a:lnTo>
                    <a:pt x="40" y="66"/>
                  </a:lnTo>
                  <a:lnTo>
                    <a:pt x="36" y="68"/>
                  </a:lnTo>
                  <a:lnTo>
                    <a:pt x="32" y="70"/>
                  </a:lnTo>
                  <a:lnTo>
                    <a:pt x="32" y="70"/>
                  </a:lnTo>
                  <a:lnTo>
                    <a:pt x="28" y="70"/>
                  </a:lnTo>
                  <a:lnTo>
                    <a:pt x="22" y="70"/>
                  </a:lnTo>
                  <a:lnTo>
                    <a:pt x="14" y="64"/>
                  </a:lnTo>
                  <a:lnTo>
                    <a:pt x="6" y="54"/>
                  </a:lnTo>
                  <a:lnTo>
                    <a:pt x="2" y="40"/>
                  </a:lnTo>
                  <a:lnTo>
                    <a:pt x="2" y="40"/>
                  </a:lnTo>
                  <a:lnTo>
                    <a:pt x="0" y="26"/>
                  </a:lnTo>
                  <a:lnTo>
                    <a:pt x="4" y="14"/>
                  </a:lnTo>
                  <a:lnTo>
                    <a:pt x="10" y="6"/>
                  </a:lnTo>
                  <a:lnTo>
                    <a:pt x="14" y="2"/>
                  </a:lnTo>
                  <a:lnTo>
                    <a:pt x="18" y="0"/>
                  </a:lnTo>
                  <a:lnTo>
                    <a:pt x="18" y="0"/>
                  </a:lnTo>
                  <a:lnTo>
                    <a:pt x="22" y="0"/>
                  </a:lnTo>
                  <a:lnTo>
                    <a:pt x="28" y="2"/>
                  </a:lnTo>
                  <a:lnTo>
                    <a:pt x="36" y="8"/>
                  </a:lnTo>
                  <a:lnTo>
                    <a:pt x="44" y="18"/>
                  </a:lnTo>
                  <a:lnTo>
                    <a:pt x="48" y="30"/>
                  </a:lnTo>
                  <a:close/>
                </a:path>
              </a:pathLst>
            </a:custGeom>
            <a:solidFill>
              <a:srgbClr val="1B13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2" name="Freeform 31"/>
            <p:cNvSpPr>
              <a:spLocks/>
            </p:cNvSpPr>
            <p:nvPr/>
          </p:nvSpPr>
          <p:spPr bwMode="auto">
            <a:xfrm>
              <a:off x="2752725" y="5521325"/>
              <a:ext cx="79375" cy="111125"/>
            </a:xfrm>
            <a:custGeom>
              <a:avLst/>
              <a:gdLst>
                <a:gd name="T0" fmla="*/ 48 w 50"/>
                <a:gd name="T1" fmla="*/ 30 h 70"/>
                <a:gd name="T2" fmla="*/ 48 w 50"/>
                <a:gd name="T3" fmla="*/ 30 h 70"/>
                <a:gd name="T4" fmla="*/ 50 w 50"/>
                <a:gd name="T5" fmla="*/ 44 h 70"/>
                <a:gd name="T6" fmla="*/ 46 w 50"/>
                <a:gd name="T7" fmla="*/ 58 h 70"/>
                <a:gd name="T8" fmla="*/ 40 w 50"/>
                <a:gd name="T9" fmla="*/ 66 h 70"/>
                <a:gd name="T10" fmla="*/ 36 w 50"/>
                <a:gd name="T11" fmla="*/ 68 h 70"/>
                <a:gd name="T12" fmla="*/ 32 w 50"/>
                <a:gd name="T13" fmla="*/ 70 h 70"/>
                <a:gd name="T14" fmla="*/ 32 w 50"/>
                <a:gd name="T15" fmla="*/ 70 h 70"/>
                <a:gd name="T16" fmla="*/ 28 w 50"/>
                <a:gd name="T17" fmla="*/ 70 h 70"/>
                <a:gd name="T18" fmla="*/ 22 w 50"/>
                <a:gd name="T19" fmla="*/ 70 h 70"/>
                <a:gd name="T20" fmla="*/ 14 w 50"/>
                <a:gd name="T21" fmla="*/ 64 h 70"/>
                <a:gd name="T22" fmla="*/ 6 w 50"/>
                <a:gd name="T23" fmla="*/ 54 h 70"/>
                <a:gd name="T24" fmla="*/ 2 w 50"/>
                <a:gd name="T25" fmla="*/ 40 h 70"/>
                <a:gd name="T26" fmla="*/ 2 w 50"/>
                <a:gd name="T27" fmla="*/ 40 h 70"/>
                <a:gd name="T28" fmla="*/ 0 w 50"/>
                <a:gd name="T29" fmla="*/ 26 h 70"/>
                <a:gd name="T30" fmla="*/ 4 w 50"/>
                <a:gd name="T31" fmla="*/ 14 h 70"/>
                <a:gd name="T32" fmla="*/ 10 w 50"/>
                <a:gd name="T33" fmla="*/ 6 h 70"/>
                <a:gd name="T34" fmla="*/ 14 w 50"/>
                <a:gd name="T35" fmla="*/ 2 h 70"/>
                <a:gd name="T36" fmla="*/ 18 w 50"/>
                <a:gd name="T37" fmla="*/ 0 h 70"/>
                <a:gd name="T38" fmla="*/ 18 w 50"/>
                <a:gd name="T39" fmla="*/ 0 h 70"/>
                <a:gd name="T40" fmla="*/ 22 w 50"/>
                <a:gd name="T41" fmla="*/ 0 h 70"/>
                <a:gd name="T42" fmla="*/ 28 w 50"/>
                <a:gd name="T43" fmla="*/ 2 h 70"/>
                <a:gd name="T44" fmla="*/ 36 w 50"/>
                <a:gd name="T45" fmla="*/ 8 h 70"/>
                <a:gd name="T46" fmla="*/ 44 w 50"/>
                <a:gd name="T47" fmla="*/ 18 h 70"/>
                <a:gd name="T48" fmla="*/ 48 w 50"/>
                <a:gd name="T49" fmla="*/ 3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70">
                  <a:moveTo>
                    <a:pt x="48" y="30"/>
                  </a:moveTo>
                  <a:lnTo>
                    <a:pt x="48" y="30"/>
                  </a:lnTo>
                  <a:lnTo>
                    <a:pt x="50" y="44"/>
                  </a:lnTo>
                  <a:lnTo>
                    <a:pt x="46" y="58"/>
                  </a:lnTo>
                  <a:lnTo>
                    <a:pt x="40" y="66"/>
                  </a:lnTo>
                  <a:lnTo>
                    <a:pt x="36" y="68"/>
                  </a:lnTo>
                  <a:lnTo>
                    <a:pt x="32" y="70"/>
                  </a:lnTo>
                  <a:lnTo>
                    <a:pt x="32" y="70"/>
                  </a:lnTo>
                  <a:lnTo>
                    <a:pt x="28" y="70"/>
                  </a:lnTo>
                  <a:lnTo>
                    <a:pt x="22" y="70"/>
                  </a:lnTo>
                  <a:lnTo>
                    <a:pt x="14" y="64"/>
                  </a:lnTo>
                  <a:lnTo>
                    <a:pt x="6" y="54"/>
                  </a:lnTo>
                  <a:lnTo>
                    <a:pt x="2" y="40"/>
                  </a:lnTo>
                  <a:lnTo>
                    <a:pt x="2" y="40"/>
                  </a:lnTo>
                  <a:lnTo>
                    <a:pt x="0" y="26"/>
                  </a:lnTo>
                  <a:lnTo>
                    <a:pt x="4" y="14"/>
                  </a:lnTo>
                  <a:lnTo>
                    <a:pt x="10" y="6"/>
                  </a:lnTo>
                  <a:lnTo>
                    <a:pt x="14" y="2"/>
                  </a:lnTo>
                  <a:lnTo>
                    <a:pt x="18" y="0"/>
                  </a:lnTo>
                  <a:lnTo>
                    <a:pt x="18" y="0"/>
                  </a:lnTo>
                  <a:lnTo>
                    <a:pt x="22" y="0"/>
                  </a:lnTo>
                  <a:lnTo>
                    <a:pt x="28" y="2"/>
                  </a:lnTo>
                  <a:lnTo>
                    <a:pt x="36" y="8"/>
                  </a:lnTo>
                  <a:lnTo>
                    <a:pt x="44" y="18"/>
                  </a:lnTo>
                  <a:lnTo>
                    <a:pt x="4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3" name="Freeform 32"/>
            <p:cNvSpPr>
              <a:spLocks/>
            </p:cNvSpPr>
            <p:nvPr/>
          </p:nvSpPr>
          <p:spPr bwMode="auto">
            <a:xfrm>
              <a:off x="2279650" y="6200775"/>
              <a:ext cx="425450" cy="177800"/>
            </a:xfrm>
            <a:custGeom>
              <a:avLst/>
              <a:gdLst>
                <a:gd name="T0" fmla="*/ 0 w 268"/>
                <a:gd name="T1" fmla="*/ 4 h 112"/>
                <a:gd name="T2" fmla="*/ 0 w 268"/>
                <a:gd name="T3" fmla="*/ 4 h 112"/>
                <a:gd name="T4" fmla="*/ 18 w 268"/>
                <a:gd name="T5" fmla="*/ 26 h 112"/>
                <a:gd name="T6" fmla="*/ 40 w 268"/>
                <a:gd name="T7" fmla="*/ 48 h 112"/>
                <a:gd name="T8" fmla="*/ 62 w 268"/>
                <a:gd name="T9" fmla="*/ 66 h 112"/>
                <a:gd name="T10" fmla="*/ 86 w 268"/>
                <a:gd name="T11" fmla="*/ 84 h 112"/>
                <a:gd name="T12" fmla="*/ 114 w 268"/>
                <a:gd name="T13" fmla="*/ 98 h 112"/>
                <a:gd name="T14" fmla="*/ 128 w 268"/>
                <a:gd name="T15" fmla="*/ 102 h 112"/>
                <a:gd name="T16" fmla="*/ 142 w 268"/>
                <a:gd name="T17" fmla="*/ 108 h 112"/>
                <a:gd name="T18" fmla="*/ 156 w 268"/>
                <a:gd name="T19" fmla="*/ 110 h 112"/>
                <a:gd name="T20" fmla="*/ 170 w 268"/>
                <a:gd name="T21" fmla="*/ 112 h 112"/>
                <a:gd name="T22" fmla="*/ 186 w 268"/>
                <a:gd name="T23" fmla="*/ 112 h 112"/>
                <a:gd name="T24" fmla="*/ 202 w 268"/>
                <a:gd name="T25" fmla="*/ 110 h 112"/>
                <a:gd name="T26" fmla="*/ 202 w 268"/>
                <a:gd name="T27" fmla="*/ 110 h 112"/>
                <a:gd name="T28" fmla="*/ 222 w 268"/>
                <a:gd name="T29" fmla="*/ 106 h 112"/>
                <a:gd name="T30" fmla="*/ 238 w 268"/>
                <a:gd name="T31" fmla="*/ 98 h 112"/>
                <a:gd name="T32" fmla="*/ 254 w 268"/>
                <a:gd name="T33" fmla="*/ 90 h 112"/>
                <a:gd name="T34" fmla="*/ 268 w 268"/>
                <a:gd name="T35" fmla="*/ 78 h 112"/>
                <a:gd name="T36" fmla="*/ 268 w 268"/>
                <a:gd name="T37" fmla="*/ 78 h 112"/>
                <a:gd name="T38" fmla="*/ 256 w 268"/>
                <a:gd name="T39" fmla="*/ 62 h 112"/>
                <a:gd name="T40" fmla="*/ 240 w 268"/>
                <a:gd name="T41" fmla="*/ 50 h 112"/>
                <a:gd name="T42" fmla="*/ 224 w 268"/>
                <a:gd name="T43" fmla="*/ 38 h 112"/>
                <a:gd name="T44" fmla="*/ 208 w 268"/>
                <a:gd name="T45" fmla="*/ 28 h 112"/>
                <a:gd name="T46" fmla="*/ 190 w 268"/>
                <a:gd name="T47" fmla="*/ 20 h 112"/>
                <a:gd name="T48" fmla="*/ 172 w 268"/>
                <a:gd name="T49" fmla="*/ 14 h 112"/>
                <a:gd name="T50" fmla="*/ 154 w 268"/>
                <a:gd name="T51" fmla="*/ 8 h 112"/>
                <a:gd name="T52" fmla="*/ 134 w 268"/>
                <a:gd name="T53" fmla="*/ 4 h 112"/>
                <a:gd name="T54" fmla="*/ 98 w 268"/>
                <a:gd name="T55" fmla="*/ 0 h 112"/>
                <a:gd name="T56" fmla="*/ 62 w 268"/>
                <a:gd name="T57" fmla="*/ 0 h 112"/>
                <a:gd name="T58" fmla="*/ 28 w 268"/>
                <a:gd name="T59" fmla="*/ 2 h 112"/>
                <a:gd name="T60" fmla="*/ 0 w 268"/>
                <a:gd name="T61"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8" h="112">
                  <a:moveTo>
                    <a:pt x="0" y="4"/>
                  </a:moveTo>
                  <a:lnTo>
                    <a:pt x="0" y="4"/>
                  </a:lnTo>
                  <a:lnTo>
                    <a:pt x="18" y="26"/>
                  </a:lnTo>
                  <a:lnTo>
                    <a:pt x="40" y="48"/>
                  </a:lnTo>
                  <a:lnTo>
                    <a:pt x="62" y="66"/>
                  </a:lnTo>
                  <a:lnTo>
                    <a:pt x="86" y="84"/>
                  </a:lnTo>
                  <a:lnTo>
                    <a:pt x="114" y="98"/>
                  </a:lnTo>
                  <a:lnTo>
                    <a:pt x="128" y="102"/>
                  </a:lnTo>
                  <a:lnTo>
                    <a:pt x="142" y="108"/>
                  </a:lnTo>
                  <a:lnTo>
                    <a:pt x="156" y="110"/>
                  </a:lnTo>
                  <a:lnTo>
                    <a:pt x="170" y="112"/>
                  </a:lnTo>
                  <a:lnTo>
                    <a:pt x="186" y="112"/>
                  </a:lnTo>
                  <a:lnTo>
                    <a:pt x="202" y="110"/>
                  </a:lnTo>
                  <a:lnTo>
                    <a:pt x="202" y="110"/>
                  </a:lnTo>
                  <a:lnTo>
                    <a:pt x="222" y="106"/>
                  </a:lnTo>
                  <a:lnTo>
                    <a:pt x="238" y="98"/>
                  </a:lnTo>
                  <a:lnTo>
                    <a:pt x="254" y="90"/>
                  </a:lnTo>
                  <a:lnTo>
                    <a:pt x="268" y="78"/>
                  </a:lnTo>
                  <a:lnTo>
                    <a:pt x="268" y="78"/>
                  </a:lnTo>
                  <a:lnTo>
                    <a:pt x="256" y="62"/>
                  </a:lnTo>
                  <a:lnTo>
                    <a:pt x="240" y="50"/>
                  </a:lnTo>
                  <a:lnTo>
                    <a:pt x="224" y="38"/>
                  </a:lnTo>
                  <a:lnTo>
                    <a:pt x="208" y="28"/>
                  </a:lnTo>
                  <a:lnTo>
                    <a:pt x="190" y="20"/>
                  </a:lnTo>
                  <a:lnTo>
                    <a:pt x="172" y="14"/>
                  </a:lnTo>
                  <a:lnTo>
                    <a:pt x="154" y="8"/>
                  </a:lnTo>
                  <a:lnTo>
                    <a:pt x="134" y="4"/>
                  </a:lnTo>
                  <a:lnTo>
                    <a:pt x="98" y="0"/>
                  </a:lnTo>
                  <a:lnTo>
                    <a:pt x="62" y="0"/>
                  </a:lnTo>
                  <a:lnTo>
                    <a:pt x="28" y="2"/>
                  </a:lnTo>
                  <a:lnTo>
                    <a:pt x="0" y="4"/>
                  </a:lnTo>
                  <a:close/>
                </a:path>
              </a:pathLst>
            </a:custGeom>
            <a:solidFill>
              <a:srgbClr val="DA90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4" name="Freeform 33"/>
            <p:cNvSpPr>
              <a:spLocks/>
            </p:cNvSpPr>
            <p:nvPr/>
          </p:nvSpPr>
          <p:spPr bwMode="auto">
            <a:xfrm>
              <a:off x="2279650" y="6200775"/>
              <a:ext cx="425450" cy="177800"/>
            </a:xfrm>
            <a:custGeom>
              <a:avLst/>
              <a:gdLst>
                <a:gd name="T0" fmla="*/ 0 w 268"/>
                <a:gd name="T1" fmla="*/ 4 h 112"/>
                <a:gd name="T2" fmla="*/ 0 w 268"/>
                <a:gd name="T3" fmla="*/ 4 h 112"/>
                <a:gd name="T4" fmla="*/ 18 w 268"/>
                <a:gd name="T5" fmla="*/ 26 h 112"/>
                <a:gd name="T6" fmla="*/ 40 w 268"/>
                <a:gd name="T7" fmla="*/ 48 h 112"/>
                <a:gd name="T8" fmla="*/ 62 w 268"/>
                <a:gd name="T9" fmla="*/ 66 h 112"/>
                <a:gd name="T10" fmla="*/ 86 w 268"/>
                <a:gd name="T11" fmla="*/ 84 h 112"/>
                <a:gd name="T12" fmla="*/ 114 w 268"/>
                <a:gd name="T13" fmla="*/ 98 h 112"/>
                <a:gd name="T14" fmla="*/ 128 w 268"/>
                <a:gd name="T15" fmla="*/ 102 h 112"/>
                <a:gd name="T16" fmla="*/ 142 w 268"/>
                <a:gd name="T17" fmla="*/ 108 h 112"/>
                <a:gd name="T18" fmla="*/ 156 w 268"/>
                <a:gd name="T19" fmla="*/ 110 h 112"/>
                <a:gd name="T20" fmla="*/ 170 w 268"/>
                <a:gd name="T21" fmla="*/ 112 h 112"/>
                <a:gd name="T22" fmla="*/ 186 w 268"/>
                <a:gd name="T23" fmla="*/ 112 h 112"/>
                <a:gd name="T24" fmla="*/ 202 w 268"/>
                <a:gd name="T25" fmla="*/ 110 h 112"/>
                <a:gd name="T26" fmla="*/ 202 w 268"/>
                <a:gd name="T27" fmla="*/ 110 h 112"/>
                <a:gd name="T28" fmla="*/ 222 w 268"/>
                <a:gd name="T29" fmla="*/ 106 h 112"/>
                <a:gd name="T30" fmla="*/ 238 w 268"/>
                <a:gd name="T31" fmla="*/ 98 h 112"/>
                <a:gd name="T32" fmla="*/ 254 w 268"/>
                <a:gd name="T33" fmla="*/ 90 h 112"/>
                <a:gd name="T34" fmla="*/ 268 w 268"/>
                <a:gd name="T35" fmla="*/ 78 h 112"/>
                <a:gd name="T36" fmla="*/ 268 w 268"/>
                <a:gd name="T37" fmla="*/ 78 h 112"/>
                <a:gd name="T38" fmla="*/ 256 w 268"/>
                <a:gd name="T39" fmla="*/ 62 h 112"/>
                <a:gd name="T40" fmla="*/ 240 w 268"/>
                <a:gd name="T41" fmla="*/ 50 h 112"/>
                <a:gd name="T42" fmla="*/ 224 w 268"/>
                <a:gd name="T43" fmla="*/ 38 h 112"/>
                <a:gd name="T44" fmla="*/ 208 w 268"/>
                <a:gd name="T45" fmla="*/ 28 h 112"/>
                <a:gd name="T46" fmla="*/ 190 w 268"/>
                <a:gd name="T47" fmla="*/ 20 h 112"/>
                <a:gd name="T48" fmla="*/ 172 w 268"/>
                <a:gd name="T49" fmla="*/ 14 h 112"/>
                <a:gd name="T50" fmla="*/ 154 w 268"/>
                <a:gd name="T51" fmla="*/ 8 h 112"/>
                <a:gd name="T52" fmla="*/ 134 w 268"/>
                <a:gd name="T53" fmla="*/ 4 h 112"/>
                <a:gd name="T54" fmla="*/ 98 w 268"/>
                <a:gd name="T55" fmla="*/ 0 h 112"/>
                <a:gd name="T56" fmla="*/ 62 w 268"/>
                <a:gd name="T57" fmla="*/ 0 h 112"/>
                <a:gd name="T58" fmla="*/ 28 w 268"/>
                <a:gd name="T59" fmla="*/ 2 h 112"/>
                <a:gd name="T60" fmla="*/ 0 w 268"/>
                <a:gd name="T61"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8" h="112">
                  <a:moveTo>
                    <a:pt x="0" y="4"/>
                  </a:moveTo>
                  <a:lnTo>
                    <a:pt x="0" y="4"/>
                  </a:lnTo>
                  <a:lnTo>
                    <a:pt x="18" y="26"/>
                  </a:lnTo>
                  <a:lnTo>
                    <a:pt x="40" y="48"/>
                  </a:lnTo>
                  <a:lnTo>
                    <a:pt x="62" y="66"/>
                  </a:lnTo>
                  <a:lnTo>
                    <a:pt x="86" y="84"/>
                  </a:lnTo>
                  <a:lnTo>
                    <a:pt x="114" y="98"/>
                  </a:lnTo>
                  <a:lnTo>
                    <a:pt x="128" y="102"/>
                  </a:lnTo>
                  <a:lnTo>
                    <a:pt x="142" y="108"/>
                  </a:lnTo>
                  <a:lnTo>
                    <a:pt x="156" y="110"/>
                  </a:lnTo>
                  <a:lnTo>
                    <a:pt x="170" y="112"/>
                  </a:lnTo>
                  <a:lnTo>
                    <a:pt x="186" y="112"/>
                  </a:lnTo>
                  <a:lnTo>
                    <a:pt x="202" y="110"/>
                  </a:lnTo>
                  <a:lnTo>
                    <a:pt x="202" y="110"/>
                  </a:lnTo>
                  <a:lnTo>
                    <a:pt x="222" y="106"/>
                  </a:lnTo>
                  <a:lnTo>
                    <a:pt x="238" y="98"/>
                  </a:lnTo>
                  <a:lnTo>
                    <a:pt x="254" y="90"/>
                  </a:lnTo>
                  <a:lnTo>
                    <a:pt x="268" y="78"/>
                  </a:lnTo>
                  <a:lnTo>
                    <a:pt x="268" y="78"/>
                  </a:lnTo>
                  <a:lnTo>
                    <a:pt x="256" y="62"/>
                  </a:lnTo>
                  <a:lnTo>
                    <a:pt x="240" y="50"/>
                  </a:lnTo>
                  <a:lnTo>
                    <a:pt x="224" y="38"/>
                  </a:lnTo>
                  <a:lnTo>
                    <a:pt x="208" y="28"/>
                  </a:lnTo>
                  <a:lnTo>
                    <a:pt x="190" y="20"/>
                  </a:lnTo>
                  <a:lnTo>
                    <a:pt x="172" y="14"/>
                  </a:lnTo>
                  <a:lnTo>
                    <a:pt x="154" y="8"/>
                  </a:lnTo>
                  <a:lnTo>
                    <a:pt x="134" y="4"/>
                  </a:lnTo>
                  <a:lnTo>
                    <a:pt x="98" y="0"/>
                  </a:lnTo>
                  <a:lnTo>
                    <a:pt x="62" y="0"/>
                  </a:lnTo>
                  <a:lnTo>
                    <a:pt x="28" y="2"/>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5" name="Freeform 34"/>
            <p:cNvSpPr>
              <a:spLocks/>
            </p:cNvSpPr>
            <p:nvPr/>
          </p:nvSpPr>
          <p:spPr bwMode="auto">
            <a:xfrm>
              <a:off x="2171700" y="5902325"/>
              <a:ext cx="647700" cy="422275"/>
            </a:xfrm>
            <a:custGeom>
              <a:avLst/>
              <a:gdLst>
                <a:gd name="T0" fmla="*/ 408 w 408"/>
                <a:gd name="T1" fmla="*/ 0 h 266"/>
                <a:gd name="T2" fmla="*/ 408 w 408"/>
                <a:gd name="T3" fmla="*/ 0 h 266"/>
                <a:gd name="T4" fmla="*/ 378 w 408"/>
                <a:gd name="T5" fmla="*/ 2 h 266"/>
                <a:gd name="T6" fmla="*/ 346 w 408"/>
                <a:gd name="T7" fmla="*/ 4 h 266"/>
                <a:gd name="T8" fmla="*/ 312 w 408"/>
                <a:gd name="T9" fmla="*/ 8 h 266"/>
                <a:gd name="T10" fmla="*/ 278 w 408"/>
                <a:gd name="T11" fmla="*/ 14 h 266"/>
                <a:gd name="T12" fmla="*/ 210 w 408"/>
                <a:gd name="T13" fmla="*/ 28 h 266"/>
                <a:gd name="T14" fmla="*/ 144 w 408"/>
                <a:gd name="T15" fmla="*/ 44 h 266"/>
                <a:gd name="T16" fmla="*/ 86 w 408"/>
                <a:gd name="T17" fmla="*/ 60 h 266"/>
                <a:gd name="T18" fmla="*/ 40 w 408"/>
                <a:gd name="T19" fmla="*/ 74 h 266"/>
                <a:gd name="T20" fmla="*/ 0 w 408"/>
                <a:gd name="T21" fmla="*/ 88 h 266"/>
                <a:gd name="T22" fmla="*/ 0 w 408"/>
                <a:gd name="T23" fmla="*/ 88 h 266"/>
                <a:gd name="T24" fmla="*/ 16 w 408"/>
                <a:gd name="T25" fmla="*/ 120 h 266"/>
                <a:gd name="T26" fmla="*/ 38 w 408"/>
                <a:gd name="T27" fmla="*/ 154 h 266"/>
                <a:gd name="T28" fmla="*/ 68 w 408"/>
                <a:gd name="T29" fmla="*/ 192 h 266"/>
                <a:gd name="T30" fmla="*/ 68 w 408"/>
                <a:gd name="T31" fmla="*/ 192 h 266"/>
                <a:gd name="T32" fmla="*/ 96 w 408"/>
                <a:gd name="T33" fmla="*/ 190 h 266"/>
                <a:gd name="T34" fmla="*/ 130 w 408"/>
                <a:gd name="T35" fmla="*/ 188 h 266"/>
                <a:gd name="T36" fmla="*/ 166 w 408"/>
                <a:gd name="T37" fmla="*/ 188 h 266"/>
                <a:gd name="T38" fmla="*/ 202 w 408"/>
                <a:gd name="T39" fmla="*/ 192 h 266"/>
                <a:gd name="T40" fmla="*/ 222 w 408"/>
                <a:gd name="T41" fmla="*/ 196 h 266"/>
                <a:gd name="T42" fmla="*/ 240 w 408"/>
                <a:gd name="T43" fmla="*/ 202 h 266"/>
                <a:gd name="T44" fmla="*/ 258 w 408"/>
                <a:gd name="T45" fmla="*/ 208 h 266"/>
                <a:gd name="T46" fmla="*/ 276 w 408"/>
                <a:gd name="T47" fmla="*/ 216 h 266"/>
                <a:gd name="T48" fmla="*/ 292 w 408"/>
                <a:gd name="T49" fmla="*/ 226 h 266"/>
                <a:gd name="T50" fmla="*/ 308 w 408"/>
                <a:gd name="T51" fmla="*/ 238 h 266"/>
                <a:gd name="T52" fmla="*/ 324 w 408"/>
                <a:gd name="T53" fmla="*/ 250 h 266"/>
                <a:gd name="T54" fmla="*/ 336 w 408"/>
                <a:gd name="T55" fmla="*/ 266 h 266"/>
                <a:gd name="T56" fmla="*/ 336 w 408"/>
                <a:gd name="T57" fmla="*/ 266 h 266"/>
                <a:gd name="T58" fmla="*/ 352 w 408"/>
                <a:gd name="T59" fmla="*/ 250 h 266"/>
                <a:gd name="T60" fmla="*/ 364 w 408"/>
                <a:gd name="T61" fmla="*/ 232 h 266"/>
                <a:gd name="T62" fmla="*/ 374 w 408"/>
                <a:gd name="T63" fmla="*/ 212 h 266"/>
                <a:gd name="T64" fmla="*/ 384 w 408"/>
                <a:gd name="T65" fmla="*/ 192 h 266"/>
                <a:gd name="T66" fmla="*/ 390 w 408"/>
                <a:gd name="T67" fmla="*/ 170 h 266"/>
                <a:gd name="T68" fmla="*/ 396 w 408"/>
                <a:gd name="T69" fmla="*/ 148 h 266"/>
                <a:gd name="T70" fmla="*/ 404 w 408"/>
                <a:gd name="T71" fmla="*/ 104 h 266"/>
                <a:gd name="T72" fmla="*/ 408 w 408"/>
                <a:gd name="T73" fmla="*/ 64 h 266"/>
                <a:gd name="T74" fmla="*/ 408 w 408"/>
                <a:gd name="T75" fmla="*/ 32 h 266"/>
                <a:gd name="T76" fmla="*/ 408 w 408"/>
                <a:gd name="T7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8" h="266">
                  <a:moveTo>
                    <a:pt x="408" y="0"/>
                  </a:moveTo>
                  <a:lnTo>
                    <a:pt x="408" y="0"/>
                  </a:lnTo>
                  <a:lnTo>
                    <a:pt x="378" y="2"/>
                  </a:lnTo>
                  <a:lnTo>
                    <a:pt x="346" y="4"/>
                  </a:lnTo>
                  <a:lnTo>
                    <a:pt x="312" y="8"/>
                  </a:lnTo>
                  <a:lnTo>
                    <a:pt x="278" y="14"/>
                  </a:lnTo>
                  <a:lnTo>
                    <a:pt x="210" y="28"/>
                  </a:lnTo>
                  <a:lnTo>
                    <a:pt x="144" y="44"/>
                  </a:lnTo>
                  <a:lnTo>
                    <a:pt x="86" y="60"/>
                  </a:lnTo>
                  <a:lnTo>
                    <a:pt x="40" y="74"/>
                  </a:lnTo>
                  <a:lnTo>
                    <a:pt x="0" y="88"/>
                  </a:lnTo>
                  <a:lnTo>
                    <a:pt x="0" y="88"/>
                  </a:lnTo>
                  <a:lnTo>
                    <a:pt x="16" y="120"/>
                  </a:lnTo>
                  <a:lnTo>
                    <a:pt x="38" y="154"/>
                  </a:lnTo>
                  <a:lnTo>
                    <a:pt x="68" y="192"/>
                  </a:lnTo>
                  <a:lnTo>
                    <a:pt x="68" y="192"/>
                  </a:lnTo>
                  <a:lnTo>
                    <a:pt x="96" y="190"/>
                  </a:lnTo>
                  <a:lnTo>
                    <a:pt x="130" y="188"/>
                  </a:lnTo>
                  <a:lnTo>
                    <a:pt x="166" y="188"/>
                  </a:lnTo>
                  <a:lnTo>
                    <a:pt x="202" y="192"/>
                  </a:lnTo>
                  <a:lnTo>
                    <a:pt x="222" y="196"/>
                  </a:lnTo>
                  <a:lnTo>
                    <a:pt x="240" y="202"/>
                  </a:lnTo>
                  <a:lnTo>
                    <a:pt x="258" y="208"/>
                  </a:lnTo>
                  <a:lnTo>
                    <a:pt x="276" y="216"/>
                  </a:lnTo>
                  <a:lnTo>
                    <a:pt x="292" y="226"/>
                  </a:lnTo>
                  <a:lnTo>
                    <a:pt x="308" y="238"/>
                  </a:lnTo>
                  <a:lnTo>
                    <a:pt x="324" y="250"/>
                  </a:lnTo>
                  <a:lnTo>
                    <a:pt x="336" y="266"/>
                  </a:lnTo>
                  <a:lnTo>
                    <a:pt x="336" y="266"/>
                  </a:lnTo>
                  <a:lnTo>
                    <a:pt x="352" y="250"/>
                  </a:lnTo>
                  <a:lnTo>
                    <a:pt x="364" y="232"/>
                  </a:lnTo>
                  <a:lnTo>
                    <a:pt x="374" y="212"/>
                  </a:lnTo>
                  <a:lnTo>
                    <a:pt x="384" y="192"/>
                  </a:lnTo>
                  <a:lnTo>
                    <a:pt x="390" y="170"/>
                  </a:lnTo>
                  <a:lnTo>
                    <a:pt x="396" y="148"/>
                  </a:lnTo>
                  <a:lnTo>
                    <a:pt x="404" y="104"/>
                  </a:lnTo>
                  <a:lnTo>
                    <a:pt x="408" y="64"/>
                  </a:lnTo>
                  <a:lnTo>
                    <a:pt x="408" y="32"/>
                  </a:lnTo>
                  <a:lnTo>
                    <a:pt x="408" y="0"/>
                  </a:lnTo>
                  <a:close/>
                </a:path>
              </a:pathLst>
            </a:custGeom>
            <a:solidFill>
              <a:srgbClr val="7635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6" name="Freeform 35"/>
            <p:cNvSpPr>
              <a:spLocks/>
            </p:cNvSpPr>
            <p:nvPr/>
          </p:nvSpPr>
          <p:spPr bwMode="auto">
            <a:xfrm>
              <a:off x="2171700" y="5902325"/>
              <a:ext cx="647700" cy="422275"/>
            </a:xfrm>
            <a:custGeom>
              <a:avLst/>
              <a:gdLst>
                <a:gd name="T0" fmla="*/ 408 w 408"/>
                <a:gd name="T1" fmla="*/ 0 h 266"/>
                <a:gd name="T2" fmla="*/ 408 w 408"/>
                <a:gd name="T3" fmla="*/ 0 h 266"/>
                <a:gd name="T4" fmla="*/ 378 w 408"/>
                <a:gd name="T5" fmla="*/ 2 h 266"/>
                <a:gd name="T6" fmla="*/ 346 w 408"/>
                <a:gd name="T7" fmla="*/ 4 h 266"/>
                <a:gd name="T8" fmla="*/ 312 w 408"/>
                <a:gd name="T9" fmla="*/ 8 h 266"/>
                <a:gd name="T10" fmla="*/ 278 w 408"/>
                <a:gd name="T11" fmla="*/ 14 h 266"/>
                <a:gd name="T12" fmla="*/ 210 w 408"/>
                <a:gd name="T13" fmla="*/ 28 h 266"/>
                <a:gd name="T14" fmla="*/ 144 w 408"/>
                <a:gd name="T15" fmla="*/ 44 h 266"/>
                <a:gd name="T16" fmla="*/ 86 w 408"/>
                <a:gd name="T17" fmla="*/ 60 h 266"/>
                <a:gd name="T18" fmla="*/ 40 w 408"/>
                <a:gd name="T19" fmla="*/ 74 h 266"/>
                <a:gd name="T20" fmla="*/ 0 w 408"/>
                <a:gd name="T21" fmla="*/ 88 h 266"/>
                <a:gd name="T22" fmla="*/ 0 w 408"/>
                <a:gd name="T23" fmla="*/ 88 h 266"/>
                <a:gd name="T24" fmla="*/ 16 w 408"/>
                <a:gd name="T25" fmla="*/ 120 h 266"/>
                <a:gd name="T26" fmla="*/ 38 w 408"/>
                <a:gd name="T27" fmla="*/ 154 h 266"/>
                <a:gd name="T28" fmla="*/ 68 w 408"/>
                <a:gd name="T29" fmla="*/ 192 h 266"/>
                <a:gd name="T30" fmla="*/ 68 w 408"/>
                <a:gd name="T31" fmla="*/ 192 h 266"/>
                <a:gd name="T32" fmla="*/ 96 w 408"/>
                <a:gd name="T33" fmla="*/ 190 h 266"/>
                <a:gd name="T34" fmla="*/ 130 w 408"/>
                <a:gd name="T35" fmla="*/ 188 h 266"/>
                <a:gd name="T36" fmla="*/ 166 w 408"/>
                <a:gd name="T37" fmla="*/ 188 h 266"/>
                <a:gd name="T38" fmla="*/ 202 w 408"/>
                <a:gd name="T39" fmla="*/ 192 h 266"/>
                <a:gd name="T40" fmla="*/ 222 w 408"/>
                <a:gd name="T41" fmla="*/ 196 h 266"/>
                <a:gd name="T42" fmla="*/ 240 w 408"/>
                <a:gd name="T43" fmla="*/ 202 h 266"/>
                <a:gd name="T44" fmla="*/ 258 w 408"/>
                <a:gd name="T45" fmla="*/ 208 h 266"/>
                <a:gd name="T46" fmla="*/ 276 w 408"/>
                <a:gd name="T47" fmla="*/ 216 h 266"/>
                <a:gd name="T48" fmla="*/ 292 w 408"/>
                <a:gd name="T49" fmla="*/ 226 h 266"/>
                <a:gd name="T50" fmla="*/ 308 w 408"/>
                <a:gd name="T51" fmla="*/ 238 h 266"/>
                <a:gd name="T52" fmla="*/ 324 w 408"/>
                <a:gd name="T53" fmla="*/ 250 h 266"/>
                <a:gd name="T54" fmla="*/ 336 w 408"/>
                <a:gd name="T55" fmla="*/ 266 h 266"/>
                <a:gd name="T56" fmla="*/ 336 w 408"/>
                <a:gd name="T57" fmla="*/ 266 h 266"/>
                <a:gd name="T58" fmla="*/ 352 w 408"/>
                <a:gd name="T59" fmla="*/ 250 h 266"/>
                <a:gd name="T60" fmla="*/ 364 w 408"/>
                <a:gd name="T61" fmla="*/ 232 h 266"/>
                <a:gd name="T62" fmla="*/ 374 w 408"/>
                <a:gd name="T63" fmla="*/ 212 h 266"/>
                <a:gd name="T64" fmla="*/ 384 w 408"/>
                <a:gd name="T65" fmla="*/ 192 h 266"/>
                <a:gd name="T66" fmla="*/ 390 w 408"/>
                <a:gd name="T67" fmla="*/ 170 h 266"/>
                <a:gd name="T68" fmla="*/ 396 w 408"/>
                <a:gd name="T69" fmla="*/ 148 h 266"/>
                <a:gd name="T70" fmla="*/ 404 w 408"/>
                <a:gd name="T71" fmla="*/ 104 h 266"/>
                <a:gd name="T72" fmla="*/ 408 w 408"/>
                <a:gd name="T73" fmla="*/ 64 h 266"/>
                <a:gd name="T74" fmla="*/ 408 w 408"/>
                <a:gd name="T75" fmla="*/ 32 h 266"/>
                <a:gd name="T76" fmla="*/ 408 w 408"/>
                <a:gd name="T7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8" h="266">
                  <a:moveTo>
                    <a:pt x="408" y="0"/>
                  </a:moveTo>
                  <a:lnTo>
                    <a:pt x="408" y="0"/>
                  </a:lnTo>
                  <a:lnTo>
                    <a:pt x="378" y="2"/>
                  </a:lnTo>
                  <a:lnTo>
                    <a:pt x="346" y="4"/>
                  </a:lnTo>
                  <a:lnTo>
                    <a:pt x="312" y="8"/>
                  </a:lnTo>
                  <a:lnTo>
                    <a:pt x="278" y="14"/>
                  </a:lnTo>
                  <a:lnTo>
                    <a:pt x="210" y="28"/>
                  </a:lnTo>
                  <a:lnTo>
                    <a:pt x="144" y="44"/>
                  </a:lnTo>
                  <a:lnTo>
                    <a:pt x="86" y="60"/>
                  </a:lnTo>
                  <a:lnTo>
                    <a:pt x="40" y="74"/>
                  </a:lnTo>
                  <a:lnTo>
                    <a:pt x="0" y="88"/>
                  </a:lnTo>
                  <a:lnTo>
                    <a:pt x="0" y="88"/>
                  </a:lnTo>
                  <a:lnTo>
                    <a:pt x="16" y="120"/>
                  </a:lnTo>
                  <a:lnTo>
                    <a:pt x="38" y="154"/>
                  </a:lnTo>
                  <a:lnTo>
                    <a:pt x="68" y="192"/>
                  </a:lnTo>
                  <a:lnTo>
                    <a:pt x="68" y="192"/>
                  </a:lnTo>
                  <a:lnTo>
                    <a:pt x="96" y="190"/>
                  </a:lnTo>
                  <a:lnTo>
                    <a:pt x="130" y="188"/>
                  </a:lnTo>
                  <a:lnTo>
                    <a:pt x="166" y="188"/>
                  </a:lnTo>
                  <a:lnTo>
                    <a:pt x="202" y="192"/>
                  </a:lnTo>
                  <a:lnTo>
                    <a:pt x="222" y="196"/>
                  </a:lnTo>
                  <a:lnTo>
                    <a:pt x="240" y="202"/>
                  </a:lnTo>
                  <a:lnTo>
                    <a:pt x="258" y="208"/>
                  </a:lnTo>
                  <a:lnTo>
                    <a:pt x="276" y="216"/>
                  </a:lnTo>
                  <a:lnTo>
                    <a:pt x="292" y="226"/>
                  </a:lnTo>
                  <a:lnTo>
                    <a:pt x="308" y="238"/>
                  </a:lnTo>
                  <a:lnTo>
                    <a:pt x="324" y="250"/>
                  </a:lnTo>
                  <a:lnTo>
                    <a:pt x="336" y="266"/>
                  </a:lnTo>
                  <a:lnTo>
                    <a:pt x="336" y="266"/>
                  </a:lnTo>
                  <a:lnTo>
                    <a:pt x="352" y="250"/>
                  </a:lnTo>
                  <a:lnTo>
                    <a:pt x="364" y="232"/>
                  </a:lnTo>
                  <a:lnTo>
                    <a:pt x="374" y="212"/>
                  </a:lnTo>
                  <a:lnTo>
                    <a:pt x="384" y="192"/>
                  </a:lnTo>
                  <a:lnTo>
                    <a:pt x="390" y="170"/>
                  </a:lnTo>
                  <a:lnTo>
                    <a:pt x="396" y="148"/>
                  </a:lnTo>
                  <a:lnTo>
                    <a:pt x="404" y="104"/>
                  </a:lnTo>
                  <a:lnTo>
                    <a:pt x="408" y="64"/>
                  </a:lnTo>
                  <a:lnTo>
                    <a:pt x="408" y="32"/>
                  </a:lnTo>
                  <a:lnTo>
                    <a:pt x="40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7" name="Freeform 36"/>
            <p:cNvSpPr>
              <a:spLocks/>
            </p:cNvSpPr>
            <p:nvPr/>
          </p:nvSpPr>
          <p:spPr bwMode="auto">
            <a:xfrm>
              <a:off x="2279650" y="5407025"/>
              <a:ext cx="196850" cy="85725"/>
            </a:xfrm>
            <a:custGeom>
              <a:avLst/>
              <a:gdLst>
                <a:gd name="T0" fmla="*/ 0 w 124"/>
                <a:gd name="T1" fmla="*/ 54 h 54"/>
                <a:gd name="T2" fmla="*/ 0 w 124"/>
                <a:gd name="T3" fmla="*/ 54 h 54"/>
                <a:gd name="T4" fmla="*/ 10 w 124"/>
                <a:gd name="T5" fmla="*/ 48 h 54"/>
                <a:gd name="T6" fmla="*/ 22 w 124"/>
                <a:gd name="T7" fmla="*/ 40 h 54"/>
                <a:gd name="T8" fmla="*/ 38 w 124"/>
                <a:gd name="T9" fmla="*/ 32 h 54"/>
                <a:gd name="T10" fmla="*/ 56 w 124"/>
                <a:gd name="T11" fmla="*/ 24 h 54"/>
                <a:gd name="T12" fmla="*/ 78 w 124"/>
                <a:gd name="T13" fmla="*/ 16 h 54"/>
                <a:gd name="T14" fmla="*/ 100 w 124"/>
                <a:gd name="T15" fmla="*/ 12 h 54"/>
                <a:gd name="T16" fmla="*/ 112 w 124"/>
                <a:gd name="T17" fmla="*/ 12 h 54"/>
                <a:gd name="T18" fmla="*/ 124 w 124"/>
                <a:gd name="T19" fmla="*/ 14 h 54"/>
                <a:gd name="T20" fmla="*/ 124 w 124"/>
                <a:gd name="T21" fmla="*/ 14 h 54"/>
                <a:gd name="T22" fmla="*/ 110 w 124"/>
                <a:gd name="T23" fmla="*/ 8 h 54"/>
                <a:gd name="T24" fmla="*/ 94 w 124"/>
                <a:gd name="T25" fmla="*/ 2 h 54"/>
                <a:gd name="T26" fmla="*/ 76 w 124"/>
                <a:gd name="T27" fmla="*/ 0 h 54"/>
                <a:gd name="T28" fmla="*/ 66 w 124"/>
                <a:gd name="T29" fmla="*/ 0 h 54"/>
                <a:gd name="T30" fmla="*/ 56 w 124"/>
                <a:gd name="T31" fmla="*/ 2 h 54"/>
                <a:gd name="T32" fmla="*/ 44 w 124"/>
                <a:gd name="T33" fmla="*/ 6 h 54"/>
                <a:gd name="T34" fmla="*/ 34 w 124"/>
                <a:gd name="T35" fmla="*/ 10 h 54"/>
                <a:gd name="T36" fmla="*/ 24 w 124"/>
                <a:gd name="T37" fmla="*/ 18 h 54"/>
                <a:gd name="T38" fmla="*/ 16 w 124"/>
                <a:gd name="T39" fmla="*/ 26 h 54"/>
                <a:gd name="T40" fmla="*/ 6 w 124"/>
                <a:gd name="T41" fmla="*/ 40 h 54"/>
                <a:gd name="T42" fmla="*/ 0 w 124"/>
                <a:gd name="T4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 h="54">
                  <a:moveTo>
                    <a:pt x="0" y="54"/>
                  </a:moveTo>
                  <a:lnTo>
                    <a:pt x="0" y="54"/>
                  </a:lnTo>
                  <a:lnTo>
                    <a:pt x="10" y="48"/>
                  </a:lnTo>
                  <a:lnTo>
                    <a:pt x="22" y="40"/>
                  </a:lnTo>
                  <a:lnTo>
                    <a:pt x="38" y="32"/>
                  </a:lnTo>
                  <a:lnTo>
                    <a:pt x="56" y="24"/>
                  </a:lnTo>
                  <a:lnTo>
                    <a:pt x="78" y="16"/>
                  </a:lnTo>
                  <a:lnTo>
                    <a:pt x="100" y="12"/>
                  </a:lnTo>
                  <a:lnTo>
                    <a:pt x="112" y="12"/>
                  </a:lnTo>
                  <a:lnTo>
                    <a:pt x="124" y="14"/>
                  </a:lnTo>
                  <a:lnTo>
                    <a:pt x="124" y="14"/>
                  </a:lnTo>
                  <a:lnTo>
                    <a:pt x="110" y="8"/>
                  </a:lnTo>
                  <a:lnTo>
                    <a:pt x="94" y="2"/>
                  </a:lnTo>
                  <a:lnTo>
                    <a:pt x="76" y="0"/>
                  </a:lnTo>
                  <a:lnTo>
                    <a:pt x="66" y="0"/>
                  </a:lnTo>
                  <a:lnTo>
                    <a:pt x="56" y="2"/>
                  </a:lnTo>
                  <a:lnTo>
                    <a:pt x="44" y="6"/>
                  </a:lnTo>
                  <a:lnTo>
                    <a:pt x="34" y="10"/>
                  </a:lnTo>
                  <a:lnTo>
                    <a:pt x="24" y="18"/>
                  </a:lnTo>
                  <a:lnTo>
                    <a:pt x="16" y="26"/>
                  </a:lnTo>
                  <a:lnTo>
                    <a:pt x="6" y="40"/>
                  </a:lnTo>
                  <a:lnTo>
                    <a:pt x="0" y="54"/>
                  </a:lnTo>
                  <a:close/>
                </a:path>
              </a:pathLst>
            </a:custGeom>
            <a:solidFill>
              <a:srgbClr val="493A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8" name="Freeform 37"/>
            <p:cNvSpPr>
              <a:spLocks/>
            </p:cNvSpPr>
            <p:nvPr/>
          </p:nvSpPr>
          <p:spPr bwMode="auto">
            <a:xfrm>
              <a:off x="2279650" y="5407025"/>
              <a:ext cx="196850" cy="85725"/>
            </a:xfrm>
            <a:custGeom>
              <a:avLst/>
              <a:gdLst>
                <a:gd name="T0" fmla="*/ 0 w 124"/>
                <a:gd name="T1" fmla="*/ 54 h 54"/>
                <a:gd name="T2" fmla="*/ 0 w 124"/>
                <a:gd name="T3" fmla="*/ 54 h 54"/>
                <a:gd name="T4" fmla="*/ 10 w 124"/>
                <a:gd name="T5" fmla="*/ 48 h 54"/>
                <a:gd name="T6" fmla="*/ 22 w 124"/>
                <a:gd name="T7" fmla="*/ 40 h 54"/>
                <a:gd name="T8" fmla="*/ 38 w 124"/>
                <a:gd name="T9" fmla="*/ 32 h 54"/>
                <a:gd name="T10" fmla="*/ 56 w 124"/>
                <a:gd name="T11" fmla="*/ 24 h 54"/>
                <a:gd name="T12" fmla="*/ 78 w 124"/>
                <a:gd name="T13" fmla="*/ 16 h 54"/>
                <a:gd name="T14" fmla="*/ 100 w 124"/>
                <a:gd name="T15" fmla="*/ 12 h 54"/>
                <a:gd name="T16" fmla="*/ 112 w 124"/>
                <a:gd name="T17" fmla="*/ 12 h 54"/>
                <a:gd name="T18" fmla="*/ 124 w 124"/>
                <a:gd name="T19" fmla="*/ 14 h 54"/>
                <a:gd name="T20" fmla="*/ 124 w 124"/>
                <a:gd name="T21" fmla="*/ 14 h 54"/>
                <a:gd name="T22" fmla="*/ 110 w 124"/>
                <a:gd name="T23" fmla="*/ 8 h 54"/>
                <a:gd name="T24" fmla="*/ 94 w 124"/>
                <a:gd name="T25" fmla="*/ 2 h 54"/>
                <a:gd name="T26" fmla="*/ 76 w 124"/>
                <a:gd name="T27" fmla="*/ 0 h 54"/>
                <a:gd name="T28" fmla="*/ 66 w 124"/>
                <a:gd name="T29" fmla="*/ 0 h 54"/>
                <a:gd name="T30" fmla="*/ 56 w 124"/>
                <a:gd name="T31" fmla="*/ 2 h 54"/>
                <a:gd name="T32" fmla="*/ 44 w 124"/>
                <a:gd name="T33" fmla="*/ 6 h 54"/>
                <a:gd name="T34" fmla="*/ 34 w 124"/>
                <a:gd name="T35" fmla="*/ 10 h 54"/>
                <a:gd name="T36" fmla="*/ 24 w 124"/>
                <a:gd name="T37" fmla="*/ 18 h 54"/>
                <a:gd name="T38" fmla="*/ 16 w 124"/>
                <a:gd name="T39" fmla="*/ 26 h 54"/>
                <a:gd name="T40" fmla="*/ 6 w 124"/>
                <a:gd name="T41" fmla="*/ 40 h 54"/>
                <a:gd name="T42" fmla="*/ 0 w 124"/>
                <a:gd name="T4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 h="54">
                  <a:moveTo>
                    <a:pt x="0" y="54"/>
                  </a:moveTo>
                  <a:lnTo>
                    <a:pt x="0" y="54"/>
                  </a:lnTo>
                  <a:lnTo>
                    <a:pt x="10" y="48"/>
                  </a:lnTo>
                  <a:lnTo>
                    <a:pt x="22" y="40"/>
                  </a:lnTo>
                  <a:lnTo>
                    <a:pt x="38" y="32"/>
                  </a:lnTo>
                  <a:lnTo>
                    <a:pt x="56" y="24"/>
                  </a:lnTo>
                  <a:lnTo>
                    <a:pt x="78" y="16"/>
                  </a:lnTo>
                  <a:lnTo>
                    <a:pt x="100" y="12"/>
                  </a:lnTo>
                  <a:lnTo>
                    <a:pt x="112" y="12"/>
                  </a:lnTo>
                  <a:lnTo>
                    <a:pt x="124" y="14"/>
                  </a:lnTo>
                  <a:lnTo>
                    <a:pt x="124" y="14"/>
                  </a:lnTo>
                  <a:lnTo>
                    <a:pt x="110" y="8"/>
                  </a:lnTo>
                  <a:lnTo>
                    <a:pt x="94" y="2"/>
                  </a:lnTo>
                  <a:lnTo>
                    <a:pt x="76" y="0"/>
                  </a:lnTo>
                  <a:lnTo>
                    <a:pt x="66" y="0"/>
                  </a:lnTo>
                  <a:lnTo>
                    <a:pt x="56" y="2"/>
                  </a:lnTo>
                  <a:lnTo>
                    <a:pt x="44" y="6"/>
                  </a:lnTo>
                  <a:lnTo>
                    <a:pt x="34" y="10"/>
                  </a:lnTo>
                  <a:lnTo>
                    <a:pt x="24" y="18"/>
                  </a:lnTo>
                  <a:lnTo>
                    <a:pt x="16" y="26"/>
                  </a:lnTo>
                  <a:lnTo>
                    <a:pt x="6" y="40"/>
                  </a:lnTo>
                  <a:lnTo>
                    <a:pt x="0" y="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9" name="Freeform 38"/>
            <p:cNvSpPr>
              <a:spLocks/>
            </p:cNvSpPr>
            <p:nvPr/>
          </p:nvSpPr>
          <p:spPr bwMode="auto">
            <a:xfrm>
              <a:off x="2660650" y="5359400"/>
              <a:ext cx="161925" cy="47625"/>
            </a:xfrm>
            <a:custGeom>
              <a:avLst/>
              <a:gdLst>
                <a:gd name="T0" fmla="*/ 0 w 102"/>
                <a:gd name="T1" fmla="*/ 30 h 30"/>
                <a:gd name="T2" fmla="*/ 0 w 102"/>
                <a:gd name="T3" fmla="*/ 30 h 30"/>
                <a:gd name="T4" fmla="*/ 12 w 102"/>
                <a:gd name="T5" fmla="*/ 26 h 30"/>
                <a:gd name="T6" fmla="*/ 40 w 102"/>
                <a:gd name="T7" fmla="*/ 20 h 30"/>
                <a:gd name="T8" fmla="*/ 58 w 102"/>
                <a:gd name="T9" fmla="*/ 20 h 30"/>
                <a:gd name="T10" fmla="*/ 74 w 102"/>
                <a:gd name="T11" fmla="*/ 20 h 30"/>
                <a:gd name="T12" fmla="*/ 88 w 102"/>
                <a:gd name="T13" fmla="*/ 22 h 30"/>
                <a:gd name="T14" fmla="*/ 96 w 102"/>
                <a:gd name="T15" fmla="*/ 26 h 30"/>
                <a:gd name="T16" fmla="*/ 102 w 102"/>
                <a:gd name="T17" fmla="*/ 30 h 30"/>
                <a:gd name="T18" fmla="*/ 102 w 102"/>
                <a:gd name="T19" fmla="*/ 30 h 30"/>
                <a:gd name="T20" fmla="*/ 92 w 102"/>
                <a:gd name="T21" fmla="*/ 20 h 30"/>
                <a:gd name="T22" fmla="*/ 80 w 102"/>
                <a:gd name="T23" fmla="*/ 12 h 30"/>
                <a:gd name="T24" fmla="*/ 66 w 102"/>
                <a:gd name="T25" fmla="*/ 6 h 30"/>
                <a:gd name="T26" fmla="*/ 58 w 102"/>
                <a:gd name="T27" fmla="*/ 2 h 30"/>
                <a:gd name="T28" fmla="*/ 50 w 102"/>
                <a:gd name="T29" fmla="*/ 2 h 30"/>
                <a:gd name="T30" fmla="*/ 42 w 102"/>
                <a:gd name="T31" fmla="*/ 0 h 30"/>
                <a:gd name="T32" fmla="*/ 34 w 102"/>
                <a:gd name="T33" fmla="*/ 2 h 30"/>
                <a:gd name="T34" fmla="*/ 24 w 102"/>
                <a:gd name="T35" fmla="*/ 6 h 30"/>
                <a:gd name="T36" fmla="*/ 16 w 102"/>
                <a:gd name="T37" fmla="*/ 12 h 30"/>
                <a:gd name="T38" fmla="*/ 8 w 102"/>
                <a:gd name="T39" fmla="*/ 20 h 30"/>
                <a:gd name="T40" fmla="*/ 0 w 102"/>
                <a:gd name="T4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 h="30">
                  <a:moveTo>
                    <a:pt x="0" y="30"/>
                  </a:moveTo>
                  <a:lnTo>
                    <a:pt x="0" y="30"/>
                  </a:lnTo>
                  <a:lnTo>
                    <a:pt x="12" y="26"/>
                  </a:lnTo>
                  <a:lnTo>
                    <a:pt x="40" y="20"/>
                  </a:lnTo>
                  <a:lnTo>
                    <a:pt x="58" y="20"/>
                  </a:lnTo>
                  <a:lnTo>
                    <a:pt x="74" y="20"/>
                  </a:lnTo>
                  <a:lnTo>
                    <a:pt x="88" y="22"/>
                  </a:lnTo>
                  <a:lnTo>
                    <a:pt x="96" y="26"/>
                  </a:lnTo>
                  <a:lnTo>
                    <a:pt x="102" y="30"/>
                  </a:lnTo>
                  <a:lnTo>
                    <a:pt x="102" y="30"/>
                  </a:lnTo>
                  <a:lnTo>
                    <a:pt x="92" y="20"/>
                  </a:lnTo>
                  <a:lnTo>
                    <a:pt x="80" y="12"/>
                  </a:lnTo>
                  <a:lnTo>
                    <a:pt x="66" y="6"/>
                  </a:lnTo>
                  <a:lnTo>
                    <a:pt x="58" y="2"/>
                  </a:lnTo>
                  <a:lnTo>
                    <a:pt x="50" y="2"/>
                  </a:lnTo>
                  <a:lnTo>
                    <a:pt x="42" y="0"/>
                  </a:lnTo>
                  <a:lnTo>
                    <a:pt x="34" y="2"/>
                  </a:lnTo>
                  <a:lnTo>
                    <a:pt x="24" y="6"/>
                  </a:lnTo>
                  <a:lnTo>
                    <a:pt x="16" y="12"/>
                  </a:lnTo>
                  <a:lnTo>
                    <a:pt x="8" y="20"/>
                  </a:lnTo>
                  <a:lnTo>
                    <a:pt x="0" y="30"/>
                  </a:lnTo>
                  <a:close/>
                </a:path>
              </a:pathLst>
            </a:custGeom>
            <a:solidFill>
              <a:srgbClr val="493A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0" name="Freeform 39"/>
            <p:cNvSpPr>
              <a:spLocks/>
            </p:cNvSpPr>
            <p:nvPr/>
          </p:nvSpPr>
          <p:spPr bwMode="auto">
            <a:xfrm>
              <a:off x="2660650" y="5359400"/>
              <a:ext cx="161925" cy="47625"/>
            </a:xfrm>
            <a:custGeom>
              <a:avLst/>
              <a:gdLst>
                <a:gd name="T0" fmla="*/ 0 w 102"/>
                <a:gd name="T1" fmla="*/ 30 h 30"/>
                <a:gd name="T2" fmla="*/ 0 w 102"/>
                <a:gd name="T3" fmla="*/ 30 h 30"/>
                <a:gd name="T4" fmla="*/ 12 w 102"/>
                <a:gd name="T5" fmla="*/ 26 h 30"/>
                <a:gd name="T6" fmla="*/ 40 w 102"/>
                <a:gd name="T7" fmla="*/ 20 h 30"/>
                <a:gd name="T8" fmla="*/ 58 w 102"/>
                <a:gd name="T9" fmla="*/ 20 h 30"/>
                <a:gd name="T10" fmla="*/ 74 w 102"/>
                <a:gd name="T11" fmla="*/ 20 h 30"/>
                <a:gd name="T12" fmla="*/ 88 w 102"/>
                <a:gd name="T13" fmla="*/ 22 h 30"/>
                <a:gd name="T14" fmla="*/ 96 w 102"/>
                <a:gd name="T15" fmla="*/ 26 h 30"/>
                <a:gd name="T16" fmla="*/ 102 w 102"/>
                <a:gd name="T17" fmla="*/ 30 h 30"/>
                <a:gd name="T18" fmla="*/ 102 w 102"/>
                <a:gd name="T19" fmla="*/ 30 h 30"/>
                <a:gd name="T20" fmla="*/ 92 w 102"/>
                <a:gd name="T21" fmla="*/ 20 h 30"/>
                <a:gd name="T22" fmla="*/ 80 w 102"/>
                <a:gd name="T23" fmla="*/ 12 h 30"/>
                <a:gd name="T24" fmla="*/ 66 w 102"/>
                <a:gd name="T25" fmla="*/ 6 h 30"/>
                <a:gd name="T26" fmla="*/ 58 w 102"/>
                <a:gd name="T27" fmla="*/ 2 h 30"/>
                <a:gd name="T28" fmla="*/ 50 w 102"/>
                <a:gd name="T29" fmla="*/ 2 h 30"/>
                <a:gd name="T30" fmla="*/ 42 w 102"/>
                <a:gd name="T31" fmla="*/ 0 h 30"/>
                <a:gd name="T32" fmla="*/ 34 w 102"/>
                <a:gd name="T33" fmla="*/ 2 h 30"/>
                <a:gd name="T34" fmla="*/ 24 w 102"/>
                <a:gd name="T35" fmla="*/ 6 h 30"/>
                <a:gd name="T36" fmla="*/ 16 w 102"/>
                <a:gd name="T37" fmla="*/ 12 h 30"/>
                <a:gd name="T38" fmla="*/ 8 w 102"/>
                <a:gd name="T39" fmla="*/ 20 h 30"/>
                <a:gd name="T40" fmla="*/ 0 w 102"/>
                <a:gd name="T4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 h="30">
                  <a:moveTo>
                    <a:pt x="0" y="30"/>
                  </a:moveTo>
                  <a:lnTo>
                    <a:pt x="0" y="30"/>
                  </a:lnTo>
                  <a:lnTo>
                    <a:pt x="12" y="26"/>
                  </a:lnTo>
                  <a:lnTo>
                    <a:pt x="40" y="20"/>
                  </a:lnTo>
                  <a:lnTo>
                    <a:pt x="58" y="20"/>
                  </a:lnTo>
                  <a:lnTo>
                    <a:pt x="74" y="20"/>
                  </a:lnTo>
                  <a:lnTo>
                    <a:pt x="88" y="22"/>
                  </a:lnTo>
                  <a:lnTo>
                    <a:pt x="96" y="26"/>
                  </a:lnTo>
                  <a:lnTo>
                    <a:pt x="102" y="30"/>
                  </a:lnTo>
                  <a:lnTo>
                    <a:pt x="102" y="30"/>
                  </a:lnTo>
                  <a:lnTo>
                    <a:pt x="92" y="20"/>
                  </a:lnTo>
                  <a:lnTo>
                    <a:pt x="80" y="12"/>
                  </a:lnTo>
                  <a:lnTo>
                    <a:pt x="66" y="6"/>
                  </a:lnTo>
                  <a:lnTo>
                    <a:pt x="58" y="2"/>
                  </a:lnTo>
                  <a:lnTo>
                    <a:pt x="50" y="2"/>
                  </a:lnTo>
                  <a:lnTo>
                    <a:pt x="42" y="0"/>
                  </a:lnTo>
                  <a:lnTo>
                    <a:pt x="34" y="2"/>
                  </a:lnTo>
                  <a:lnTo>
                    <a:pt x="24" y="6"/>
                  </a:lnTo>
                  <a:lnTo>
                    <a:pt x="16" y="12"/>
                  </a:lnTo>
                  <a:lnTo>
                    <a:pt x="8" y="20"/>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1" name="Freeform 40"/>
            <p:cNvSpPr>
              <a:spLocks/>
            </p:cNvSpPr>
            <p:nvPr/>
          </p:nvSpPr>
          <p:spPr bwMode="auto">
            <a:xfrm>
              <a:off x="3051175" y="10982325"/>
              <a:ext cx="647700" cy="368300"/>
            </a:xfrm>
            <a:custGeom>
              <a:avLst/>
              <a:gdLst>
                <a:gd name="T0" fmla="*/ 188 w 408"/>
                <a:gd name="T1" fmla="*/ 26 h 232"/>
                <a:gd name="T2" fmla="*/ 188 w 408"/>
                <a:gd name="T3" fmla="*/ 26 h 232"/>
                <a:gd name="T4" fmla="*/ 192 w 408"/>
                <a:gd name="T5" fmla="*/ 38 h 232"/>
                <a:gd name="T6" fmla="*/ 204 w 408"/>
                <a:gd name="T7" fmla="*/ 64 h 232"/>
                <a:gd name="T8" fmla="*/ 214 w 408"/>
                <a:gd name="T9" fmla="*/ 78 h 232"/>
                <a:gd name="T10" fmla="*/ 224 w 408"/>
                <a:gd name="T11" fmla="*/ 92 h 232"/>
                <a:gd name="T12" fmla="*/ 234 w 408"/>
                <a:gd name="T13" fmla="*/ 102 h 232"/>
                <a:gd name="T14" fmla="*/ 240 w 408"/>
                <a:gd name="T15" fmla="*/ 108 h 232"/>
                <a:gd name="T16" fmla="*/ 248 w 408"/>
                <a:gd name="T17" fmla="*/ 110 h 232"/>
                <a:gd name="T18" fmla="*/ 248 w 408"/>
                <a:gd name="T19" fmla="*/ 110 h 232"/>
                <a:gd name="T20" fmla="*/ 262 w 408"/>
                <a:gd name="T21" fmla="*/ 114 h 232"/>
                <a:gd name="T22" fmla="*/ 280 w 408"/>
                <a:gd name="T23" fmla="*/ 116 h 232"/>
                <a:gd name="T24" fmla="*/ 322 w 408"/>
                <a:gd name="T25" fmla="*/ 120 h 232"/>
                <a:gd name="T26" fmla="*/ 344 w 408"/>
                <a:gd name="T27" fmla="*/ 122 h 232"/>
                <a:gd name="T28" fmla="*/ 364 w 408"/>
                <a:gd name="T29" fmla="*/ 124 h 232"/>
                <a:gd name="T30" fmla="*/ 382 w 408"/>
                <a:gd name="T31" fmla="*/ 130 h 232"/>
                <a:gd name="T32" fmla="*/ 396 w 408"/>
                <a:gd name="T33" fmla="*/ 138 h 232"/>
                <a:gd name="T34" fmla="*/ 396 w 408"/>
                <a:gd name="T35" fmla="*/ 138 h 232"/>
                <a:gd name="T36" fmla="*/ 400 w 408"/>
                <a:gd name="T37" fmla="*/ 142 h 232"/>
                <a:gd name="T38" fmla="*/ 404 w 408"/>
                <a:gd name="T39" fmla="*/ 148 h 232"/>
                <a:gd name="T40" fmla="*/ 408 w 408"/>
                <a:gd name="T41" fmla="*/ 160 h 232"/>
                <a:gd name="T42" fmla="*/ 408 w 408"/>
                <a:gd name="T43" fmla="*/ 172 h 232"/>
                <a:gd name="T44" fmla="*/ 406 w 408"/>
                <a:gd name="T45" fmla="*/ 184 h 232"/>
                <a:gd name="T46" fmla="*/ 404 w 408"/>
                <a:gd name="T47" fmla="*/ 196 h 232"/>
                <a:gd name="T48" fmla="*/ 400 w 408"/>
                <a:gd name="T49" fmla="*/ 206 h 232"/>
                <a:gd name="T50" fmla="*/ 396 w 408"/>
                <a:gd name="T51" fmla="*/ 214 h 232"/>
                <a:gd name="T52" fmla="*/ 396 w 408"/>
                <a:gd name="T53" fmla="*/ 214 h 232"/>
                <a:gd name="T54" fmla="*/ 346 w 408"/>
                <a:gd name="T55" fmla="*/ 220 h 232"/>
                <a:gd name="T56" fmla="*/ 292 w 408"/>
                <a:gd name="T57" fmla="*/ 224 h 232"/>
                <a:gd name="T58" fmla="*/ 230 w 408"/>
                <a:gd name="T59" fmla="*/ 228 h 232"/>
                <a:gd name="T60" fmla="*/ 164 w 408"/>
                <a:gd name="T61" fmla="*/ 232 h 232"/>
                <a:gd name="T62" fmla="*/ 102 w 408"/>
                <a:gd name="T63" fmla="*/ 230 h 232"/>
                <a:gd name="T64" fmla="*/ 74 w 408"/>
                <a:gd name="T65" fmla="*/ 228 h 232"/>
                <a:gd name="T66" fmla="*/ 48 w 408"/>
                <a:gd name="T67" fmla="*/ 226 h 232"/>
                <a:gd name="T68" fmla="*/ 28 w 408"/>
                <a:gd name="T69" fmla="*/ 220 h 232"/>
                <a:gd name="T70" fmla="*/ 12 w 408"/>
                <a:gd name="T71" fmla="*/ 214 h 232"/>
                <a:gd name="T72" fmla="*/ 12 w 408"/>
                <a:gd name="T73" fmla="*/ 214 h 232"/>
                <a:gd name="T74" fmla="*/ 8 w 408"/>
                <a:gd name="T75" fmla="*/ 192 h 232"/>
                <a:gd name="T76" fmla="*/ 2 w 408"/>
                <a:gd name="T77" fmla="*/ 142 h 232"/>
                <a:gd name="T78" fmla="*/ 0 w 408"/>
                <a:gd name="T79" fmla="*/ 112 h 232"/>
                <a:gd name="T80" fmla="*/ 0 w 408"/>
                <a:gd name="T81" fmla="*/ 80 h 232"/>
                <a:gd name="T82" fmla="*/ 4 w 408"/>
                <a:gd name="T83" fmla="*/ 52 h 232"/>
                <a:gd name="T84" fmla="*/ 8 w 408"/>
                <a:gd name="T85" fmla="*/ 38 h 232"/>
                <a:gd name="T86" fmla="*/ 12 w 408"/>
                <a:gd name="T87" fmla="*/ 26 h 232"/>
                <a:gd name="T88" fmla="*/ 12 w 408"/>
                <a:gd name="T89" fmla="*/ 26 h 232"/>
                <a:gd name="T90" fmla="*/ 18 w 408"/>
                <a:gd name="T91" fmla="*/ 16 h 232"/>
                <a:gd name="T92" fmla="*/ 28 w 408"/>
                <a:gd name="T93" fmla="*/ 8 h 232"/>
                <a:gd name="T94" fmla="*/ 38 w 408"/>
                <a:gd name="T95" fmla="*/ 4 h 232"/>
                <a:gd name="T96" fmla="*/ 52 w 408"/>
                <a:gd name="T97" fmla="*/ 0 h 232"/>
                <a:gd name="T98" fmla="*/ 66 w 408"/>
                <a:gd name="T99" fmla="*/ 0 h 232"/>
                <a:gd name="T100" fmla="*/ 80 w 408"/>
                <a:gd name="T101" fmla="*/ 0 h 232"/>
                <a:gd name="T102" fmla="*/ 110 w 408"/>
                <a:gd name="T103" fmla="*/ 4 h 232"/>
                <a:gd name="T104" fmla="*/ 140 w 408"/>
                <a:gd name="T105" fmla="*/ 10 h 232"/>
                <a:gd name="T106" fmla="*/ 164 w 408"/>
                <a:gd name="T107" fmla="*/ 18 h 232"/>
                <a:gd name="T108" fmla="*/ 188 w 408"/>
                <a:gd name="T109" fmla="*/ 2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8" h="232">
                  <a:moveTo>
                    <a:pt x="188" y="26"/>
                  </a:moveTo>
                  <a:lnTo>
                    <a:pt x="188" y="26"/>
                  </a:lnTo>
                  <a:lnTo>
                    <a:pt x="192" y="38"/>
                  </a:lnTo>
                  <a:lnTo>
                    <a:pt x="204" y="64"/>
                  </a:lnTo>
                  <a:lnTo>
                    <a:pt x="214" y="78"/>
                  </a:lnTo>
                  <a:lnTo>
                    <a:pt x="224" y="92"/>
                  </a:lnTo>
                  <a:lnTo>
                    <a:pt x="234" y="102"/>
                  </a:lnTo>
                  <a:lnTo>
                    <a:pt x="240" y="108"/>
                  </a:lnTo>
                  <a:lnTo>
                    <a:pt x="248" y="110"/>
                  </a:lnTo>
                  <a:lnTo>
                    <a:pt x="248" y="110"/>
                  </a:lnTo>
                  <a:lnTo>
                    <a:pt x="262" y="114"/>
                  </a:lnTo>
                  <a:lnTo>
                    <a:pt x="280" y="116"/>
                  </a:lnTo>
                  <a:lnTo>
                    <a:pt x="322" y="120"/>
                  </a:lnTo>
                  <a:lnTo>
                    <a:pt x="344" y="122"/>
                  </a:lnTo>
                  <a:lnTo>
                    <a:pt x="364" y="124"/>
                  </a:lnTo>
                  <a:lnTo>
                    <a:pt x="382" y="130"/>
                  </a:lnTo>
                  <a:lnTo>
                    <a:pt x="396" y="138"/>
                  </a:lnTo>
                  <a:lnTo>
                    <a:pt x="396" y="138"/>
                  </a:lnTo>
                  <a:lnTo>
                    <a:pt x="400" y="142"/>
                  </a:lnTo>
                  <a:lnTo>
                    <a:pt x="404" y="148"/>
                  </a:lnTo>
                  <a:lnTo>
                    <a:pt x="408" y="160"/>
                  </a:lnTo>
                  <a:lnTo>
                    <a:pt x="408" y="172"/>
                  </a:lnTo>
                  <a:lnTo>
                    <a:pt x="406" y="184"/>
                  </a:lnTo>
                  <a:lnTo>
                    <a:pt x="404" y="196"/>
                  </a:lnTo>
                  <a:lnTo>
                    <a:pt x="400" y="206"/>
                  </a:lnTo>
                  <a:lnTo>
                    <a:pt x="396" y="214"/>
                  </a:lnTo>
                  <a:lnTo>
                    <a:pt x="396" y="214"/>
                  </a:lnTo>
                  <a:lnTo>
                    <a:pt x="346" y="220"/>
                  </a:lnTo>
                  <a:lnTo>
                    <a:pt x="292" y="224"/>
                  </a:lnTo>
                  <a:lnTo>
                    <a:pt x="230" y="228"/>
                  </a:lnTo>
                  <a:lnTo>
                    <a:pt x="164" y="232"/>
                  </a:lnTo>
                  <a:lnTo>
                    <a:pt x="102" y="230"/>
                  </a:lnTo>
                  <a:lnTo>
                    <a:pt x="74" y="228"/>
                  </a:lnTo>
                  <a:lnTo>
                    <a:pt x="48" y="226"/>
                  </a:lnTo>
                  <a:lnTo>
                    <a:pt x="28" y="220"/>
                  </a:lnTo>
                  <a:lnTo>
                    <a:pt x="12" y="214"/>
                  </a:lnTo>
                  <a:lnTo>
                    <a:pt x="12" y="214"/>
                  </a:lnTo>
                  <a:lnTo>
                    <a:pt x="8" y="192"/>
                  </a:lnTo>
                  <a:lnTo>
                    <a:pt x="2" y="142"/>
                  </a:lnTo>
                  <a:lnTo>
                    <a:pt x="0" y="112"/>
                  </a:lnTo>
                  <a:lnTo>
                    <a:pt x="0" y="80"/>
                  </a:lnTo>
                  <a:lnTo>
                    <a:pt x="4" y="52"/>
                  </a:lnTo>
                  <a:lnTo>
                    <a:pt x="8" y="38"/>
                  </a:lnTo>
                  <a:lnTo>
                    <a:pt x="12" y="26"/>
                  </a:lnTo>
                  <a:lnTo>
                    <a:pt x="12" y="26"/>
                  </a:lnTo>
                  <a:lnTo>
                    <a:pt x="18" y="16"/>
                  </a:lnTo>
                  <a:lnTo>
                    <a:pt x="28" y="8"/>
                  </a:lnTo>
                  <a:lnTo>
                    <a:pt x="38" y="4"/>
                  </a:lnTo>
                  <a:lnTo>
                    <a:pt x="52" y="0"/>
                  </a:lnTo>
                  <a:lnTo>
                    <a:pt x="66" y="0"/>
                  </a:lnTo>
                  <a:lnTo>
                    <a:pt x="80" y="0"/>
                  </a:lnTo>
                  <a:lnTo>
                    <a:pt x="110" y="4"/>
                  </a:lnTo>
                  <a:lnTo>
                    <a:pt x="140" y="10"/>
                  </a:lnTo>
                  <a:lnTo>
                    <a:pt x="164" y="18"/>
                  </a:lnTo>
                  <a:lnTo>
                    <a:pt x="188" y="26"/>
                  </a:lnTo>
                  <a:close/>
                </a:path>
              </a:pathLst>
            </a:custGeom>
            <a:solidFill>
              <a:srgbClr val="291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2" name="Freeform 41"/>
            <p:cNvSpPr>
              <a:spLocks/>
            </p:cNvSpPr>
            <p:nvPr/>
          </p:nvSpPr>
          <p:spPr bwMode="auto">
            <a:xfrm>
              <a:off x="3051175" y="10982325"/>
              <a:ext cx="647700" cy="368300"/>
            </a:xfrm>
            <a:custGeom>
              <a:avLst/>
              <a:gdLst>
                <a:gd name="T0" fmla="*/ 188 w 408"/>
                <a:gd name="T1" fmla="*/ 26 h 232"/>
                <a:gd name="T2" fmla="*/ 188 w 408"/>
                <a:gd name="T3" fmla="*/ 26 h 232"/>
                <a:gd name="T4" fmla="*/ 192 w 408"/>
                <a:gd name="T5" fmla="*/ 38 h 232"/>
                <a:gd name="T6" fmla="*/ 204 w 408"/>
                <a:gd name="T7" fmla="*/ 64 h 232"/>
                <a:gd name="T8" fmla="*/ 214 w 408"/>
                <a:gd name="T9" fmla="*/ 78 h 232"/>
                <a:gd name="T10" fmla="*/ 224 w 408"/>
                <a:gd name="T11" fmla="*/ 92 h 232"/>
                <a:gd name="T12" fmla="*/ 234 w 408"/>
                <a:gd name="T13" fmla="*/ 102 h 232"/>
                <a:gd name="T14" fmla="*/ 240 w 408"/>
                <a:gd name="T15" fmla="*/ 108 h 232"/>
                <a:gd name="T16" fmla="*/ 248 w 408"/>
                <a:gd name="T17" fmla="*/ 110 h 232"/>
                <a:gd name="T18" fmla="*/ 248 w 408"/>
                <a:gd name="T19" fmla="*/ 110 h 232"/>
                <a:gd name="T20" fmla="*/ 262 w 408"/>
                <a:gd name="T21" fmla="*/ 114 h 232"/>
                <a:gd name="T22" fmla="*/ 280 w 408"/>
                <a:gd name="T23" fmla="*/ 116 h 232"/>
                <a:gd name="T24" fmla="*/ 322 w 408"/>
                <a:gd name="T25" fmla="*/ 120 h 232"/>
                <a:gd name="T26" fmla="*/ 344 w 408"/>
                <a:gd name="T27" fmla="*/ 122 h 232"/>
                <a:gd name="T28" fmla="*/ 364 w 408"/>
                <a:gd name="T29" fmla="*/ 124 h 232"/>
                <a:gd name="T30" fmla="*/ 382 w 408"/>
                <a:gd name="T31" fmla="*/ 130 h 232"/>
                <a:gd name="T32" fmla="*/ 396 w 408"/>
                <a:gd name="T33" fmla="*/ 138 h 232"/>
                <a:gd name="T34" fmla="*/ 396 w 408"/>
                <a:gd name="T35" fmla="*/ 138 h 232"/>
                <a:gd name="T36" fmla="*/ 400 w 408"/>
                <a:gd name="T37" fmla="*/ 142 h 232"/>
                <a:gd name="T38" fmla="*/ 404 w 408"/>
                <a:gd name="T39" fmla="*/ 148 h 232"/>
                <a:gd name="T40" fmla="*/ 408 w 408"/>
                <a:gd name="T41" fmla="*/ 160 h 232"/>
                <a:gd name="T42" fmla="*/ 408 w 408"/>
                <a:gd name="T43" fmla="*/ 172 h 232"/>
                <a:gd name="T44" fmla="*/ 406 w 408"/>
                <a:gd name="T45" fmla="*/ 184 h 232"/>
                <a:gd name="T46" fmla="*/ 404 w 408"/>
                <a:gd name="T47" fmla="*/ 196 h 232"/>
                <a:gd name="T48" fmla="*/ 400 w 408"/>
                <a:gd name="T49" fmla="*/ 206 h 232"/>
                <a:gd name="T50" fmla="*/ 396 w 408"/>
                <a:gd name="T51" fmla="*/ 214 h 232"/>
                <a:gd name="T52" fmla="*/ 396 w 408"/>
                <a:gd name="T53" fmla="*/ 214 h 232"/>
                <a:gd name="T54" fmla="*/ 346 w 408"/>
                <a:gd name="T55" fmla="*/ 220 h 232"/>
                <a:gd name="T56" fmla="*/ 292 w 408"/>
                <a:gd name="T57" fmla="*/ 224 h 232"/>
                <a:gd name="T58" fmla="*/ 230 w 408"/>
                <a:gd name="T59" fmla="*/ 228 h 232"/>
                <a:gd name="T60" fmla="*/ 164 w 408"/>
                <a:gd name="T61" fmla="*/ 232 h 232"/>
                <a:gd name="T62" fmla="*/ 102 w 408"/>
                <a:gd name="T63" fmla="*/ 230 h 232"/>
                <a:gd name="T64" fmla="*/ 74 w 408"/>
                <a:gd name="T65" fmla="*/ 228 h 232"/>
                <a:gd name="T66" fmla="*/ 48 w 408"/>
                <a:gd name="T67" fmla="*/ 226 h 232"/>
                <a:gd name="T68" fmla="*/ 28 w 408"/>
                <a:gd name="T69" fmla="*/ 220 h 232"/>
                <a:gd name="T70" fmla="*/ 12 w 408"/>
                <a:gd name="T71" fmla="*/ 214 h 232"/>
                <a:gd name="T72" fmla="*/ 12 w 408"/>
                <a:gd name="T73" fmla="*/ 214 h 232"/>
                <a:gd name="T74" fmla="*/ 8 w 408"/>
                <a:gd name="T75" fmla="*/ 192 h 232"/>
                <a:gd name="T76" fmla="*/ 2 w 408"/>
                <a:gd name="T77" fmla="*/ 142 h 232"/>
                <a:gd name="T78" fmla="*/ 0 w 408"/>
                <a:gd name="T79" fmla="*/ 112 h 232"/>
                <a:gd name="T80" fmla="*/ 0 w 408"/>
                <a:gd name="T81" fmla="*/ 80 h 232"/>
                <a:gd name="T82" fmla="*/ 4 w 408"/>
                <a:gd name="T83" fmla="*/ 52 h 232"/>
                <a:gd name="T84" fmla="*/ 8 w 408"/>
                <a:gd name="T85" fmla="*/ 38 h 232"/>
                <a:gd name="T86" fmla="*/ 12 w 408"/>
                <a:gd name="T87" fmla="*/ 26 h 232"/>
                <a:gd name="T88" fmla="*/ 12 w 408"/>
                <a:gd name="T89" fmla="*/ 26 h 232"/>
                <a:gd name="T90" fmla="*/ 18 w 408"/>
                <a:gd name="T91" fmla="*/ 16 h 232"/>
                <a:gd name="T92" fmla="*/ 28 w 408"/>
                <a:gd name="T93" fmla="*/ 8 h 232"/>
                <a:gd name="T94" fmla="*/ 38 w 408"/>
                <a:gd name="T95" fmla="*/ 4 h 232"/>
                <a:gd name="T96" fmla="*/ 52 w 408"/>
                <a:gd name="T97" fmla="*/ 0 h 232"/>
                <a:gd name="T98" fmla="*/ 66 w 408"/>
                <a:gd name="T99" fmla="*/ 0 h 232"/>
                <a:gd name="T100" fmla="*/ 80 w 408"/>
                <a:gd name="T101" fmla="*/ 0 h 232"/>
                <a:gd name="T102" fmla="*/ 110 w 408"/>
                <a:gd name="T103" fmla="*/ 4 h 232"/>
                <a:gd name="T104" fmla="*/ 140 w 408"/>
                <a:gd name="T105" fmla="*/ 10 h 232"/>
                <a:gd name="T106" fmla="*/ 164 w 408"/>
                <a:gd name="T107" fmla="*/ 18 h 232"/>
                <a:gd name="T108" fmla="*/ 188 w 408"/>
                <a:gd name="T109" fmla="*/ 2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8" h="232">
                  <a:moveTo>
                    <a:pt x="188" y="26"/>
                  </a:moveTo>
                  <a:lnTo>
                    <a:pt x="188" y="26"/>
                  </a:lnTo>
                  <a:lnTo>
                    <a:pt x="192" y="38"/>
                  </a:lnTo>
                  <a:lnTo>
                    <a:pt x="204" y="64"/>
                  </a:lnTo>
                  <a:lnTo>
                    <a:pt x="214" y="78"/>
                  </a:lnTo>
                  <a:lnTo>
                    <a:pt x="224" y="92"/>
                  </a:lnTo>
                  <a:lnTo>
                    <a:pt x="234" y="102"/>
                  </a:lnTo>
                  <a:lnTo>
                    <a:pt x="240" y="108"/>
                  </a:lnTo>
                  <a:lnTo>
                    <a:pt x="248" y="110"/>
                  </a:lnTo>
                  <a:lnTo>
                    <a:pt x="248" y="110"/>
                  </a:lnTo>
                  <a:lnTo>
                    <a:pt x="262" y="114"/>
                  </a:lnTo>
                  <a:lnTo>
                    <a:pt x="280" y="116"/>
                  </a:lnTo>
                  <a:lnTo>
                    <a:pt x="322" y="120"/>
                  </a:lnTo>
                  <a:lnTo>
                    <a:pt x="344" y="122"/>
                  </a:lnTo>
                  <a:lnTo>
                    <a:pt x="364" y="124"/>
                  </a:lnTo>
                  <a:lnTo>
                    <a:pt x="382" y="130"/>
                  </a:lnTo>
                  <a:lnTo>
                    <a:pt x="396" y="138"/>
                  </a:lnTo>
                  <a:lnTo>
                    <a:pt x="396" y="138"/>
                  </a:lnTo>
                  <a:lnTo>
                    <a:pt x="400" y="142"/>
                  </a:lnTo>
                  <a:lnTo>
                    <a:pt x="404" y="148"/>
                  </a:lnTo>
                  <a:lnTo>
                    <a:pt x="408" y="160"/>
                  </a:lnTo>
                  <a:lnTo>
                    <a:pt x="408" y="172"/>
                  </a:lnTo>
                  <a:lnTo>
                    <a:pt x="406" y="184"/>
                  </a:lnTo>
                  <a:lnTo>
                    <a:pt x="404" y="196"/>
                  </a:lnTo>
                  <a:lnTo>
                    <a:pt x="400" y="206"/>
                  </a:lnTo>
                  <a:lnTo>
                    <a:pt x="396" y="214"/>
                  </a:lnTo>
                  <a:lnTo>
                    <a:pt x="396" y="214"/>
                  </a:lnTo>
                  <a:lnTo>
                    <a:pt x="346" y="220"/>
                  </a:lnTo>
                  <a:lnTo>
                    <a:pt x="292" y="224"/>
                  </a:lnTo>
                  <a:lnTo>
                    <a:pt x="230" y="228"/>
                  </a:lnTo>
                  <a:lnTo>
                    <a:pt x="164" y="232"/>
                  </a:lnTo>
                  <a:lnTo>
                    <a:pt x="102" y="230"/>
                  </a:lnTo>
                  <a:lnTo>
                    <a:pt x="74" y="228"/>
                  </a:lnTo>
                  <a:lnTo>
                    <a:pt x="48" y="226"/>
                  </a:lnTo>
                  <a:lnTo>
                    <a:pt x="28" y="220"/>
                  </a:lnTo>
                  <a:lnTo>
                    <a:pt x="12" y="214"/>
                  </a:lnTo>
                  <a:lnTo>
                    <a:pt x="12" y="214"/>
                  </a:lnTo>
                  <a:lnTo>
                    <a:pt x="8" y="192"/>
                  </a:lnTo>
                  <a:lnTo>
                    <a:pt x="2" y="142"/>
                  </a:lnTo>
                  <a:lnTo>
                    <a:pt x="0" y="112"/>
                  </a:lnTo>
                  <a:lnTo>
                    <a:pt x="0" y="80"/>
                  </a:lnTo>
                  <a:lnTo>
                    <a:pt x="4" y="52"/>
                  </a:lnTo>
                  <a:lnTo>
                    <a:pt x="8" y="38"/>
                  </a:lnTo>
                  <a:lnTo>
                    <a:pt x="12" y="26"/>
                  </a:lnTo>
                  <a:lnTo>
                    <a:pt x="12" y="26"/>
                  </a:lnTo>
                  <a:lnTo>
                    <a:pt x="18" y="16"/>
                  </a:lnTo>
                  <a:lnTo>
                    <a:pt x="28" y="8"/>
                  </a:lnTo>
                  <a:lnTo>
                    <a:pt x="38" y="4"/>
                  </a:lnTo>
                  <a:lnTo>
                    <a:pt x="52" y="0"/>
                  </a:lnTo>
                  <a:lnTo>
                    <a:pt x="66" y="0"/>
                  </a:lnTo>
                  <a:lnTo>
                    <a:pt x="80" y="0"/>
                  </a:lnTo>
                  <a:lnTo>
                    <a:pt x="110" y="4"/>
                  </a:lnTo>
                  <a:lnTo>
                    <a:pt x="140" y="10"/>
                  </a:lnTo>
                  <a:lnTo>
                    <a:pt x="164" y="18"/>
                  </a:lnTo>
                  <a:lnTo>
                    <a:pt x="188"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3" name="Freeform 42"/>
            <p:cNvSpPr>
              <a:spLocks/>
            </p:cNvSpPr>
            <p:nvPr/>
          </p:nvSpPr>
          <p:spPr bwMode="auto">
            <a:xfrm>
              <a:off x="2714625" y="11023600"/>
              <a:ext cx="647700" cy="387350"/>
            </a:xfrm>
            <a:custGeom>
              <a:avLst/>
              <a:gdLst>
                <a:gd name="T0" fmla="*/ 224 w 408"/>
                <a:gd name="T1" fmla="*/ 20 h 244"/>
                <a:gd name="T2" fmla="*/ 224 w 408"/>
                <a:gd name="T3" fmla="*/ 20 h 244"/>
                <a:gd name="T4" fmla="*/ 226 w 408"/>
                <a:gd name="T5" fmla="*/ 32 h 244"/>
                <a:gd name="T6" fmla="*/ 228 w 408"/>
                <a:gd name="T7" fmla="*/ 46 h 244"/>
                <a:gd name="T8" fmla="*/ 232 w 408"/>
                <a:gd name="T9" fmla="*/ 60 h 244"/>
                <a:gd name="T10" fmla="*/ 240 w 408"/>
                <a:gd name="T11" fmla="*/ 76 h 244"/>
                <a:gd name="T12" fmla="*/ 250 w 408"/>
                <a:gd name="T13" fmla="*/ 92 h 244"/>
                <a:gd name="T14" fmla="*/ 258 w 408"/>
                <a:gd name="T15" fmla="*/ 100 h 244"/>
                <a:gd name="T16" fmla="*/ 266 w 408"/>
                <a:gd name="T17" fmla="*/ 106 h 244"/>
                <a:gd name="T18" fmla="*/ 274 w 408"/>
                <a:gd name="T19" fmla="*/ 112 h 244"/>
                <a:gd name="T20" fmla="*/ 284 w 408"/>
                <a:gd name="T21" fmla="*/ 118 h 244"/>
                <a:gd name="T22" fmla="*/ 284 w 408"/>
                <a:gd name="T23" fmla="*/ 118 h 244"/>
                <a:gd name="T24" fmla="*/ 314 w 408"/>
                <a:gd name="T25" fmla="*/ 128 h 244"/>
                <a:gd name="T26" fmla="*/ 346 w 408"/>
                <a:gd name="T27" fmla="*/ 138 h 244"/>
                <a:gd name="T28" fmla="*/ 378 w 408"/>
                <a:gd name="T29" fmla="*/ 148 h 244"/>
                <a:gd name="T30" fmla="*/ 390 w 408"/>
                <a:gd name="T31" fmla="*/ 154 h 244"/>
                <a:gd name="T32" fmla="*/ 400 w 408"/>
                <a:gd name="T33" fmla="*/ 162 h 244"/>
                <a:gd name="T34" fmla="*/ 400 w 408"/>
                <a:gd name="T35" fmla="*/ 162 h 244"/>
                <a:gd name="T36" fmla="*/ 406 w 408"/>
                <a:gd name="T37" fmla="*/ 166 h 244"/>
                <a:gd name="T38" fmla="*/ 408 w 408"/>
                <a:gd name="T39" fmla="*/ 172 h 244"/>
                <a:gd name="T40" fmla="*/ 408 w 408"/>
                <a:gd name="T41" fmla="*/ 178 h 244"/>
                <a:gd name="T42" fmla="*/ 408 w 408"/>
                <a:gd name="T43" fmla="*/ 184 h 244"/>
                <a:gd name="T44" fmla="*/ 404 w 408"/>
                <a:gd name="T45" fmla="*/ 200 h 244"/>
                <a:gd name="T46" fmla="*/ 400 w 408"/>
                <a:gd name="T47" fmla="*/ 218 h 244"/>
                <a:gd name="T48" fmla="*/ 400 w 408"/>
                <a:gd name="T49" fmla="*/ 218 h 244"/>
                <a:gd name="T50" fmla="*/ 400 w 408"/>
                <a:gd name="T51" fmla="*/ 222 h 244"/>
                <a:gd name="T52" fmla="*/ 396 w 408"/>
                <a:gd name="T53" fmla="*/ 228 h 244"/>
                <a:gd name="T54" fmla="*/ 392 w 408"/>
                <a:gd name="T55" fmla="*/ 232 h 244"/>
                <a:gd name="T56" fmla="*/ 386 w 408"/>
                <a:gd name="T57" fmla="*/ 236 h 244"/>
                <a:gd name="T58" fmla="*/ 368 w 408"/>
                <a:gd name="T59" fmla="*/ 240 h 244"/>
                <a:gd name="T60" fmla="*/ 346 w 408"/>
                <a:gd name="T61" fmla="*/ 244 h 244"/>
                <a:gd name="T62" fmla="*/ 320 w 408"/>
                <a:gd name="T63" fmla="*/ 244 h 244"/>
                <a:gd name="T64" fmla="*/ 292 w 408"/>
                <a:gd name="T65" fmla="*/ 244 h 244"/>
                <a:gd name="T66" fmla="*/ 260 w 408"/>
                <a:gd name="T67" fmla="*/ 242 h 244"/>
                <a:gd name="T68" fmla="*/ 226 w 408"/>
                <a:gd name="T69" fmla="*/ 238 h 244"/>
                <a:gd name="T70" fmla="*/ 158 w 408"/>
                <a:gd name="T71" fmla="*/ 226 h 244"/>
                <a:gd name="T72" fmla="*/ 94 w 408"/>
                <a:gd name="T73" fmla="*/ 214 h 244"/>
                <a:gd name="T74" fmla="*/ 38 w 408"/>
                <a:gd name="T75" fmla="*/ 200 h 244"/>
                <a:gd name="T76" fmla="*/ 0 w 408"/>
                <a:gd name="T77" fmla="*/ 188 h 244"/>
                <a:gd name="T78" fmla="*/ 0 w 408"/>
                <a:gd name="T79" fmla="*/ 188 h 244"/>
                <a:gd name="T80" fmla="*/ 2 w 408"/>
                <a:gd name="T81" fmla="*/ 122 h 244"/>
                <a:gd name="T82" fmla="*/ 8 w 408"/>
                <a:gd name="T83" fmla="*/ 66 h 244"/>
                <a:gd name="T84" fmla="*/ 12 w 408"/>
                <a:gd name="T85" fmla="*/ 40 h 244"/>
                <a:gd name="T86" fmla="*/ 18 w 408"/>
                <a:gd name="T87" fmla="*/ 20 h 244"/>
                <a:gd name="T88" fmla="*/ 18 w 408"/>
                <a:gd name="T89" fmla="*/ 20 h 244"/>
                <a:gd name="T90" fmla="*/ 22 w 408"/>
                <a:gd name="T91" fmla="*/ 12 h 244"/>
                <a:gd name="T92" fmla="*/ 30 w 408"/>
                <a:gd name="T93" fmla="*/ 8 h 244"/>
                <a:gd name="T94" fmla="*/ 42 w 408"/>
                <a:gd name="T95" fmla="*/ 4 h 244"/>
                <a:gd name="T96" fmla="*/ 56 w 408"/>
                <a:gd name="T97" fmla="*/ 0 h 244"/>
                <a:gd name="T98" fmla="*/ 72 w 408"/>
                <a:gd name="T99" fmla="*/ 0 h 244"/>
                <a:gd name="T100" fmla="*/ 90 w 408"/>
                <a:gd name="T101" fmla="*/ 0 h 244"/>
                <a:gd name="T102" fmla="*/ 126 w 408"/>
                <a:gd name="T103" fmla="*/ 4 h 244"/>
                <a:gd name="T104" fmla="*/ 162 w 408"/>
                <a:gd name="T105" fmla="*/ 8 h 244"/>
                <a:gd name="T106" fmla="*/ 194 w 408"/>
                <a:gd name="T107" fmla="*/ 14 h 244"/>
                <a:gd name="T108" fmla="*/ 224 w 408"/>
                <a:gd name="T109" fmla="*/ 2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8" h="244">
                  <a:moveTo>
                    <a:pt x="224" y="20"/>
                  </a:moveTo>
                  <a:lnTo>
                    <a:pt x="224" y="20"/>
                  </a:lnTo>
                  <a:lnTo>
                    <a:pt x="226" y="32"/>
                  </a:lnTo>
                  <a:lnTo>
                    <a:pt x="228" y="46"/>
                  </a:lnTo>
                  <a:lnTo>
                    <a:pt x="232" y="60"/>
                  </a:lnTo>
                  <a:lnTo>
                    <a:pt x="240" y="76"/>
                  </a:lnTo>
                  <a:lnTo>
                    <a:pt x="250" y="92"/>
                  </a:lnTo>
                  <a:lnTo>
                    <a:pt x="258" y="100"/>
                  </a:lnTo>
                  <a:lnTo>
                    <a:pt x="266" y="106"/>
                  </a:lnTo>
                  <a:lnTo>
                    <a:pt x="274" y="112"/>
                  </a:lnTo>
                  <a:lnTo>
                    <a:pt x="284" y="118"/>
                  </a:lnTo>
                  <a:lnTo>
                    <a:pt x="284" y="118"/>
                  </a:lnTo>
                  <a:lnTo>
                    <a:pt x="314" y="128"/>
                  </a:lnTo>
                  <a:lnTo>
                    <a:pt x="346" y="138"/>
                  </a:lnTo>
                  <a:lnTo>
                    <a:pt x="378" y="148"/>
                  </a:lnTo>
                  <a:lnTo>
                    <a:pt x="390" y="154"/>
                  </a:lnTo>
                  <a:lnTo>
                    <a:pt x="400" y="162"/>
                  </a:lnTo>
                  <a:lnTo>
                    <a:pt x="400" y="162"/>
                  </a:lnTo>
                  <a:lnTo>
                    <a:pt x="406" y="166"/>
                  </a:lnTo>
                  <a:lnTo>
                    <a:pt x="408" y="172"/>
                  </a:lnTo>
                  <a:lnTo>
                    <a:pt x="408" y="178"/>
                  </a:lnTo>
                  <a:lnTo>
                    <a:pt x="408" y="184"/>
                  </a:lnTo>
                  <a:lnTo>
                    <a:pt x="404" y="200"/>
                  </a:lnTo>
                  <a:lnTo>
                    <a:pt x="400" y="218"/>
                  </a:lnTo>
                  <a:lnTo>
                    <a:pt x="400" y="218"/>
                  </a:lnTo>
                  <a:lnTo>
                    <a:pt x="400" y="222"/>
                  </a:lnTo>
                  <a:lnTo>
                    <a:pt x="396" y="228"/>
                  </a:lnTo>
                  <a:lnTo>
                    <a:pt x="392" y="232"/>
                  </a:lnTo>
                  <a:lnTo>
                    <a:pt x="386" y="236"/>
                  </a:lnTo>
                  <a:lnTo>
                    <a:pt x="368" y="240"/>
                  </a:lnTo>
                  <a:lnTo>
                    <a:pt x="346" y="244"/>
                  </a:lnTo>
                  <a:lnTo>
                    <a:pt x="320" y="244"/>
                  </a:lnTo>
                  <a:lnTo>
                    <a:pt x="292" y="244"/>
                  </a:lnTo>
                  <a:lnTo>
                    <a:pt x="260" y="242"/>
                  </a:lnTo>
                  <a:lnTo>
                    <a:pt x="226" y="238"/>
                  </a:lnTo>
                  <a:lnTo>
                    <a:pt x="158" y="226"/>
                  </a:lnTo>
                  <a:lnTo>
                    <a:pt x="94" y="214"/>
                  </a:lnTo>
                  <a:lnTo>
                    <a:pt x="38" y="200"/>
                  </a:lnTo>
                  <a:lnTo>
                    <a:pt x="0" y="188"/>
                  </a:lnTo>
                  <a:lnTo>
                    <a:pt x="0" y="188"/>
                  </a:lnTo>
                  <a:lnTo>
                    <a:pt x="2" y="122"/>
                  </a:lnTo>
                  <a:lnTo>
                    <a:pt x="8" y="66"/>
                  </a:lnTo>
                  <a:lnTo>
                    <a:pt x="12" y="40"/>
                  </a:lnTo>
                  <a:lnTo>
                    <a:pt x="18" y="20"/>
                  </a:lnTo>
                  <a:lnTo>
                    <a:pt x="18" y="20"/>
                  </a:lnTo>
                  <a:lnTo>
                    <a:pt x="22" y="12"/>
                  </a:lnTo>
                  <a:lnTo>
                    <a:pt x="30" y="8"/>
                  </a:lnTo>
                  <a:lnTo>
                    <a:pt x="42" y="4"/>
                  </a:lnTo>
                  <a:lnTo>
                    <a:pt x="56" y="0"/>
                  </a:lnTo>
                  <a:lnTo>
                    <a:pt x="72" y="0"/>
                  </a:lnTo>
                  <a:lnTo>
                    <a:pt x="90" y="0"/>
                  </a:lnTo>
                  <a:lnTo>
                    <a:pt x="126" y="4"/>
                  </a:lnTo>
                  <a:lnTo>
                    <a:pt x="162" y="8"/>
                  </a:lnTo>
                  <a:lnTo>
                    <a:pt x="194" y="14"/>
                  </a:lnTo>
                  <a:lnTo>
                    <a:pt x="224" y="20"/>
                  </a:lnTo>
                  <a:close/>
                </a:path>
              </a:pathLst>
            </a:custGeom>
            <a:solidFill>
              <a:srgbClr val="382C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4" name="Freeform 43"/>
            <p:cNvSpPr>
              <a:spLocks/>
            </p:cNvSpPr>
            <p:nvPr/>
          </p:nvSpPr>
          <p:spPr bwMode="auto">
            <a:xfrm>
              <a:off x="2714625" y="11023600"/>
              <a:ext cx="647700" cy="387350"/>
            </a:xfrm>
            <a:custGeom>
              <a:avLst/>
              <a:gdLst>
                <a:gd name="T0" fmla="*/ 224 w 408"/>
                <a:gd name="T1" fmla="*/ 20 h 244"/>
                <a:gd name="T2" fmla="*/ 224 w 408"/>
                <a:gd name="T3" fmla="*/ 20 h 244"/>
                <a:gd name="T4" fmla="*/ 226 w 408"/>
                <a:gd name="T5" fmla="*/ 32 h 244"/>
                <a:gd name="T6" fmla="*/ 228 w 408"/>
                <a:gd name="T7" fmla="*/ 46 h 244"/>
                <a:gd name="T8" fmla="*/ 232 w 408"/>
                <a:gd name="T9" fmla="*/ 60 h 244"/>
                <a:gd name="T10" fmla="*/ 240 w 408"/>
                <a:gd name="T11" fmla="*/ 76 h 244"/>
                <a:gd name="T12" fmla="*/ 250 w 408"/>
                <a:gd name="T13" fmla="*/ 92 h 244"/>
                <a:gd name="T14" fmla="*/ 258 w 408"/>
                <a:gd name="T15" fmla="*/ 100 h 244"/>
                <a:gd name="T16" fmla="*/ 266 w 408"/>
                <a:gd name="T17" fmla="*/ 106 h 244"/>
                <a:gd name="T18" fmla="*/ 274 w 408"/>
                <a:gd name="T19" fmla="*/ 112 h 244"/>
                <a:gd name="T20" fmla="*/ 284 w 408"/>
                <a:gd name="T21" fmla="*/ 118 h 244"/>
                <a:gd name="T22" fmla="*/ 284 w 408"/>
                <a:gd name="T23" fmla="*/ 118 h 244"/>
                <a:gd name="T24" fmla="*/ 314 w 408"/>
                <a:gd name="T25" fmla="*/ 128 h 244"/>
                <a:gd name="T26" fmla="*/ 346 w 408"/>
                <a:gd name="T27" fmla="*/ 138 h 244"/>
                <a:gd name="T28" fmla="*/ 378 w 408"/>
                <a:gd name="T29" fmla="*/ 148 h 244"/>
                <a:gd name="T30" fmla="*/ 390 w 408"/>
                <a:gd name="T31" fmla="*/ 154 h 244"/>
                <a:gd name="T32" fmla="*/ 400 w 408"/>
                <a:gd name="T33" fmla="*/ 162 h 244"/>
                <a:gd name="T34" fmla="*/ 400 w 408"/>
                <a:gd name="T35" fmla="*/ 162 h 244"/>
                <a:gd name="T36" fmla="*/ 406 w 408"/>
                <a:gd name="T37" fmla="*/ 166 h 244"/>
                <a:gd name="T38" fmla="*/ 408 w 408"/>
                <a:gd name="T39" fmla="*/ 172 h 244"/>
                <a:gd name="T40" fmla="*/ 408 w 408"/>
                <a:gd name="T41" fmla="*/ 178 h 244"/>
                <a:gd name="T42" fmla="*/ 408 w 408"/>
                <a:gd name="T43" fmla="*/ 184 h 244"/>
                <a:gd name="T44" fmla="*/ 404 w 408"/>
                <a:gd name="T45" fmla="*/ 200 h 244"/>
                <a:gd name="T46" fmla="*/ 400 w 408"/>
                <a:gd name="T47" fmla="*/ 218 h 244"/>
                <a:gd name="T48" fmla="*/ 400 w 408"/>
                <a:gd name="T49" fmla="*/ 218 h 244"/>
                <a:gd name="T50" fmla="*/ 400 w 408"/>
                <a:gd name="T51" fmla="*/ 222 h 244"/>
                <a:gd name="T52" fmla="*/ 396 w 408"/>
                <a:gd name="T53" fmla="*/ 228 h 244"/>
                <a:gd name="T54" fmla="*/ 392 w 408"/>
                <a:gd name="T55" fmla="*/ 232 h 244"/>
                <a:gd name="T56" fmla="*/ 386 w 408"/>
                <a:gd name="T57" fmla="*/ 236 h 244"/>
                <a:gd name="T58" fmla="*/ 368 w 408"/>
                <a:gd name="T59" fmla="*/ 240 h 244"/>
                <a:gd name="T60" fmla="*/ 346 w 408"/>
                <a:gd name="T61" fmla="*/ 244 h 244"/>
                <a:gd name="T62" fmla="*/ 320 w 408"/>
                <a:gd name="T63" fmla="*/ 244 h 244"/>
                <a:gd name="T64" fmla="*/ 292 w 408"/>
                <a:gd name="T65" fmla="*/ 244 h 244"/>
                <a:gd name="T66" fmla="*/ 260 w 408"/>
                <a:gd name="T67" fmla="*/ 242 h 244"/>
                <a:gd name="T68" fmla="*/ 226 w 408"/>
                <a:gd name="T69" fmla="*/ 238 h 244"/>
                <a:gd name="T70" fmla="*/ 158 w 408"/>
                <a:gd name="T71" fmla="*/ 226 h 244"/>
                <a:gd name="T72" fmla="*/ 94 w 408"/>
                <a:gd name="T73" fmla="*/ 214 h 244"/>
                <a:gd name="T74" fmla="*/ 38 w 408"/>
                <a:gd name="T75" fmla="*/ 200 h 244"/>
                <a:gd name="T76" fmla="*/ 0 w 408"/>
                <a:gd name="T77" fmla="*/ 188 h 244"/>
                <a:gd name="T78" fmla="*/ 0 w 408"/>
                <a:gd name="T79" fmla="*/ 188 h 244"/>
                <a:gd name="T80" fmla="*/ 2 w 408"/>
                <a:gd name="T81" fmla="*/ 122 h 244"/>
                <a:gd name="T82" fmla="*/ 8 w 408"/>
                <a:gd name="T83" fmla="*/ 66 h 244"/>
                <a:gd name="T84" fmla="*/ 12 w 408"/>
                <a:gd name="T85" fmla="*/ 40 h 244"/>
                <a:gd name="T86" fmla="*/ 18 w 408"/>
                <a:gd name="T87" fmla="*/ 20 h 244"/>
                <a:gd name="T88" fmla="*/ 18 w 408"/>
                <a:gd name="T89" fmla="*/ 20 h 244"/>
                <a:gd name="T90" fmla="*/ 22 w 408"/>
                <a:gd name="T91" fmla="*/ 12 h 244"/>
                <a:gd name="T92" fmla="*/ 30 w 408"/>
                <a:gd name="T93" fmla="*/ 8 h 244"/>
                <a:gd name="T94" fmla="*/ 42 w 408"/>
                <a:gd name="T95" fmla="*/ 4 h 244"/>
                <a:gd name="T96" fmla="*/ 56 w 408"/>
                <a:gd name="T97" fmla="*/ 0 h 244"/>
                <a:gd name="T98" fmla="*/ 72 w 408"/>
                <a:gd name="T99" fmla="*/ 0 h 244"/>
                <a:gd name="T100" fmla="*/ 90 w 408"/>
                <a:gd name="T101" fmla="*/ 0 h 244"/>
                <a:gd name="T102" fmla="*/ 126 w 408"/>
                <a:gd name="T103" fmla="*/ 4 h 244"/>
                <a:gd name="T104" fmla="*/ 162 w 408"/>
                <a:gd name="T105" fmla="*/ 8 h 244"/>
                <a:gd name="T106" fmla="*/ 194 w 408"/>
                <a:gd name="T107" fmla="*/ 14 h 244"/>
                <a:gd name="T108" fmla="*/ 224 w 408"/>
                <a:gd name="T109" fmla="*/ 2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8" h="244">
                  <a:moveTo>
                    <a:pt x="224" y="20"/>
                  </a:moveTo>
                  <a:lnTo>
                    <a:pt x="224" y="20"/>
                  </a:lnTo>
                  <a:lnTo>
                    <a:pt x="226" y="32"/>
                  </a:lnTo>
                  <a:lnTo>
                    <a:pt x="228" y="46"/>
                  </a:lnTo>
                  <a:lnTo>
                    <a:pt x="232" y="60"/>
                  </a:lnTo>
                  <a:lnTo>
                    <a:pt x="240" y="76"/>
                  </a:lnTo>
                  <a:lnTo>
                    <a:pt x="250" y="92"/>
                  </a:lnTo>
                  <a:lnTo>
                    <a:pt x="258" y="100"/>
                  </a:lnTo>
                  <a:lnTo>
                    <a:pt x="266" y="106"/>
                  </a:lnTo>
                  <a:lnTo>
                    <a:pt x="274" y="112"/>
                  </a:lnTo>
                  <a:lnTo>
                    <a:pt x="284" y="118"/>
                  </a:lnTo>
                  <a:lnTo>
                    <a:pt x="284" y="118"/>
                  </a:lnTo>
                  <a:lnTo>
                    <a:pt x="314" y="128"/>
                  </a:lnTo>
                  <a:lnTo>
                    <a:pt x="346" y="138"/>
                  </a:lnTo>
                  <a:lnTo>
                    <a:pt x="378" y="148"/>
                  </a:lnTo>
                  <a:lnTo>
                    <a:pt x="390" y="154"/>
                  </a:lnTo>
                  <a:lnTo>
                    <a:pt x="400" y="162"/>
                  </a:lnTo>
                  <a:lnTo>
                    <a:pt x="400" y="162"/>
                  </a:lnTo>
                  <a:lnTo>
                    <a:pt x="406" y="166"/>
                  </a:lnTo>
                  <a:lnTo>
                    <a:pt x="408" y="172"/>
                  </a:lnTo>
                  <a:lnTo>
                    <a:pt x="408" y="178"/>
                  </a:lnTo>
                  <a:lnTo>
                    <a:pt x="408" y="184"/>
                  </a:lnTo>
                  <a:lnTo>
                    <a:pt x="404" y="200"/>
                  </a:lnTo>
                  <a:lnTo>
                    <a:pt x="400" y="218"/>
                  </a:lnTo>
                  <a:lnTo>
                    <a:pt x="400" y="218"/>
                  </a:lnTo>
                  <a:lnTo>
                    <a:pt x="400" y="222"/>
                  </a:lnTo>
                  <a:lnTo>
                    <a:pt x="396" y="228"/>
                  </a:lnTo>
                  <a:lnTo>
                    <a:pt x="392" y="232"/>
                  </a:lnTo>
                  <a:lnTo>
                    <a:pt x="386" y="236"/>
                  </a:lnTo>
                  <a:lnTo>
                    <a:pt x="368" y="240"/>
                  </a:lnTo>
                  <a:lnTo>
                    <a:pt x="346" y="244"/>
                  </a:lnTo>
                  <a:lnTo>
                    <a:pt x="320" y="244"/>
                  </a:lnTo>
                  <a:lnTo>
                    <a:pt x="292" y="244"/>
                  </a:lnTo>
                  <a:lnTo>
                    <a:pt x="260" y="242"/>
                  </a:lnTo>
                  <a:lnTo>
                    <a:pt x="226" y="238"/>
                  </a:lnTo>
                  <a:lnTo>
                    <a:pt x="158" y="226"/>
                  </a:lnTo>
                  <a:lnTo>
                    <a:pt x="94" y="214"/>
                  </a:lnTo>
                  <a:lnTo>
                    <a:pt x="38" y="200"/>
                  </a:lnTo>
                  <a:lnTo>
                    <a:pt x="0" y="188"/>
                  </a:lnTo>
                  <a:lnTo>
                    <a:pt x="0" y="188"/>
                  </a:lnTo>
                  <a:lnTo>
                    <a:pt x="2" y="122"/>
                  </a:lnTo>
                  <a:lnTo>
                    <a:pt x="8" y="66"/>
                  </a:lnTo>
                  <a:lnTo>
                    <a:pt x="12" y="40"/>
                  </a:lnTo>
                  <a:lnTo>
                    <a:pt x="18" y="20"/>
                  </a:lnTo>
                  <a:lnTo>
                    <a:pt x="18" y="20"/>
                  </a:lnTo>
                  <a:lnTo>
                    <a:pt x="22" y="12"/>
                  </a:lnTo>
                  <a:lnTo>
                    <a:pt x="30" y="8"/>
                  </a:lnTo>
                  <a:lnTo>
                    <a:pt x="42" y="4"/>
                  </a:lnTo>
                  <a:lnTo>
                    <a:pt x="56" y="0"/>
                  </a:lnTo>
                  <a:lnTo>
                    <a:pt x="72" y="0"/>
                  </a:lnTo>
                  <a:lnTo>
                    <a:pt x="90" y="0"/>
                  </a:lnTo>
                  <a:lnTo>
                    <a:pt x="126" y="4"/>
                  </a:lnTo>
                  <a:lnTo>
                    <a:pt x="162" y="8"/>
                  </a:lnTo>
                  <a:lnTo>
                    <a:pt x="194" y="14"/>
                  </a:lnTo>
                  <a:lnTo>
                    <a:pt x="224" y="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5" name="Freeform 44"/>
            <p:cNvSpPr>
              <a:spLocks/>
            </p:cNvSpPr>
            <p:nvPr/>
          </p:nvSpPr>
          <p:spPr bwMode="auto">
            <a:xfrm>
              <a:off x="2616200" y="8366125"/>
              <a:ext cx="920750" cy="2736850"/>
            </a:xfrm>
            <a:custGeom>
              <a:avLst/>
              <a:gdLst>
                <a:gd name="T0" fmla="*/ 0 w 580"/>
                <a:gd name="T1" fmla="*/ 98 h 1724"/>
                <a:gd name="T2" fmla="*/ 0 w 580"/>
                <a:gd name="T3" fmla="*/ 98 h 1724"/>
                <a:gd name="T4" fmla="*/ 6 w 580"/>
                <a:gd name="T5" fmla="*/ 142 h 1724"/>
                <a:gd name="T6" fmla="*/ 22 w 580"/>
                <a:gd name="T7" fmla="*/ 258 h 1724"/>
                <a:gd name="T8" fmla="*/ 40 w 580"/>
                <a:gd name="T9" fmla="*/ 436 h 1724"/>
                <a:gd name="T10" fmla="*/ 50 w 580"/>
                <a:gd name="T11" fmla="*/ 544 h 1724"/>
                <a:gd name="T12" fmla="*/ 60 w 580"/>
                <a:gd name="T13" fmla="*/ 660 h 1724"/>
                <a:gd name="T14" fmla="*/ 70 w 580"/>
                <a:gd name="T15" fmla="*/ 784 h 1724"/>
                <a:gd name="T16" fmla="*/ 78 w 580"/>
                <a:gd name="T17" fmla="*/ 914 h 1724"/>
                <a:gd name="T18" fmla="*/ 84 w 580"/>
                <a:gd name="T19" fmla="*/ 1048 h 1724"/>
                <a:gd name="T20" fmla="*/ 88 w 580"/>
                <a:gd name="T21" fmla="*/ 1182 h 1724"/>
                <a:gd name="T22" fmla="*/ 90 w 580"/>
                <a:gd name="T23" fmla="*/ 1318 h 1724"/>
                <a:gd name="T24" fmla="*/ 86 w 580"/>
                <a:gd name="T25" fmla="*/ 1452 h 1724"/>
                <a:gd name="T26" fmla="*/ 80 w 580"/>
                <a:gd name="T27" fmla="*/ 1582 h 1724"/>
                <a:gd name="T28" fmla="*/ 76 w 580"/>
                <a:gd name="T29" fmla="*/ 1644 h 1724"/>
                <a:gd name="T30" fmla="*/ 70 w 580"/>
                <a:gd name="T31" fmla="*/ 1706 h 1724"/>
                <a:gd name="T32" fmla="*/ 70 w 580"/>
                <a:gd name="T33" fmla="*/ 1706 h 1724"/>
                <a:gd name="T34" fmla="*/ 94 w 580"/>
                <a:gd name="T35" fmla="*/ 1712 h 1724"/>
                <a:gd name="T36" fmla="*/ 120 w 580"/>
                <a:gd name="T37" fmla="*/ 1716 h 1724"/>
                <a:gd name="T38" fmla="*/ 154 w 580"/>
                <a:gd name="T39" fmla="*/ 1720 h 1724"/>
                <a:gd name="T40" fmla="*/ 194 w 580"/>
                <a:gd name="T41" fmla="*/ 1724 h 1724"/>
                <a:gd name="T42" fmla="*/ 236 w 580"/>
                <a:gd name="T43" fmla="*/ 1722 h 1724"/>
                <a:gd name="T44" fmla="*/ 258 w 580"/>
                <a:gd name="T45" fmla="*/ 1720 h 1724"/>
                <a:gd name="T46" fmla="*/ 280 w 580"/>
                <a:gd name="T47" fmla="*/ 1718 h 1724"/>
                <a:gd name="T48" fmla="*/ 302 w 580"/>
                <a:gd name="T49" fmla="*/ 1712 h 1724"/>
                <a:gd name="T50" fmla="*/ 324 w 580"/>
                <a:gd name="T51" fmla="*/ 1706 h 1724"/>
                <a:gd name="T52" fmla="*/ 324 w 580"/>
                <a:gd name="T53" fmla="*/ 1706 h 1724"/>
                <a:gd name="T54" fmla="*/ 386 w 580"/>
                <a:gd name="T55" fmla="*/ 1020 h 1724"/>
                <a:gd name="T56" fmla="*/ 430 w 580"/>
                <a:gd name="T57" fmla="*/ 522 h 1724"/>
                <a:gd name="T58" fmla="*/ 444 w 580"/>
                <a:gd name="T59" fmla="*/ 342 h 1724"/>
                <a:gd name="T60" fmla="*/ 448 w 580"/>
                <a:gd name="T61" fmla="*/ 280 h 1724"/>
                <a:gd name="T62" fmla="*/ 448 w 580"/>
                <a:gd name="T63" fmla="*/ 244 h 1724"/>
                <a:gd name="T64" fmla="*/ 448 w 580"/>
                <a:gd name="T65" fmla="*/ 244 h 1724"/>
                <a:gd name="T66" fmla="*/ 450 w 580"/>
                <a:gd name="T67" fmla="*/ 222 h 1724"/>
                <a:gd name="T68" fmla="*/ 454 w 580"/>
                <a:gd name="T69" fmla="*/ 198 h 1724"/>
                <a:gd name="T70" fmla="*/ 460 w 580"/>
                <a:gd name="T71" fmla="*/ 176 h 1724"/>
                <a:gd name="T72" fmla="*/ 470 w 580"/>
                <a:gd name="T73" fmla="*/ 156 h 1724"/>
                <a:gd name="T74" fmla="*/ 480 w 580"/>
                <a:gd name="T75" fmla="*/ 134 h 1724"/>
                <a:gd name="T76" fmla="*/ 490 w 580"/>
                <a:gd name="T77" fmla="*/ 114 h 1724"/>
                <a:gd name="T78" fmla="*/ 514 w 580"/>
                <a:gd name="T79" fmla="*/ 78 h 1724"/>
                <a:gd name="T80" fmla="*/ 538 w 580"/>
                <a:gd name="T81" fmla="*/ 48 h 1724"/>
                <a:gd name="T82" fmla="*/ 558 w 580"/>
                <a:gd name="T83" fmla="*/ 24 h 1724"/>
                <a:gd name="T84" fmla="*/ 580 w 580"/>
                <a:gd name="T85" fmla="*/ 4 h 1724"/>
                <a:gd name="T86" fmla="*/ 580 w 580"/>
                <a:gd name="T87" fmla="*/ 4 h 1724"/>
                <a:gd name="T88" fmla="*/ 496 w 580"/>
                <a:gd name="T89" fmla="*/ 0 h 1724"/>
                <a:gd name="T90" fmla="*/ 412 w 580"/>
                <a:gd name="T91" fmla="*/ 0 h 1724"/>
                <a:gd name="T92" fmla="*/ 362 w 580"/>
                <a:gd name="T93" fmla="*/ 2 h 1724"/>
                <a:gd name="T94" fmla="*/ 312 w 580"/>
                <a:gd name="T95" fmla="*/ 4 h 1724"/>
                <a:gd name="T96" fmla="*/ 260 w 580"/>
                <a:gd name="T97" fmla="*/ 8 h 1724"/>
                <a:gd name="T98" fmla="*/ 210 w 580"/>
                <a:gd name="T99" fmla="*/ 14 h 1724"/>
                <a:gd name="T100" fmla="*/ 160 w 580"/>
                <a:gd name="T101" fmla="*/ 22 h 1724"/>
                <a:gd name="T102" fmla="*/ 116 w 580"/>
                <a:gd name="T103" fmla="*/ 30 h 1724"/>
                <a:gd name="T104" fmla="*/ 76 w 580"/>
                <a:gd name="T105" fmla="*/ 44 h 1724"/>
                <a:gd name="T106" fmla="*/ 58 w 580"/>
                <a:gd name="T107" fmla="*/ 50 h 1724"/>
                <a:gd name="T108" fmla="*/ 42 w 580"/>
                <a:gd name="T109" fmla="*/ 58 h 1724"/>
                <a:gd name="T110" fmla="*/ 28 w 580"/>
                <a:gd name="T111" fmla="*/ 68 h 1724"/>
                <a:gd name="T112" fmla="*/ 16 w 580"/>
                <a:gd name="T113" fmla="*/ 76 h 1724"/>
                <a:gd name="T114" fmla="*/ 8 w 580"/>
                <a:gd name="T115" fmla="*/ 88 h 1724"/>
                <a:gd name="T116" fmla="*/ 0 w 580"/>
                <a:gd name="T117" fmla="*/ 98 h 1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80" h="1724">
                  <a:moveTo>
                    <a:pt x="0" y="98"/>
                  </a:moveTo>
                  <a:lnTo>
                    <a:pt x="0" y="98"/>
                  </a:lnTo>
                  <a:lnTo>
                    <a:pt x="6" y="142"/>
                  </a:lnTo>
                  <a:lnTo>
                    <a:pt x="22" y="258"/>
                  </a:lnTo>
                  <a:lnTo>
                    <a:pt x="40" y="436"/>
                  </a:lnTo>
                  <a:lnTo>
                    <a:pt x="50" y="544"/>
                  </a:lnTo>
                  <a:lnTo>
                    <a:pt x="60" y="660"/>
                  </a:lnTo>
                  <a:lnTo>
                    <a:pt x="70" y="784"/>
                  </a:lnTo>
                  <a:lnTo>
                    <a:pt x="78" y="914"/>
                  </a:lnTo>
                  <a:lnTo>
                    <a:pt x="84" y="1048"/>
                  </a:lnTo>
                  <a:lnTo>
                    <a:pt x="88" y="1182"/>
                  </a:lnTo>
                  <a:lnTo>
                    <a:pt x="90" y="1318"/>
                  </a:lnTo>
                  <a:lnTo>
                    <a:pt x="86" y="1452"/>
                  </a:lnTo>
                  <a:lnTo>
                    <a:pt x="80" y="1582"/>
                  </a:lnTo>
                  <a:lnTo>
                    <a:pt x="76" y="1644"/>
                  </a:lnTo>
                  <a:lnTo>
                    <a:pt x="70" y="1706"/>
                  </a:lnTo>
                  <a:lnTo>
                    <a:pt x="70" y="1706"/>
                  </a:lnTo>
                  <a:lnTo>
                    <a:pt x="94" y="1712"/>
                  </a:lnTo>
                  <a:lnTo>
                    <a:pt x="120" y="1716"/>
                  </a:lnTo>
                  <a:lnTo>
                    <a:pt x="154" y="1720"/>
                  </a:lnTo>
                  <a:lnTo>
                    <a:pt x="194" y="1724"/>
                  </a:lnTo>
                  <a:lnTo>
                    <a:pt x="236" y="1722"/>
                  </a:lnTo>
                  <a:lnTo>
                    <a:pt x="258" y="1720"/>
                  </a:lnTo>
                  <a:lnTo>
                    <a:pt x="280" y="1718"/>
                  </a:lnTo>
                  <a:lnTo>
                    <a:pt x="302" y="1712"/>
                  </a:lnTo>
                  <a:lnTo>
                    <a:pt x="324" y="1706"/>
                  </a:lnTo>
                  <a:lnTo>
                    <a:pt x="324" y="1706"/>
                  </a:lnTo>
                  <a:lnTo>
                    <a:pt x="386" y="1020"/>
                  </a:lnTo>
                  <a:lnTo>
                    <a:pt x="430" y="522"/>
                  </a:lnTo>
                  <a:lnTo>
                    <a:pt x="444" y="342"/>
                  </a:lnTo>
                  <a:lnTo>
                    <a:pt x="448" y="280"/>
                  </a:lnTo>
                  <a:lnTo>
                    <a:pt x="448" y="244"/>
                  </a:lnTo>
                  <a:lnTo>
                    <a:pt x="448" y="244"/>
                  </a:lnTo>
                  <a:lnTo>
                    <a:pt x="450" y="222"/>
                  </a:lnTo>
                  <a:lnTo>
                    <a:pt x="454" y="198"/>
                  </a:lnTo>
                  <a:lnTo>
                    <a:pt x="460" y="176"/>
                  </a:lnTo>
                  <a:lnTo>
                    <a:pt x="470" y="156"/>
                  </a:lnTo>
                  <a:lnTo>
                    <a:pt x="480" y="134"/>
                  </a:lnTo>
                  <a:lnTo>
                    <a:pt x="490" y="114"/>
                  </a:lnTo>
                  <a:lnTo>
                    <a:pt x="514" y="78"/>
                  </a:lnTo>
                  <a:lnTo>
                    <a:pt x="538" y="48"/>
                  </a:lnTo>
                  <a:lnTo>
                    <a:pt x="558" y="24"/>
                  </a:lnTo>
                  <a:lnTo>
                    <a:pt x="580" y="4"/>
                  </a:lnTo>
                  <a:lnTo>
                    <a:pt x="580" y="4"/>
                  </a:lnTo>
                  <a:lnTo>
                    <a:pt x="496" y="0"/>
                  </a:lnTo>
                  <a:lnTo>
                    <a:pt x="412" y="0"/>
                  </a:lnTo>
                  <a:lnTo>
                    <a:pt x="362" y="2"/>
                  </a:lnTo>
                  <a:lnTo>
                    <a:pt x="312" y="4"/>
                  </a:lnTo>
                  <a:lnTo>
                    <a:pt x="260" y="8"/>
                  </a:lnTo>
                  <a:lnTo>
                    <a:pt x="210" y="14"/>
                  </a:lnTo>
                  <a:lnTo>
                    <a:pt x="160" y="22"/>
                  </a:lnTo>
                  <a:lnTo>
                    <a:pt x="116" y="30"/>
                  </a:lnTo>
                  <a:lnTo>
                    <a:pt x="76" y="44"/>
                  </a:lnTo>
                  <a:lnTo>
                    <a:pt x="58" y="50"/>
                  </a:lnTo>
                  <a:lnTo>
                    <a:pt x="42" y="58"/>
                  </a:lnTo>
                  <a:lnTo>
                    <a:pt x="28" y="68"/>
                  </a:lnTo>
                  <a:lnTo>
                    <a:pt x="16" y="76"/>
                  </a:lnTo>
                  <a:lnTo>
                    <a:pt x="8" y="88"/>
                  </a:lnTo>
                  <a:lnTo>
                    <a:pt x="0" y="98"/>
                  </a:lnTo>
                  <a:close/>
                </a:path>
              </a:pathLst>
            </a:custGeom>
            <a:solidFill>
              <a:srgbClr val="474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6" name="Freeform 45"/>
            <p:cNvSpPr>
              <a:spLocks/>
            </p:cNvSpPr>
            <p:nvPr/>
          </p:nvSpPr>
          <p:spPr bwMode="auto">
            <a:xfrm>
              <a:off x="2616200" y="8366125"/>
              <a:ext cx="920750" cy="2736850"/>
            </a:xfrm>
            <a:custGeom>
              <a:avLst/>
              <a:gdLst>
                <a:gd name="T0" fmla="*/ 0 w 580"/>
                <a:gd name="T1" fmla="*/ 98 h 1724"/>
                <a:gd name="T2" fmla="*/ 0 w 580"/>
                <a:gd name="T3" fmla="*/ 98 h 1724"/>
                <a:gd name="T4" fmla="*/ 6 w 580"/>
                <a:gd name="T5" fmla="*/ 142 h 1724"/>
                <a:gd name="T6" fmla="*/ 22 w 580"/>
                <a:gd name="T7" fmla="*/ 258 h 1724"/>
                <a:gd name="T8" fmla="*/ 40 w 580"/>
                <a:gd name="T9" fmla="*/ 436 h 1724"/>
                <a:gd name="T10" fmla="*/ 50 w 580"/>
                <a:gd name="T11" fmla="*/ 544 h 1724"/>
                <a:gd name="T12" fmla="*/ 60 w 580"/>
                <a:gd name="T13" fmla="*/ 660 h 1724"/>
                <a:gd name="T14" fmla="*/ 70 w 580"/>
                <a:gd name="T15" fmla="*/ 784 h 1724"/>
                <a:gd name="T16" fmla="*/ 78 w 580"/>
                <a:gd name="T17" fmla="*/ 914 h 1724"/>
                <a:gd name="T18" fmla="*/ 84 w 580"/>
                <a:gd name="T19" fmla="*/ 1048 h 1724"/>
                <a:gd name="T20" fmla="*/ 88 w 580"/>
                <a:gd name="T21" fmla="*/ 1182 h 1724"/>
                <a:gd name="T22" fmla="*/ 90 w 580"/>
                <a:gd name="T23" fmla="*/ 1318 h 1724"/>
                <a:gd name="T24" fmla="*/ 86 w 580"/>
                <a:gd name="T25" fmla="*/ 1452 h 1724"/>
                <a:gd name="T26" fmla="*/ 80 w 580"/>
                <a:gd name="T27" fmla="*/ 1582 h 1724"/>
                <a:gd name="T28" fmla="*/ 76 w 580"/>
                <a:gd name="T29" fmla="*/ 1644 h 1724"/>
                <a:gd name="T30" fmla="*/ 70 w 580"/>
                <a:gd name="T31" fmla="*/ 1706 h 1724"/>
                <a:gd name="T32" fmla="*/ 70 w 580"/>
                <a:gd name="T33" fmla="*/ 1706 h 1724"/>
                <a:gd name="T34" fmla="*/ 94 w 580"/>
                <a:gd name="T35" fmla="*/ 1712 h 1724"/>
                <a:gd name="T36" fmla="*/ 120 w 580"/>
                <a:gd name="T37" fmla="*/ 1716 h 1724"/>
                <a:gd name="T38" fmla="*/ 154 w 580"/>
                <a:gd name="T39" fmla="*/ 1720 h 1724"/>
                <a:gd name="T40" fmla="*/ 194 w 580"/>
                <a:gd name="T41" fmla="*/ 1724 h 1724"/>
                <a:gd name="T42" fmla="*/ 236 w 580"/>
                <a:gd name="T43" fmla="*/ 1722 h 1724"/>
                <a:gd name="T44" fmla="*/ 258 w 580"/>
                <a:gd name="T45" fmla="*/ 1720 h 1724"/>
                <a:gd name="T46" fmla="*/ 280 w 580"/>
                <a:gd name="T47" fmla="*/ 1718 h 1724"/>
                <a:gd name="T48" fmla="*/ 302 w 580"/>
                <a:gd name="T49" fmla="*/ 1712 h 1724"/>
                <a:gd name="T50" fmla="*/ 324 w 580"/>
                <a:gd name="T51" fmla="*/ 1706 h 1724"/>
                <a:gd name="T52" fmla="*/ 324 w 580"/>
                <a:gd name="T53" fmla="*/ 1706 h 1724"/>
                <a:gd name="T54" fmla="*/ 386 w 580"/>
                <a:gd name="T55" fmla="*/ 1020 h 1724"/>
                <a:gd name="T56" fmla="*/ 430 w 580"/>
                <a:gd name="T57" fmla="*/ 522 h 1724"/>
                <a:gd name="T58" fmla="*/ 444 w 580"/>
                <a:gd name="T59" fmla="*/ 342 h 1724"/>
                <a:gd name="T60" fmla="*/ 448 w 580"/>
                <a:gd name="T61" fmla="*/ 280 h 1724"/>
                <a:gd name="T62" fmla="*/ 448 w 580"/>
                <a:gd name="T63" fmla="*/ 244 h 1724"/>
                <a:gd name="T64" fmla="*/ 448 w 580"/>
                <a:gd name="T65" fmla="*/ 244 h 1724"/>
                <a:gd name="T66" fmla="*/ 450 w 580"/>
                <a:gd name="T67" fmla="*/ 222 h 1724"/>
                <a:gd name="T68" fmla="*/ 454 w 580"/>
                <a:gd name="T69" fmla="*/ 198 h 1724"/>
                <a:gd name="T70" fmla="*/ 460 w 580"/>
                <a:gd name="T71" fmla="*/ 176 h 1724"/>
                <a:gd name="T72" fmla="*/ 470 w 580"/>
                <a:gd name="T73" fmla="*/ 156 h 1724"/>
                <a:gd name="T74" fmla="*/ 480 w 580"/>
                <a:gd name="T75" fmla="*/ 134 h 1724"/>
                <a:gd name="T76" fmla="*/ 490 w 580"/>
                <a:gd name="T77" fmla="*/ 114 h 1724"/>
                <a:gd name="T78" fmla="*/ 514 w 580"/>
                <a:gd name="T79" fmla="*/ 78 h 1724"/>
                <a:gd name="T80" fmla="*/ 538 w 580"/>
                <a:gd name="T81" fmla="*/ 48 h 1724"/>
                <a:gd name="T82" fmla="*/ 558 w 580"/>
                <a:gd name="T83" fmla="*/ 24 h 1724"/>
                <a:gd name="T84" fmla="*/ 580 w 580"/>
                <a:gd name="T85" fmla="*/ 4 h 1724"/>
                <a:gd name="T86" fmla="*/ 580 w 580"/>
                <a:gd name="T87" fmla="*/ 4 h 1724"/>
                <a:gd name="T88" fmla="*/ 496 w 580"/>
                <a:gd name="T89" fmla="*/ 0 h 1724"/>
                <a:gd name="T90" fmla="*/ 412 w 580"/>
                <a:gd name="T91" fmla="*/ 0 h 1724"/>
                <a:gd name="T92" fmla="*/ 362 w 580"/>
                <a:gd name="T93" fmla="*/ 2 h 1724"/>
                <a:gd name="T94" fmla="*/ 312 w 580"/>
                <a:gd name="T95" fmla="*/ 4 h 1724"/>
                <a:gd name="T96" fmla="*/ 260 w 580"/>
                <a:gd name="T97" fmla="*/ 8 h 1724"/>
                <a:gd name="T98" fmla="*/ 210 w 580"/>
                <a:gd name="T99" fmla="*/ 14 h 1724"/>
                <a:gd name="T100" fmla="*/ 160 w 580"/>
                <a:gd name="T101" fmla="*/ 22 h 1724"/>
                <a:gd name="T102" fmla="*/ 116 w 580"/>
                <a:gd name="T103" fmla="*/ 30 h 1724"/>
                <a:gd name="T104" fmla="*/ 76 w 580"/>
                <a:gd name="T105" fmla="*/ 44 h 1724"/>
                <a:gd name="T106" fmla="*/ 58 w 580"/>
                <a:gd name="T107" fmla="*/ 50 h 1724"/>
                <a:gd name="T108" fmla="*/ 42 w 580"/>
                <a:gd name="T109" fmla="*/ 58 h 1724"/>
                <a:gd name="T110" fmla="*/ 28 w 580"/>
                <a:gd name="T111" fmla="*/ 68 h 1724"/>
                <a:gd name="T112" fmla="*/ 16 w 580"/>
                <a:gd name="T113" fmla="*/ 76 h 1724"/>
                <a:gd name="T114" fmla="*/ 8 w 580"/>
                <a:gd name="T115" fmla="*/ 88 h 1724"/>
                <a:gd name="T116" fmla="*/ 0 w 580"/>
                <a:gd name="T117" fmla="*/ 98 h 1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80" h="1724">
                  <a:moveTo>
                    <a:pt x="0" y="98"/>
                  </a:moveTo>
                  <a:lnTo>
                    <a:pt x="0" y="98"/>
                  </a:lnTo>
                  <a:lnTo>
                    <a:pt x="6" y="142"/>
                  </a:lnTo>
                  <a:lnTo>
                    <a:pt x="22" y="258"/>
                  </a:lnTo>
                  <a:lnTo>
                    <a:pt x="40" y="436"/>
                  </a:lnTo>
                  <a:lnTo>
                    <a:pt x="50" y="544"/>
                  </a:lnTo>
                  <a:lnTo>
                    <a:pt x="60" y="660"/>
                  </a:lnTo>
                  <a:lnTo>
                    <a:pt x="70" y="784"/>
                  </a:lnTo>
                  <a:lnTo>
                    <a:pt x="78" y="914"/>
                  </a:lnTo>
                  <a:lnTo>
                    <a:pt x="84" y="1048"/>
                  </a:lnTo>
                  <a:lnTo>
                    <a:pt x="88" y="1182"/>
                  </a:lnTo>
                  <a:lnTo>
                    <a:pt x="90" y="1318"/>
                  </a:lnTo>
                  <a:lnTo>
                    <a:pt x="86" y="1452"/>
                  </a:lnTo>
                  <a:lnTo>
                    <a:pt x="80" y="1582"/>
                  </a:lnTo>
                  <a:lnTo>
                    <a:pt x="76" y="1644"/>
                  </a:lnTo>
                  <a:lnTo>
                    <a:pt x="70" y="1706"/>
                  </a:lnTo>
                  <a:lnTo>
                    <a:pt x="70" y="1706"/>
                  </a:lnTo>
                  <a:lnTo>
                    <a:pt x="94" y="1712"/>
                  </a:lnTo>
                  <a:lnTo>
                    <a:pt x="120" y="1716"/>
                  </a:lnTo>
                  <a:lnTo>
                    <a:pt x="154" y="1720"/>
                  </a:lnTo>
                  <a:lnTo>
                    <a:pt x="194" y="1724"/>
                  </a:lnTo>
                  <a:lnTo>
                    <a:pt x="236" y="1722"/>
                  </a:lnTo>
                  <a:lnTo>
                    <a:pt x="258" y="1720"/>
                  </a:lnTo>
                  <a:lnTo>
                    <a:pt x="280" y="1718"/>
                  </a:lnTo>
                  <a:lnTo>
                    <a:pt x="302" y="1712"/>
                  </a:lnTo>
                  <a:lnTo>
                    <a:pt x="324" y="1706"/>
                  </a:lnTo>
                  <a:lnTo>
                    <a:pt x="324" y="1706"/>
                  </a:lnTo>
                  <a:lnTo>
                    <a:pt x="386" y="1020"/>
                  </a:lnTo>
                  <a:lnTo>
                    <a:pt x="430" y="522"/>
                  </a:lnTo>
                  <a:lnTo>
                    <a:pt x="444" y="342"/>
                  </a:lnTo>
                  <a:lnTo>
                    <a:pt x="448" y="280"/>
                  </a:lnTo>
                  <a:lnTo>
                    <a:pt x="448" y="244"/>
                  </a:lnTo>
                  <a:lnTo>
                    <a:pt x="448" y="244"/>
                  </a:lnTo>
                  <a:lnTo>
                    <a:pt x="450" y="222"/>
                  </a:lnTo>
                  <a:lnTo>
                    <a:pt x="454" y="198"/>
                  </a:lnTo>
                  <a:lnTo>
                    <a:pt x="460" y="176"/>
                  </a:lnTo>
                  <a:lnTo>
                    <a:pt x="470" y="156"/>
                  </a:lnTo>
                  <a:lnTo>
                    <a:pt x="480" y="134"/>
                  </a:lnTo>
                  <a:lnTo>
                    <a:pt x="490" y="114"/>
                  </a:lnTo>
                  <a:lnTo>
                    <a:pt x="514" y="78"/>
                  </a:lnTo>
                  <a:lnTo>
                    <a:pt x="538" y="48"/>
                  </a:lnTo>
                  <a:lnTo>
                    <a:pt x="558" y="24"/>
                  </a:lnTo>
                  <a:lnTo>
                    <a:pt x="580" y="4"/>
                  </a:lnTo>
                  <a:lnTo>
                    <a:pt x="580" y="4"/>
                  </a:lnTo>
                  <a:lnTo>
                    <a:pt x="496" y="0"/>
                  </a:lnTo>
                  <a:lnTo>
                    <a:pt x="412" y="0"/>
                  </a:lnTo>
                  <a:lnTo>
                    <a:pt x="362" y="2"/>
                  </a:lnTo>
                  <a:lnTo>
                    <a:pt x="312" y="4"/>
                  </a:lnTo>
                  <a:lnTo>
                    <a:pt x="260" y="8"/>
                  </a:lnTo>
                  <a:lnTo>
                    <a:pt x="210" y="14"/>
                  </a:lnTo>
                  <a:lnTo>
                    <a:pt x="160" y="22"/>
                  </a:lnTo>
                  <a:lnTo>
                    <a:pt x="116" y="30"/>
                  </a:lnTo>
                  <a:lnTo>
                    <a:pt x="76" y="44"/>
                  </a:lnTo>
                  <a:lnTo>
                    <a:pt x="58" y="50"/>
                  </a:lnTo>
                  <a:lnTo>
                    <a:pt x="42" y="58"/>
                  </a:lnTo>
                  <a:lnTo>
                    <a:pt x="28" y="68"/>
                  </a:lnTo>
                  <a:lnTo>
                    <a:pt x="16" y="76"/>
                  </a:lnTo>
                  <a:lnTo>
                    <a:pt x="8" y="88"/>
                  </a:lnTo>
                  <a:lnTo>
                    <a:pt x="0" y="9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7" name="Freeform 46"/>
            <p:cNvSpPr>
              <a:spLocks/>
            </p:cNvSpPr>
            <p:nvPr/>
          </p:nvSpPr>
          <p:spPr bwMode="auto">
            <a:xfrm>
              <a:off x="3051175" y="8334375"/>
              <a:ext cx="552450" cy="2733675"/>
            </a:xfrm>
            <a:custGeom>
              <a:avLst/>
              <a:gdLst>
                <a:gd name="T0" fmla="*/ 346 w 348"/>
                <a:gd name="T1" fmla="*/ 24 h 1722"/>
                <a:gd name="T2" fmla="*/ 346 w 348"/>
                <a:gd name="T3" fmla="*/ 24 h 1722"/>
                <a:gd name="T4" fmla="*/ 346 w 348"/>
                <a:gd name="T5" fmla="*/ 64 h 1722"/>
                <a:gd name="T6" fmla="*/ 348 w 348"/>
                <a:gd name="T7" fmla="*/ 178 h 1722"/>
                <a:gd name="T8" fmla="*/ 348 w 348"/>
                <a:gd name="T9" fmla="*/ 354 h 1722"/>
                <a:gd name="T10" fmla="*/ 344 w 348"/>
                <a:gd name="T11" fmla="*/ 460 h 1722"/>
                <a:gd name="T12" fmla="*/ 340 w 348"/>
                <a:gd name="T13" fmla="*/ 578 h 1722"/>
                <a:gd name="T14" fmla="*/ 334 w 348"/>
                <a:gd name="T15" fmla="*/ 704 h 1722"/>
                <a:gd name="T16" fmla="*/ 326 w 348"/>
                <a:gd name="T17" fmla="*/ 838 h 1722"/>
                <a:gd name="T18" fmla="*/ 314 w 348"/>
                <a:gd name="T19" fmla="*/ 978 h 1722"/>
                <a:gd name="T20" fmla="*/ 298 w 348"/>
                <a:gd name="T21" fmla="*/ 1124 h 1722"/>
                <a:gd name="T22" fmla="*/ 280 w 348"/>
                <a:gd name="T23" fmla="*/ 1270 h 1722"/>
                <a:gd name="T24" fmla="*/ 256 w 348"/>
                <a:gd name="T25" fmla="*/ 1420 h 1722"/>
                <a:gd name="T26" fmla="*/ 244 w 348"/>
                <a:gd name="T27" fmla="*/ 1494 h 1722"/>
                <a:gd name="T28" fmla="*/ 228 w 348"/>
                <a:gd name="T29" fmla="*/ 1568 h 1722"/>
                <a:gd name="T30" fmla="*/ 214 w 348"/>
                <a:gd name="T31" fmla="*/ 1642 h 1722"/>
                <a:gd name="T32" fmla="*/ 196 w 348"/>
                <a:gd name="T33" fmla="*/ 1714 h 1722"/>
                <a:gd name="T34" fmla="*/ 196 w 348"/>
                <a:gd name="T35" fmla="*/ 1714 h 1722"/>
                <a:gd name="T36" fmla="*/ 178 w 348"/>
                <a:gd name="T37" fmla="*/ 1718 h 1722"/>
                <a:gd name="T38" fmla="*/ 158 w 348"/>
                <a:gd name="T39" fmla="*/ 1722 h 1722"/>
                <a:gd name="T40" fmla="*/ 132 w 348"/>
                <a:gd name="T41" fmla="*/ 1722 h 1722"/>
                <a:gd name="T42" fmla="*/ 100 w 348"/>
                <a:gd name="T43" fmla="*/ 1722 h 1722"/>
                <a:gd name="T44" fmla="*/ 68 w 348"/>
                <a:gd name="T45" fmla="*/ 1718 h 1722"/>
                <a:gd name="T46" fmla="*/ 50 w 348"/>
                <a:gd name="T47" fmla="*/ 1714 h 1722"/>
                <a:gd name="T48" fmla="*/ 34 w 348"/>
                <a:gd name="T49" fmla="*/ 1710 h 1722"/>
                <a:gd name="T50" fmla="*/ 16 w 348"/>
                <a:gd name="T51" fmla="*/ 1702 h 1722"/>
                <a:gd name="T52" fmla="*/ 0 w 348"/>
                <a:gd name="T53" fmla="*/ 1694 h 1722"/>
                <a:gd name="T54" fmla="*/ 0 w 348"/>
                <a:gd name="T55" fmla="*/ 1694 h 1722"/>
                <a:gd name="T56" fmla="*/ 20 w 348"/>
                <a:gd name="T57" fmla="*/ 1246 h 1722"/>
                <a:gd name="T58" fmla="*/ 34 w 348"/>
                <a:gd name="T59" fmla="*/ 906 h 1722"/>
                <a:gd name="T60" fmla="*/ 38 w 348"/>
                <a:gd name="T61" fmla="*/ 770 h 1722"/>
                <a:gd name="T62" fmla="*/ 40 w 348"/>
                <a:gd name="T63" fmla="*/ 680 h 1722"/>
                <a:gd name="T64" fmla="*/ 40 w 348"/>
                <a:gd name="T65" fmla="*/ 680 h 1722"/>
                <a:gd name="T66" fmla="*/ 42 w 348"/>
                <a:gd name="T67" fmla="*/ 608 h 1722"/>
                <a:gd name="T68" fmla="*/ 48 w 348"/>
                <a:gd name="T69" fmla="*/ 520 h 1722"/>
                <a:gd name="T70" fmla="*/ 56 w 348"/>
                <a:gd name="T71" fmla="*/ 422 h 1722"/>
                <a:gd name="T72" fmla="*/ 66 w 348"/>
                <a:gd name="T73" fmla="*/ 322 h 1722"/>
                <a:gd name="T74" fmla="*/ 78 w 348"/>
                <a:gd name="T75" fmla="*/ 230 h 1722"/>
                <a:gd name="T76" fmla="*/ 88 w 348"/>
                <a:gd name="T77" fmla="*/ 148 h 1722"/>
                <a:gd name="T78" fmla="*/ 98 w 348"/>
                <a:gd name="T79" fmla="*/ 90 h 1722"/>
                <a:gd name="T80" fmla="*/ 104 w 348"/>
                <a:gd name="T81" fmla="*/ 58 h 1722"/>
                <a:gd name="T82" fmla="*/ 104 w 348"/>
                <a:gd name="T83" fmla="*/ 58 h 1722"/>
                <a:gd name="T84" fmla="*/ 108 w 348"/>
                <a:gd name="T85" fmla="*/ 52 h 1722"/>
                <a:gd name="T86" fmla="*/ 116 w 348"/>
                <a:gd name="T87" fmla="*/ 44 h 1722"/>
                <a:gd name="T88" fmla="*/ 124 w 348"/>
                <a:gd name="T89" fmla="*/ 36 h 1722"/>
                <a:gd name="T90" fmla="*/ 136 w 348"/>
                <a:gd name="T91" fmla="*/ 30 h 1722"/>
                <a:gd name="T92" fmla="*/ 164 w 348"/>
                <a:gd name="T93" fmla="*/ 16 h 1722"/>
                <a:gd name="T94" fmla="*/ 180 w 348"/>
                <a:gd name="T95" fmla="*/ 10 h 1722"/>
                <a:gd name="T96" fmla="*/ 196 w 348"/>
                <a:gd name="T97" fmla="*/ 6 h 1722"/>
                <a:gd name="T98" fmla="*/ 214 w 348"/>
                <a:gd name="T99" fmla="*/ 2 h 1722"/>
                <a:gd name="T100" fmla="*/ 234 w 348"/>
                <a:gd name="T101" fmla="*/ 0 h 1722"/>
                <a:gd name="T102" fmla="*/ 252 w 348"/>
                <a:gd name="T103" fmla="*/ 0 h 1722"/>
                <a:gd name="T104" fmla="*/ 272 w 348"/>
                <a:gd name="T105" fmla="*/ 0 h 1722"/>
                <a:gd name="T106" fmla="*/ 290 w 348"/>
                <a:gd name="T107" fmla="*/ 2 h 1722"/>
                <a:gd name="T108" fmla="*/ 310 w 348"/>
                <a:gd name="T109" fmla="*/ 8 h 1722"/>
                <a:gd name="T110" fmla="*/ 328 w 348"/>
                <a:gd name="T111" fmla="*/ 14 h 1722"/>
                <a:gd name="T112" fmla="*/ 346 w 348"/>
                <a:gd name="T113" fmla="*/ 24 h 1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8" h="1722">
                  <a:moveTo>
                    <a:pt x="346" y="24"/>
                  </a:moveTo>
                  <a:lnTo>
                    <a:pt x="346" y="24"/>
                  </a:lnTo>
                  <a:lnTo>
                    <a:pt x="346" y="64"/>
                  </a:lnTo>
                  <a:lnTo>
                    <a:pt x="348" y="178"/>
                  </a:lnTo>
                  <a:lnTo>
                    <a:pt x="348" y="354"/>
                  </a:lnTo>
                  <a:lnTo>
                    <a:pt x="344" y="460"/>
                  </a:lnTo>
                  <a:lnTo>
                    <a:pt x="340" y="578"/>
                  </a:lnTo>
                  <a:lnTo>
                    <a:pt x="334" y="704"/>
                  </a:lnTo>
                  <a:lnTo>
                    <a:pt x="326" y="838"/>
                  </a:lnTo>
                  <a:lnTo>
                    <a:pt x="314" y="978"/>
                  </a:lnTo>
                  <a:lnTo>
                    <a:pt x="298" y="1124"/>
                  </a:lnTo>
                  <a:lnTo>
                    <a:pt x="280" y="1270"/>
                  </a:lnTo>
                  <a:lnTo>
                    <a:pt x="256" y="1420"/>
                  </a:lnTo>
                  <a:lnTo>
                    <a:pt x="244" y="1494"/>
                  </a:lnTo>
                  <a:lnTo>
                    <a:pt x="228" y="1568"/>
                  </a:lnTo>
                  <a:lnTo>
                    <a:pt x="214" y="1642"/>
                  </a:lnTo>
                  <a:lnTo>
                    <a:pt x="196" y="1714"/>
                  </a:lnTo>
                  <a:lnTo>
                    <a:pt x="196" y="1714"/>
                  </a:lnTo>
                  <a:lnTo>
                    <a:pt x="178" y="1718"/>
                  </a:lnTo>
                  <a:lnTo>
                    <a:pt x="158" y="1722"/>
                  </a:lnTo>
                  <a:lnTo>
                    <a:pt x="132" y="1722"/>
                  </a:lnTo>
                  <a:lnTo>
                    <a:pt x="100" y="1722"/>
                  </a:lnTo>
                  <a:lnTo>
                    <a:pt x="68" y="1718"/>
                  </a:lnTo>
                  <a:lnTo>
                    <a:pt x="50" y="1714"/>
                  </a:lnTo>
                  <a:lnTo>
                    <a:pt x="34" y="1710"/>
                  </a:lnTo>
                  <a:lnTo>
                    <a:pt x="16" y="1702"/>
                  </a:lnTo>
                  <a:lnTo>
                    <a:pt x="0" y="1694"/>
                  </a:lnTo>
                  <a:lnTo>
                    <a:pt x="0" y="1694"/>
                  </a:lnTo>
                  <a:lnTo>
                    <a:pt x="20" y="1246"/>
                  </a:lnTo>
                  <a:lnTo>
                    <a:pt x="34" y="906"/>
                  </a:lnTo>
                  <a:lnTo>
                    <a:pt x="38" y="770"/>
                  </a:lnTo>
                  <a:lnTo>
                    <a:pt x="40" y="680"/>
                  </a:lnTo>
                  <a:lnTo>
                    <a:pt x="40" y="680"/>
                  </a:lnTo>
                  <a:lnTo>
                    <a:pt x="42" y="608"/>
                  </a:lnTo>
                  <a:lnTo>
                    <a:pt x="48" y="520"/>
                  </a:lnTo>
                  <a:lnTo>
                    <a:pt x="56" y="422"/>
                  </a:lnTo>
                  <a:lnTo>
                    <a:pt x="66" y="322"/>
                  </a:lnTo>
                  <a:lnTo>
                    <a:pt x="78" y="230"/>
                  </a:lnTo>
                  <a:lnTo>
                    <a:pt x="88" y="148"/>
                  </a:lnTo>
                  <a:lnTo>
                    <a:pt x="98" y="90"/>
                  </a:lnTo>
                  <a:lnTo>
                    <a:pt x="104" y="58"/>
                  </a:lnTo>
                  <a:lnTo>
                    <a:pt x="104" y="58"/>
                  </a:lnTo>
                  <a:lnTo>
                    <a:pt x="108" y="52"/>
                  </a:lnTo>
                  <a:lnTo>
                    <a:pt x="116" y="44"/>
                  </a:lnTo>
                  <a:lnTo>
                    <a:pt x="124" y="36"/>
                  </a:lnTo>
                  <a:lnTo>
                    <a:pt x="136" y="30"/>
                  </a:lnTo>
                  <a:lnTo>
                    <a:pt x="164" y="16"/>
                  </a:lnTo>
                  <a:lnTo>
                    <a:pt x="180" y="10"/>
                  </a:lnTo>
                  <a:lnTo>
                    <a:pt x="196" y="6"/>
                  </a:lnTo>
                  <a:lnTo>
                    <a:pt x="214" y="2"/>
                  </a:lnTo>
                  <a:lnTo>
                    <a:pt x="234" y="0"/>
                  </a:lnTo>
                  <a:lnTo>
                    <a:pt x="252" y="0"/>
                  </a:lnTo>
                  <a:lnTo>
                    <a:pt x="272" y="0"/>
                  </a:lnTo>
                  <a:lnTo>
                    <a:pt x="290" y="2"/>
                  </a:lnTo>
                  <a:lnTo>
                    <a:pt x="310" y="8"/>
                  </a:lnTo>
                  <a:lnTo>
                    <a:pt x="328" y="14"/>
                  </a:lnTo>
                  <a:lnTo>
                    <a:pt x="346" y="24"/>
                  </a:lnTo>
                  <a:close/>
                </a:path>
              </a:pathLst>
            </a:custGeom>
            <a:solidFill>
              <a:srgbClr val="474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8" name="Freeform 47"/>
            <p:cNvSpPr>
              <a:spLocks/>
            </p:cNvSpPr>
            <p:nvPr/>
          </p:nvSpPr>
          <p:spPr bwMode="auto">
            <a:xfrm>
              <a:off x="3051175" y="8334375"/>
              <a:ext cx="552450" cy="2733675"/>
            </a:xfrm>
            <a:custGeom>
              <a:avLst/>
              <a:gdLst>
                <a:gd name="T0" fmla="*/ 346 w 348"/>
                <a:gd name="T1" fmla="*/ 24 h 1722"/>
                <a:gd name="T2" fmla="*/ 346 w 348"/>
                <a:gd name="T3" fmla="*/ 24 h 1722"/>
                <a:gd name="T4" fmla="*/ 346 w 348"/>
                <a:gd name="T5" fmla="*/ 64 h 1722"/>
                <a:gd name="T6" fmla="*/ 348 w 348"/>
                <a:gd name="T7" fmla="*/ 178 h 1722"/>
                <a:gd name="T8" fmla="*/ 348 w 348"/>
                <a:gd name="T9" fmla="*/ 354 h 1722"/>
                <a:gd name="T10" fmla="*/ 344 w 348"/>
                <a:gd name="T11" fmla="*/ 460 h 1722"/>
                <a:gd name="T12" fmla="*/ 340 w 348"/>
                <a:gd name="T13" fmla="*/ 578 h 1722"/>
                <a:gd name="T14" fmla="*/ 334 w 348"/>
                <a:gd name="T15" fmla="*/ 704 h 1722"/>
                <a:gd name="T16" fmla="*/ 326 w 348"/>
                <a:gd name="T17" fmla="*/ 838 h 1722"/>
                <a:gd name="T18" fmla="*/ 314 w 348"/>
                <a:gd name="T19" fmla="*/ 978 h 1722"/>
                <a:gd name="T20" fmla="*/ 298 w 348"/>
                <a:gd name="T21" fmla="*/ 1124 h 1722"/>
                <a:gd name="T22" fmla="*/ 280 w 348"/>
                <a:gd name="T23" fmla="*/ 1270 h 1722"/>
                <a:gd name="T24" fmla="*/ 256 w 348"/>
                <a:gd name="T25" fmla="*/ 1420 h 1722"/>
                <a:gd name="T26" fmla="*/ 244 w 348"/>
                <a:gd name="T27" fmla="*/ 1494 h 1722"/>
                <a:gd name="T28" fmla="*/ 228 w 348"/>
                <a:gd name="T29" fmla="*/ 1568 h 1722"/>
                <a:gd name="T30" fmla="*/ 214 w 348"/>
                <a:gd name="T31" fmla="*/ 1642 h 1722"/>
                <a:gd name="T32" fmla="*/ 196 w 348"/>
                <a:gd name="T33" fmla="*/ 1714 h 1722"/>
                <a:gd name="T34" fmla="*/ 196 w 348"/>
                <a:gd name="T35" fmla="*/ 1714 h 1722"/>
                <a:gd name="T36" fmla="*/ 178 w 348"/>
                <a:gd name="T37" fmla="*/ 1718 h 1722"/>
                <a:gd name="T38" fmla="*/ 158 w 348"/>
                <a:gd name="T39" fmla="*/ 1722 h 1722"/>
                <a:gd name="T40" fmla="*/ 132 w 348"/>
                <a:gd name="T41" fmla="*/ 1722 h 1722"/>
                <a:gd name="T42" fmla="*/ 100 w 348"/>
                <a:gd name="T43" fmla="*/ 1722 h 1722"/>
                <a:gd name="T44" fmla="*/ 68 w 348"/>
                <a:gd name="T45" fmla="*/ 1718 h 1722"/>
                <a:gd name="T46" fmla="*/ 50 w 348"/>
                <a:gd name="T47" fmla="*/ 1714 h 1722"/>
                <a:gd name="T48" fmla="*/ 34 w 348"/>
                <a:gd name="T49" fmla="*/ 1710 h 1722"/>
                <a:gd name="T50" fmla="*/ 16 w 348"/>
                <a:gd name="T51" fmla="*/ 1702 h 1722"/>
                <a:gd name="T52" fmla="*/ 0 w 348"/>
                <a:gd name="T53" fmla="*/ 1694 h 1722"/>
                <a:gd name="T54" fmla="*/ 0 w 348"/>
                <a:gd name="T55" fmla="*/ 1694 h 1722"/>
                <a:gd name="T56" fmla="*/ 20 w 348"/>
                <a:gd name="T57" fmla="*/ 1246 h 1722"/>
                <a:gd name="T58" fmla="*/ 34 w 348"/>
                <a:gd name="T59" fmla="*/ 906 h 1722"/>
                <a:gd name="T60" fmla="*/ 38 w 348"/>
                <a:gd name="T61" fmla="*/ 770 h 1722"/>
                <a:gd name="T62" fmla="*/ 40 w 348"/>
                <a:gd name="T63" fmla="*/ 680 h 1722"/>
                <a:gd name="T64" fmla="*/ 40 w 348"/>
                <a:gd name="T65" fmla="*/ 680 h 1722"/>
                <a:gd name="T66" fmla="*/ 42 w 348"/>
                <a:gd name="T67" fmla="*/ 608 h 1722"/>
                <a:gd name="T68" fmla="*/ 48 w 348"/>
                <a:gd name="T69" fmla="*/ 520 h 1722"/>
                <a:gd name="T70" fmla="*/ 56 w 348"/>
                <a:gd name="T71" fmla="*/ 422 h 1722"/>
                <a:gd name="T72" fmla="*/ 66 w 348"/>
                <a:gd name="T73" fmla="*/ 322 h 1722"/>
                <a:gd name="T74" fmla="*/ 78 w 348"/>
                <a:gd name="T75" fmla="*/ 230 h 1722"/>
                <a:gd name="T76" fmla="*/ 88 w 348"/>
                <a:gd name="T77" fmla="*/ 148 h 1722"/>
                <a:gd name="T78" fmla="*/ 98 w 348"/>
                <a:gd name="T79" fmla="*/ 90 h 1722"/>
                <a:gd name="T80" fmla="*/ 104 w 348"/>
                <a:gd name="T81" fmla="*/ 58 h 1722"/>
                <a:gd name="T82" fmla="*/ 104 w 348"/>
                <a:gd name="T83" fmla="*/ 58 h 1722"/>
                <a:gd name="T84" fmla="*/ 108 w 348"/>
                <a:gd name="T85" fmla="*/ 52 h 1722"/>
                <a:gd name="T86" fmla="*/ 116 w 348"/>
                <a:gd name="T87" fmla="*/ 44 h 1722"/>
                <a:gd name="T88" fmla="*/ 124 w 348"/>
                <a:gd name="T89" fmla="*/ 36 h 1722"/>
                <a:gd name="T90" fmla="*/ 136 w 348"/>
                <a:gd name="T91" fmla="*/ 30 h 1722"/>
                <a:gd name="T92" fmla="*/ 164 w 348"/>
                <a:gd name="T93" fmla="*/ 16 h 1722"/>
                <a:gd name="T94" fmla="*/ 180 w 348"/>
                <a:gd name="T95" fmla="*/ 10 h 1722"/>
                <a:gd name="T96" fmla="*/ 196 w 348"/>
                <a:gd name="T97" fmla="*/ 6 h 1722"/>
                <a:gd name="T98" fmla="*/ 214 w 348"/>
                <a:gd name="T99" fmla="*/ 2 h 1722"/>
                <a:gd name="T100" fmla="*/ 234 w 348"/>
                <a:gd name="T101" fmla="*/ 0 h 1722"/>
                <a:gd name="T102" fmla="*/ 252 w 348"/>
                <a:gd name="T103" fmla="*/ 0 h 1722"/>
                <a:gd name="T104" fmla="*/ 272 w 348"/>
                <a:gd name="T105" fmla="*/ 0 h 1722"/>
                <a:gd name="T106" fmla="*/ 290 w 348"/>
                <a:gd name="T107" fmla="*/ 2 h 1722"/>
                <a:gd name="T108" fmla="*/ 310 w 348"/>
                <a:gd name="T109" fmla="*/ 8 h 1722"/>
                <a:gd name="T110" fmla="*/ 328 w 348"/>
                <a:gd name="T111" fmla="*/ 14 h 1722"/>
                <a:gd name="T112" fmla="*/ 346 w 348"/>
                <a:gd name="T113" fmla="*/ 24 h 1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8" h="1722">
                  <a:moveTo>
                    <a:pt x="346" y="24"/>
                  </a:moveTo>
                  <a:lnTo>
                    <a:pt x="346" y="24"/>
                  </a:lnTo>
                  <a:lnTo>
                    <a:pt x="346" y="64"/>
                  </a:lnTo>
                  <a:lnTo>
                    <a:pt x="348" y="178"/>
                  </a:lnTo>
                  <a:lnTo>
                    <a:pt x="348" y="354"/>
                  </a:lnTo>
                  <a:lnTo>
                    <a:pt x="344" y="460"/>
                  </a:lnTo>
                  <a:lnTo>
                    <a:pt x="340" y="578"/>
                  </a:lnTo>
                  <a:lnTo>
                    <a:pt x="334" y="704"/>
                  </a:lnTo>
                  <a:lnTo>
                    <a:pt x="326" y="838"/>
                  </a:lnTo>
                  <a:lnTo>
                    <a:pt x="314" y="978"/>
                  </a:lnTo>
                  <a:lnTo>
                    <a:pt x="298" y="1124"/>
                  </a:lnTo>
                  <a:lnTo>
                    <a:pt x="280" y="1270"/>
                  </a:lnTo>
                  <a:lnTo>
                    <a:pt x="256" y="1420"/>
                  </a:lnTo>
                  <a:lnTo>
                    <a:pt x="244" y="1494"/>
                  </a:lnTo>
                  <a:lnTo>
                    <a:pt x="228" y="1568"/>
                  </a:lnTo>
                  <a:lnTo>
                    <a:pt x="214" y="1642"/>
                  </a:lnTo>
                  <a:lnTo>
                    <a:pt x="196" y="1714"/>
                  </a:lnTo>
                  <a:lnTo>
                    <a:pt x="196" y="1714"/>
                  </a:lnTo>
                  <a:lnTo>
                    <a:pt x="178" y="1718"/>
                  </a:lnTo>
                  <a:lnTo>
                    <a:pt x="158" y="1722"/>
                  </a:lnTo>
                  <a:lnTo>
                    <a:pt x="132" y="1722"/>
                  </a:lnTo>
                  <a:lnTo>
                    <a:pt x="100" y="1722"/>
                  </a:lnTo>
                  <a:lnTo>
                    <a:pt x="68" y="1718"/>
                  </a:lnTo>
                  <a:lnTo>
                    <a:pt x="50" y="1714"/>
                  </a:lnTo>
                  <a:lnTo>
                    <a:pt x="34" y="1710"/>
                  </a:lnTo>
                  <a:lnTo>
                    <a:pt x="16" y="1702"/>
                  </a:lnTo>
                  <a:lnTo>
                    <a:pt x="0" y="1694"/>
                  </a:lnTo>
                  <a:lnTo>
                    <a:pt x="0" y="1694"/>
                  </a:lnTo>
                  <a:lnTo>
                    <a:pt x="20" y="1246"/>
                  </a:lnTo>
                  <a:lnTo>
                    <a:pt x="34" y="906"/>
                  </a:lnTo>
                  <a:lnTo>
                    <a:pt x="38" y="770"/>
                  </a:lnTo>
                  <a:lnTo>
                    <a:pt x="40" y="680"/>
                  </a:lnTo>
                  <a:lnTo>
                    <a:pt x="40" y="680"/>
                  </a:lnTo>
                  <a:lnTo>
                    <a:pt x="42" y="608"/>
                  </a:lnTo>
                  <a:lnTo>
                    <a:pt x="48" y="520"/>
                  </a:lnTo>
                  <a:lnTo>
                    <a:pt x="56" y="422"/>
                  </a:lnTo>
                  <a:lnTo>
                    <a:pt x="66" y="322"/>
                  </a:lnTo>
                  <a:lnTo>
                    <a:pt x="78" y="230"/>
                  </a:lnTo>
                  <a:lnTo>
                    <a:pt x="88" y="148"/>
                  </a:lnTo>
                  <a:lnTo>
                    <a:pt x="98" y="90"/>
                  </a:lnTo>
                  <a:lnTo>
                    <a:pt x="104" y="58"/>
                  </a:lnTo>
                  <a:lnTo>
                    <a:pt x="104" y="58"/>
                  </a:lnTo>
                  <a:lnTo>
                    <a:pt x="108" y="52"/>
                  </a:lnTo>
                  <a:lnTo>
                    <a:pt x="116" y="44"/>
                  </a:lnTo>
                  <a:lnTo>
                    <a:pt x="124" y="36"/>
                  </a:lnTo>
                  <a:lnTo>
                    <a:pt x="136" y="30"/>
                  </a:lnTo>
                  <a:lnTo>
                    <a:pt x="164" y="16"/>
                  </a:lnTo>
                  <a:lnTo>
                    <a:pt x="180" y="10"/>
                  </a:lnTo>
                  <a:lnTo>
                    <a:pt x="196" y="6"/>
                  </a:lnTo>
                  <a:lnTo>
                    <a:pt x="214" y="2"/>
                  </a:lnTo>
                  <a:lnTo>
                    <a:pt x="234" y="0"/>
                  </a:lnTo>
                  <a:lnTo>
                    <a:pt x="252" y="0"/>
                  </a:lnTo>
                  <a:lnTo>
                    <a:pt x="272" y="0"/>
                  </a:lnTo>
                  <a:lnTo>
                    <a:pt x="290" y="2"/>
                  </a:lnTo>
                  <a:lnTo>
                    <a:pt x="310" y="8"/>
                  </a:lnTo>
                  <a:lnTo>
                    <a:pt x="328" y="14"/>
                  </a:lnTo>
                  <a:lnTo>
                    <a:pt x="346" y="2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9" name="Freeform 48"/>
            <p:cNvSpPr>
              <a:spLocks/>
            </p:cNvSpPr>
            <p:nvPr/>
          </p:nvSpPr>
          <p:spPr bwMode="auto">
            <a:xfrm>
              <a:off x="3171825" y="8540750"/>
              <a:ext cx="225425" cy="2270125"/>
            </a:xfrm>
            <a:custGeom>
              <a:avLst/>
              <a:gdLst>
                <a:gd name="T0" fmla="*/ 142 w 142"/>
                <a:gd name="T1" fmla="*/ 0 h 1430"/>
                <a:gd name="T2" fmla="*/ 142 w 142"/>
                <a:gd name="T3" fmla="*/ 0 h 1430"/>
                <a:gd name="T4" fmla="*/ 136 w 142"/>
                <a:gd name="T5" fmla="*/ 12 h 1430"/>
                <a:gd name="T6" fmla="*/ 128 w 142"/>
                <a:gd name="T7" fmla="*/ 26 h 1430"/>
                <a:gd name="T8" fmla="*/ 120 w 142"/>
                <a:gd name="T9" fmla="*/ 48 h 1430"/>
                <a:gd name="T10" fmla="*/ 112 w 142"/>
                <a:gd name="T11" fmla="*/ 74 h 1430"/>
                <a:gd name="T12" fmla="*/ 104 w 142"/>
                <a:gd name="T13" fmla="*/ 108 h 1430"/>
                <a:gd name="T14" fmla="*/ 98 w 142"/>
                <a:gd name="T15" fmla="*/ 150 h 1430"/>
                <a:gd name="T16" fmla="*/ 94 w 142"/>
                <a:gd name="T17" fmla="*/ 198 h 1430"/>
                <a:gd name="T18" fmla="*/ 94 w 142"/>
                <a:gd name="T19" fmla="*/ 198 h 1430"/>
                <a:gd name="T20" fmla="*/ 80 w 142"/>
                <a:gd name="T21" fmla="*/ 420 h 1430"/>
                <a:gd name="T22" fmla="*/ 56 w 142"/>
                <a:gd name="T23" fmla="*/ 786 h 1430"/>
                <a:gd name="T24" fmla="*/ 42 w 142"/>
                <a:gd name="T25" fmla="*/ 982 h 1430"/>
                <a:gd name="T26" fmla="*/ 28 w 142"/>
                <a:gd name="T27" fmla="*/ 1166 h 1430"/>
                <a:gd name="T28" fmla="*/ 14 w 142"/>
                <a:gd name="T29" fmla="*/ 1322 h 1430"/>
                <a:gd name="T30" fmla="*/ 6 w 142"/>
                <a:gd name="T31" fmla="*/ 1382 h 1430"/>
                <a:gd name="T32" fmla="*/ 0 w 142"/>
                <a:gd name="T33" fmla="*/ 1430 h 1430"/>
                <a:gd name="T34" fmla="*/ 0 w 142"/>
                <a:gd name="T35" fmla="*/ 1430 h 1430"/>
                <a:gd name="T36" fmla="*/ 38 w 142"/>
                <a:gd name="T37" fmla="*/ 858 h 1430"/>
                <a:gd name="T38" fmla="*/ 62 w 142"/>
                <a:gd name="T39" fmla="*/ 442 h 1430"/>
                <a:gd name="T40" fmla="*/ 70 w 142"/>
                <a:gd name="T41" fmla="*/ 290 h 1430"/>
                <a:gd name="T42" fmla="*/ 72 w 142"/>
                <a:gd name="T43" fmla="*/ 238 h 1430"/>
                <a:gd name="T44" fmla="*/ 72 w 142"/>
                <a:gd name="T45" fmla="*/ 206 h 1430"/>
                <a:gd name="T46" fmla="*/ 72 w 142"/>
                <a:gd name="T47" fmla="*/ 206 h 1430"/>
                <a:gd name="T48" fmla="*/ 72 w 142"/>
                <a:gd name="T49" fmla="*/ 188 h 1430"/>
                <a:gd name="T50" fmla="*/ 72 w 142"/>
                <a:gd name="T51" fmla="*/ 168 h 1430"/>
                <a:gd name="T52" fmla="*/ 78 w 142"/>
                <a:gd name="T53" fmla="*/ 134 h 1430"/>
                <a:gd name="T54" fmla="*/ 88 w 142"/>
                <a:gd name="T55" fmla="*/ 102 h 1430"/>
                <a:gd name="T56" fmla="*/ 100 w 142"/>
                <a:gd name="T57" fmla="*/ 74 h 1430"/>
                <a:gd name="T58" fmla="*/ 112 w 142"/>
                <a:gd name="T59" fmla="*/ 50 h 1430"/>
                <a:gd name="T60" fmla="*/ 124 w 142"/>
                <a:gd name="T61" fmla="*/ 28 h 1430"/>
                <a:gd name="T62" fmla="*/ 142 w 142"/>
                <a:gd name="T63" fmla="*/ 0 h 1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2" h="1430">
                  <a:moveTo>
                    <a:pt x="142" y="0"/>
                  </a:moveTo>
                  <a:lnTo>
                    <a:pt x="142" y="0"/>
                  </a:lnTo>
                  <a:lnTo>
                    <a:pt x="136" y="12"/>
                  </a:lnTo>
                  <a:lnTo>
                    <a:pt x="128" y="26"/>
                  </a:lnTo>
                  <a:lnTo>
                    <a:pt x="120" y="48"/>
                  </a:lnTo>
                  <a:lnTo>
                    <a:pt x="112" y="74"/>
                  </a:lnTo>
                  <a:lnTo>
                    <a:pt x="104" y="108"/>
                  </a:lnTo>
                  <a:lnTo>
                    <a:pt x="98" y="150"/>
                  </a:lnTo>
                  <a:lnTo>
                    <a:pt x="94" y="198"/>
                  </a:lnTo>
                  <a:lnTo>
                    <a:pt x="94" y="198"/>
                  </a:lnTo>
                  <a:lnTo>
                    <a:pt x="80" y="420"/>
                  </a:lnTo>
                  <a:lnTo>
                    <a:pt x="56" y="786"/>
                  </a:lnTo>
                  <a:lnTo>
                    <a:pt x="42" y="982"/>
                  </a:lnTo>
                  <a:lnTo>
                    <a:pt x="28" y="1166"/>
                  </a:lnTo>
                  <a:lnTo>
                    <a:pt x="14" y="1322"/>
                  </a:lnTo>
                  <a:lnTo>
                    <a:pt x="6" y="1382"/>
                  </a:lnTo>
                  <a:lnTo>
                    <a:pt x="0" y="1430"/>
                  </a:lnTo>
                  <a:lnTo>
                    <a:pt x="0" y="1430"/>
                  </a:lnTo>
                  <a:lnTo>
                    <a:pt x="38" y="858"/>
                  </a:lnTo>
                  <a:lnTo>
                    <a:pt x="62" y="442"/>
                  </a:lnTo>
                  <a:lnTo>
                    <a:pt x="70" y="290"/>
                  </a:lnTo>
                  <a:lnTo>
                    <a:pt x="72" y="238"/>
                  </a:lnTo>
                  <a:lnTo>
                    <a:pt x="72" y="206"/>
                  </a:lnTo>
                  <a:lnTo>
                    <a:pt x="72" y="206"/>
                  </a:lnTo>
                  <a:lnTo>
                    <a:pt x="72" y="188"/>
                  </a:lnTo>
                  <a:lnTo>
                    <a:pt x="72" y="168"/>
                  </a:lnTo>
                  <a:lnTo>
                    <a:pt x="78" y="134"/>
                  </a:lnTo>
                  <a:lnTo>
                    <a:pt x="88" y="102"/>
                  </a:lnTo>
                  <a:lnTo>
                    <a:pt x="100" y="74"/>
                  </a:lnTo>
                  <a:lnTo>
                    <a:pt x="112" y="50"/>
                  </a:lnTo>
                  <a:lnTo>
                    <a:pt x="124" y="28"/>
                  </a:lnTo>
                  <a:lnTo>
                    <a:pt x="142"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0" name="Freeform 49"/>
            <p:cNvSpPr>
              <a:spLocks/>
            </p:cNvSpPr>
            <p:nvPr/>
          </p:nvSpPr>
          <p:spPr bwMode="auto">
            <a:xfrm>
              <a:off x="3171825" y="8540750"/>
              <a:ext cx="225425" cy="2270125"/>
            </a:xfrm>
            <a:custGeom>
              <a:avLst/>
              <a:gdLst>
                <a:gd name="T0" fmla="*/ 142 w 142"/>
                <a:gd name="T1" fmla="*/ 0 h 1430"/>
                <a:gd name="T2" fmla="*/ 142 w 142"/>
                <a:gd name="T3" fmla="*/ 0 h 1430"/>
                <a:gd name="T4" fmla="*/ 136 w 142"/>
                <a:gd name="T5" fmla="*/ 12 h 1430"/>
                <a:gd name="T6" fmla="*/ 128 w 142"/>
                <a:gd name="T7" fmla="*/ 26 h 1430"/>
                <a:gd name="T8" fmla="*/ 120 w 142"/>
                <a:gd name="T9" fmla="*/ 48 h 1430"/>
                <a:gd name="T10" fmla="*/ 112 w 142"/>
                <a:gd name="T11" fmla="*/ 74 h 1430"/>
                <a:gd name="T12" fmla="*/ 104 w 142"/>
                <a:gd name="T13" fmla="*/ 108 h 1430"/>
                <a:gd name="T14" fmla="*/ 98 w 142"/>
                <a:gd name="T15" fmla="*/ 150 h 1430"/>
                <a:gd name="T16" fmla="*/ 94 w 142"/>
                <a:gd name="T17" fmla="*/ 198 h 1430"/>
                <a:gd name="T18" fmla="*/ 94 w 142"/>
                <a:gd name="T19" fmla="*/ 198 h 1430"/>
                <a:gd name="T20" fmla="*/ 80 w 142"/>
                <a:gd name="T21" fmla="*/ 420 h 1430"/>
                <a:gd name="T22" fmla="*/ 56 w 142"/>
                <a:gd name="T23" fmla="*/ 786 h 1430"/>
                <a:gd name="T24" fmla="*/ 42 w 142"/>
                <a:gd name="T25" fmla="*/ 982 h 1430"/>
                <a:gd name="T26" fmla="*/ 28 w 142"/>
                <a:gd name="T27" fmla="*/ 1166 h 1430"/>
                <a:gd name="T28" fmla="*/ 14 w 142"/>
                <a:gd name="T29" fmla="*/ 1322 h 1430"/>
                <a:gd name="T30" fmla="*/ 6 w 142"/>
                <a:gd name="T31" fmla="*/ 1382 h 1430"/>
                <a:gd name="T32" fmla="*/ 0 w 142"/>
                <a:gd name="T33" fmla="*/ 1430 h 1430"/>
                <a:gd name="T34" fmla="*/ 0 w 142"/>
                <a:gd name="T35" fmla="*/ 1430 h 1430"/>
                <a:gd name="T36" fmla="*/ 38 w 142"/>
                <a:gd name="T37" fmla="*/ 858 h 1430"/>
                <a:gd name="T38" fmla="*/ 62 w 142"/>
                <a:gd name="T39" fmla="*/ 442 h 1430"/>
                <a:gd name="T40" fmla="*/ 70 w 142"/>
                <a:gd name="T41" fmla="*/ 290 h 1430"/>
                <a:gd name="T42" fmla="*/ 72 w 142"/>
                <a:gd name="T43" fmla="*/ 238 h 1430"/>
                <a:gd name="T44" fmla="*/ 72 w 142"/>
                <a:gd name="T45" fmla="*/ 206 h 1430"/>
                <a:gd name="T46" fmla="*/ 72 w 142"/>
                <a:gd name="T47" fmla="*/ 206 h 1430"/>
                <a:gd name="T48" fmla="*/ 72 w 142"/>
                <a:gd name="T49" fmla="*/ 188 h 1430"/>
                <a:gd name="T50" fmla="*/ 72 w 142"/>
                <a:gd name="T51" fmla="*/ 168 h 1430"/>
                <a:gd name="T52" fmla="*/ 78 w 142"/>
                <a:gd name="T53" fmla="*/ 134 h 1430"/>
                <a:gd name="T54" fmla="*/ 88 w 142"/>
                <a:gd name="T55" fmla="*/ 102 h 1430"/>
                <a:gd name="T56" fmla="*/ 100 w 142"/>
                <a:gd name="T57" fmla="*/ 74 h 1430"/>
                <a:gd name="T58" fmla="*/ 112 w 142"/>
                <a:gd name="T59" fmla="*/ 50 h 1430"/>
                <a:gd name="T60" fmla="*/ 124 w 142"/>
                <a:gd name="T61" fmla="*/ 28 h 1430"/>
                <a:gd name="T62" fmla="*/ 142 w 142"/>
                <a:gd name="T63" fmla="*/ 0 h 1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2" h="1430">
                  <a:moveTo>
                    <a:pt x="142" y="0"/>
                  </a:moveTo>
                  <a:lnTo>
                    <a:pt x="142" y="0"/>
                  </a:lnTo>
                  <a:lnTo>
                    <a:pt x="136" y="12"/>
                  </a:lnTo>
                  <a:lnTo>
                    <a:pt x="128" y="26"/>
                  </a:lnTo>
                  <a:lnTo>
                    <a:pt x="120" y="48"/>
                  </a:lnTo>
                  <a:lnTo>
                    <a:pt x="112" y="74"/>
                  </a:lnTo>
                  <a:lnTo>
                    <a:pt x="104" y="108"/>
                  </a:lnTo>
                  <a:lnTo>
                    <a:pt x="98" y="150"/>
                  </a:lnTo>
                  <a:lnTo>
                    <a:pt x="94" y="198"/>
                  </a:lnTo>
                  <a:lnTo>
                    <a:pt x="94" y="198"/>
                  </a:lnTo>
                  <a:lnTo>
                    <a:pt x="80" y="420"/>
                  </a:lnTo>
                  <a:lnTo>
                    <a:pt x="56" y="786"/>
                  </a:lnTo>
                  <a:lnTo>
                    <a:pt x="42" y="982"/>
                  </a:lnTo>
                  <a:lnTo>
                    <a:pt x="28" y="1166"/>
                  </a:lnTo>
                  <a:lnTo>
                    <a:pt x="14" y="1322"/>
                  </a:lnTo>
                  <a:lnTo>
                    <a:pt x="6" y="1382"/>
                  </a:lnTo>
                  <a:lnTo>
                    <a:pt x="0" y="1430"/>
                  </a:lnTo>
                  <a:lnTo>
                    <a:pt x="0" y="1430"/>
                  </a:lnTo>
                  <a:lnTo>
                    <a:pt x="38" y="858"/>
                  </a:lnTo>
                  <a:lnTo>
                    <a:pt x="62" y="442"/>
                  </a:lnTo>
                  <a:lnTo>
                    <a:pt x="70" y="290"/>
                  </a:lnTo>
                  <a:lnTo>
                    <a:pt x="72" y="238"/>
                  </a:lnTo>
                  <a:lnTo>
                    <a:pt x="72" y="206"/>
                  </a:lnTo>
                  <a:lnTo>
                    <a:pt x="72" y="206"/>
                  </a:lnTo>
                  <a:lnTo>
                    <a:pt x="72" y="188"/>
                  </a:lnTo>
                  <a:lnTo>
                    <a:pt x="72" y="168"/>
                  </a:lnTo>
                  <a:lnTo>
                    <a:pt x="78" y="134"/>
                  </a:lnTo>
                  <a:lnTo>
                    <a:pt x="88" y="102"/>
                  </a:lnTo>
                  <a:lnTo>
                    <a:pt x="100" y="74"/>
                  </a:lnTo>
                  <a:lnTo>
                    <a:pt x="112" y="50"/>
                  </a:lnTo>
                  <a:lnTo>
                    <a:pt x="124" y="28"/>
                  </a:lnTo>
                  <a:lnTo>
                    <a:pt x="1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1" name="Freeform 50"/>
            <p:cNvSpPr>
              <a:spLocks/>
            </p:cNvSpPr>
            <p:nvPr/>
          </p:nvSpPr>
          <p:spPr bwMode="auto">
            <a:xfrm>
              <a:off x="1949450" y="6645275"/>
              <a:ext cx="1771650" cy="2012950"/>
            </a:xfrm>
            <a:custGeom>
              <a:avLst/>
              <a:gdLst>
                <a:gd name="T0" fmla="*/ 224 w 1116"/>
                <a:gd name="T1" fmla="*/ 22 h 1268"/>
                <a:gd name="T2" fmla="*/ 224 w 1116"/>
                <a:gd name="T3" fmla="*/ 22 h 1268"/>
                <a:gd name="T4" fmla="*/ 130 w 1116"/>
                <a:gd name="T5" fmla="*/ 42 h 1268"/>
                <a:gd name="T6" fmla="*/ 58 w 1116"/>
                <a:gd name="T7" fmla="*/ 58 h 1268"/>
                <a:gd name="T8" fmla="*/ 8 w 1116"/>
                <a:gd name="T9" fmla="*/ 70 h 1268"/>
                <a:gd name="T10" fmla="*/ 8 w 1116"/>
                <a:gd name="T11" fmla="*/ 70 h 1268"/>
                <a:gd name="T12" fmla="*/ 2 w 1116"/>
                <a:gd name="T13" fmla="*/ 74 h 1268"/>
                <a:gd name="T14" fmla="*/ 0 w 1116"/>
                <a:gd name="T15" fmla="*/ 82 h 1268"/>
                <a:gd name="T16" fmla="*/ 0 w 1116"/>
                <a:gd name="T17" fmla="*/ 90 h 1268"/>
                <a:gd name="T18" fmla="*/ 4 w 1116"/>
                <a:gd name="T19" fmla="*/ 102 h 1268"/>
                <a:gd name="T20" fmla="*/ 18 w 1116"/>
                <a:gd name="T21" fmla="*/ 132 h 1268"/>
                <a:gd name="T22" fmla="*/ 38 w 1116"/>
                <a:gd name="T23" fmla="*/ 170 h 1268"/>
                <a:gd name="T24" fmla="*/ 90 w 1116"/>
                <a:gd name="T25" fmla="*/ 260 h 1268"/>
                <a:gd name="T26" fmla="*/ 116 w 1116"/>
                <a:gd name="T27" fmla="*/ 308 h 1268"/>
                <a:gd name="T28" fmla="*/ 140 w 1116"/>
                <a:gd name="T29" fmla="*/ 356 h 1268"/>
                <a:gd name="T30" fmla="*/ 140 w 1116"/>
                <a:gd name="T31" fmla="*/ 356 h 1268"/>
                <a:gd name="T32" fmla="*/ 150 w 1116"/>
                <a:gd name="T33" fmla="*/ 386 h 1268"/>
                <a:gd name="T34" fmla="*/ 164 w 1116"/>
                <a:gd name="T35" fmla="*/ 424 h 1268"/>
                <a:gd name="T36" fmla="*/ 196 w 1116"/>
                <a:gd name="T37" fmla="*/ 526 h 1268"/>
                <a:gd name="T38" fmla="*/ 234 w 1116"/>
                <a:gd name="T39" fmla="*/ 650 h 1268"/>
                <a:gd name="T40" fmla="*/ 270 w 1116"/>
                <a:gd name="T41" fmla="*/ 788 h 1268"/>
                <a:gd name="T42" fmla="*/ 306 w 1116"/>
                <a:gd name="T43" fmla="*/ 928 h 1268"/>
                <a:gd name="T44" fmla="*/ 336 w 1116"/>
                <a:gd name="T45" fmla="*/ 1062 h 1268"/>
                <a:gd name="T46" fmla="*/ 360 w 1116"/>
                <a:gd name="T47" fmla="*/ 1178 h 1268"/>
                <a:gd name="T48" fmla="*/ 368 w 1116"/>
                <a:gd name="T49" fmla="*/ 1228 h 1268"/>
                <a:gd name="T50" fmla="*/ 372 w 1116"/>
                <a:gd name="T51" fmla="*/ 1268 h 1268"/>
                <a:gd name="T52" fmla="*/ 372 w 1116"/>
                <a:gd name="T53" fmla="*/ 1268 h 1268"/>
                <a:gd name="T54" fmla="*/ 442 w 1116"/>
                <a:gd name="T55" fmla="*/ 1252 h 1268"/>
                <a:gd name="T56" fmla="*/ 602 w 1116"/>
                <a:gd name="T57" fmla="*/ 1212 h 1268"/>
                <a:gd name="T58" fmla="*/ 690 w 1116"/>
                <a:gd name="T59" fmla="*/ 1192 h 1268"/>
                <a:gd name="T60" fmla="*/ 774 w 1116"/>
                <a:gd name="T61" fmla="*/ 1174 h 1268"/>
                <a:gd name="T62" fmla="*/ 842 w 1116"/>
                <a:gd name="T63" fmla="*/ 1162 h 1268"/>
                <a:gd name="T64" fmla="*/ 868 w 1116"/>
                <a:gd name="T65" fmla="*/ 1158 h 1268"/>
                <a:gd name="T66" fmla="*/ 886 w 1116"/>
                <a:gd name="T67" fmla="*/ 1156 h 1268"/>
                <a:gd name="T68" fmla="*/ 886 w 1116"/>
                <a:gd name="T69" fmla="*/ 1078 h 1268"/>
                <a:gd name="T70" fmla="*/ 886 w 1116"/>
                <a:gd name="T71" fmla="*/ 1078 h 1268"/>
                <a:gd name="T72" fmla="*/ 900 w 1116"/>
                <a:gd name="T73" fmla="*/ 1100 h 1268"/>
                <a:gd name="T74" fmla="*/ 910 w 1116"/>
                <a:gd name="T75" fmla="*/ 1122 h 1268"/>
                <a:gd name="T76" fmla="*/ 920 w 1116"/>
                <a:gd name="T77" fmla="*/ 1146 h 1268"/>
                <a:gd name="T78" fmla="*/ 920 w 1116"/>
                <a:gd name="T79" fmla="*/ 1146 h 1268"/>
                <a:gd name="T80" fmla="*/ 1000 w 1116"/>
                <a:gd name="T81" fmla="*/ 1144 h 1268"/>
                <a:gd name="T82" fmla="*/ 1066 w 1116"/>
                <a:gd name="T83" fmla="*/ 1144 h 1268"/>
                <a:gd name="T84" fmla="*/ 1116 w 1116"/>
                <a:gd name="T85" fmla="*/ 1146 h 1268"/>
                <a:gd name="T86" fmla="*/ 1116 w 1116"/>
                <a:gd name="T87" fmla="*/ 1146 h 1268"/>
                <a:gd name="T88" fmla="*/ 1054 w 1116"/>
                <a:gd name="T89" fmla="*/ 998 h 1268"/>
                <a:gd name="T90" fmla="*/ 988 w 1116"/>
                <a:gd name="T91" fmla="*/ 844 h 1268"/>
                <a:gd name="T92" fmla="*/ 906 w 1116"/>
                <a:gd name="T93" fmla="*/ 660 h 1268"/>
                <a:gd name="T94" fmla="*/ 820 w 1116"/>
                <a:gd name="T95" fmla="*/ 464 h 1268"/>
                <a:gd name="T96" fmla="*/ 732 w 1116"/>
                <a:gd name="T97" fmla="*/ 276 h 1268"/>
                <a:gd name="T98" fmla="*/ 692 w 1116"/>
                <a:gd name="T99" fmla="*/ 192 h 1268"/>
                <a:gd name="T100" fmla="*/ 654 w 1116"/>
                <a:gd name="T101" fmla="*/ 116 h 1268"/>
                <a:gd name="T102" fmla="*/ 620 w 1116"/>
                <a:gd name="T103" fmla="*/ 50 h 1268"/>
                <a:gd name="T104" fmla="*/ 590 w 1116"/>
                <a:gd name="T105" fmla="*/ 0 h 1268"/>
                <a:gd name="T106" fmla="*/ 590 w 1116"/>
                <a:gd name="T107" fmla="*/ 0 h 1268"/>
                <a:gd name="T108" fmla="*/ 546 w 1116"/>
                <a:gd name="T109" fmla="*/ 0 h 1268"/>
                <a:gd name="T110" fmla="*/ 442 w 1116"/>
                <a:gd name="T111" fmla="*/ 2 h 1268"/>
                <a:gd name="T112" fmla="*/ 380 w 1116"/>
                <a:gd name="T113" fmla="*/ 6 h 1268"/>
                <a:gd name="T114" fmla="*/ 320 w 1116"/>
                <a:gd name="T115" fmla="*/ 10 h 1268"/>
                <a:gd name="T116" fmla="*/ 266 w 1116"/>
                <a:gd name="T117" fmla="*/ 14 h 1268"/>
                <a:gd name="T118" fmla="*/ 224 w 1116"/>
                <a:gd name="T119" fmla="*/ 22 h 1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16" h="1268">
                  <a:moveTo>
                    <a:pt x="224" y="22"/>
                  </a:moveTo>
                  <a:lnTo>
                    <a:pt x="224" y="22"/>
                  </a:lnTo>
                  <a:lnTo>
                    <a:pt x="130" y="42"/>
                  </a:lnTo>
                  <a:lnTo>
                    <a:pt x="58" y="58"/>
                  </a:lnTo>
                  <a:lnTo>
                    <a:pt x="8" y="70"/>
                  </a:lnTo>
                  <a:lnTo>
                    <a:pt x="8" y="70"/>
                  </a:lnTo>
                  <a:lnTo>
                    <a:pt x="2" y="74"/>
                  </a:lnTo>
                  <a:lnTo>
                    <a:pt x="0" y="82"/>
                  </a:lnTo>
                  <a:lnTo>
                    <a:pt x="0" y="90"/>
                  </a:lnTo>
                  <a:lnTo>
                    <a:pt x="4" y="102"/>
                  </a:lnTo>
                  <a:lnTo>
                    <a:pt x="18" y="132"/>
                  </a:lnTo>
                  <a:lnTo>
                    <a:pt x="38" y="170"/>
                  </a:lnTo>
                  <a:lnTo>
                    <a:pt x="90" y="260"/>
                  </a:lnTo>
                  <a:lnTo>
                    <a:pt x="116" y="308"/>
                  </a:lnTo>
                  <a:lnTo>
                    <a:pt x="140" y="356"/>
                  </a:lnTo>
                  <a:lnTo>
                    <a:pt x="140" y="356"/>
                  </a:lnTo>
                  <a:lnTo>
                    <a:pt x="150" y="386"/>
                  </a:lnTo>
                  <a:lnTo>
                    <a:pt x="164" y="424"/>
                  </a:lnTo>
                  <a:lnTo>
                    <a:pt x="196" y="526"/>
                  </a:lnTo>
                  <a:lnTo>
                    <a:pt x="234" y="650"/>
                  </a:lnTo>
                  <a:lnTo>
                    <a:pt x="270" y="788"/>
                  </a:lnTo>
                  <a:lnTo>
                    <a:pt x="306" y="928"/>
                  </a:lnTo>
                  <a:lnTo>
                    <a:pt x="336" y="1062"/>
                  </a:lnTo>
                  <a:lnTo>
                    <a:pt x="360" y="1178"/>
                  </a:lnTo>
                  <a:lnTo>
                    <a:pt x="368" y="1228"/>
                  </a:lnTo>
                  <a:lnTo>
                    <a:pt x="372" y="1268"/>
                  </a:lnTo>
                  <a:lnTo>
                    <a:pt x="372" y="1268"/>
                  </a:lnTo>
                  <a:lnTo>
                    <a:pt x="442" y="1252"/>
                  </a:lnTo>
                  <a:lnTo>
                    <a:pt x="602" y="1212"/>
                  </a:lnTo>
                  <a:lnTo>
                    <a:pt x="690" y="1192"/>
                  </a:lnTo>
                  <a:lnTo>
                    <a:pt x="774" y="1174"/>
                  </a:lnTo>
                  <a:lnTo>
                    <a:pt x="842" y="1162"/>
                  </a:lnTo>
                  <a:lnTo>
                    <a:pt x="868" y="1158"/>
                  </a:lnTo>
                  <a:lnTo>
                    <a:pt x="886" y="1156"/>
                  </a:lnTo>
                  <a:lnTo>
                    <a:pt x="886" y="1078"/>
                  </a:lnTo>
                  <a:lnTo>
                    <a:pt x="886" y="1078"/>
                  </a:lnTo>
                  <a:lnTo>
                    <a:pt x="900" y="1100"/>
                  </a:lnTo>
                  <a:lnTo>
                    <a:pt x="910" y="1122"/>
                  </a:lnTo>
                  <a:lnTo>
                    <a:pt x="920" y="1146"/>
                  </a:lnTo>
                  <a:lnTo>
                    <a:pt x="920" y="1146"/>
                  </a:lnTo>
                  <a:lnTo>
                    <a:pt x="1000" y="1144"/>
                  </a:lnTo>
                  <a:lnTo>
                    <a:pt x="1066" y="1144"/>
                  </a:lnTo>
                  <a:lnTo>
                    <a:pt x="1116" y="1146"/>
                  </a:lnTo>
                  <a:lnTo>
                    <a:pt x="1116" y="1146"/>
                  </a:lnTo>
                  <a:lnTo>
                    <a:pt x="1054" y="998"/>
                  </a:lnTo>
                  <a:lnTo>
                    <a:pt x="988" y="844"/>
                  </a:lnTo>
                  <a:lnTo>
                    <a:pt x="906" y="660"/>
                  </a:lnTo>
                  <a:lnTo>
                    <a:pt x="820" y="464"/>
                  </a:lnTo>
                  <a:lnTo>
                    <a:pt x="732" y="276"/>
                  </a:lnTo>
                  <a:lnTo>
                    <a:pt x="692" y="192"/>
                  </a:lnTo>
                  <a:lnTo>
                    <a:pt x="654" y="116"/>
                  </a:lnTo>
                  <a:lnTo>
                    <a:pt x="620" y="50"/>
                  </a:lnTo>
                  <a:lnTo>
                    <a:pt x="590" y="0"/>
                  </a:lnTo>
                  <a:lnTo>
                    <a:pt x="590" y="0"/>
                  </a:lnTo>
                  <a:lnTo>
                    <a:pt x="546" y="0"/>
                  </a:lnTo>
                  <a:lnTo>
                    <a:pt x="442" y="2"/>
                  </a:lnTo>
                  <a:lnTo>
                    <a:pt x="380" y="6"/>
                  </a:lnTo>
                  <a:lnTo>
                    <a:pt x="320" y="10"/>
                  </a:lnTo>
                  <a:lnTo>
                    <a:pt x="266" y="14"/>
                  </a:lnTo>
                  <a:lnTo>
                    <a:pt x="224" y="22"/>
                  </a:lnTo>
                  <a:close/>
                </a:path>
              </a:pathLst>
            </a:custGeom>
            <a:solidFill>
              <a:srgbClr val="474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2" name="Freeform 51"/>
            <p:cNvSpPr>
              <a:spLocks/>
            </p:cNvSpPr>
            <p:nvPr/>
          </p:nvSpPr>
          <p:spPr bwMode="auto">
            <a:xfrm>
              <a:off x="1949450" y="6645275"/>
              <a:ext cx="1771650" cy="2012950"/>
            </a:xfrm>
            <a:custGeom>
              <a:avLst/>
              <a:gdLst>
                <a:gd name="T0" fmla="*/ 224 w 1116"/>
                <a:gd name="T1" fmla="*/ 22 h 1268"/>
                <a:gd name="T2" fmla="*/ 224 w 1116"/>
                <a:gd name="T3" fmla="*/ 22 h 1268"/>
                <a:gd name="T4" fmla="*/ 130 w 1116"/>
                <a:gd name="T5" fmla="*/ 42 h 1268"/>
                <a:gd name="T6" fmla="*/ 58 w 1116"/>
                <a:gd name="T7" fmla="*/ 58 h 1268"/>
                <a:gd name="T8" fmla="*/ 8 w 1116"/>
                <a:gd name="T9" fmla="*/ 70 h 1268"/>
                <a:gd name="T10" fmla="*/ 8 w 1116"/>
                <a:gd name="T11" fmla="*/ 70 h 1268"/>
                <a:gd name="T12" fmla="*/ 2 w 1116"/>
                <a:gd name="T13" fmla="*/ 74 h 1268"/>
                <a:gd name="T14" fmla="*/ 0 w 1116"/>
                <a:gd name="T15" fmla="*/ 82 h 1268"/>
                <a:gd name="T16" fmla="*/ 0 w 1116"/>
                <a:gd name="T17" fmla="*/ 90 h 1268"/>
                <a:gd name="T18" fmla="*/ 4 w 1116"/>
                <a:gd name="T19" fmla="*/ 102 h 1268"/>
                <a:gd name="T20" fmla="*/ 18 w 1116"/>
                <a:gd name="T21" fmla="*/ 132 h 1268"/>
                <a:gd name="T22" fmla="*/ 38 w 1116"/>
                <a:gd name="T23" fmla="*/ 170 h 1268"/>
                <a:gd name="T24" fmla="*/ 90 w 1116"/>
                <a:gd name="T25" fmla="*/ 260 h 1268"/>
                <a:gd name="T26" fmla="*/ 116 w 1116"/>
                <a:gd name="T27" fmla="*/ 308 h 1268"/>
                <a:gd name="T28" fmla="*/ 140 w 1116"/>
                <a:gd name="T29" fmla="*/ 356 h 1268"/>
                <a:gd name="T30" fmla="*/ 140 w 1116"/>
                <a:gd name="T31" fmla="*/ 356 h 1268"/>
                <a:gd name="T32" fmla="*/ 150 w 1116"/>
                <a:gd name="T33" fmla="*/ 386 h 1268"/>
                <a:gd name="T34" fmla="*/ 164 w 1116"/>
                <a:gd name="T35" fmla="*/ 424 h 1268"/>
                <a:gd name="T36" fmla="*/ 196 w 1116"/>
                <a:gd name="T37" fmla="*/ 526 h 1268"/>
                <a:gd name="T38" fmla="*/ 234 w 1116"/>
                <a:gd name="T39" fmla="*/ 650 h 1268"/>
                <a:gd name="T40" fmla="*/ 270 w 1116"/>
                <a:gd name="T41" fmla="*/ 788 h 1268"/>
                <a:gd name="T42" fmla="*/ 306 w 1116"/>
                <a:gd name="T43" fmla="*/ 928 h 1268"/>
                <a:gd name="T44" fmla="*/ 336 w 1116"/>
                <a:gd name="T45" fmla="*/ 1062 h 1268"/>
                <a:gd name="T46" fmla="*/ 360 w 1116"/>
                <a:gd name="T47" fmla="*/ 1178 h 1268"/>
                <a:gd name="T48" fmla="*/ 368 w 1116"/>
                <a:gd name="T49" fmla="*/ 1228 h 1268"/>
                <a:gd name="T50" fmla="*/ 372 w 1116"/>
                <a:gd name="T51" fmla="*/ 1268 h 1268"/>
                <a:gd name="T52" fmla="*/ 372 w 1116"/>
                <a:gd name="T53" fmla="*/ 1268 h 1268"/>
                <a:gd name="T54" fmla="*/ 442 w 1116"/>
                <a:gd name="T55" fmla="*/ 1252 h 1268"/>
                <a:gd name="T56" fmla="*/ 602 w 1116"/>
                <a:gd name="T57" fmla="*/ 1212 h 1268"/>
                <a:gd name="T58" fmla="*/ 690 w 1116"/>
                <a:gd name="T59" fmla="*/ 1192 h 1268"/>
                <a:gd name="T60" fmla="*/ 774 w 1116"/>
                <a:gd name="T61" fmla="*/ 1174 h 1268"/>
                <a:gd name="T62" fmla="*/ 842 w 1116"/>
                <a:gd name="T63" fmla="*/ 1162 h 1268"/>
                <a:gd name="T64" fmla="*/ 868 w 1116"/>
                <a:gd name="T65" fmla="*/ 1158 h 1268"/>
                <a:gd name="T66" fmla="*/ 886 w 1116"/>
                <a:gd name="T67" fmla="*/ 1156 h 1268"/>
                <a:gd name="T68" fmla="*/ 886 w 1116"/>
                <a:gd name="T69" fmla="*/ 1078 h 1268"/>
                <a:gd name="T70" fmla="*/ 886 w 1116"/>
                <a:gd name="T71" fmla="*/ 1078 h 1268"/>
                <a:gd name="T72" fmla="*/ 900 w 1116"/>
                <a:gd name="T73" fmla="*/ 1100 h 1268"/>
                <a:gd name="T74" fmla="*/ 910 w 1116"/>
                <a:gd name="T75" fmla="*/ 1122 h 1268"/>
                <a:gd name="T76" fmla="*/ 920 w 1116"/>
                <a:gd name="T77" fmla="*/ 1146 h 1268"/>
                <a:gd name="T78" fmla="*/ 920 w 1116"/>
                <a:gd name="T79" fmla="*/ 1146 h 1268"/>
                <a:gd name="T80" fmla="*/ 1000 w 1116"/>
                <a:gd name="T81" fmla="*/ 1144 h 1268"/>
                <a:gd name="T82" fmla="*/ 1066 w 1116"/>
                <a:gd name="T83" fmla="*/ 1144 h 1268"/>
                <a:gd name="T84" fmla="*/ 1116 w 1116"/>
                <a:gd name="T85" fmla="*/ 1146 h 1268"/>
                <a:gd name="T86" fmla="*/ 1116 w 1116"/>
                <a:gd name="T87" fmla="*/ 1146 h 1268"/>
                <a:gd name="T88" fmla="*/ 1054 w 1116"/>
                <a:gd name="T89" fmla="*/ 998 h 1268"/>
                <a:gd name="T90" fmla="*/ 988 w 1116"/>
                <a:gd name="T91" fmla="*/ 844 h 1268"/>
                <a:gd name="T92" fmla="*/ 906 w 1116"/>
                <a:gd name="T93" fmla="*/ 660 h 1268"/>
                <a:gd name="T94" fmla="*/ 820 w 1116"/>
                <a:gd name="T95" fmla="*/ 464 h 1268"/>
                <a:gd name="T96" fmla="*/ 732 w 1116"/>
                <a:gd name="T97" fmla="*/ 276 h 1268"/>
                <a:gd name="T98" fmla="*/ 692 w 1116"/>
                <a:gd name="T99" fmla="*/ 192 h 1268"/>
                <a:gd name="T100" fmla="*/ 654 w 1116"/>
                <a:gd name="T101" fmla="*/ 116 h 1268"/>
                <a:gd name="T102" fmla="*/ 620 w 1116"/>
                <a:gd name="T103" fmla="*/ 50 h 1268"/>
                <a:gd name="T104" fmla="*/ 590 w 1116"/>
                <a:gd name="T105" fmla="*/ 0 h 1268"/>
                <a:gd name="T106" fmla="*/ 590 w 1116"/>
                <a:gd name="T107" fmla="*/ 0 h 1268"/>
                <a:gd name="T108" fmla="*/ 546 w 1116"/>
                <a:gd name="T109" fmla="*/ 0 h 1268"/>
                <a:gd name="T110" fmla="*/ 442 w 1116"/>
                <a:gd name="T111" fmla="*/ 2 h 1268"/>
                <a:gd name="T112" fmla="*/ 380 w 1116"/>
                <a:gd name="T113" fmla="*/ 6 h 1268"/>
                <a:gd name="T114" fmla="*/ 320 w 1116"/>
                <a:gd name="T115" fmla="*/ 10 h 1268"/>
                <a:gd name="T116" fmla="*/ 266 w 1116"/>
                <a:gd name="T117" fmla="*/ 14 h 1268"/>
                <a:gd name="T118" fmla="*/ 224 w 1116"/>
                <a:gd name="T119" fmla="*/ 22 h 1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16" h="1268">
                  <a:moveTo>
                    <a:pt x="224" y="22"/>
                  </a:moveTo>
                  <a:lnTo>
                    <a:pt x="224" y="22"/>
                  </a:lnTo>
                  <a:lnTo>
                    <a:pt x="130" y="42"/>
                  </a:lnTo>
                  <a:lnTo>
                    <a:pt x="58" y="58"/>
                  </a:lnTo>
                  <a:lnTo>
                    <a:pt x="8" y="70"/>
                  </a:lnTo>
                  <a:lnTo>
                    <a:pt x="8" y="70"/>
                  </a:lnTo>
                  <a:lnTo>
                    <a:pt x="2" y="74"/>
                  </a:lnTo>
                  <a:lnTo>
                    <a:pt x="0" y="82"/>
                  </a:lnTo>
                  <a:lnTo>
                    <a:pt x="0" y="90"/>
                  </a:lnTo>
                  <a:lnTo>
                    <a:pt x="4" y="102"/>
                  </a:lnTo>
                  <a:lnTo>
                    <a:pt x="18" y="132"/>
                  </a:lnTo>
                  <a:lnTo>
                    <a:pt x="38" y="170"/>
                  </a:lnTo>
                  <a:lnTo>
                    <a:pt x="90" y="260"/>
                  </a:lnTo>
                  <a:lnTo>
                    <a:pt x="116" y="308"/>
                  </a:lnTo>
                  <a:lnTo>
                    <a:pt x="140" y="356"/>
                  </a:lnTo>
                  <a:lnTo>
                    <a:pt x="140" y="356"/>
                  </a:lnTo>
                  <a:lnTo>
                    <a:pt x="150" y="386"/>
                  </a:lnTo>
                  <a:lnTo>
                    <a:pt x="164" y="424"/>
                  </a:lnTo>
                  <a:lnTo>
                    <a:pt x="196" y="526"/>
                  </a:lnTo>
                  <a:lnTo>
                    <a:pt x="234" y="650"/>
                  </a:lnTo>
                  <a:lnTo>
                    <a:pt x="270" y="788"/>
                  </a:lnTo>
                  <a:lnTo>
                    <a:pt x="306" y="928"/>
                  </a:lnTo>
                  <a:lnTo>
                    <a:pt x="336" y="1062"/>
                  </a:lnTo>
                  <a:lnTo>
                    <a:pt x="360" y="1178"/>
                  </a:lnTo>
                  <a:lnTo>
                    <a:pt x="368" y="1228"/>
                  </a:lnTo>
                  <a:lnTo>
                    <a:pt x="372" y="1268"/>
                  </a:lnTo>
                  <a:lnTo>
                    <a:pt x="372" y="1268"/>
                  </a:lnTo>
                  <a:lnTo>
                    <a:pt x="442" y="1252"/>
                  </a:lnTo>
                  <a:lnTo>
                    <a:pt x="602" y="1212"/>
                  </a:lnTo>
                  <a:lnTo>
                    <a:pt x="690" y="1192"/>
                  </a:lnTo>
                  <a:lnTo>
                    <a:pt x="774" y="1174"/>
                  </a:lnTo>
                  <a:lnTo>
                    <a:pt x="842" y="1162"/>
                  </a:lnTo>
                  <a:lnTo>
                    <a:pt x="868" y="1158"/>
                  </a:lnTo>
                  <a:lnTo>
                    <a:pt x="886" y="1156"/>
                  </a:lnTo>
                  <a:lnTo>
                    <a:pt x="886" y="1078"/>
                  </a:lnTo>
                  <a:lnTo>
                    <a:pt x="886" y="1078"/>
                  </a:lnTo>
                  <a:lnTo>
                    <a:pt x="900" y="1100"/>
                  </a:lnTo>
                  <a:lnTo>
                    <a:pt x="910" y="1122"/>
                  </a:lnTo>
                  <a:lnTo>
                    <a:pt x="920" y="1146"/>
                  </a:lnTo>
                  <a:lnTo>
                    <a:pt x="920" y="1146"/>
                  </a:lnTo>
                  <a:lnTo>
                    <a:pt x="1000" y="1144"/>
                  </a:lnTo>
                  <a:lnTo>
                    <a:pt x="1066" y="1144"/>
                  </a:lnTo>
                  <a:lnTo>
                    <a:pt x="1116" y="1146"/>
                  </a:lnTo>
                  <a:lnTo>
                    <a:pt x="1116" y="1146"/>
                  </a:lnTo>
                  <a:lnTo>
                    <a:pt x="1054" y="998"/>
                  </a:lnTo>
                  <a:lnTo>
                    <a:pt x="988" y="844"/>
                  </a:lnTo>
                  <a:lnTo>
                    <a:pt x="906" y="660"/>
                  </a:lnTo>
                  <a:lnTo>
                    <a:pt x="820" y="464"/>
                  </a:lnTo>
                  <a:lnTo>
                    <a:pt x="732" y="276"/>
                  </a:lnTo>
                  <a:lnTo>
                    <a:pt x="692" y="192"/>
                  </a:lnTo>
                  <a:lnTo>
                    <a:pt x="654" y="116"/>
                  </a:lnTo>
                  <a:lnTo>
                    <a:pt x="620" y="50"/>
                  </a:lnTo>
                  <a:lnTo>
                    <a:pt x="590" y="0"/>
                  </a:lnTo>
                  <a:lnTo>
                    <a:pt x="590" y="0"/>
                  </a:lnTo>
                  <a:lnTo>
                    <a:pt x="546" y="0"/>
                  </a:lnTo>
                  <a:lnTo>
                    <a:pt x="442" y="2"/>
                  </a:lnTo>
                  <a:lnTo>
                    <a:pt x="380" y="6"/>
                  </a:lnTo>
                  <a:lnTo>
                    <a:pt x="320" y="10"/>
                  </a:lnTo>
                  <a:lnTo>
                    <a:pt x="266" y="14"/>
                  </a:lnTo>
                  <a:lnTo>
                    <a:pt x="224" y="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3" name="Freeform 52"/>
            <p:cNvSpPr>
              <a:spLocks/>
            </p:cNvSpPr>
            <p:nvPr/>
          </p:nvSpPr>
          <p:spPr bwMode="auto">
            <a:xfrm>
              <a:off x="2390775" y="6407150"/>
              <a:ext cx="301625" cy="454025"/>
            </a:xfrm>
            <a:custGeom>
              <a:avLst/>
              <a:gdLst>
                <a:gd name="T0" fmla="*/ 98 w 190"/>
                <a:gd name="T1" fmla="*/ 26 h 286"/>
                <a:gd name="T2" fmla="*/ 98 w 190"/>
                <a:gd name="T3" fmla="*/ 26 h 286"/>
                <a:gd name="T4" fmla="*/ 134 w 190"/>
                <a:gd name="T5" fmla="*/ 90 h 286"/>
                <a:gd name="T6" fmla="*/ 164 w 190"/>
                <a:gd name="T7" fmla="*/ 138 h 286"/>
                <a:gd name="T8" fmla="*/ 176 w 190"/>
                <a:gd name="T9" fmla="*/ 156 h 286"/>
                <a:gd name="T10" fmla="*/ 188 w 190"/>
                <a:gd name="T11" fmla="*/ 168 h 286"/>
                <a:gd name="T12" fmla="*/ 188 w 190"/>
                <a:gd name="T13" fmla="*/ 168 h 286"/>
                <a:gd name="T14" fmla="*/ 190 w 190"/>
                <a:gd name="T15" fmla="*/ 210 h 286"/>
                <a:gd name="T16" fmla="*/ 188 w 190"/>
                <a:gd name="T17" fmla="*/ 240 h 286"/>
                <a:gd name="T18" fmla="*/ 182 w 190"/>
                <a:gd name="T19" fmla="*/ 262 h 286"/>
                <a:gd name="T20" fmla="*/ 180 w 190"/>
                <a:gd name="T21" fmla="*/ 270 h 286"/>
                <a:gd name="T22" fmla="*/ 174 w 190"/>
                <a:gd name="T23" fmla="*/ 276 h 286"/>
                <a:gd name="T24" fmla="*/ 170 w 190"/>
                <a:gd name="T25" fmla="*/ 282 h 286"/>
                <a:gd name="T26" fmla="*/ 166 w 190"/>
                <a:gd name="T27" fmla="*/ 284 h 286"/>
                <a:gd name="T28" fmla="*/ 160 w 190"/>
                <a:gd name="T29" fmla="*/ 286 h 286"/>
                <a:gd name="T30" fmla="*/ 154 w 190"/>
                <a:gd name="T31" fmla="*/ 286 h 286"/>
                <a:gd name="T32" fmla="*/ 140 w 190"/>
                <a:gd name="T33" fmla="*/ 282 h 286"/>
                <a:gd name="T34" fmla="*/ 128 w 190"/>
                <a:gd name="T35" fmla="*/ 276 h 286"/>
                <a:gd name="T36" fmla="*/ 114 w 190"/>
                <a:gd name="T37" fmla="*/ 266 h 286"/>
                <a:gd name="T38" fmla="*/ 100 w 190"/>
                <a:gd name="T39" fmla="*/ 254 h 286"/>
                <a:gd name="T40" fmla="*/ 76 w 190"/>
                <a:gd name="T41" fmla="*/ 228 h 286"/>
                <a:gd name="T42" fmla="*/ 60 w 190"/>
                <a:gd name="T43" fmla="*/ 208 h 286"/>
                <a:gd name="T44" fmla="*/ 52 w 190"/>
                <a:gd name="T45" fmla="*/ 198 h 286"/>
                <a:gd name="T46" fmla="*/ 52 w 190"/>
                <a:gd name="T47" fmla="*/ 198 h 286"/>
                <a:gd name="T48" fmla="*/ 30 w 190"/>
                <a:gd name="T49" fmla="*/ 134 h 286"/>
                <a:gd name="T50" fmla="*/ 12 w 190"/>
                <a:gd name="T51" fmla="*/ 76 h 286"/>
                <a:gd name="T52" fmla="*/ 0 w 190"/>
                <a:gd name="T53" fmla="*/ 26 h 286"/>
                <a:gd name="T54" fmla="*/ 0 w 190"/>
                <a:gd name="T55" fmla="*/ 26 h 286"/>
                <a:gd name="T56" fmla="*/ 0 w 190"/>
                <a:gd name="T57" fmla="*/ 16 h 286"/>
                <a:gd name="T58" fmla="*/ 0 w 190"/>
                <a:gd name="T59" fmla="*/ 10 h 286"/>
                <a:gd name="T60" fmla="*/ 4 w 190"/>
                <a:gd name="T61" fmla="*/ 4 h 286"/>
                <a:gd name="T62" fmla="*/ 10 w 190"/>
                <a:gd name="T63" fmla="*/ 2 h 286"/>
                <a:gd name="T64" fmla="*/ 18 w 190"/>
                <a:gd name="T65" fmla="*/ 0 h 286"/>
                <a:gd name="T66" fmla="*/ 26 w 190"/>
                <a:gd name="T67" fmla="*/ 0 h 286"/>
                <a:gd name="T68" fmla="*/ 44 w 190"/>
                <a:gd name="T69" fmla="*/ 4 h 286"/>
                <a:gd name="T70" fmla="*/ 64 w 190"/>
                <a:gd name="T71" fmla="*/ 10 h 286"/>
                <a:gd name="T72" fmla="*/ 80 w 190"/>
                <a:gd name="T73" fmla="*/ 18 h 286"/>
                <a:gd name="T74" fmla="*/ 98 w 190"/>
                <a:gd name="T75" fmla="*/ 2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0" h="286">
                  <a:moveTo>
                    <a:pt x="98" y="26"/>
                  </a:moveTo>
                  <a:lnTo>
                    <a:pt x="98" y="26"/>
                  </a:lnTo>
                  <a:lnTo>
                    <a:pt x="134" y="90"/>
                  </a:lnTo>
                  <a:lnTo>
                    <a:pt x="164" y="138"/>
                  </a:lnTo>
                  <a:lnTo>
                    <a:pt x="176" y="156"/>
                  </a:lnTo>
                  <a:lnTo>
                    <a:pt x="188" y="168"/>
                  </a:lnTo>
                  <a:lnTo>
                    <a:pt x="188" y="168"/>
                  </a:lnTo>
                  <a:lnTo>
                    <a:pt x="190" y="210"/>
                  </a:lnTo>
                  <a:lnTo>
                    <a:pt x="188" y="240"/>
                  </a:lnTo>
                  <a:lnTo>
                    <a:pt x="182" y="262"/>
                  </a:lnTo>
                  <a:lnTo>
                    <a:pt x="180" y="270"/>
                  </a:lnTo>
                  <a:lnTo>
                    <a:pt x="174" y="276"/>
                  </a:lnTo>
                  <a:lnTo>
                    <a:pt x="170" y="282"/>
                  </a:lnTo>
                  <a:lnTo>
                    <a:pt x="166" y="284"/>
                  </a:lnTo>
                  <a:lnTo>
                    <a:pt x="160" y="286"/>
                  </a:lnTo>
                  <a:lnTo>
                    <a:pt x="154" y="286"/>
                  </a:lnTo>
                  <a:lnTo>
                    <a:pt x="140" y="282"/>
                  </a:lnTo>
                  <a:lnTo>
                    <a:pt x="128" y="276"/>
                  </a:lnTo>
                  <a:lnTo>
                    <a:pt x="114" y="266"/>
                  </a:lnTo>
                  <a:lnTo>
                    <a:pt x="100" y="254"/>
                  </a:lnTo>
                  <a:lnTo>
                    <a:pt x="76" y="228"/>
                  </a:lnTo>
                  <a:lnTo>
                    <a:pt x="60" y="208"/>
                  </a:lnTo>
                  <a:lnTo>
                    <a:pt x="52" y="198"/>
                  </a:lnTo>
                  <a:lnTo>
                    <a:pt x="52" y="198"/>
                  </a:lnTo>
                  <a:lnTo>
                    <a:pt x="30" y="134"/>
                  </a:lnTo>
                  <a:lnTo>
                    <a:pt x="12" y="76"/>
                  </a:lnTo>
                  <a:lnTo>
                    <a:pt x="0" y="26"/>
                  </a:lnTo>
                  <a:lnTo>
                    <a:pt x="0" y="26"/>
                  </a:lnTo>
                  <a:lnTo>
                    <a:pt x="0" y="16"/>
                  </a:lnTo>
                  <a:lnTo>
                    <a:pt x="0" y="10"/>
                  </a:lnTo>
                  <a:lnTo>
                    <a:pt x="4" y="4"/>
                  </a:lnTo>
                  <a:lnTo>
                    <a:pt x="10" y="2"/>
                  </a:lnTo>
                  <a:lnTo>
                    <a:pt x="18" y="0"/>
                  </a:lnTo>
                  <a:lnTo>
                    <a:pt x="26" y="0"/>
                  </a:lnTo>
                  <a:lnTo>
                    <a:pt x="44" y="4"/>
                  </a:lnTo>
                  <a:lnTo>
                    <a:pt x="64" y="10"/>
                  </a:lnTo>
                  <a:lnTo>
                    <a:pt x="80" y="18"/>
                  </a:lnTo>
                  <a:lnTo>
                    <a:pt x="98" y="26"/>
                  </a:lnTo>
                  <a:close/>
                </a:path>
              </a:pathLst>
            </a:custGeom>
            <a:solidFill>
              <a:srgbClr val="FED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4" name="Freeform 53"/>
            <p:cNvSpPr>
              <a:spLocks/>
            </p:cNvSpPr>
            <p:nvPr/>
          </p:nvSpPr>
          <p:spPr bwMode="auto">
            <a:xfrm>
              <a:off x="2390775" y="6407150"/>
              <a:ext cx="301625" cy="454025"/>
            </a:xfrm>
            <a:custGeom>
              <a:avLst/>
              <a:gdLst>
                <a:gd name="T0" fmla="*/ 98 w 190"/>
                <a:gd name="T1" fmla="*/ 26 h 286"/>
                <a:gd name="T2" fmla="*/ 98 w 190"/>
                <a:gd name="T3" fmla="*/ 26 h 286"/>
                <a:gd name="T4" fmla="*/ 134 w 190"/>
                <a:gd name="T5" fmla="*/ 90 h 286"/>
                <a:gd name="T6" fmla="*/ 164 w 190"/>
                <a:gd name="T7" fmla="*/ 138 h 286"/>
                <a:gd name="T8" fmla="*/ 176 w 190"/>
                <a:gd name="T9" fmla="*/ 156 h 286"/>
                <a:gd name="T10" fmla="*/ 188 w 190"/>
                <a:gd name="T11" fmla="*/ 168 h 286"/>
                <a:gd name="T12" fmla="*/ 188 w 190"/>
                <a:gd name="T13" fmla="*/ 168 h 286"/>
                <a:gd name="T14" fmla="*/ 190 w 190"/>
                <a:gd name="T15" fmla="*/ 210 h 286"/>
                <a:gd name="T16" fmla="*/ 188 w 190"/>
                <a:gd name="T17" fmla="*/ 240 h 286"/>
                <a:gd name="T18" fmla="*/ 182 w 190"/>
                <a:gd name="T19" fmla="*/ 262 h 286"/>
                <a:gd name="T20" fmla="*/ 180 w 190"/>
                <a:gd name="T21" fmla="*/ 270 h 286"/>
                <a:gd name="T22" fmla="*/ 174 w 190"/>
                <a:gd name="T23" fmla="*/ 276 h 286"/>
                <a:gd name="T24" fmla="*/ 170 w 190"/>
                <a:gd name="T25" fmla="*/ 282 h 286"/>
                <a:gd name="T26" fmla="*/ 166 w 190"/>
                <a:gd name="T27" fmla="*/ 284 h 286"/>
                <a:gd name="T28" fmla="*/ 160 w 190"/>
                <a:gd name="T29" fmla="*/ 286 h 286"/>
                <a:gd name="T30" fmla="*/ 154 w 190"/>
                <a:gd name="T31" fmla="*/ 286 h 286"/>
                <a:gd name="T32" fmla="*/ 140 w 190"/>
                <a:gd name="T33" fmla="*/ 282 h 286"/>
                <a:gd name="T34" fmla="*/ 128 w 190"/>
                <a:gd name="T35" fmla="*/ 276 h 286"/>
                <a:gd name="T36" fmla="*/ 114 w 190"/>
                <a:gd name="T37" fmla="*/ 266 h 286"/>
                <a:gd name="T38" fmla="*/ 100 w 190"/>
                <a:gd name="T39" fmla="*/ 254 h 286"/>
                <a:gd name="T40" fmla="*/ 76 w 190"/>
                <a:gd name="T41" fmla="*/ 228 h 286"/>
                <a:gd name="T42" fmla="*/ 60 w 190"/>
                <a:gd name="T43" fmla="*/ 208 h 286"/>
                <a:gd name="T44" fmla="*/ 52 w 190"/>
                <a:gd name="T45" fmla="*/ 198 h 286"/>
                <a:gd name="T46" fmla="*/ 52 w 190"/>
                <a:gd name="T47" fmla="*/ 198 h 286"/>
                <a:gd name="T48" fmla="*/ 30 w 190"/>
                <a:gd name="T49" fmla="*/ 134 h 286"/>
                <a:gd name="T50" fmla="*/ 12 w 190"/>
                <a:gd name="T51" fmla="*/ 76 h 286"/>
                <a:gd name="T52" fmla="*/ 0 w 190"/>
                <a:gd name="T53" fmla="*/ 26 h 286"/>
                <a:gd name="T54" fmla="*/ 0 w 190"/>
                <a:gd name="T55" fmla="*/ 26 h 286"/>
                <a:gd name="T56" fmla="*/ 0 w 190"/>
                <a:gd name="T57" fmla="*/ 16 h 286"/>
                <a:gd name="T58" fmla="*/ 0 w 190"/>
                <a:gd name="T59" fmla="*/ 10 h 286"/>
                <a:gd name="T60" fmla="*/ 4 w 190"/>
                <a:gd name="T61" fmla="*/ 4 h 286"/>
                <a:gd name="T62" fmla="*/ 10 w 190"/>
                <a:gd name="T63" fmla="*/ 2 h 286"/>
                <a:gd name="T64" fmla="*/ 18 w 190"/>
                <a:gd name="T65" fmla="*/ 0 h 286"/>
                <a:gd name="T66" fmla="*/ 26 w 190"/>
                <a:gd name="T67" fmla="*/ 0 h 286"/>
                <a:gd name="T68" fmla="*/ 44 w 190"/>
                <a:gd name="T69" fmla="*/ 4 h 286"/>
                <a:gd name="T70" fmla="*/ 64 w 190"/>
                <a:gd name="T71" fmla="*/ 10 h 286"/>
                <a:gd name="T72" fmla="*/ 80 w 190"/>
                <a:gd name="T73" fmla="*/ 18 h 286"/>
                <a:gd name="T74" fmla="*/ 98 w 190"/>
                <a:gd name="T75" fmla="*/ 2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0" h="286">
                  <a:moveTo>
                    <a:pt x="98" y="26"/>
                  </a:moveTo>
                  <a:lnTo>
                    <a:pt x="98" y="26"/>
                  </a:lnTo>
                  <a:lnTo>
                    <a:pt x="134" y="90"/>
                  </a:lnTo>
                  <a:lnTo>
                    <a:pt x="164" y="138"/>
                  </a:lnTo>
                  <a:lnTo>
                    <a:pt x="176" y="156"/>
                  </a:lnTo>
                  <a:lnTo>
                    <a:pt x="188" y="168"/>
                  </a:lnTo>
                  <a:lnTo>
                    <a:pt x="188" y="168"/>
                  </a:lnTo>
                  <a:lnTo>
                    <a:pt x="190" y="210"/>
                  </a:lnTo>
                  <a:lnTo>
                    <a:pt x="188" y="240"/>
                  </a:lnTo>
                  <a:lnTo>
                    <a:pt x="182" y="262"/>
                  </a:lnTo>
                  <a:lnTo>
                    <a:pt x="180" y="270"/>
                  </a:lnTo>
                  <a:lnTo>
                    <a:pt x="174" y="276"/>
                  </a:lnTo>
                  <a:lnTo>
                    <a:pt x="170" y="282"/>
                  </a:lnTo>
                  <a:lnTo>
                    <a:pt x="166" y="284"/>
                  </a:lnTo>
                  <a:lnTo>
                    <a:pt x="160" y="286"/>
                  </a:lnTo>
                  <a:lnTo>
                    <a:pt x="154" y="286"/>
                  </a:lnTo>
                  <a:lnTo>
                    <a:pt x="140" y="282"/>
                  </a:lnTo>
                  <a:lnTo>
                    <a:pt x="128" y="276"/>
                  </a:lnTo>
                  <a:lnTo>
                    <a:pt x="114" y="266"/>
                  </a:lnTo>
                  <a:lnTo>
                    <a:pt x="100" y="254"/>
                  </a:lnTo>
                  <a:lnTo>
                    <a:pt x="76" y="228"/>
                  </a:lnTo>
                  <a:lnTo>
                    <a:pt x="60" y="208"/>
                  </a:lnTo>
                  <a:lnTo>
                    <a:pt x="52" y="198"/>
                  </a:lnTo>
                  <a:lnTo>
                    <a:pt x="52" y="198"/>
                  </a:lnTo>
                  <a:lnTo>
                    <a:pt x="30" y="134"/>
                  </a:lnTo>
                  <a:lnTo>
                    <a:pt x="12" y="76"/>
                  </a:lnTo>
                  <a:lnTo>
                    <a:pt x="0" y="26"/>
                  </a:lnTo>
                  <a:lnTo>
                    <a:pt x="0" y="26"/>
                  </a:lnTo>
                  <a:lnTo>
                    <a:pt x="0" y="16"/>
                  </a:lnTo>
                  <a:lnTo>
                    <a:pt x="0" y="10"/>
                  </a:lnTo>
                  <a:lnTo>
                    <a:pt x="4" y="4"/>
                  </a:lnTo>
                  <a:lnTo>
                    <a:pt x="10" y="2"/>
                  </a:lnTo>
                  <a:lnTo>
                    <a:pt x="18" y="0"/>
                  </a:lnTo>
                  <a:lnTo>
                    <a:pt x="26" y="0"/>
                  </a:lnTo>
                  <a:lnTo>
                    <a:pt x="44" y="4"/>
                  </a:lnTo>
                  <a:lnTo>
                    <a:pt x="64" y="10"/>
                  </a:lnTo>
                  <a:lnTo>
                    <a:pt x="80" y="18"/>
                  </a:lnTo>
                  <a:lnTo>
                    <a:pt x="98"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5" name="Freeform 54"/>
            <p:cNvSpPr>
              <a:spLocks/>
            </p:cNvSpPr>
            <p:nvPr/>
          </p:nvSpPr>
          <p:spPr bwMode="auto">
            <a:xfrm>
              <a:off x="2305050" y="6645275"/>
              <a:ext cx="730250" cy="911225"/>
            </a:xfrm>
            <a:custGeom>
              <a:avLst/>
              <a:gdLst>
                <a:gd name="T0" fmla="*/ 148 w 460"/>
                <a:gd name="T1" fmla="*/ 0 h 574"/>
                <a:gd name="T2" fmla="*/ 224 w 460"/>
                <a:gd name="T3" fmla="*/ 124 h 574"/>
                <a:gd name="T4" fmla="*/ 192 w 460"/>
                <a:gd name="T5" fmla="*/ 0 h 574"/>
                <a:gd name="T6" fmla="*/ 288 w 460"/>
                <a:gd name="T7" fmla="*/ 0 h 574"/>
                <a:gd name="T8" fmla="*/ 288 w 460"/>
                <a:gd name="T9" fmla="*/ 0 h 574"/>
                <a:gd name="T10" fmla="*/ 312 w 460"/>
                <a:gd name="T11" fmla="*/ 64 h 574"/>
                <a:gd name="T12" fmla="*/ 338 w 460"/>
                <a:gd name="T13" fmla="*/ 134 h 574"/>
                <a:gd name="T14" fmla="*/ 366 w 460"/>
                <a:gd name="T15" fmla="*/ 220 h 574"/>
                <a:gd name="T16" fmla="*/ 398 w 460"/>
                <a:gd name="T17" fmla="*/ 314 h 574"/>
                <a:gd name="T18" fmla="*/ 426 w 460"/>
                <a:gd name="T19" fmla="*/ 408 h 574"/>
                <a:gd name="T20" fmla="*/ 436 w 460"/>
                <a:gd name="T21" fmla="*/ 454 h 574"/>
                <a:gd name="T22" fmla="*/ 446 w 460"/>
                <a:gd name="T23" fmla="*/ 498 h 574"/>
                <a:gd name="T24" fmla="*/ 454 w 460"/>
                <a:gd name="T25" fmla="*/ 538 h 574"/>
                <a:gd name="T26" fmla="*/ 460 w 460"/>
                <a:gd name="T27" fmla="*/ 574 h 574"/>
                <a:gd name="T28" fmla="*/ 460 w 460"/>
                <a:gd name="T29" fmla="*/ 574 h 574"/>
                <a:gd name="T30" fmla="*/ 400 w 460"/>
                <a:gd name="T31" fmla="*/ 506 h 574"/>
                <a:gd name="T32" fmla="*/ 264 w 460"/>
                <a:gd name="T33" fmla="*/ 350 h 574"/>
                <a:gd name="T34" fmla="*/ 186 w 460"/>
                <a:gd name="T35" fmla="*/ 264 h 574"/>
                <a:gd name="T36" fmla="*/ 110 w 460"/>
                <a:gd name="T37" fmla="*/ 182 h 574"/>
                <a:gd name="T38" fmla="*/ 46 w 460"/>
                <a:gd name="T39" fmla="*/ 116 h 574"/>
                <a:gd name="T40" fmla="*/ 20 w 460"/>
                <a:gd name="T41" fmla="*/ 92 h 574"/>
                <a:gd name="T42" fmla="*/ 0 w 460"/>
                <a:gd name="T43" fmla="*/ 76 h 574"/>
                <a:gd name="T44" fmla="*/ 148 w 460"/>
                <a:gd name="T45"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0" h="574">
                  <a:moveTo>
                    <a:pt x="148" y="0"/>
                  </a:moveTo>
                  <a:lnTo>
                    <a:pt x="224" y="124"/>
                  </a:lnTo>
                  <a:lnTo>
                    <a:pt x="192" y="0"/>
                  </a:lnTo>
                  <a:lnTo>
                    <a:pt x="288" y="0"/>
                  </a:lnTo>
                  <a:lnTo>
                    <a:pt x="288" y="0"/>
                  </a:lnTo>
                  <a:lnTo>
                    <a:pt x="312" y="64"/>
                  </a:lnTo>
                  <a:lnTo>
                    <a:pt x="338" y="134"/>
                  </a:lnTo>
                  <a:lnTo>
                    <a:pt x="366" y="220"/>
                  </a:lnTo>
                  <a:lnTo>
                    <a:pt x="398" y="314"/>
                  </a:lnTo>
                  <a:lnTo>
                    <a:pt x="426" y="408"/>
                  </a:lnTo>
                  <a:lnTo>
                    <a:pt x="436" y="454"/>
                  </a:lnTo>
                  <a:lnTo>
                    <a:pt x="446" y="498"/>
                  </a:lnTo>
                  <a:lnTo>
                    <a:pt x="454" y="538"/>
                  </a:lnTo>
                  <a:lnTo>
                    <a:pt x="460" y="574"/>
                  </a:lnTo>
                  <a:lnTo>
                    <a:pt x="460" y="574"/>
                  </a:lnTo>
                  <a:lnTo>
                    <a:pt x="400" y="506"/>
                  </a:lnTo>
                  <a:lnTo>
                    <a:pt x="264" y="350"/>
                  </a:lnTo>
                  <a:lnTo>
                    <a:pt x="186" y="264"/>
                  </a:lnTo>
                  <a:lnTo>
                    <a:pt x="110" y="182"/>
                  </a:lnTo>
                  <a:lnTo>
                    <a:pt x="46" y="116"/>
                  </a:lnTo>
                  <a:lnTo>
                    <a:pt x="20" y="92"/>
                  </a:lnTo>
                  <a:lnTo>
                    <a:pt x="0" y="76"/>
                  </a:lnTo>
                  <a:lnTo>
                    <a:pt x="148"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6" name="Freeform 55"/>
            <p:cNvSpPr>
              <a:spLocks/>
            </p:cNvSpPr>
            <p:nvPr/>
          </p:nvSpPr>
          <p:spPr bwMode="auto">
            <a:xfrm>
              <a:off x="2279650" y="6604000"/>
              <a:ext cx="260350" cy="238125"/>
            </a:xfrm>
            <a:custGeom>
              <a:avLst/>
              <a:gdLst>
                <a:gd name="T0" fmla="*/ 0 w 164"/>
                <a:gd name="T1" fmla="*/ 0 h 150"/>
                <a:gd name="T2" fmla="*/ 164 w 164"/>
                <a:gd name="T3" fmla="*/ 26 h 150"/>
                <a:gd name="T4" fmla="*/ 164 w 164"/>
                <a:gd name="T5" fmla="*/ 150 h 150"/>
                <a:gd name="T6" fmla="*/ 164 w 164"/>
                <a:gd name="T7" fmla="*/ 150 h 150"/>
                <a:gd name="T8" fmla="*/ 84 w 164"/>
                <a:gd name="T9" fmla="*/ 126 h 150"/>
                <a:gd name="T10" fmla="*/ 28 w 164"/>
                <a:gd name="T11" fmla="*/ 106 h 150"/>
                <a:gd name="T12" fmla="*/ 8 w 164"/>
                <a:gd name="T13" fmla="*/ 98 h 150"/>
                <a:gd name="T14" fmla="*/ 0 w 164"/>
                <a:gd name="T15" fmla="*/ 94 h 150"/>
                <a:gd name="T16" fmla="*/ 0 w 164"/>
                <a:gd name="T17"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150">
                  <a:moveTo>
                    <a:pt x="0" y="0"/>
                  </a:moveTo>
                  <a:lnTo>
                    <a:pt x="164" y="26"/>
                  </a:lnTo>
                  <a:lnTo>
                    <a:pt x="164" y="150"/>
                  </a:lnTo>
                  <a:lnTo>
                    <a:pt x="164" y="150"/>
                  </a:lnTo>
                  <a:lnTo>
                    <a:pt x="84" y="126"/>
                  </a:lnTo>
                  <a:lnTo>
                    <a:pt x="28" y="106"/>
                  </a:lnTo>
                  <a:lnTo>
                    <a:pt x="8" y="98"/>
                  </a:lnTo>
                  <a:lnTo>
                    <a:pt x="0" y="9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7" name="Freeform 56"/>
            <p:cNvSpPr>
              <a:spLocks/>
            </p:cNvSpPr>
            <p:nvPr/>
          </p:nvSpPr>
          <p:spPr bwMode="auto">
            <a:xfrm>
              <a:off x="2581275" y="6813550"/>
              <a:ext cx="209550" cy="146050"/>
            </a:xfrm>
            <a:custGeom>
              <a:avLst/>
              <a:gdLst>
                <a:gd name="T0" fmla="*/ 0 w 132"/>
                <a:gd name="T1" fmla="*/ 36 h 92"/>
                <a:gd name="T2" fmla="*/ 0 w 132"/>
                <a:gd name="T3" fmla="*/ 36 h 92"/>
                <a:gd name="T4" fmla="*/ 10 w 132"/>
                <a:gd name="T5" fmla="*/ 30 h 92"/>
                <a:gd name="T6" fmla="*/ 36 w 132"/>
                <a:gd name="T7" fmla="*/ 16 h 92"/>
                <a:gd name="T8" fmla="*/ 52 w 132"/>
                <a:gd name="T9" fmla="*/ 8 h 92"/>
                <a:gd name="T10" fmla="*/ 70 w 132"/>
                <a:gd name="T11" fmla="*/ 4 h 92"/>
                <a:gd name="T12" fmla="*/ 90 w 132"/>
                <a:gd name="T13" fmla="*/ 0 h 92"/>
                <a:gd name="T14" fmla="*/ 108 w 132"/>
                <a:gd name="T15" fmla="*/ 2 h 92"/>
                <a:gd name="T16" fmla="*/ 132 w 132"/>
                <a:gd name="T17" fmla="*/ 66 h 92"/>
                <a:gd name="T18" fmla="*/ 78 w 132"/>
                <a:gd name="T19" fmla="*/ 92 h 92"/>
                <a:gd name="T20" fmla="*/ 0 w 132"/>
                <a:gd name="T21" fmla="*/ 3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92">
                  <a:moveTo>
                    <a:pt x="0" y="36"/>
                  </a:moveTo>
                  <a:lnTo>
                    <a:pt x="0" y="36"/>
                  </a:lnTo>
                  <a:lnTo>
                    <a:pt x="10" y="30"/>
                  </a:lnTo>
                  <a:lnTo>
                    <a:pt x="36" y="16"/>
                  </a:lnTo>
                  <a:lnTo>
                    <a:pt x="52" y="8"/>
                  </a:lnTo>
                  <a:lnTo>
                    <a:pt x="70" y="4"/>
                  </a:lnTo>
                  <a:lnTo>
                    <a:pt x="90" y="0"/>
                  </a:lnTo>
                  <a:lnTo>
                    <a:pt x="108" y="2"/>
                  </a:lnTo>
                  <a:lnTo>
                    <a:pt x="132" y="66"/>
                  </a:lnTo>
                  <a:lnTo>
                    <a:pt x="78" y="92"/>
                  </a:lnTo>
                  <a:lnTo>
                    <a:pt x="0" y="36"/>
                  </a:lnTo>
                  <a:close/>
                </a:path>
              </a:pathLst>
            </a:custGeom>
            <a:solidFill>
              <a:srgbClr val="1616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8" name="Freeform 57"/>
            <p:cNvSpPr>
              <a:spLocks/>
            </p:cNvSpPr>
            <p:nvPr/>
          </p:nvSpPr>
          <p:spPr bwMode="auto">
            <a:xfrm>
              <a:off x="2705100" y="6918325"/>
              <a:ext cx="358775" cy="673100"/>
            </a:xfrm>
            <a:custGeom>
              <a:avLst/>
              <a:gdLst>
                <a:gd name="T0" fmla="*/ 22 w 226"/>
                <a:gd name="T1" fmla="*/ 190 h 424"/>
                <a:gd name="T2" fmla="*/ 0 w 226"/>
                <a:gd name="T3" fmla="*/ 26 h 424"/>
                <a:gd name="T4" fmla="*/ 54 w 226"/>
                <a:gd name="T5" fmla="*/ 0 h 424"/>
                <a:gd name="T6" fmla="*/ 54 w 226"/>
                <a:gd name="T7" fmla="*/ 0 h 424"/>
                <a:gd name="T8" fmla="*/ 110 w 226"/>
                <a:gd name="T9" fmla="*/ 92 h 424"/>
                <a:gd name="T10" fmla="*/ 156 w 226"/>
                <a:gd name="T11" fmla="*/ 166 h 424"/>
                <a:gd name="T12" fmla="*/ 188 w 226"/>
                <a:gd name="T13" fmla="*/ 218 h 424"/>
                <a:gd name="T14" fmla="*/ 226 w 226"/>
                <a:gd name="T15" fmla="*/ 424 h 424"/>
                <a:gd name="T16" fmla="*/ 22 w 226"/>
                <a:gd name="T17" fmla="*/ 19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424">
                  <a:moveTo>
                    <a:pt x="22" y="190"/>
                  </a:moveTo>
                  <a:lnTo>
                    <a:pt x="0" y="26"/>
                  </a:lnTo>
                  <a:lnTo>
                    <a:pt x="54" y="0"/>
                  </a:lnTo>
                  <a:lnTo>
                    <a:pt x="54" y="0"/>
                  </a:lnTo>
                  <a:lnTo>
                    <a:pt x="110" y="92"/>
                  </a:lnTo>
                  <a:lnTo>
                    <a:pt x="156" y="166"/>
                  </a:lnTo>
                  <a:lnTo>
                    <a:pt x="188" y="218"/>
                  </a:lnTo>
                  <a:lnTo>
                    <a:pt x="226" y="424"/>
                  </a:lnTo>
                  <a:lnTo>
                    <a:pt x="22" y="190"/>
                  </a:lnTo>
                  <a:close/>
                </a:path>
              </a:pathLst>
            </a:custGeom>
            <a:solidFill>
              <a:srgbClr val="1616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9" name="Freeform 58"/>
            <p:cNvSpPr>
              <a:spLocks/>
            </p:cNvSpPr>
            <p:nvPr/>
          </p:nvSpPr>
          <p:spPr bwMode="auto">
            <a:xfrm>
              <a:off x="2171700" y="6645275"/>
              <a:ext cx="892175" cy="946150"/>
            </a:xfrm>
            <a:custGeom>
              <a:avLst/>
              <a:gdLst>
                <a:gd name="T0" fmla="*/ 68 w 562"/>
                <a:gd name="T1" fmla="*/ 0 h 596"/>
                <a:gd name="T2" fmla="*/ 68 w 562"/>
                <a:gd name="T3" fmla="*/ 0 h 596"/>
                <a:gd name="T4" fmla="*/ 42 w 562"/>
                <a:gd name="T5" fmla="*/ 70 h 596"/>
                <a:gd name="T6" fmla="*/ 20 w 562"/>
                <a:gd name="T7" fmla="*/ 134 h 596"/>
                <a:gd name="T8" fmla="*/ 0 w 562"/>
                <a:gd name="T9" fmla="*/ 198 h 596"/>
                <a:gd name="T10" fmla="*/ 0 w 562"/>
                <a:gd name="T11" fmla="*/ 198 h 596"/>
                <a:gd name="T12" fmla="*/ 16 w 562"/>
                <a:gd name="T13" fmla="*/ 204 h 596"/>
                <a:gd name="T14" fmla="*/ 60 w 562"/>
                <a:gd name="T15" fmla="*/ 216 h 596"/>
                <a:gd name="T16" fmla="*/ 90 w 562"/>
                <a:gd name="T17" fmla="*/ 224 h 596"/>
                <a:gd name="T18" fmla="*/ 126 w 562"/>
                <a:gd name="T19" fmla="*/ 232 h 596"/>
                <a:gd name="T20" fmla="*/ 164 w 562"/>
                <a:gd name="T21" fmla="*/ 238 h 596"/>
                <a:gd name="T22" fmla="*/ 204 w 562"/>
                <a:gd name="T23" fmla="*/ 244 h 596"/>
                <a:gd name="T24" fmla="*/ 204 w 562"/>
                <a:gd name="T25" fmla="*/ 244 h 596"/>
                <a:gd name="T26" fmla="*/ 184 w 562"/>
                <a:gd name="T27" fmla="*/ 338 h 596"/>
                <a:gd name="T28" fmla="*/ 170 w 562"/>
                <a:gd name="T29" fmla="*/ 406 h 596"/>
                <a:gd name="T30" fmla="*/ 168 w 562"/>
                <a:gd name="T31" fmla="*/ 430 h 596"/>
                <a:gd name="T32" fmla="*/ 168 w 562"/>
                <a:gd name="T33" fmla="*/ 442 h 596"/>
                <a:gd name="T34" fmla="*/ 168 w 562"/>
                <a:gd name="T35" fmla="*/ 442 h 596"/>
                <a:gd name="T36" fmla="*/ 212 w 562"/>
                <a:gd name="T37" fmla="*/ 458 h 596"/>
                <a:gd name="T38" fmla="*/ 320 w 562"/>
                <a:gd name="T39" fmla="*/ 494 h 596"/>
                <a:gd name="T40" fmla="*/ 384 w 562"/>
                <a:gd name="T41" fmla="*/ 518 h 596"/>
                <a:gd name="T42" fmla="*/ 450 w 562"/>
                <a:gd name="T43" fmla="*/ 544 h 596"/>
                <a:gd name="T44" fmla="*/ 510 w 562"/>
                <a:gd name="T45" fmla="*/ 570 h 596"/>
                <a:gd name="T46" fmla="*/ 562 w 562"/>
                <a:gd name="T47" fmla="*/ 596 h 596"/>
                <a:gd name="T48" fmla="*/ 562 w 562"/>
                <a:gd name="T49" fmla="*/ 596 h 596"/>
                <a:gd name="T50" fmla="*/ 464 w 562"/>
                <a:gd name="T51" fmla="*/ 486 h 596"/>
                <a:gd name="T52" fmla="*/ 322 w 562"/>
                <a:gd name="T53" fmla="*/ 326 h 596"/>
                <a:gd name="T54" fmla="*/ 180 w 562"/>
                <a:gd name="T55" fmla="*/ 172 h 596"/>
                <a:gd name="T56" fmla="*/ 124 w 562"/>
                <a:gd name="T57" fmla="*/ 112 h 596"/>
                <a:gd name="T58" fmla="*/ 84 w 562"/>
                <a:gd name="T59" fmla="*/ 70 h 596"/>
                <a:gd name="T60" fmla="*/ 68 w 562"/>
                <a:gd name="T61"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2" h="596">
                  <a:moveTo>
                    <a:pt x="68" y="0"/>
                  </a:moveTo>
                  <a:lnTo>
                    <a:pt x="68" y="0"/>
                  </a:lnTo>
                  <a:lnTo>
                    <a:pt x="42" y="70"/>
                  </a:lnTo>
                  <a:lnTo>
                    <a:pt x="20" y="134"/>
                  </a:lnTo>
                  <a:lnTo>
                    <a:pt x="0" y="198"/>
                  </a:lnTo>
                  <a:lnTo>
                    <a:pt x="0" y="198"/>
                  </a:lnTo>
                  <a:lnTo>
                    <a:pt x="16" y="204"/>
                  </a:lnTo>
                  <a:lnTo>
                    <a:pt x="60" y="216"/>
                  </a:lnTo>
                  <a:lnTo>
                    <a:pt x="90" y="224"/>
                  </a:lnTo>
                  <a:lnTo>
                    <a:pt x="126" y="232"/>
                  </a:lnTo>
                  <a:lnTo>
                    <a:pt x="164" y="238"/>
                  </a:lnTo>
                  <a:lnTo>
                    <a:pt x="204" y="244"/>
                  </a:lnTo>
                  <a:lnTo>
                    <a:pt x="204" y="244"/>
                  </a:lnTo>
                  <a:lnTo>
                    <a:pt x="184" y="338"/>
                  </a:lnTo>
                  <a:lnTo>
                    <a:pt x="170" y="406"/>
                  </a:lnTo>
                  <a:lnTo>
                    <a:pt x="168" y="430"/>
                  </a:lnTo>
                  <a:lnTo>
                    <a:pt x="168" y="442"/>
                  </a:lnTo>
                  <a:lnTo>
                    <a:pt x="168" y="442"/>
                  </a:lnTo>
                  <a:lnTo>
                    <a:pt x="212" y="458"/>
                  </a:lnTo>
                  <a:lnTo>
                    <a:pt x="320" y="494"/>
                  </a:lnTo>
                  <a:lnTo>
                    <a:pt x="384" y="518"/>
                  </a:lnTo>
                  <a:lnTo>
                    <a:pt x="450" y="544"/>
                  </a:lnTo>
                  <a:lnTo>
                    <a:pt x="510" y="570"/>
                  </a:lnTo>
                  <a:lnTo>
                    <a:pt x="562" y="596"/>
                  </a:lnTo>
                  <a:lnTo>
                    <a:pt x="562" y="596"/>
                  </a:lnTo>
                  <a:lnTo>
                    <a:pt x="464" y="486"/>
                  </a:lnTo>
                  <a:lnTo>
                    <a:pt x="322" y="326"/>
                  </a:lnTo>
                  <a:lnTo>
                    <a:pt x="180" y="172"/>
                  </a:lnTo>
                  <a:lnTo>
                    <a:pt x="124" y="112"/>
                  </a:lnTo>
                  <a:lnTo>
                    <a:pt x="84" y="70"/>
                  </a:lnTo>
                  <a:lnTo>
                    <a:pt x="68" y="0"/>
                  </a:lnTo>
                  <a:close/>
                </a:path>
              </a:pathLst>
            </a:custGeom>
            <a:solidFill>
              <a:srgbClr val="676C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0" name="Freeform 59"/>
            <p:cNvSpPr>
              <a:spLocks/>
            </p:cNvSpPr>
            <p:nvPr/>
          </p:nvSpPr>
          <p:spPr bwMode="auto">
            <a:xfrm>
              <a:off x="2740025" y="6594475"/>
              <a:ext cx="412750" cy="996950"/>
            </a:xfrm>
            <a:custGeom>
              <a:avLst/>
              <a:gdLst>
                <a:gd name="T0" fmla="*/ 0 w 260"/>
                <a:gd name="T1" fmla="*/ 0 h 628"/>
                <a:gd name="T2" fmla="*/ 0 w 260"/>
                <a:gd name="T3" fmla="*/ 0 h 628"/>
                <a:gd name="T4" fmla="*/ 14 w 260"/>
                <a:gd name="T5" fmla="*/ 12 h 628"/>
                <a:gd name="T6" fmla="*/ 48 w 260"/>
                <a:gd name="T7" fmla="*/ 40 h 628"/>
                <a:gd name="T8" fmla="*/ 70 w 260"/>
                <a:gd name="T9" fmla="*/ 58 h 628"/>
                <a:gd name="T10" fmla="*/ 94 w 260"/>
                <a:gd name="T11" fmla="*/ 76 h 628"/>
                <a:gd name="T12" fmla="*/ 120 w 260"/>
                <a:gd name="T13" fmla="*/ 92 h 628"/>
                <a:gd name="T14" fmla="*/ 146 w 260"/>
                <a:gd name="T15" fmla="*/ 106 h 628"/>
                <a:gd name="T16" fmla="*/ 146 w 260"/>
                <a:gd name="T17" fmla="*/ 106 h 628"/>
                <a:gd name="T18" fmla="*/ 136 w 260"/>
                <a:gd name="T19" fmla="*/ 142 h 628"/>
                <a:gd name="T20" fmla="*/ 124 w 260"/>
                <a:gd name="T21" fmla="*/ 174 h 628"/>
                <a:gd name="T22" fmla="*/ 118 w 260"/>
                <a:gd name="T23" fmla="*/ 190 h 628"/>
                <a:gd name="T24" fmla="*/ 110 w 260"/>
                <a:gd name="T25" fmla="*/ 204 h 628"/>
                <a:gd name="T26" fmla="*/ 110 w 260"/>
                <a:gd name="T27" fmla="*/ 204 h 628"/>
                <a:gd name="T28" fmla="*/ 168 w 260"/>
                <a:gd name="T29" fmla="*/ 246 h 628"/>
                <a:gd name="T30" fmla="*/ 218 w 260"/>
                <a:gd name="T31" fmla="*/ 282 h 628"/>
                <a:gd name="T32" fmla="*/ 242 w 260"/>
                <a:gd name="T33" fmla="*/ 302 h 628"/>
                <a:gd name="T34" fmla="*/ 260 w 260"/>
                <a:gd name="T35" fmla="*/ 318 h 628"/>
                <a:gd name="T36" fmla="*/ 260 w 260"/>
                <a:gd name="T37" fmla="*/ 318 h 628"/>
                <a:gd name="T38" fmla="*/ 252 w 260"/>
                <a:gd name="T39" fmla="*/ 346 h 628"/>
                <a:gd name="T40" fmla="*/ 242 w 260"/>
                <a:gd name="T41" fmla="*/ 378 h 628"/>
                <a:gd name="T42" fmla="*/ 232 w 260"/>
                <a:gd name="T43" fmla="*/ 418 h 628"/>
                <a:gd name="T44" fmla="*/ 222 w 260"/>
                <a:gd name="T45" fmla="*/ 464 h 628"/>
                <a:gd name="T46" fmla="*/ 214 w 260"/>
                <a:gd name="T47" fmla="*/ 516 h 628"/>
                <a:gd name="T48" fmla="*/ 206 w 260"/>
                <a:gd name="T49" fmla="*/ 572 h 628"/>
                <a:gd name="T50" fmla="*/ 204 w 260"/>
                <a:gd name="T51" fmla="*/ 600 h 628"/>
                <a:gd name="T52" fmla="*/ 204 w 260"/>
                <a:gd name="T53" fmla="*/ 628 h 628"/>
                <a:gd name="T54" fmla="*/ 204 w 260"/>
                <a:gd name="T55" fmla="*/ 628 h 628"/>
                <a:gd name="T56" fmla="*/ 178 w 260"/>
                <a:gd name="T57" fmla="*/ 538 h 628"/>
                <a:gd name="T58" fmla="*/ 118 w 260"/>
                <a:gd name="T59" fmla="*/ 336 h 628"/>
                <a:gd name="T60" fmla="*/ 82 w 260"/>
                <a:gd name="T61" fmla="*/ 224 h 628"/>
                <a:gd name="T62" fmla="*/ 50 w 260"/>
                <a:gd name="T63" fmla="*/ 124 h 628"/>
                <a:gd name="T64" fmla="*/ 20 w 260"/>
                <a:gd name="T65" fmla="*/ 44 h 628"/>
                <a:gd name="T66" fmla="*/ 10 w 260"/>
                <a:gd name="T67" fmla="*/ 16 h 628"/>
                <a:gd name="T68" fmla="*/ 0 w 260"/>
                <a:gd name="T69"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0" h="628">
                  <a:moveTo>
                    <a:pt x="0" y="0"/>
                  </a:moveTo>
                  <a:lnTo>
                    <a:pt x="0" y="0"/>
                  </a:lnTo>
                  <a:lnTo>
                    <a:pt x="14" y="12"/>
                  </a:lnTo>
                  <a:lnTo>
                    <a:pt x="48" y="40"/>
                  </a:lnTo>
                  <a:lnTo>
                    <a:pt x="70" y="58"/>
                  </a:lnTo>
                  <a:lnTo>
                    <a:pt x="94" y="76"/>
                  </a:lnTo>
                  <a:lnTo>
                    <a:pt x="120" y="92"/>
                  </a:lnTo>
                  <a:lnTo>
                    <a:pt x="146" y="106"/>
                  </a:lnTo>
                  <a:lnTo>
                    <a:pt x="146" y="106"/>
                  </a:lnTo>
                  <a:lnTo>
                    <a:pt x="136" y="142"/>
                  </a:lnTo>
                  <a:lnTo>
                    <a:pt x="124" y="174"/>
                  </a:lnTo>
                  <a:lnTo>
                    <a:pt x="118" y="190"/>
                  </a:lnTo>
                  <a:lnTo>
                    <a:pt x="110" y="204"/>
                  </a:lnTo>
                  <a:lnTo>
                    <a:pt x="110" y="204"/>
                  </a:lnTo>
                  <a:lnTo>
                    <a:pt x="168" y="246"/>
                  </a:lnTo>
                  <a:lnTo>
                    <a:pt x="218" y="282"/>
                  </a:lnTo>
                  <a:lnTo>
                    <a:pt x="242" y="302"/>
                  </a:lnTo>
                  <a:lnTo>
                    <a:pt x="260" y="318"/>
                  </a:lnTo>
                  <a:lnTo>
                    <a:pt x="260" y="318"/>
                  </a:lnTo>
                  <a:lnTo>
                    <a:pt x="252" y="346"/>
                  </a:lnTo>
                  <a:lnTo>
                    <a:pt x="242" y="378"/>
                  </a:lnTo>
                  <a:lnTo>
                    <a:pt x="232" y="418"/>
                  </a:lnTo>
                  <a:lnTo>
                    <a:pt x="222" y="464"/>
                  </a:lnTo>
                  <a:lnTo>
                    <a:pt x="214" y="516"/>
                  </a:lnTo>
                  <a:lnTo>
                    <a:pt x="206" y="572"/>
                  </a:lnTo>
                  <a:lnTo>
                    <a:pt x="204" y="600"/>
                  </a:lnTo>
                  <a:lnTo>
                    <a:pt x="204" y="628"/>
                  </a:lnTo>
                  <a:lnTo>
                    <a:pt x="204" y="628"/>
                  </a:lnTo>
                  <a:lnTo>
                    <a:pt x="178" y="538"/>
                  </a:lnTo>
                  <a:lnTo>
                    <a:pt x="118" y="336"/>
                  </a:lnTo>
                  <a:lnTo>
                    <a:pt x="82" y="224"/>
                  </a:lnTo>
                  <a:lnTo>
                    <a:pt x="50" y="124"/>
                  </a:lnTo>
                  <a:lnTo>
                    <a:pt x="20" y="44"/>
                  </a:lnTo>
                  <a:lnTo>
                    <a:pt x="10" y="16"/>
                  </a:lnTo>
                  <a:lnTo>
                    <a:pt x="0" y="0"/>
                  </a:lnTo>
                  <a:close/>
                </a:path>
              </a:pathLst>
            </a:custGeom>
            <a:solidFill>
              <a:srgbClr val="676C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1" name="Freeform 60"/>
            <p:cNvSpPr>
              <a:spLocks/>
            </p:cNvSpPr>
            <p:nvPr/>
          </p:nvSpPr>
          <p:spPr bwMode="auto">
            <a:xfrm>
              <a:off x="2740025" y="6594475"/>
              <a:ext cx="412750" cy="996950"/>
            </a:xfrm>
            <a:custGeom>
              <a:avLst/>
              <a:gdLst>
                <a:gd name="T0" fmla="*/ 0 w 260"/>
                <a:gd name="T1" fmla="*/ 0 h 628"/>
                <a:gd name="T2" fmla="*/ 0 w 260"/>
                <a:gd name="T3" fmla="*/ 0 h 628"/>
                <a:gd name="T4" fmla="*/ 14 w 260"/>
                <a:gd name="T5" fmla="*/ 12 h 628"/>
                <a:gd name="T6" fmla="*/ 48 w 260"/>
                <a:gd name="T7" fmla="*/ 40 h 628"/>
                <a:gd name="T8" fmla="*/ 70 w 260"/>
                <a:gd name="T9" fmla="*/ 58 h 628"/>
                <a:gd name="T10" fmla="*/ 94 w 260"/>
                <a:gd name="T11" fmla="*/ 76 h 628"/>
                <a:gd name="T12" fmla="*/ 120 w 260"/>
                <a:gd name="T13" fmla="*/ 92 h 628"/>
                <a:gd name="T14" fmla="*/ 146 w 260"/>
                <a:gd name="T15" fmla="*/ 106 h 628"/>
                <a:gd name="T16" fmla="*/ 146 w 260"/>
                <a:gd name="T17" fmla="*/ 106 h 628"/>
                <a:gd name="T18" fmla="*/ 136 w 260"/>
                <a:gd name="T19" fmla="*/ 142 h 628"/>
                <a:gd name="T20" fmla="*/ 124 w 260"/>
                <a:gd name="T21" fmla="*/ 174 h 628"/>
                <a:gd name="T22" fmla="*/ 118 w 260"/>
                <a:gd name="T23" fmla="*/ 190 h 628"/>
                <a:gd name="T24" fmla="*/ 110 w 260"/>
                <a:gd name="T25" fmla="*/ 204 h 628"/>
                <a:gd name="T26" fmla="*/ 110 w 260"/>
                <a:gd name="T27" fmla="*/ 204 h 628"/>
                <a:gd name="T28" fmla="*/ 168 w 260"/>
                <a:gd name="T29" fmla="*/ 246 h 628"/>
                <a:gd name="T30" fmla="*/ 218 w 260"/>
                <a:gd name="T31" fmla="*/ 282 h 628"/>
                <a:gd name="T32" fmla="*/ 242 w 260"/>
                <a:gd name="T33" fmla="*/ 302 h 628"/>
                <a:gd name="T34" fmla="*/ 260 w 260"/>
                <a:gd name="T35" fmla="*/ 318 h 628"/>
                <a:gd name="T36" fmla="*/ 260 w 260"/>
                <a:gd name="T37" fmla="*/ 318 h 628"/>
                <a:gd name="T38" fmla="*/ 252 w 260"/>
                <a:gd name="T39" fmla="*/ 346 h 628"/>
                <a:gd name="T40" fmla="*/ 242 w 260"/>
                <a:gd name="T41" fmla="*/ 378 h 628"/>
                <a:gd name="T42" fmla="*/ 232 w 260"/>
                <a:gd name="T43" fmla="*/ 418 h 628"/>
                <a:gd name="T44" fmla="*/ 222 w 260"/>
                <a:gd name="T45" fmla="*/ 464 h 628"/>
                <a:gd name="T46" fmla="*/ 214 w 260"/>
                <a:gd name="T47" fmla="*/ 516 h 628"/>
                <a:gd name="T48" fmla="*/ 206 w 260"/>
                <a:gd name="T49" fmla="*/ 572 h 628"/>
                <a:gd name="T50" fmla="*/ 204 w 260"/>
                <a:gd name="T51" fmla="*/ 600 h 628"/>
                <a:gd name="T52" fmla="*/ 204 w 260"/>
                <a:gd name="T53" fmla="*/ 628 h 628"/>
                <a:gd name="T54" fmla="*/ 204 w 260"/>
                <a:gd name="T55" fmla="*/ 628 h 628"/>
                <a:gd name="T56" fmla="*/ 178 w 260"/>
                <a:gd name="T57" fmla="*/ 538 h 628"/>
                <a:gd name="T58" fmla="*/ 118 w 260"/>
                <a:gd name="T59" fmla="*/ 336 h 628"/>
                <a:gd name="T60" fmla="*/ 82 w 260"/>
                <a:gd name="T61" fmla="*/ 224 h 628"/>
                <a:gd name="T62" fmla="*/ 50 w 260"/>
                <a:gd name="T63" fmla="*/ 124 h 628"/>
                <a:gd name="T64" fmla="*/ 20 w 260"/>
                <a:gd name="T65" fmla="*/ 44 h 628"/>
                <a:gd name="T66" fmla="*/ 10 w 260"/>
                <a:gd name="T67" fmla="*/ 16 h 628"/>
                <a:gd name="T68" fmla="*/ 0 w 260"/>
                <a:gd name="T69"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0" h="628">
                  <a:moveTo>
                    <a:pt x="0" y="0"/>
                  </a:moveTo>
                  <a:lnTo>
                    <a:pt x="0" y="0"/>
                  </a:lnTo>
                  <a:lnTo>
                    <a:pt x="14" y="12"/>
                  </a:lnTo>
                  <a:lnTo>
                    <a:pt x="48" y="40"/>
                  </a:lnTo>
                  <a:lnTo>
                    <a:pt x="70" y="58"/>
                  </a:lnTo>
                  <a:lnTo>
                    <a:pt x="94" y="76"/>
                  </a:lnTo>
                  <a:lnTo>
                    <a:pt x="120" y="92"/>
                  </a:lnTo>
                  <a:lnTo>
                    <a:pt x="146" y="106"/>
                  </a:lnTo>
                  <a:lnTo>
                    <a:pt x="146" y="106"/>
                  </a:lnTo>
                  <a:lnTo>
                    <a:pt x="136" y="142"/>
                  </a:lnTo>
                  <a:lnTo>
                    <a:pt x="124" y="174"/>
                  </a:lnTo>
                  <a:lnTo>
                    <a:pt x="118" y="190"/>
                  </a:lnTo>
                  <a:lnTo>
                    <a:pt x="110" y="204"/>
                  </a:lnTo>
                  <a:lnTo>
                    <a:pt x="110" y="204"/>
                  </a:lnTo>
                  <a:lnTo>
                    <a:pt x="168" y="246"/>
                  </a:lnTo>
                  <a:lnTo>
                    <a:pt x="218" y="282"/>
                  </a:lnTo>
                  <a:lnTo>
                    <a:pt x="242" y="302"/>
                  </a:lnTo>
                  <a:lnTo>
                    <a:pt x="260" y="318"/>
                  </a:lnTo>
                  <a:lnTo>
                    <a:pt x="260" y="318"/>
                  </a:lnTo>
                  <a:lnTo>
                    <a:pt x="252" y="346"/>
                  </a:lnTo>
                  <a:lnTo>
                    <a:pt x="242" y="378"/>
                  </a:lnTo>
                  <a:lnTo>
                    <a:pt x="232" y="418"/>
                  </a:lnTo>
                  <a:lnTo>
                    <a:pt x="222" y="464"/>
                  </a:lnTo>
                  <a:lnTo>
                    <a:pt x="214" y="516"/>
                  </a:lnTo>
                  <a:lnTo>
                    <a:pt x="206" y="572"/>
                  </a:lnTo>
                  <a:lnTo>
                    <a:pt x="204" y="600"/>
                  </a:lnTo>
                  <a:lnTo>
                    <a:pt x="204" y="628"/>
                  </a:lnTo>
                  <a:lnTo>
                    <a:pt x="204" y="628"/>
                  </a:lnTo>
                  <a:lnTo>
                    <a:pt x="178" y="538"/>
                  </a:lnTo>
                  <a:lnTo>
                    <a:pt x="118" y="336"/>
                  </a:lnTo>
                  <a:lnTo>
                    <a:pt x="82" y="224"/>
                  </a:lnTo>
                  <a:lnTo>
                    <a:pt x="50" y="124"/>
                  </a:lnTo>
                  <a:lnTo>
                    <a:pt x="20" y="44"/>
                  </a:lnTo>
                  <a:lnTo>
                    <a:pt x="10" y="1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2" name="Freeform 61"/>
            <p:cNvSpPr>
              <a:spLocks/>
            </p:cNvSpPr>
            <p:nvPr/>
          </p:nvSpPr>
          <p:spPr bwMode="auto">
            <a:xfrm>
              <a:off x="3076575" y="7629525"/>
              <a:ext cx="273050" cy="679450"/>
            </a:xfrm>
            <a:custGeom>
              <a:avLst/>
              <a:gdLst>
                <a:gd name="T0" fmla="*/ 0 w 172"/>
                <a:gd name="T1" fmla="*/ 0 h 428"/>
                <a:gd name="T2" fmla="*/ 0 w 172"/>
                <a:gd name="T3" fmla="*/ 0 h 428"/>
                <a:gd name="T4" fmla="*/ 24 w 172"/>
                <a:gd name="T5" fmla="*/ 50 h 428"/>
                <a:gd name="T6" fmla="*/ 78 w 172"/>
                <a:gd name="T7" fmla="*/ 168 h 428"/>
                <a:gd name="T8" fmla="*/ 108 w 172"/>
                <a:gd name="T9" fmla="*/ 240 h 428"/>
                <a:gd name="T10" fmla="*/ 136 w 172"/>
                <a:gd name="T11" fmla="*/ 310 h 428"/>
                <a:gd name="T12" fmla="*/ 158 w 172"/>
                <a:gd name="T13" fmla="*/ 374 h 428"/>
                <a:gd name="T14" fmla="*/ 166 w 172"/>
                <a:gd name="T15" fmla="*/ 402 h 428"/>
                <a:gd name="T16" fmla="*/ 172 w 172"/>
                <a:gd name="T17" fmla="*/ 428 h 428"/>
                <a:gd name="T18" fmla="*/ 172 w 172"/>
                <a:gd name="T19" fmla="*/ 428 h 428"/>
                <a:gd name="T20" fmla="*/ 94 w 172"/>
                <a:gd name="T21" fmla="*/ 240 h 428"/>
                <a:gd name="T22" fmla="*/ 34 w 172"/>
                <a:gd name="T23" fmla="*/ 96 h 428"/>
                <a:gd name="T24" fmla="*/ 12 w 172"/>
                <a:gd name="T25" fmla="*/ 38 h 428"/>
                <a:gd name="T26" fmla="*/ 0 w 172"/>
                <a:gd name="T27" fmla="*/ 0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428">
                  <a:moveTo>
                    <a:pt x="0" y="0"/>
                  </a:moveTo>
                  <a:lnTo>
                    <a:pt x="0" y="0"/>
                  </a:lnTo>
                  <a:lnTo>
                    <a:pt x="24" y="50"/>
                  </a:lnTo>
                  <a:lnTo>
                    <a:pt x="78" y="168"/>
                  </a:lnTo>
                  <a:lnTo>
                    <a:pt x="108" y="240"/>
                  </a:lnTo>
                  <a:lnTo>
                    <a:pt x="136" y="310"/>
                  </a:lnTo>
                  <a:lnTo>
                    <a:pt x="158" y="374"/>
                  </a:lnTo>
                  <a:lnTo>
                    <a:pt x="166" y="402"/>
                  </a:lnTo>
                  <a:lnTo>
                    <a:pt x="172" y="428"/>
                  </a:lnTo>
                  <a:lnTo>
                    <a:pt x="172" y="428"/>
                  </a:lnTo>
                  <a:lnTo>
                    <a:pt x="94" y="240"/>
                  </a:lnTo>
                  <a:lnTo>
                    <a:pt x="34" y="96"/>
                  </a:lnTo>
                  <a:lnTo>
                    <a:pt x="12" y="38"/>
                  </a:lnTo>
                  <a:lnTo>
                    <a:pt x="0" y="0"/>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3" name="Freeform 62"/>
            <p:cNvSpPr>
              <a:spLocks/>
            </p:cNvSpPr>
            <p:nvPr/>
          </p:nvSpPr>
          <p:spPr bwMode="auto">
            <a:xfrm>
              <a:off x="3076575" y="7629525"/>
              <a:ext cx="273050" cy="679450"/>
            </a:xfrm>
            <a:custGeom>
              <a:avLst/>
              <a:gdLst>
                <a:gd name="T0" fmla="*/ 0 w 172"/>
                <a:gd name="T1" fmla="*/ 0 h 428"/>
                <a:gd name="T2" fmla="*/ 0 w 172"/>
                <a:gd name="T3" fmla="*/ 0 h 428"/>
                <a:gd name="T4" fmla="*/ 24 w 172"/>
                <a:gd name="T5" fmla="*/ 50 h 428"/>
                <a:gd name="T6" fmla="*/ 78 w 172"/>
                <a:gd name="T7" fmla="*/ 168 h 428"/>
                <a:gd name="T8" fmla="*/ 108 w 172"/>
                <a:gd name="T9" fmla="*/ 240 h 428"/>
                <a:gd name="T10" fmla="*/ 136 w 172"/>
                <a:gd name="T11" fmla="*/ 310 h 428"/>
                <a:gd name="T12" fmla="*/ 158 w 172"/>
                <a:gd name="T13" fmla="*/ 374 h 428"/>
                <a:gd name="T14" fmla="*/ 166 w 172"/>
                <a:gd name="T15" fmla="*/ 402 h 428"/>
                <a:gd name="T16" fmla="*/ 172 w 172"/>
                <a:gd name="T17" fmla="*/ 428 h 428"/>
                <a:gd name="T18" fmla="*/ 172 w 172"/>
                <a:gd name="T19" fmla="*/ 428 h 428"/>
                <a:gd name="T20" fmla="*/ 94 w 172"/>
                <a:gd name="T21" fmla="*/ 240 h 428"/>
                <a:gd name="T22" fmla="*/ 34 w 172"/>
                <a:gd name="T23" fmla="*/ 96 h 428"/>
                <a:gd name="T24" fmla="*/ 12 w 172"/>
                <a:gd name="T25" fmla="*/ 38 h 428"/>
                <a:gd name="T26" fmla="*/ 0 w 172"/>
                <a:gd name="T27" fmla="*/ 0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428">
                  <a:moveTo>
                    <a:pt x="0" y="0"/>
                  </a:moveTo>
                  <a:lnTo>
                    <a:pt x="0" y="0"/>
                  </a:lnTo>
                  <a:lnTo>
                    <a:pt x="24" y="50"/>
                  </a:lnTo>
                  <a:lnTo>
                    <a:pt x="78" y="168"/>
                  </a:lnTo>
                  <a:lnTo>
                    <a:pt x="108" y="240"/>
                  </a:lnTo>
                  <a:lnTo>
                    <a:pt x="136" y="310"/>
                  </a:lnTo>
                  <a:lnTo>
                    <a:pt x="158" y="374"/>
                  </a:lnTo>
                  <a:lnTo>
                    <a:pt x="166" y="402"/>
                  </a:lnTo>
                  <a:lnTo>
                    <a:pt x="172" y="428"/>
                  </a:lnTo>
                  <a:lnTo>
                    <a:pt x="172" y="428"/>
                  </a:lnTo>
                  <a:lnTo>
                    <a:pt x="94" y="240"/>
                  </a:lnTo>
                  <a:lnTo>
                    <a:pt x="34" y="96"/>
                  </a:lnTo>
                  <a:lnTo>
                    <a:pt x="12" y="3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4" name="Freeform 63"/>
            <p:cNvSpPr>
              <a:spLocks/>
            </p:cNvSpPr>
            <p:nvPr/>
          </p:nvSpPr>
          <p:spPr bwMode="auto">
            <a:xfrm>
              <a:off x="3130550" y="8115300"/>
              <a:ext cx="82550" cy="92075"/>
            </a:xfrm>
            <a:custGeom>
              <a:avLst/>
              <a:gdLst>
                <a:gd name="T0" fmla="*/ 50 w 52"/>
                <a:gd name="T1" fmla="*/ 18 h 58"/>
                <a:gd name="T2" fmla="*/ 50 w 52"/>
                <a:gd name="T3" fmla="*/ 18 h 58"/>
                <a:gd name="T4" fmla="*/ 52 w 52"/>
                <a:gd name="T5" fmla="*/ 30 h 58"/>
                <a:gd name="T6" fmla="*/ 52 w 52"/>
                <a:gd name="T7" fmla="*/ 40 h 58"/>
                <a:gd name="T8" fmla="*/ 46 w 52"/>
                <a:gd name="T9" fmla="*/ 50 h 58"/>
                <a:gd name="T10" fmla="*/ 38 w 52"/>
                <a:gd name="T11" fmla="*/ 56 h 58"/>
                <a:gd name="T12" fmla="*/ 38 w 52"/>
                <a:gd name="T13" fmla="*/ 56 h 58"/>
                <a:gd name="T14" fmla="*/ 26 w 52"/>
                <a:gd name="T15" fmla="*/ 58 h 58"/>
                <a:gd name="T16" fmla="*/ 16 w 52"/>
                <a:gd name="T17" fmla="*/ 54 h 58"/>
                <a:gd name="T18" fmla="*/ 8 w 52"/>
                <a:gd name="T19" fmla="*/ 48 h 58"/>
                <a:gd name="T20" fmla="*/ 2 w 52"/>
                <a:gd name="T21" fmla="*/ 38 h 58"/>
                <a:gd name="T22" fmla="*/ 2 w 52"/>
                <a:gd name="T23" fmla="*/ 38 h 58"/>
                <a:gd name="T24" fmla="*/ 0 w 52"/>
                <a:gd name="T25" fmla="*/ 26 h 58"/>
                <a:gd name="T26" fmla="*/ 0 w 52"/>
                <a:gd name="T27" fmla="*/ 16 h 58"/>
                <a:gd name="T28" fmla="*/ 6 w 52"/>
                <a:gd name="T29" fmla="*/ 6 h 58"/>
                <a:gd name="T30" fmla="*/ 14 w 52"/>
                <a:gd name="T31" fmla="*/ 0 h 58"/>
                <a:gd name="T32" fmla="*/ 14 w 52"/>
                <a:gd name="T33" fmla="*/ 0 h 58"/>
                <a:gd name="T34" fmla="*/ 26 w 52"/>
                <a:gd name="T35" fmla="*/ 0 h 58"/>
                <a:gd name="T36" fmla="*/ 36 w 52"/>
                <a:gd name="T37" fmla="*/ 2 h 58"/>
                <a:gd name="T38" fmla="*/ 44 w 52"/>
                <a:gd name="T39" fmla="*/ 8 h 58"/>
                <a:gd name="T40" fmla="*/ 50 w 52"/>
                <a:gd name="T41" fmla="*/ 1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58">
                  <a:moveTo>
                    <a:pt x="50" y="18"/>
                  </a:moveTo>
                  <a:lnTo>
                    <a:pt x="50" y="18"/>
                  </a:lnTo>
                  <a:lnTo>
                    <a:pt x="52" y="30"/>
                  </a:lnTo>
                  <a:lnTo>
                    <a:pt x="52" y="40"/>
                  </a:lnTo>
                  <a:lnTo>
                    <a:pt x="46" y="50"/>
                  </a:lnTo>
                  <a:lnTo>
                    <a:pt x="38" y="56"/>
                  </a:lnTo>
                  <a:lnTo>
                    <a:pt x="38" y="56"/>
                  </a:lnTo>
                  <a:lnTo>
                    <a:pt x="26" y="58"/>
                  </a:lnTo>
                  <a:lnTo>
                    <a:pt x="16" y="54"/>
                  </a:lnTo>
                  <a:lnTo>
                    <a:pt x="8" y="48"/>
                  </a:lnTo>
                  <a:lnTo>
                    <a:pt x="2" y="38"/>
                  </a:lnTo>
                  <a:lnTo>
                    <a:pt x="2" y="38"/>
                  </a:lnTo>
                  <a:lnTo>
                    <a:pt x="0" y="26"/>
                  </a:lnTo>
                  <a:lnTo>
                    <a:pt x="0" y="16"/>
                  </a:lnTo>
                  <a:lnTo>
                    <a:pt x="6" y="6"/>
                  </a:lnTo>
                  <a:lnTo>
                    <a:pt x="14" y="0"/>
                  </a:lnTo>
                  <a:lnTo>
                    <a:pt x="14" y="0"/>
                  </a:lnTo>
                  <a:lnTo>
                    <a:pt x="26" y="0"/>
                  </a:lnTo>
                  <a:lnTo>
                    <a:pt x="36" y="2"/>
                  </a:lnTo>
                  <a:lnTo>
                    <a:pt x="44" y="8"/>
                  </a:lnTo>
                  <a:lnTo>
                    <a:pt x="50" y="18"/>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5" name="Freeform 64"/>
            <p:cNvSpPr>
              <a:spLocks/>
            </p:cNvSpPr>
            <p:nvPr/>
          </p:nvSpPr>
          <p:spPr bwMode="auto">
            <a:xfrm>
              <a:off x="3130550" y="8115300"/>
              <a:ext cx="82550" cy="92075"/>
            </a:xfrm>
            <a:custGeom>
              <a:avLst/>
              <a:gdLst>
                <a:gd name="T0" fmla="*/ 50 w 52"/>
                <a:gd name="T1" fmla="*/ 18 h 58"/>
                <a:gd name="T2" fmla="*/ 50 w 52"/>
                <a:gd name="T3" fmla="*/ 18 h 58"/>
                <a:gd name="T4" fmla="*/ 52 w 52"/>
                <a:gd name="T5" fmla="*/ 30 h 58"/>
                <a:gd name="T6" fmla="*/ 52 w 52"/>
                <a:gd name="T7" fmla="*/ 40 h 58"/>
                <a:gd name="T8" fmla="*/ 46 w 52"/>
                <a:gd name="T9" fmla="*/ 50 h 58"/>
                <a:gd name="T10" fmla="*/ 38 w 52"/>
                <a:gd name="T11" fmla="*/ 56 h 58"/>
                <a:gd name="T12" fmla="*/ 38 w 52"/>
                <a:gd name="T13" fmla="*/ 56 h 58"/>
                <a:gd name="T14" fmla="*/ 26 w 52"/>
                <a:gd name="T15" fmla="*/ 58 h 58"/>
                <a:gd name="T16" fmla="*/ 16 w 52"/>
                <a:gd name="T17" fmla="*/ 54 h 58"/>
                <a:gd name="T18" fmla="*/ 8 w 52"/>
                <a:gd name="T19" fmla="*/ 48 h 58"/>
                <a:gd name="T20" fmla="*/ 2 w 52"/>
                <a:gd name="T21" fmla="*/ 38 h 58"/>
                <a:gd name="T22" fmla="*/ 2 w 52"/>
                <a:gd name="T23" fmla="*/ 38 h 58"/>
                <a:gd name="T24" fmla="*/ 0 w 52"/>
                <a:gd name="T25" fmla="*/ 26 h 58"/>
                <a:gd name="T26" fmla="*/ 0 w 52"/>
                <a:gd name="T27" fmla="*/ 16 h 58"/>
                <a:gd name="T28" fmla="*/ 6 w 52"/>
                <a:gd name="T29" fmla="*/ 6 h 58"/>
                <a:gd name="T30" fmla="*/ 14 w 52"/>
                <a:gd name="T31" fmla="*/ 0 h 58"/>
                <a:gd name="T32" fmla="*/ 14 w 52"/>
                <a:gd name="T33" fmla="*/ 0 h 58"/>
                <a:gd name="T34" fmla="*/ 26 w 52"/>
                <a:gd name="T35" fmla="*/ 0 h 58"/>
                <a:gd name="T36" fmla="*/ 36 w 52"/>
                <a:gd name="T37" fmla="*/ 2 h 58"/>
                <a:gd name="T38" fmla="*/ 44 w 52"/>
                <a:gd name="T39" fmla="*/ 8 h 58"/>
                <a:gd name="T40" fmla="*/ 50 w 52"/>
                <a:gd name="T41" fmla="*/ 1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58">
                  <a:moveTo>
                    <a:pt x="50" y="18"/>
                  </a:moveTo>
                  <a:lnTo>
                    <a:pt x="50" y="18"/>
                  </a:lnTo>
                  <a:lnTo>
                    <a:pt x="52" y="30"/>
                  </a:lnTo>
                  <a:lnTo>
                    <a:pt x="52" y="40"/>
                  </a:lnTo>
                  <a:lnTo>
                    <a:pt x="46" y="50"/>
                  </a:lnTo>
                  <a:lnTo>
                    <a:pt x="38" y="56"/>
                  </a:lnTo>
                  <a:lnTo>
                    <a:pt x="38" y="56"/>
                  </a:lnTo>
                  <a:lnTo>
                    <a:pt x="26" y="58"/>
                  </a:lnTo>
                  <a:lnTo>
                    <a:pt x="16" y="54"/>
                  </a:lnTo>
                  <a:lnTo>
                    <a:pt x="8" y="48"/>
                  </a:lnTo>
                  <a:lnTo>
                    <a:pt x="2" y="38"/>
                  </a:lnTo>
                  <a:lnTo>
                    <a:pt x="2" y="38"/>
                  </a:lnTo>
                  <a:lnTo>
                    <a:pt x="0" y="26"/>
                  </a:lnTo>
                  <a:lnTo>
                    <a:pt x="0" y="16"/>
                  </a:lnTo>
                  <a:lnTo>
                    <a:pt x="6" y="6"/>
                  </a:lnTo>
                  <a:lnTo>
                    <a:pt x="14" y="0"/>
                  </a:lnTo>
                  <a:lnTo>
                    <a:pt x="14" y="0"/>
                  </a:lnTo>
                  <a:lnTo>
                    <a:pt x="26" y="0"/>
                  </a:lnTo>
                  <a:lnTo>
                    <a:pt x="36" y="2"/>
                  </a:lnTo>
                  <a:lnTo>
                    <a:pt x="44" y="8"/>
                  </a:lnTo>
                  <a:lnTo>
                    <a:pt x="5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6" name="Freeform 65"/>
            <p:cNvSpPr>
              <a:spLocks/>
            </p:cNvSpPr>
            <p:nvPr/>
          </p:nvSpPr>
          <p:spPr bwMode="auto">
            <a:xfrm>
              <a:off x="3022600" y="7791450"/>
              <a:ext cx="85725" cy="92075"/>
            </a:xfrm>
            <a:custGeom>
              <a:avLst/>
              <a:gdLst>
                <a:gd name="T0" fmla="*/ 50 w 54"/>
                <a:gd name="T1" fmla="*/ 18 h 58"/>
                <a:gd name="T2" fmla="*/ 50 w 54"/>
                <a:gd name="T3" fmla="*/ 18 h 58"/>
                <a:gd name="T4" fmla="*/ 54 w 54"/>
                <a:gd name="T5" fmla="*/ 30 h 58"/>
                <a:gd name="T6" fmla="*/ 52 w 54"/>
                <a:gd name="T7" fmla="*/ 40 h 58"/>
                <a:gd name="T8" fmla="*/ 46 w 54"/>
                <a:gd name="T9" fmla="*/ 50 h 58"/>
                <a:gd name="T10" fmla="*/ 38 w 54"/>
                <a:gd name="T11" fmla="*/ 56 h 58"/>
                <a:gd name="T12" fmla="*/ 38 w 54"/>
                <a:gd name="T13" fmla="*/ 56 h 58"/>
                <a:gd name="T14" fmla="*/ 28 w 54"/>
                <a:gd name="T15" fmla="*/ 58 h 58"/>
                <a:gd name="T16" fmla="*/ 18 w 54"/>
                <a:gd name="T17" fmla="*/ 56 h 58"/>
                <a:gd name="T18" fmla="*/ 8 w 54"/>
                <a:gd name="T19" fmla="*/ 48 h 58"/>
                <a:gd name="T20" fmla="*/ 2 w 54"/>
                <a:gd name="T21" fmla="*/ 38 h 58"/>
                <a:gd name="T22" fmla="*/ 2 w 54"/>
                <a:gd name="T23" fmla="*/ 38 h 58"/>
                <a:gd name="T24" fmla="*/ 0 w 54"/>
                <a:gd name="T25" fmla="*/ 28 h 58"/>
                <a:gd name="T26" fmla="*/ 2 w 54"/>
                <a:gd name="T27" fmla="*/ 16 h 58"/>
                <a:gd name="T28" fmla="*/ 6 w 54"/>
                <a:gd name="T29" fmla="*/ 8 h 58"/>
                <a:gd name="T30" fmla="*/ 10 w 54"/>
                <a:gd name="T31" fmla="*/ 4 h 58"/>
                <a:gd name="T32" fmla="*/ 16 w 54"/>
                <a:gd name="T33" fmla="*/ 2 h 58"/>
                <a:gd name="T34" fmla="*/ 16 w 54"/>
                <a:gd name="T35" fmla="*/ 2 h 58"/>
                <a:gd name="T36" fmla="*/ 26 w 54"/>
                <a:gd name="T37" fmla="*/ 0 h 58"/>
                <a:gd name="T38" fmla="*/ 36 w 54"/>
                <a:gd name="T39" fmla="*/ 2 h 58"/>
                <a:gd name="T40" fmla="*/ 44 w 54"/>
                <a:gd name="T41" fmla="*/ 8 h 58"/>
                <a:gd name="T42" fmla="*/ 50 w 54"/>
                <a:gd name="T43" fmla="*/ 1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58">
                  <a:moveTo>
                    <a:pt x="50" y="18"/>
                  </a:moveTo>
                  <a:lnTo>
                    <a:pt x="50" y="18"/>
                  </a:lnTo>
                  <a:lnTo>
                    <a:pt x="54" y="30"/>
                  </a:lnTo>
                  <a:lnTo>
                    <a:pt x="52" y="40"/>
                  </a:lnTo>
                  <a:lnTo>
                    <a:pt x="46" y="50"/>
                  </a:lnTo>
                  <a:lnTo>
                    <a:pt x="38" y="56"/>
                  </a:lnTo>
                  <a:lnTo>
                    <a:pt x="38" y="56"/>
                  </a:lnTo>
                  <a:lnTo>
                    <a:pt x="28" y="58"/>
                  </a:lnTo>
                  <a:lnTo>
                    <a:pt x="18" y="56"/>
                  </a:lnTo>
                  <a:lnTo>
                    <a:pt x="8" y="48"/>
                  </a:lnTo>
                  <a:lnTo>
                    <a:pt x="2" y="38"/>
                  </a:lnTo>
                  <a:lnTo>
                    <a:pt x="2" y="38"/>
                  </a:lnTo>
                  <a:lnTo>
                    <a:pt x="0" y="28"/>
                  </a:lnTo>
                  <a:lnTo>
                    <a:pt x="2" y="16"/>
                  </a:lnTo>
                  <a:lnTo>
                    <a:pt x="6" y="8"/>
                  </a:lnTo>
                  <a:lnTo>
                    <a:pt x="10" y="4"/>
                  </a:lnTo>
                  <a:lnTo>
                    <a:pt x="16" y="2"/>
                  </a:lnTo>
                  <a:lnTo>
                    <a:pt x="16" y="2"/>
                  </a:lnTo>
                  <a:lnTo>
                    <a:pt x="26" y="0"/>
                  </a:lnTo>
                  <a:lnTo>
                    <a:pt x="36" y="2"/>
                  </a:lnTo>
                  <a:lnTo>
                    <a:pt x="44" y="8"/>
                  </a:lnTo>
                  <a:lnTo>
                    <a:pt x="50" y="18"/>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7" name="Freeform 66"/>
            <p:cNvSpPr>
              <a:spLocks/>
            </p:cNvSpPr>
            <p:nvPr/>
          </p:nvSpPr>
          <p:spPr bwMode="auto">
            <a:xfrm>
              <a:off x="3022600" y="7791450"/>
              <a:ext cx="85725" cy="92075"/>
            </a:xfrm>
            <a:custGeom>
              <a:avLst/>
              <a:gdLst>
                <a:gd name="T0" fmla="*/ 50 w 54"/>
                <a:gd name="T1" fmla="*/ 18 h 58"/>
                <a:gd name="T2" fmla="*/ 50 w 54"/>
                <a:gd name="T3" fmla="*/ 18 h 58"/>
                <a:gd name="T4" fmla="*/ 54 w 54"/>
                <a:gd name="T5" fmla="*/ 30 h 58"/>
                <a:gd name="T6" fmla="*/ 52 w 54"/>
                <a:gd name="T7" fmla="*/ 40 h 58"/>
                <a:gd name="T8" fmla="*/ 46 w 54"/>
                <a:gd name="T9" fmla="*/ 50 h 58"/>
                <a:gd name="T10" fmla="*/ 38 w 54"/>
                <a:gd name="T11" fmla="*/ 56 h 58"/>
                <a:gd name="T12" fmla="*/ 38 w 54"/>
                <a:gd name="T13" fmla="*/ 56 h 58"/>
                <a:gd name="T14" fmla="*/ 28 w 54"/>
                <a:gd name="T15" fmla="*/ 58 h 58"/>
                <a:gd name="T16" fmla="*/ 18 w 54"/>
                <a:gd name="T17" fmla="*/ 56 h 58"/>
                <a:gd name="T18" fmla="*/ 8 w 54"/>
                <a:gd name="T19" fmla="*/ 48 h 58"/>
                <a:gd name="T20" fmla="*/ 2 w 54"/>
                <a:gd name="T21" fmla="*/ 38 h 58"/>
                <a:gd name="T22" fmla="*/ 2 w 54"/>
                <a:gd name="T23" fmla="*/ 38 h 58"/>
                <a:gd name="T24" fmla="*/ 0 w 54"/>
                <a:gd name="T25" fmla="*/ 28 h 58"/>
                <a:gd name="T26" fmla="*/ 2 w 54"/>
                <a:gd name="T27" fmla="*/ 16 h 58"/>
                <a:gd name="T28" fmla="*/ 6 w 54"/>
                <a:gd name="T29" fmla="*/ 8 h 58"/>
                <a:gd name="T30" fmla="*/ 10 w 54"/>
                <a:gd name="T31" fmla="*/ 4 h 58"/>
                <a:gd name="T32" fmla="*/ 16 w 54"/>
                <a:gd name="T33" fmla="*/ 2 h 58"/>
                <a:gd name="T34" fmla="*/ 16 w 54"/>
                <a:gd name="T35" fmla="*/ 2 h 58"/>
                <a:gd name="T36" fmla="*/ 26 w 54"/>
                <a:gd name="T37" fmla="*/ 0 h 58"/>
                <a:gd name="T38" fmla="*/ 36 w 54"/>
                <a:gd name="T39" fmla="*/ 2 h 58"/>
                <a:gd name="T40" fmla="*/ 44 w 54"/>
                <a:gd name="T41" fmla="*/ 8 h 58"/>
                <a:gd name="T42" fmla="*/ 50 w 54"/>
                <a:gd name="T43" fmla="*/ 1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58">
                  <a:moveTo>
                    <a:pt x="50" y="18"/>
                  </a:moveTo>
                  <a:lnTo>
                    <a:pt x="50" y="18"/>
                  </a:lnTo>
                  <a:lnTo>
                    <a:pt x="54" y="30"/>
                  </a:lnTo>
                  <a:lnTo>
                    <a:pt x="52" y="40"/>
                  </a:lnTo>
                  <a:lnTo>
                    <a:pt x="46" y="50"/>
                  </a:lnTo>
                  <a:lnTo>
                    <a:pt x="38" y="56"/>
                  </a:lnTo>
                  <a:lnTo>
                    <a:pt x="38" y="56"/>
                  </a:lnTo>
                  <a:lnTo>
                    <a:pt x="28" y="58"/>
                  </a:lnTo>
                  <a:lnTo>
                    <a:pt x="18" y="56"/>
                  </a:lnTo>
                  <a:lnTo>
                    <a:pt x="8" y="48"/>
                  </a:lnTo>
                  <a:lnTo>
                    <a:pt x="2" y="38"/>
                  </a:lnTo>
                  <a:lnTo>
                    <a:pt x="2" y="38"/>
                  </a:lnTo>
                  <a:lnTo>
                    <a:pt x="0" y="28"/>
                  </a:lnTo>
                  <a:lnTo>
                    <a:pt x="2" y="16"/>
                  </a:lnTo>
                  <a:lnTo>
                    <a:pt x="6" y="8"/>
                  </a:lnTo>
                  <a:lnTo>
                    <a:pt x="10" y="4"/>
                  </a:lnTo>
                  <a:lnTo>
                    <a:pt x="16" y="2"/>
                  </a:lnTo>
                  <a:lnTo>
                    <a:pt x="16" y="2"/>
                  </a:lnTo>
                  <a:lnTo>
                    <a:pt x="26" y="0"/>
                  </a:lnTo>
                  <a:lnTo>
                    <a:pt x="36" y="2"/>
                  </a:lnTo>
                  <a:lnTo>
                    <a:pt x="44" y="8"/>
                  </a:lnTo>
                  <a:lnTo>
                    <a:pt x="5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8" name="Freeform 67"/>
            <p:cNvSpPr>
              <a:spLocks/>
            </p:cNvSpPr>
            <p:nvPr/>
          </p:nvSpPr>
          <p:spPr bwMode="auto">
            <a:xfrm>
              <a:off x="2609850" y="6546850"/>
              <a:ext cx="155575" cy="247650"/>
            </a:xfrm>
            <a:custGeom>
              <a:avLst/>
              <a:gdLst>
                <a:gd name="T0" fmla="*/ 0 w 98"/>
                <a:gd name="T1" fmla="*/ 62 h 156"/>
                <a:gd name="T2" fmla="*/ 90 w 98"/>
                <a:gd name="T3" fmla="*/ 156 h 156"/>
                <a:gd name="T4" fmla="*/ 90 w 98"/>
                <a:gd name="T5" fmla="*/ 156 h 156"/>
                <a:gd name="T6" fmla="*/ 96 w 98"/>
                <a:gd name="T7" fmla="*/ 106 h 156"/>
                <a:gd name="T8" fmla="*/ 98 w 98"/>
                <a:gd name="T9" fmla="*/ 66 h 156"/>
                <a:gd name="T10" fmla="*/ 98 w 98"/>
                <a:gd name="T11" fmla="*/ 48 h 156"/>
                <a:gd name="T12" fmla="*/ 96 w 98"/>
                <a:gd name="T13" fmla="*/ 36 h 156"/>
                <a:gd name="T14" fmla="*/ 50 w 98"/>
                <a:gd name="T15" fmla="*/ 0 h 156"/>
                <a:gd name="T16" fmla="*/ 0 w 98"/>
                <a:gd name="T17" fmla="*/ 6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156">
                  <a:moveTo>
                    <a:pt x="0" y="62"/>
                  </a:moveTo>
                  <a:lnTo>
                    <a:pt x="90" y="156"/>
                  </a:lnTo>
                  <a:lnTo>
                    <a:pt x="90" y="156"/>
                  </a:lnTo>
                  <a:lnTo>
                    <a:pt x="96" y="106"/>
                  </a:lnTo>
                  <a:lnTo>
                    <a:pt x="98" y="66"/>
                  </a:lnTo>
                  <a:lnTo>
                    <a:pt x="98" y="48"/>
                  </a:lnTo>
                  <a:lnTo>
                    <a:pt x="96" y="36"/>
                  </a:lnTo>
                  <a:lnTo>
                    <a:pt x="50" y="0"/>
                  </a:lnTo>
                  <a:lnTo>
                    <a:pt x="0"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9" name="Freeform 68"/>
            <p:cNvSpPr>
              <a:spLocks/>
            </p:cNvSpPr>
            <p:nvPr/>
          </p:nvSpPr>
          <p:spPr bwMode="auto">
            <a:xfrm>
              <a:off x="2740025" y="8334375"/>
              <a:ext cx="955675" cy="276225"/>
            </a:xfrm>
            <a:custGeom>
              <a:avLst/>
              <a:gdLst>
                <a:gd name="T0" fmla="*/ 0 w 602"/>
                <a:gd name="T1" fmla="*/ 174 h 174"/>
                <a:gd name="T2" fmla="*/ 0 w 602"/>
                <a:gd name="T3" fmla="*/ 174 h 174"/>
                <a:gd name="T4" fmla="*/ 30 w 602"/>
                <a:gd name="T5" fmla="*/ 164 h 174"/>
                <a:gd name="T6" fmla="*/ 110 w 602"/>
                <a:gd name="T7" fmla="*/ 142 h 174"/>
                <a:gd name="T8" fmla="*/ 166 w 602"/>
                <a:gd name="T9" fmla="*/ 128 h 174"/>
                <a:gd name="T10" fmla="*/ 230 w 602"/>
                <a:gd name="T11" fmla="*/ 112 h 174"/>
                <a:gd name="T12" fmla="*/ 300 w 602"/>
                <a:gd name="T13" fmla="*/ 98 h 174"/>
                <a:gd name="T14" fmla="*/ 376 w 602"/>
                <a:gd name="T15" fmla="*/ 86 h 174"/>
                <a:gd name="T16" fmla="*/ 388 w 602"/>
                <a:gd name="T17" fmla="*/ 0 h 174"/>
                <a:gd name="T18" fmla="*/ 388 w 602"/>
                <a:gd name="T19" fmla="*/ 0 h 174"/>
                <a:gd name="T20" fmla="*/ 422 w 602"/>
                <a:gd name="T21" fmla="*/ 82 h 174"/>
                <a:gd name="T22" fmla="*/ 422 w 602"/>
                <a:gd name="T23" fmla="*/ 82 h 174"/>
                <a:gd name="T24" fmla="*/ 498 w 602"/>
                <a:gd name="T25" fmla="*/ 78 h 174"/>
                <a:gd name="T26" fmla="*/ 558 w 602"/>
                <a:gd name="T27" fmla="*/ 78 h 174"/>
                <a:gd name="T28" fmla="*/ 602 w 602"/>
                <a:gd name="T29" fmla="*/ 80 h 174"/>
                <a:gd name="T30" fmla="*/ 602 w 602"/>
                <a:gd name="T31" fmla="*/ 80 h 174"/>
                <a:gd name="T32" fmla="*/ 516 w 602"/>
                <a:gd name="T33" fmla="*/ 88 h 174"/>
                <a:gd name="T34" fmla="*/ 452 w 602"/>
                <a:gd name="T35" fmla="*/ 94 h 174"/>
                <a:gd name="T36" fmla="*/ 414 w 602"/>
                <a:gd name="T37" fmla="*/ 98 h 174"/>
                <a:gd name="T38" fmla="*/ 400 w 602"/>
                <a:gd name="T39" fmla="*/ 64 h 174"/>
                <a:gd name="T40" fmla="*/ 400 w 602"/>
                <a:gd name="T41" fmla="*/ 64 h 174"/>
                <a:gd name="T42" fmla="*/ 394 w 602"/>
                <a:gd name="T43" fmla="*/ 104 h 174"/>
                <a:gd name="T44" fmla="*/ 394 w 602"/>
                <a:gd name="T45" fmla="*/ 104 h 174"/>
                <a:gd name="T46" fmla="*/ 380 w 602"/>
                <a:gd name="T47" fmla="*/ 106 h 174"/>
                <a:gd name="T48" fmla="*/ 342 w 602"/>
                <a:gd name="T49" fmla="*/ 112 h 174"/>
                <a:gd name="T50" fmla="*/ 228 w 602"/>
                <a:gd name="T51" fmla="*/ 126 h 174"/>
                <a:gd name="T52" fmla="*/ 162 w 602"/>
                <a:gd name="T53" fmla="*/ 136 h 174"/>
                <a:gd name="T54" fmla="*/ 98 w 602"/>
                <a:gd name="T55" fmla="*/ 146 h 174"/>
                <a:gd name="T56" fmla="*/ 42 w 602"/>
                <a:gd name="T57" fmla="*/ 160 h 174"/>
                <a:gd name="T58" fmla="*/ 20 w 602"/>
                <a:gd name="T59" fmla="*/ 166 h 174"/>
                <a:gd name="T60" fmla="*/ 0 w 602"/>
                <a:gd name="T61"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2" h="174">
                  <a:moveTo>
                    <a:pt x="0" y="174"/>
                  </a:moveTo>
                  <a:lnTo>
                    <a:pt x="0" y="174"/>
                  </a:lnTo>
                  <a:lnTo>
                    <a:pt x="30" y="164"/>
                  </a:lnTo>
                  <a:lnTo>
                    <a:pt x="110" y="142"/>
                  </a:lnTo>
                  <a:lnTo>
                    <a:pt x="166" y="128"/>
                  </a:lnTo>
                  <a:lnTo>
                    <a:pt x="230" y="112"/>
                  </a:lnTo>
                  <a:lnTo>
                    <a:pt x="300" y="98"/>
                  </a:lnTo>
                  <a:lnTo>
                    <a:pt x="376" y="86"/>
                  </a:lnTo>
                  <a:lnTo>
                    <a:pt x="388" y="0"/>
                  </a:lnTo>
                  <a:lnTo>
                    <a:pt x="388" y="0"/>
                  </a:lnTo>
                  <a:lnTo>
                    <a:pt x="422" y="82"/>
                  </a:lnTo>
                  <a:lnTo>
                    <a:pt x="422" y="82"/>
                  </a:lnTo>
                  <a:lnTo>
                    <a:pt x="498" y="78"/>
                  </a:lnTo>
                  <a:lnTo>
                    <a:pt x="558" y="78"/>
                  </a:lnTo>
                  <a:lnTo>
                    <a:pt x="602" y="80"/>
                  </a:lnTo>
                  <a:lnTo>
                    <a:pt x="602" y="80"/>
                  </a:lnTo>
                  <a:lnTo>
                    <a:pt x="516" y="88"/>
                  </a:lnTo>
                  <a:lnTo>
                    <a:pt x="452" y="94"/>
                  </a:lnTo>
                  <a:lnTo>
                    <a:pt x="414" y="98"/>
                  </a:lnTo>
                  <a:lnTo>
                    <a:pt x="400" y="64"/>
                  </a:lnTo>
                  <a:lnTo>
                    <a:pt x="400" y="64"/>
                  </a:lnTo>
                  <a:lnTo>
                    <a:pt x="394" y="104"/>
                  </a:lnTo>
                  <a:lnTo>
                    <a:pt x="394" y="104"/>
                  </a:lnTo>
                  <a:lnTo>
                    <a:pt x="380" y="106"/>
                  </a:lnTo>
                  <a:lnTo>
                    <a:pt x="342" y="112"/>
                  </a:lnTo>
                  <a:lnTo>
                    <a:pt x="228" y="126"/>
                  </a:lnTo>
                  <a:lnTo>
                    <a:pt x="162" y="136"/>
                  </a:lnTo>
                  <a:lnTo>
                    <a:pt x="98" y="146"/>
                  </a:lnTo>
                  <a:lnTo>
                    <a:pt x="42" y="160"/>
                  </a:lnTo>
                  <a:lnTo>
                    <a:pt x="20" y="166"/>
                  </a:lnTo>
                  <a:lnTo>
                    <a:pt x="0" y="174"/>
                  </a:lnTo>
                  <a:close/>
                </a:path>
              </a:pathLst>
            </a:custGeom>
            <a:solidFill>
              <a:srgbClr val="242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0" name="Freeform 69"/>
            <p:cNvSpPr>
              <a:spLocks/>
            </p:cNvSpPr>
            <p:nvPr/>
          </p:nvSpPr>
          <p:spPr bwMode="auto">
            <a:xfrm>
              <a:off x="2740025" y="8334375"/>
              <a:ext cx="955675" cy="276225"/>
            </a:xfrm>
            <a:custGeom>
              <a:avLst/>
              <a:gdLst>
                <a:gd name="T0" fmla="*/ 0 w 602"/>
                <a:gd name="T1" fmla="*/ 174 h 174"/>
                <a:gd name="T2" fmla="*/ 0 w 602"/>
                <a:gd name="T3" fmla="*/ 174 h 174"/>
                <a:gd name="T4" fmla="*/ 30 w 602"/>
                <a:gd name="T5" fmla="*/ 164 h 174"/>
                <a:gd name="T6" fmla="*/ 110 w 602"/>
                <a:gd name="T7" fmla="*/ 142 h 174"/>
                <a:gd name="T8" fmla="*/ 166 w 602"/>
                <a:gd name="T9" fmla="*/ 128 h 174"/>
                <a:gd name="T10" fmla="*/ 230 w 602"/>
                <a:gd name="T11" fmla="*/ 112 h 174"/>
                <a:gd name="T12" fmla="*/ 300 w 602"/>
                <a:gd name="T13" fmla="*/ 98 h 174"/>
                <a:gd name="T14" fmla="*/ 376 w 602"/>
                <a:gd name="T15" fmla="*/ 86 h 174"/>
                <a:gd name="T16" fmla="*/ 388 w 602"/>
                <a:gd name="T17" fmla="*/ 0 h 174"/>
                <a:gd name="T18" fmla="*/ 388 w 602"/>
                <a:gd name="T19" fmla="*/ 0 h 174"/>
                <a:gd name="T20" fmla="*/ 422 w 602"/>
                <a:gd name="T21" fmla="*/ 82 h 174"/>
                <a:gd name="T22" fmla="*/ 422 w 602"/>
                <a:gd name="T23" fmla="*/ 82 h 174"/>
                <a:gd name="T24" fmla="*/ 498 w 602"/>
                <a:gd name="T25" fmla="*/ 78 h 174"/>
                <a:gd name="T26" fmla="*/ 558 w 602"/>
                <a:gd name="T27" fmla="*/ 78 h 174"/>
                <a:gd name="T28" fmla="*/ 602 w 602"/>
                <a:gd name="T29" fmla="*/ 80 h 174"/>
                <a:gd name="T30" fmla="*/ 602 w 602"/>
                <a:gd name="T31" fmla="*/ 80 h 174"/>
                <a:gd name="T32" fmla="*/ 516 w 602"/>
                <a:gd name="T33" fmla="*/ 88 h 174"/>
                <a:gd name="T34" fmla="*/ 452 w 602"/>
                <a:gd name="T35" fmla="*/ 94 h 174"/>
                <a:gd name="T36" fmla="*/ 414 w 602"/>
                <a:gd name="T37" fmla="*/ 98 h 174"/>
                <a:gd name="T38" fmla="*/ 400 w 602"/>
                <a:gd name="T39" fmla="*/ 64 h 174"/>
                <a:gd name="T40" fmla="*/ 400 w 602"/>
                <a:gd name="T41" fmla="*/ 64 h 174"/>
                <a:gd name="T42" fmla="*/ 394 w 602"/>
                <a:gd name="T43" fmla="*/ 104 h 174"/>
                <a:gd name="T44" fmla="*/ 394 w 602"/>
                <a:gd name="T45" fmla="*/ 104 h 174"/>
                <a:gd name="T46" fmla="*/ 380 w 602"/>
                <a:gd name="T47" fmla="*/ 106 h 174"/>
                <a:gd name="T48" fmla="*/ 342 w 602"/>
                <a:gd name="T49" fmla="*/ 112 h 174"/>
                <a:gd name="T50" fmla="*/ 228 w 602"/>
                <a:gd name="T51" fmla="*/ 126 h 174"/>
                <a:gd name="T52" fmla="*/ 162 w 602"/>
                <a:gd name="T53" fmla="*/ 136 h 174"/>
                <a:gd name="T54" fmla="*/ 98 w 602"/>
                <a:gd name="T55" fmla="*/ 146 h 174"/>
                <a:gd name="T56" fmla="*/ 42 w 602"/>
                <a:gd name="T57" fmla="*/ 160 h 174"/>
                <a:gd name="T58" fmla="*/ 20 w 602"/>
                <a:gd name="T59" fmla="*/ 166 h 174"/>
                <a:gd name="T60" fmla="*/ 0 w 602"/>
                <a:gd name="T61"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2" h="174">
                  <a:moveTo>
                    <a:pt x="0" y="174"/>
                  </a:moveTo>
                  <a:lnTo>
                    <a:pt x="0" y="174"/>
                  </a:lnTo>
                  <a:lnTo>
                    <a:pt x="30" y="164"/>
                  </a:lnTo>
                  <a:lnTo>
                    <a:pt x="110" y="142"/>
                  </a:lnTo>
                  <a:lnTo>
                    <a:pt x="166" y="128"/>
                  </a:lnTo>
                  <a:lnTo>
                    <a:pt x="230" y="112"/>
                  </a:lnTo>
                  <a:lnTo>
                    <a:pt x="300" y="98"/>
                  </a:lnTo>
                  <a:lnTo>
                    <a:pt x="376" y="86"/>
                  </a:lnTo>
                  <a:lnTo>
                    <a:pt x="388" y="0"/>
                  </a:lnTo>
                  <a:lnTo>
                    <a:pt x="388" y="0"/>
                  </a:lnTo>
                  <a:lnTo>
                    <a:pt x="422" y="82"/>
                  </a:lnTo>
                  <a:lnTo>
                    <a:pt x="422" y="82"/>
                  </a:lnTo>
                  <a:lnTo>
                    <a:pt x="498" y="78"/>
                  </a:lnTo>
                  <a:lnTo>
                    <a:pt x="558" y="78"/>
                  </a:lnTo>
                  <a:lnTo>
                    <a:pt x="602" y="80"/>
                  </a:lnTo>
                  <a:lnTo>
                    <a:pt x="602" y="80"/>
                  </a:lnTo>
                  <a:lnTo>
                    <a:pt x="516" y="88"/>
                  </a:lnTo>
                  <a:lnTo>
                    <a:pt x="452" y="94"/>
                  </a:lnTo>
                  <a:lnTo>
                    <a:pt x="414" y="98"/>
                  </a:lnTo>
                  <a:lnTo>
                    <a:pt x="400" y="64"/>
                  </a:lnTo>
                  <a:lnTo>
                    <a:pt x="400" y="64"/>
                  </a:lnTo>
                  <a:lnTo>
                    <a:pt x="394" y="104"/>
                  </a:lnTo>
                  <a:lnTo>
                    <a:pt x="394" y="104"/>
                  </a:lnTo>
                  <a:lnTo>
                    <a:pt x="380" y="106"/>
                  </a:lnTo>
                  <a:lnTo>
                    <a:pt x="342" y="112"/>
                  </a:lnTo>
                  <a:lnTo>
                    <a:pt x="228" y="126"/>
                  </a:lnTo>
                  <a:lnTo>
                    <a:pt x="162" y="136"/>
                  </a:lnTo>
                  <a:lnTo>
                    <a:pt x="98" y="146"/>
                  </a:lnTo>
                  <a:lnTo>
                    <a:pt x="42" y="160"/>
                  </a:lnTo>
                  <a:lnTo>
                    <a:pt x="20" y="166"/>
                  </a:lnTo>
                  <a:lnTo>
                    <a:pt x="0" y="17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1" name="Freeform 70"/>
            <p:cNvSpPr>
              <a:spLocks/>
            </p:cNvSpPr>
            <p:nvPr/>
          </p:nvSpPr>
          <p:spPr bwMode="auto">
            <a:xfrm>
              <a:off x="1314450" y="6750050"/>
              <a:ext cx="965200" cy="1492250"/>
            </a:xfrm>
            <a:custGeom>
              <a:avLst/>
              <a:gdLst>
                <a:gd name="T0" fmla="*/ 408 w 608"/>
                <a:gd name="T1" fmla="*/ 4 h 940"/>
                <a:gd name="T2" fmla="*/ 290 w 608"/>
                <a:gd name="T3" fmla="*/ 160 h 940"/>
                <a:gd name="T4" fmla="*/ 186 w 608"/>
                <a:gd name="T5" fmla="*/ 314 h 940"/>
                <a:gd name="T6" fmla="*/ 116 w 608"/>
                <a:gd name="T7" fmla="*/ 426 h 940"/>
                <a:gd name="T8" fmla="*/ 58 w 608"/>
                <a:gd name="T9" fmla="*/ 538 h 940"/>
                <a:gd name="T10" fmla="*/ 16 w 608"/>
                <a:gd name="T11" fmla="*/ 638 h 940"/>
                <a:gd name="T12" fmla="*/ 6 w 608"/>
                <a:gd name="T13" fmla="*/ 682 h 940"/>
                <a:gd name="T14" fmla="*/ 0 w 608"/>
                <a:gd name="T15" fmla="*/ 722 h 940"/>
                <a:gd name="T16" fmla="*/ 0 w 608"/>
                <a:gd name="T17" fmla="*/ 776 h 940"/>
                <a:gd name="T18" fmla="*/ 6 w 608"/>
                <a:gd name="T19" fmla="*/ 810 h 940"/>
                <a:gd name="T20" fmla="*/ 18 w 608"/>
                <a:gd name="T21" fmla="*/ 840 h 940"/>
                <a:gd name="T22" fmla="*/ 32 w 608"/>
                <a:gd name="T23" fmla="*/ 866 h 940"/>
                <a:gd name="T24" fmla="*/ 54 w 608"/>
                <a:gd name="T25" fmla="*/ 888 h 940"/>
                <a:gd name="T26" fmla="*/ 80 w 608"/>
                <a:gd name="T27" fmla="*/ 908 h 940"/>
                <a:gd name="T28" fmla="*/ 112 w 608"/>
                <a:gd name="T29" fmla="*/ 922 h 940"/>
                <a:gd name="T30" fmla="*/ 148 w 608"/>
                <a:gd name="T31" fmla="*/ 932 h 940"/>
                <a:gd name="T32" fmla="*/ 192 w 608"/>
                <a:gd name="T33" fmla="*/ 938 h 940"/>
                <a:gd name="T34" fmla="*/ 242 w 608"/>
                <a:gd name="T35" fmla="*/ 940 h 940"/>
                <a:gd name="T36" fmla="*/ 328 w 608"/>
                <a:gd name="T37" fmla="*/ 932 h 940"/>
                <a:gd name="T38" fmla="*/ 466 w 608"/>
                <a:gd name="T39" fmla="*/ 904 h 940"/>
                <a:gd name="T40" fmla="*/ 544 w 608"/>
                <a:gd name="T41" fmla="*/ 882 h 940"/>
                <a:gd name="T42" fmla="*/ 578 w 608"/>
                <a:gd name="T43" fmla="*/ 832 h 940"/>
                <a:gd name="T44" fmla="*/ 600 w 608"/>
                <a:gd name="T45" fmla="*/ 786 h 940"/>
                <a:gd name="T46" fmla="*/ 608 w 608"/>
                <a:gd name="T47" fmla="*/ 752 h 940"/>
                <a:gd name="T48" fmla="*/ 606 w 608"/>
                <a:gd name="T49" fmla="*/ 720 h 940"/>
                <a:gd name="T50" fmla="*/ 592 w 608"/>
                <a:gd name="T51" fmla="*/ 692 h 940"/>
                <a:gd name="T52" fmla="*/ 578 w 608"/>
                <a:gd name="T53" fmla="*/ 682 h 940"/>
                <a:gd name="T54" fmla="*/ 528 w 608"/>
                <a:gd name="T55" fmla="*/ 708 h 940"/>
                <a:gd name="T56" fmla="*/ 448 w 608"/>
                <a:gd name="T57" fmla="*/ 746 h 940"/>
                <a:gd name="T58" fmla="*/ 384 w 608"/>
                <a:gd name="T59" fmla="*/ 766 h 940"/>
                <a:gd name="T60" fmla="*/ 318 w 608"/>
                <a:gd name="T61" fmla="*/ 780 h 940"/>
                <a:gd name="T62" fmla="*/ 274 w 608"/>
                <a:gd name="T63" fmla="*/ 780 h 940"/>
                <a:gd name="T64" fmla="*/ 248 w 608"/>
                <a:gd name="T65" fmla="*/ 772 h 940"/>
                <a:gd name="T66" fmla="*/ 224 w 608"/>
                <a:gd name="T67" fmla="*/ 760 h 940"/>
                <a:gd name="T68" fmla="*/ 204 w 608"/>
                <a:gd name="T69" fmla="*/ 742 h 940"/>
                <a:gd name="T70" fmla="*/ 198 w 608"/>
                <a:gd name="T71" fmla="*/ 730 h 940"/>
                <a:gd name="T72" fmla="*/ 186 w 608"/>
                <a:gd name="T73" fmla="*/ 704 h 940"/>
                <a:gd name="T74" fmla="*/ 182 w 608"/>
                <a:gd name="T75" fmla="*/ 678 h 940"/>
                <a:gd name="T76" fmla="*/ 184 w 608"/>
                <a:gd name="T77" fmla="*/ 648 h 940"/>
                <a:gd name="T78" fmla="*/ 200 w 608"/>
                <a:gd name="T79" fmla="*/ 588 h 940"/>
                <a:gd name="T80" fmla="*/ 236 w 608"/>
                <a:gd name="T81" fmla="*/ 522 h 940"/>
                <a:gd name="T82" fmla="*/ 282 w 608"/>
                <a:gd name="T83" fmla="*/ 452 h 940"/>
                <a:gd name="T84" fmla="*/ 366 w 608"/>
                <a:gd name="T85" fmla="*/ 338 h 940"/>
                <a:gd name="T86" fmla="*/ 452 w 608"/>
                <a:gd name="T87" fmla="*/ 218 h 940"/>
                <a:gd name="T88" fmla="*/ 480 w 608"/>
                <a:gd name="T89" fmla="*/ 178 h 940"/>
                <a:gd name="T90" fmla="*/ 490 w 608"/>
                <a:gd name="T91" fmla="*/ 146 h 940"/>
                <a:gd name="T92" fmla="*/ 500 w 608"/>
                <a:gd name="T93" fmla="*/ 96 h 940"/>
                <a:gd name="T94" fmla="*/ 500 w 608"/>
                <a:gd name="T95" fmla="*/ 60 h 940"/>
                <a:gd name="T96" fmla="*/ 490 w 608"/>
                <a:gd name="T97" fmla="*/ 30 h 940"/>
                <a:gd name="T98" fmla="*/ 476 w 608"/>
                <a:gd name="T99" fmla="*/ 12 h 940"/>
                <a:gd name="T100" fmla="*/ 462 w 608"/>
                <a:gd name="T101" fmla="*/ 4 h 940"/>
                <a:gd name="T102" fmla="*/ 444 w 608"/>
                <a:gd name="T103" fmla="*/ 0 h 940"/>
                <a:gd name="T104" fmla="*/ 408 w 608"/>
                <a:gd name="T105" fmla="*/ 4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08" h="940">
                  <a:moveTo>
                    <a:pt x="408" y="4"/>
                  </a:moveTo>
                  <a:lnTo>
                    <a:pt x="408" y="4"/>
                  </a:lnTo>
                  <a:lnTo>
                    <a:pt x="350" y="80"/>
                  </a:lnTo>
                  <a:lnTo>
                    <a:pt x="290" y="160"/>
                  </a:lnTo>
                  <a:lnTo>
                    <a:pt x="222" y="260"/>
                  </a:lnTo>
                  <a:lnTo>
                    <a:pt x="186" y="314"/>
                  </a:lnTo>
                  <a:lnTo>
                    <a:pt x="150" y="370"/>
                  </a:lnTo>
                  <a:lnTo>
                    <a:pt x="116" y="426"/>
                  </a:lnTo>
                  <a:lnTo>
                    <a:pt x="84" y="482"/>
                  </a:lnTo>
                  <a:lnTo>
                    <a:pt x="58" y="538"/>
                  </a:lnTo>
                  <a:lnTo>
                    <a:pt x="34" y="590"/>
                  </a:lnTo>
                  <a:lnTo>
                    <a:pt x="16" y="638"/>
                  </a:lnTo>
                  <a:lnTo>
                    <a:pt x="10" y="660"/>
                  </a:lnTo>
                  <a:lnTo>
                    <a:pt x="6" y="682"/>
                  </a:lnTo>
                  <a:lnTo>
                    <a:pt x="6" y="682"/>
                  </a:lnTo>
                  <a:lnTo>
                    <a:pt x="0" y="722"/>
                  </a:lnTo>
                  <a:lnTo>
                    <a:pt x="0" y="758"/>
                  </a:lnTo>
                  <a:lnTo>
                    <a:pt x="0" y="776"/>
                  </a:lnTo>
                  <a:lnTo>
                    <a:pt x="2" y="794"/>
                  </a:lnTo>
                  <a:lnTo>
                    <a:pt x="6" y="810"/>
                  </a:lnTo>
                  <a:lnTo>
                    <a:pt x="12" y="824"/>
                  </a:lnTo>
                  <a:lnTo>
                    <a:pt x="18" y="840"/>
                  </a:lnTo>
                  <a:lnTo>
                    <a:pt x="24" y="852"/>
                  </a:lnTo>
                  <a:lnTo>
                    <a:pt x="32" y="866"/>
                  </a:lnTo>
                  <a:lnTo>
                    <a:pt x="42" y="878"/>
                  </a:lnTo>
                  <a:lnTo>
                    <a:pt x="54" y="888"/>
                  </a:lnTo>
                  <a:lnTo>
                    <a:pt x="66" y="898"/>
                  </a:lnTo>
                  <a:lnTo>
                    <a:pt x="80" y="908"/>
                  </a:lnTo>
                  <a:lnTo>
                    <a:pt x="94" y="916"/>
                  </a:lnTo>
                  <a:lnTo>
                    <a:pt x="112" y="922"/>
                  </a:lnTo>
                  <a:lnTo>
                    <a:pt x="130" y="928"/>
                  </a:lnTo>
                  <a:lnTo>
                    <a:pt x="148" y="932"/>
                  </a:lnTo>
                  <a:lnTo>
                    <a:pt x="170" y="936"/>
                  </a:lnTo>
                  <a:lnTo>
                    <a:pt x="192" y="938"/>
                  </a:lnTo>
                  <a:lnTo>
                    <a:pt x="216" y="940"/>
                  </a:lnTo>
                  <a:lnTo>
                    <a:pt x="242" y="940"/>
                  </a:lnTo>
                  <a:lnTo>
                    <a:pt x="268" y="938"/>
                  </a:lnTo>
                  <a:lnTo>
                    <a:pt x="328" y="932"/>
                  </a:lnTo>
                  <a:lnTo>
                    <a:pt x="392" y="920"/>
                  </a:lnTo>
                  <a:lnTo>
                    <a:pt x="466" y="904"/>
                  </a:lnTo>
                  <a:lnTo>
                    <a:pt x="544" y="882"/>
                  </a:lnTo>
                  <a:lnTo>
                    <a:pt x="544" y="882"/>
                  </a:lnTo>
                  <a:lnTo>
                    <a:pt x="562" y="858"/>
                  </a:lnTo>
                  <a:lnTo>
                    <a:pt x="578" y="832"/>
                  </a:lnTo>
                  <a:lnTo>
                    <a:pt x="594" y="802"/>
                  </a:lnTo>
                  <a:lnTo>
                    <a:pt x="600" y="786"/>
                  </a:lnTo>
                  <a:lnTo>
                    <a:pt x="604" y="768"/>
                  </a:lnTo>
                  <a:lnTo>
                    <a:pt x="608" y="752"/>
                  </a:lnTo>
                  <a:lnTo>
                    <a:pt x="608" y="736"/>
                  </a:lnTo>
                  <a:lnTo>
                    <a:pt x="606" y="720"/>
                  </a:lnTo>
                  <a:lnTo>
                    <a:pt x="600" y="706"/>
                  </a:lnTo>
                  <a:lnTo>
                    <a:pt x="592" y="692"/>
                  </a:lnTo>
                  <a:lnTo>
                    <a:pt x="578" y="682"/>
                  </a:lnTo>
                  <a:lnTo>
                    <a:pt x="578" y="682"/>
                  </a:lnTo>
                  <a:lnTo>
                    <a:pt x="564" y="688"/>
                  </a:lnTo>
                  <a:lnTo>
                    <a:pt x="528" y="708"/>
                  </a:lnTo>
                  <a:lnTo>
                    <a:pt x="478" y="732"/>
                  </a:lnTo>
                  <a:lnTo>
                    <a:pt x="448" y="746"/>
                  </a:lnTo>
                  <a:lnTo>
                    <a:pt x="416" y="756"/>
                  </a:lnTo>
                  <a:lnTo>
                    <a:pt x="384" y="766"/>
                  </a:lnTo>
                  <a:lnTo>
                    <a:pt x="350" y="774"/>
                  </a:lnTo>
                  <a:lnTo>
                    <a:pt x="318" y="780"/>
                  </a:lnTo>
                  <a:lnTo>
                    <a:pt x="288" y="780"/>
                  </a:lnTo>
                  <a:lnTo>
                    <a:pt x="274" y="780"/>
                  </a:lnTo>
                  <a:lnTo>
                    <a:pt x="260" y="776"/>
                  </a:lnTo>
                  <a:lnTo>
                    <a:pt x="248" y="772"/>
                  </a:lnTo>
                  <a:lnTo>
                    <a:pt x="236" y="768"/>
                  </a:lnTo>
                  <a:lnTo>
                    <a:pt x="224" y="760"/>
                  </a:lnTo>
                  <a:lnTo>
                    <a:pt x="214" y="752"/>
                  </a:lnTo>
                  <a:lnTo>
                    <a:pt x="204" y="742"/>
                  </a:lnTo>
                  <a:lnTo>
                    <a:pt x="198" y="730"/>
                  </a:lnTo>
                  <a:lnTo>
                    <a:pt x="198" y="730"/>
                  </a:lnTo>
                  <a:lnTo>
                    <a:pt x="190" y="718"/>
                  </a:lnTo>
                  <a:lnTo>
                    <a:pt x="186" y="704"/>
                  </a:lnTo>
                  <a:lnTo>
                    <a:pt x="184" y="692"/>
                  </a:lnTo>
                  <a:lnTo>
                    <a:pt x="182" y="678"/>
                  </a:lnTo>
                  <a:lnTo>
                    <a:pt x="182" y="664"/>
                  </a:lnTo>
                  <a:lnTo>
                    <a:pt x="184" y="648"/>
                  </a:lnTo>
                  <a:lnTo>
                    <a:pt x="190" y="618"/>
                  </a:lnTo>
                  <a:lnTo>
                    <a:pt x="200" y="588"/>
                  </a:lnTo>
                  <a:lnTo>
                    <a:pt x="216" y="556"/>
                  </a:lnTo>
                  <a:lnTo>
                    <a:pt x="236" y="522"/>
                  </a:lnTo>
                  <a:lnTo>
                    <a:pt x="258" y="486"/>
                  </a:lnTo>
                  <a:lnTo>
                    <a:pt x="282" y="452"/>
                  </a:lnTo>
                  <a:lnTo>
                    <a:pt x="308" y="414"/>
                  </a:lnTo>
                  <a:lnTo>
                    <a:pt x="366" y="338"/>
                  </a:lnTo>
                  <a:lnTo>
                    <a:pt x="424" y="260"/>
                  </a:lnTo>
                  <a:lnTo>
                    <a:pt x="452" y="218"/>
                  </a:lnTo>
                  <a:lnTo>
                    <a:pt x="480" y="178"/>
                  </a:lnTo>
                  <a:lnTo>
                    <a:pt x="480" y="178"/>
                  </a:lnTo>
                  <a:lnTo>
                    <a:pt x="484" y="168"/>
                  </a:lnTo>
                  <a:lnTo>
                    <a:pt x="490" y="146"/>
                  </a:lnTo>
                  <a:lnTo>
                    <a:pt x="498" y="114"/>
                  </a:lnTo>
                  <a:lnTo>
                    <a:pt x="500" y="96"/>
                  </a:lnTo>
                  <a:lnTo>
                    <a:pt x="500" y="78"/>
                  </a:lnTo>
                  <a:lnTo>
                    <a:pt x="500" y="60"/>
                  </a:lnTo>
                  <a:lnTo>
                    <a:pt x="496" y="44"/>
                  </a:lnTo>
                  <a:lnTo>
                    <a:pt x="490" y="30"/>
                  </a:lnTo>
                  <a:lnTo>
                    <a:pt x="482" y="18"/>
                  </a:lnTo>
                  <a:lnTo>
                    <a:pt x="476" y="12"/>
                  </a:lnTo>
                  <a:lnTo>
                    <a:pt x="470" y="8"/>
                  </a:lnTo>
                  <a:lnTo>
                    <a:pt x="462" y="4"/>
                  </a:lnTo>
                  <a:lnTo>
                    <a:pt x="454" y="2"/>
                  </a:lnTo>
                  <a:lnTo>
                    <a:pt x="444" y="0"/>
                  </a:lnTo>
                  <a:lnTo>
                    <a:pt x="434" y="0"/>
                  </a:lnTo>
                  <a:lnTo>
                    <a:pt x="408" y="4"/>
                  </a:lnTo>
                  <a:close/>
                </a:path>
              </a:pathLst>
            </a:custGeom>
            <a:solidFill>
              <a:srgbClr val="474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2" name="Freeform 71"/>
            <p:cNvSpPr>
              <a:spLocks/>
            </p:cNvSpPr>
            <p:nvPr/>
          </p:nvSpPr>
          <p:spPr bwMode="auto">
            <a:xfrm>
              <a:off x="1314450" y="6750050"/>
              <a:ext cx="965200" cy="1492250"/>
            </a:xfrm>
            <a:custGeom>
              <a:avLst/>
              <a:gdLst>
                <a:gd name="T0" fmla="*/ 408 w 608"/>
                <a:gd name="T1" fmla="*/ 4 h 940"/>
                <a:gd name="T2" fmla="*/ 290 w 608"/>
                <a:gd name="T3" fmla="*/ 160 h 940"/>
                <a:gd name="T4" fmla="*/ 186 w 608"/>
                <a:gd name="T5" fmla="*/ 314 h 940"/>
                <a:gd name="T6" fmla="*/ 116 w 608"/>
                <a:gd name="T7" fmla="*/ 426 h 940"/>
                <a:gd name="T8" fmla="*/ 58 w 608"/>
                <a:gd name="T9" fmla="*/ 538 h 940"/>
                <a:gd name="T10" fmla="*/ 16 w 608"/>
                <a:gd name="T11" fmla="*/ 638 h 940"/>
                <a:gd name="T12" fmla="*/ 6 w 608"/>
                <a:gd name="T13" fmla="*/ 682 h 940"/>
                <a:gd name="T14" fmla="*/ 0 w 608"/>
                <a:gd name="T15" fmla="*/ 722 h 940"/>
                <a:gd name="T16" fmla="*/ 0 w 608"/>
                <a:gd name="T17" fmla="*/ 776 h 940"/>
                <a:gd name="T18" fmla="*/ 6 w 608"/>
                <a:gd name="T19" fmla="*/ 810 h 940"/>
                <a:gd name="T20" fmla="*/ 18 w 608"/>
                <a:gd name="T21" fmla="*/ 840 h 940"/>
                <a:gd name="T22" fmla="*/ 32 w 608"/>
                <a:gd name="T23" fmla="*/ 866 h 940"/>
                <a:gd name="T24" fmla="*/ 54 w 608"/>
                <a:gd name="T25" fmla="*/ 888 h 940"/>
                <a:gd name="T26" fmla="*/ 80 w 608"/>
                <a:gd name="T27" fmla="*/ 908 h 940"/>
                <a:gd name="T28" fmla="*/ 112 w 608"/>
                <a:gd name="T29" fmla="*/ 922 h 940"/>
                <a:gd name="T30" fmla="*/ 148 w 608"/>
                <a:gd name="T31" fmla="*/ 932 h 940"/>
                <a:gd name="T32" fmla="*/ 192 w 608"/>
                <a:gd name="T33" fmla="*/ 938 h 940"/>
                <a:gd name="T34" fmla="*/ 242 w 608"/>
                <a:gd name="T35" fmla="*/ 940 h 940"/>
                <a:gd name="T36" fmla="*/ 328 w 608"/>
                <a:gd name="T37" fmla="*/ 932 h 940"/>
                <a:gd name="T38" fmla="*/ 466 w 608"/>
                <a:gd name="T39" fmla="*/ 904 h 940"/>
                <a:gd name="T40" fmla="*/ 544 w 608"/>
                <a:gd name="T41" fmla="*/ 882 h 940"/>
                <a:gd name="T42" fmla="*/ 578 w 608"/>
                <a:gd name="T43" fmla="*/ 832 h 940"/>
                <a:gd name="T44" fmla="*/ 600 w 608"/>
                <a:gd name="T45" fmla="*/ 786 h 940"/>
                <a:gd name="T46" fmla="*/ 608 w 608"/>
                <a:gd name="T47" fmla="*/ 752 h 940"/>
                <a:gd name="T48" fmla="*/ 606 w 608"/>
                <a:gd name="T49" fmla="*/ 720 h 940"/>
                <a:gd name="T50" fmla="*/ 592 w 608"/>
                <a:gd name="T51" fmla="*/ 692 h 940"/>
                <a:gd name="T52" fmla="*/ 578 w 608"/>
                <a:gd name="T53" fmla="*/ 682 h 940"/>
                <a:gd name="T54" fmla="*/ 528 w 608"/>
                <a:gd name="T55" fmla="*/ 708 h 940"/>
                <a:gd name="T56" fmla="*/ 448 w 608"/>
                <a:gd name="T57" fmla="*/ 746 h 940"/>
                <a:gd name="T58" fmla="*/ 384 w 608"/>
                <a:gd name="T59" fmla="*/ 766 h 940"/>
                <a:gd name="T60" fmla="*/ 318 w 608"/>
                <a:gd name="T61" fmla="*/ 780 h 940"/>
                <a:gd name="T62" fmla="*/ 274 w 608"/>
                <a:gd name="T63" fmla="*/ 780 h 940"/>
                <a:gd name="T64" fmla="*/ 248 w 608"/>
                <a:gd name="T65" fmla="*/ 772 h 940"/>
                <a:gd name="T66" fmla="*/ 224 w 608"/>
                <a:gd name="T67" fmla="*/ 760 h 940"/>
                <a:gd name="T68" fmla="*/ 204 w 608"/>
                <a:gd name="T69" fmla="*/ 742 h 940"/>
                <a:gd name="T70" fmla="*/ 198 w 608"/>
                <a:gd name="T71" fmla="*/ 730 h 940"/>
                <a:gd name="T72" fmla="*/ 186 w 608"/>
                <a:gd name="T73" fmla="*/ 704 h 940"/>
                <a:gd name="T74" fmla="*/ 182 w 608"/>
                <a:gd name="T75" fmla="*/ 678 h 940"/>
                <a:gd name="T76" fmla="*/ 184 w 608"/>
                <a:gd name="T77" fmla="*/ 648 h 940"/>
                <a:gd name="T78" fmla="*/ 200 w 608"/>
                <a:gd name="T79" fmla="*/ 588 h 940"/>
                <a:gd name="T80" fmla="*/ 236 w 608"/>
                <a:gd name="T81" fmla="*/ 522 h 940"/>
                <a:gd name="T82" fmla="*/ 282 w 608"/>
                <a:gd name="T83" fmla="*/ 452 h 940"/>
                <a:gd name="T84" fmla="*/ 366 w 608"/>
                <a:gd name="T85" fmla="*/ 338 h 940"/>
                <a:gd name="T86" fmla="*/ 452 w 608"/>
                <a:gd name="T87" fmla="*/ 218 h 940"/>
                <a:gd name="T88" fmla="*/ 480 w 608"/>
                <a:gd name="T89" fmla="*/ 178 h 940"/>
                <a:gd name="T90" fmla="*/ 490 w 608"/>
                <a:gd name="T91" fmla="*/ 146 h 940"/>
                <a:gd name="T92" fmla="*/ 500 w 608"/>
                <a:gd name="T93" fmla="*/ 96 h 940"/>
                <a:gd name="T94" fmla="*/ 500 w 608"/>
                <a:gd name="T95" fmla="*/ 60 h 940"/>
                <a:gd name="T96" fmla="*/ 490 w 608"/>
                <a:gd name="T97" fmla="*/ 30 h 940"/>
                <a:gd name="T98" fmla="*/ 476 w 608"/>
                <a:gd name="T99" fmla="*/ 12 h 940"/>
                <a:gd name="T100" fmla="*/ 462 w 608"/>
                <a:gd name="T101" fmla="*/ 4 h 940"/>
                <a:gd name="T102" fmla="*/ 444 w 608"/>
                <a:gd name="T103" fmla="*/ 0 h 940"/>
                <a:gd name="T104" fmla="*/ 408 w 608"/>
                <a:gd name="T105" fmla="*/ 4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08" h="940">
                  <a:moveTo>
                    <a:pt x="408" y="4"/>
                  </a:moveTo>
                  <a:lnTo>
                    <a:pt x="408" y="4"/>
                  </a:lnTo>
                  <a:lnTo>
                    <a:pt x="350" y="80"/>
                  </a:lnTo>
                  <a:lnTo>
                    <a:pt x="290" y="160"/>
                  </a:lnTo>
                  <a:lnTo>
                    <a:pt x="222" y="260"/>
                  </a:lnTo>
                  <a:lnTo>
                    <a:pt x="186" y="314"/>
                  </a:lnTo>
                  <a:lnTo>
                    <a:pt x="150" y="370"/>
                  </a:lnTo>
                  <a:lnTo>
                    <a:pt x="116" y="426"/>
                  </a:lnTo>
                  <a:lnTo>
                    <a:pt x="84" y="482"/>
                  </a:lnTo>
                  <a:lnTo>
                    <a:pt x="58" y="538"/>
                  </a:lnTo>
                  <a:lnTo>
                    <a:pt x="34" y="590"/>
                  </a:lnTo>
                  <a:lnTo>
                    <a:pt x="16" y="638"/>
                  </a:lnTo>
                  <a:lnTo>
                    <a:pt x="10" y="660"/>
                  </a:lnTo>
                  <a:lnTo>
                    <a:pt x="6" y="682"/>
                  </a:lnTo>
                  <a:lnTo>
                    <a:pt x="6" y="682"/>
                  </a:lnTo>
                  <a:lnTo>
                    <a:pt x="0" y="722"/>
                  </a:lnTo>
                  <a:lnTo>
                    <a:pt x="0" y="758"/>
                  </a:lnTo>
                  <a:lnTo>
                    <a:pt x="0" y="776"/>
                  </a:lnTo>
                  <a:lnTo>
                    <a:pt x="2" y="794"/>
                  </a:lnTo>
                  <a:lnTo>
                    <a:pt x="6" y="810"/>
                  </a:lnTo>
                  <a:lnTo>
                    <a:pt x="12" y="824"/>
                  </a:lnTo>
                  <a:lnTo>
                    <a:pt x="18" y="840"/>
                  </a:lnTo>
                  <a:lnTo>
                    <a:pt x="24" y="852"/>
                  </a:lnTo>
                  <a:lnTo>
                    <a:pt x="32" y="866"/>
                  </a:lnTo>
                  <a:lnTo>
                    <a:pt x="42" y="878"/>
                  </a:lnTo>
                  <a:lnTo>
                    <a:pt x="54" y="888"/>
                  </a:lnTo>
                  <a:lnTo>
                    <a:pt x="66" y="898"/>
                  </a:lnTo>
                  <a:lnTo>
                    <a:pt x="80" y="908"/>
                  </a:lnTo>
                  <a:lnTo>
                    <a:pt x="94" y="916"/>
                  </a:lnTo>
                  <a:lnTo>
                    <a:pt x="112" y="922"/>
                  </a:lnTo>
                  <a:lnTo>
                    <a:pt x="130" y="928"/>
                  </a:lnTo>
                  <a:lnTo>
                    <a:pt x="148" y="932"/>
                  </a:lnTo>
                  <a:lnTo>
                    <a:pt x="170" y="936"/>
                  </a:lnTo>
                  <a:lnTo>
                    <a:pt x="192" y="938"/>
                  </a:lnTo>
                  <a:lnTo>
                    <a:pt x="216" y="940"/>
                  </a:lnTo>
                  <a:lnTo>
                    <a:pt x="242" y="940"/>
                  </a:lnTo>
                  <a:lnTo>
                    <a:pt x="268" y="938"/>
                  </a:lnTo>
                  <a:lnTo>
                    <a:pt x="328" y="932"/>
                  </a:lnTo>
                  <a:lnTo>
                    <a:pt x="392" y="920"/>
                  </a:lnTo>
                  <a:lnTo>
                    <a:pt x="466" y="904"/>
                  </a:lnTo>
                  <a:lnTo>
                    <a:pt x="544" y="882"/>
                  </a:lnTo>
                  <a:lnTo>
                    <a:pt x="544" y="882"/>
                  </a:lnTo>
                  <a:lnTo>
                    <a:pt x="562" y="858"/>
                  </a:lnTo>
                  <a:lnTo>
                    <a:pt x="578" y="832"/>
                  </a:lnTo>
                  <a:lnTo>
                    <a:pt x="594" y="802"/>
                  </a:lnTo>
                  <a:lnTo>
                    <a:pt x="600" y="786"/>
                  </a:lnTo>
                  <a:lnTo>
                    <a:pt x="604" y="768"/>
                  </a:lnTo>
                  <a:lnTo>
                    <a:pt x="608" y="752"/>
                  </a:lnTo>
                  <a:lnTo>
                    <a:pt x="608" y="736"/>
                  </a:lnTo>
                  <a:lnTo>
                    <a:pt x="606" y="720"/>
                  </a:lnTo>
                  <a:lnTo>
                    <a:pt x="600" y="706"/>
                  </a:lnTo>
                  <a:lnTo>
                    <a:pt x="592" y="692"/>
                  </a:lnTo>
                  <a:lnTo>
                    <a:pt x="578" y="682"/>
                  </a:lnTo>
                  <a:lnTo>
                    <a:pt x="578" y="682"/>
                  </a:lnTo>
                  <a:lnTo>
                    <a:pt x="564" y="688"/>
                  </a:lnTo>
                  <a:lnTo>
                    <a:pt x="528" y="708"/>
                  </a:lnTo>
                  <a:lnTo>
                    <a:pt x="478" y="732"/>
                  </a:lnTo>
                  <a:lnTo>
                    <a:pt x="448" y="746"/>
                  </a:lnTo>
                  <a:lnTo>
                    <a:pt x="416" y="756"/>
                  </a:lnTo>
                  <a:lnTo>
                    <a:pt x="384" y="766"/>
                  </a:lnTo>
                  <a:lnTo>
                    <a:pt x="350" y="774"/>
                  </a:lnTo>
                  <a:lnTo>
                    <a:pt x="318" y="780"/>
                  </a:lnTo>
                  <a:lnTo>
                    <a:pt x="288" y="780"/>
                  </a:lnTo>
                  <a:lnTo>
                    <a:pt x="274" y="780"/>
                  </a:lnTo>
                  <a:lnTo>
                    <a:pt x="260" y="776"/>
                  </a:lnTo>
                  <a:lnTo>
                    <a:pt x="248" y="772"/>
                  </a:lnTo>
                  <a:lnTo>
                    <a:pt x="236" y="768"/>
                  </a:lnTo>
                  <a:lnTo>
                    <a:pt x="224" y="760"/>
                  </a:lnTo>
                  <a:lnTo>
                    <a:pt x="214" y="752"/>
                  </a:lnTo>
                  <a:lnTo>
                    <a:pt x="204" y="742"/>
                  </a:lnTo>
                  <a:lnTo>
                    <a:pt x="198" y="730"/>
                  </a:lnTo>
                  <a:lnTo>
                    <a:pt x="198" y="730"/>
                  </a:lnTo>
                  <a:lnTo>
                    <a:pt x="190" y="718"/>
                  </a:lnTo>
                  <a:lnTo>
                    <a:pt x="186" y="704"/>
                  </a:lnTo>
                  <a:lnTo>
                    <a:pt x="184" y="692"/>
                  </a:lnTo>
                  <a:lnTo>
                    <a:pt x="182" y="678"/>
                  </a:lnTo>
                  <a:lnTo>
                    <a:pt x="182" y="664"/>
                  </a:lnTo>
                  <a:lnTo>
                    <a:pt x="184" y="648"/>
                  </a:lnTo>
                  <a:lnTo>
                    <a:pt x="190" y="618"/>
                  </a:lnTo>
                  <a:lnTo>
                    <a:pt x="200" y="588"/>
                  </a:lnTo>
                  <a:lnTo>
                    <a:pt x="216" y="556"/>
                  </a:lnTo>
                  <a:lnTo>
                    <a:pt x="236" y="522"/>
                  </a:lnTo>
                  <a:lnTo>
                    <a:pt x="258" y="486"/>
                  </a:lnTo>
                  <a:lnTo>
                    <a:pt x="282" y="452"/>
                  </a:lnTo>
                  <a:lnTo>
                    <a:pt x="308" y="414"/>
                  </a:lnTo>
                  <a:lnTo>
                    <a:pt x="366" y="338"/>
                  </a:lnTo>
                  <a:lnTo>
                    <a:pt x="424" y="260"/>
                  </a:lnTo>
                  <a:lnTo>
                    <a:pt x="452" y="218"/>
                  </a:lnTo>
                  <a:lnTo>
                    <a:pt x="480" y="178"/>
                  </a:lnTo>
                  <a:lnTo>
                    <a:pt x="480" y="178"/>
                  </a:lnTo>
                  <a:lnTo>
                    <a:pt x="484" y="168"/>
                  </a:lnTo>
                  <a:lnTo>
                    <a:pt x="490" y="146"/>
                  </a:lnTo>
                  <a:lnTo>
                    <a:pt x="498" y="114"/>
                  </a:lnTo>
                  <a:lnTo>
                    <a:pt x="500" y="96"/>
                  </a:lnTo>
                  <a:lnTo>
                    <a:pt x="500" y="78"/>
                  </a:lnTo>
                  <a:lnTo>
                    <a:pt x="500" y="60"/>
                  </a:lnTo>
                  <a:lnTo>
                    <a:pt x="496" y="44"/>
                  </a:lnTo>
                  <a:lnTo>
                    <a:pt x="490" y="30"/>
                  </a:lnTo>
                  <a:lnTo>
                    <a:pt x="482" y="18"/>
                  </a:lnTo>
                  <a:lnTo>
                    <a:pt x="476" y="12"/>
                  </a:lnTo>
                  <a:lnTo>
                    <a:pt x="470" y="8"/>
                  </a:lnTo>
                  <a:lnTo>
                    <a:pt x="462" y="4"/>
                  </a:lnTo>
                  <a:lnTo>
                    <a:pt x="454" y="2"/>
                  </a:lnTo>
                  <a:lnTo>
                    <a:pt x="444" y="0"/>
                  </a:lnTo>
                  <a:lnTo>
                    <a:pt x="434" y="0"/>
                  </a:lnTo>
                  <a:lnTo>
                    <a:pt x="408"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3" name="Freeform 72"/>
            <p:cNvSpPr>
              <a:spLocks/>
            </p:cNvSpPr>
            <p:nvPr/>
          </p:nvSpPr>
          <p:spPr bwMode="auto">
            <a:xfrm>
              <a:off x="1930400" y="7540625"/>
              <a:ext cx="749300" cy="590550"/>
            </a:xfrm>
            <a:custGeom>
              <a:avLst/>
              <a:gdLst>
                <a:gd name="T0" fmla="*/ 232 w 472"/>
                <a:gd name="T1" fmla="*/ 364 h 372"/>
                <a:gd name="T2" fmla="*/ 162 w 472"/>
                <a:gd name="T3" fmla="*/ 372 h 372"/>
                <a:gd name="T4" fmla="*/ 122 w 472"/>
                <a:gd name="T5" fmla="*/ 360 h 372"/>
                <a:gd name="T6" fmla="*/ 82 w 472"/>
                <a:gd name="T7" fmla="*/ 334 h 372"/>
                <a:gd name="T8" fmla="*/ 56 w 472"/>
                <a:gd name="T9" fmla="*/ 306 h 372"/>
                <a:gd name="T10" fmla="*/ 24 w 472"/>
                <a:gd name="T11" fmla="*/ 256 h 372"/>
                <a:gd name="T12" fmla="*/ 4 w 472"/>
                <a:gd name="T13" fmla="*/ 202 h 372"/>
                <a:gd name="T14" fmla="*/ 0 w 472"/>
                <a:gd name="T15" fmla="*/ 152 h 372"/>
                <a:gd name="T16" fmla="*/ 6 w 472"/>
                <a:gd name="T17" fmla="*/ 110 h 372"/>
                <a:gd name="T18" fmla="*/ 26 w 472"/>
                <a:gd name="T19" fmla="*/ 80 h 372"/>
                <a:gd name="T20" fmla="*/ 48 w 472"/>
                <a:gd name="T21" fmla="*/ 70 h 372"/>
                <a:gd name="T22" fmla="*/ 70 w 472"/>
                <a:gd name="T23" fmla="*/ 80 h 372"/>
                <a:gd name="T24" fmla="*/ 78 w 472"/>
                <a:gd name="T25" fmla="*/ 122 h 372"/>
                <a:gd name="T26" fmla="*/ 82 w 472"/>
                <a:gd name="T27" fmla="*/ 160 h 372"/>
                <a:gd name="T28" fmla="*/ 98 w 472"/>
                <a:gd name="T29" fmla="*/ 192 h 372"/>
                <a:gd name="T30" fmla="*/ 114 w 472"/>
                <a:gd name="T31" fmla="*/ 200 h 372"/>
                <a:gd name="T32" fmla="*/ 108 w 472"/>
                <a:gd name="T33" fmla="*/ 156 h 372"/>
                <a:gd name="T34" fmla="*/ 110 w 472"/>
                <a:gd name="T35" fmla="*/ 72 h 372"/>
                <a:gd name="T36" fmla="*/ 122 w 472"/>
                <a:gd name="T37" fmla="*/ 34 h 372"/>
                <a:gd name="T38" fmla="*/ 136 w 472"/>
                <a:gd name="T39" fmla="*/ 16 h 372"/>
                <a:gd name="T40" fmla="*/ 158 w 472"/>
                <a:gd name="T41" fmla="*/ 4 h 372"/>
                <a:gd name="T42" fmla="*/ 194 w 472"/>
                <a:gd name="T43" fmla="*/ 8 h 372"/>
                <a:gd name="T44" fmla="*/ 202 w 472"/>
                <a:gd name="T45" fmla="*/ 22 h 372"/>
                <a:gd name="T46" fmla="*/ 198 w 472"/>
                <a:gd name="T47" fmla="*/ 42 h 372"/>
                <a:gd name="T48" fmla="*/ 194 w 472"/>
                <a:gd name="T49" fmla="*/ 58 h 372"/>
                <a:gd name="T50" fmla="*/ 196 w 472"/>
                <a:gd name="T51" fmla="*/ 122 h 372"/>
                <a:gd name="T52" fmla="*/ 210 w 472"/>
                <a:gd name="T53" fmla="*/ 188 h 372"/>
                <a:gd name="T54" fmla="*/ 218 w 472"/>
                <a:gd name="T55" fmla="*/ 126 h 372"/>
                <a:gd name="T56" fmla="*/ 238 w 472"/>
                <a:gd name="T57" fmla="*/ 70 h 372"/>
                <a:gd name="T58" fmla="*/ 260 w 472"/>
                <a:gd name="T59" fmla="*/ 50 h 372"/>
                <a:gd name="T60" fmla="*/ 286 w 472"/>
                <a:gd name="T61" fmla="*/ 46 h 372"/>
                <a:gd name="T62" fmla="*/ 306 w 472"/>
                <a:gd name="T63" fmla="*/ 62 h 372"/>
                <a:gd name="T64" fmla="*/ 312 w 472"/>
                <a:gd name="T65" fmla="*/ 86 h 372"/>
                <a:gd name="T66" fmla="*/ 306 w 472"/>
                <a:gd name="T67" fmla="*/ 100 h 372"/>
                <a:gd name="T68" fmla="*/ 290 w 472"/>
                <a:gd name="T69" fmla="*/ 144 h 372"/>
                <a:gd name="T70" fmla="*/ 282 w 472"/>
                <a:gd name="T71" fmla="*/ 188 h 372"/>
                <a:gd name="T72" fmla="*/ 290 w 472"/>
                <a:gd name="T73" fmla="*/ 234 h 372"/>
                <a:gd name="T74" fmla="*/ 310 w 472"/>
                <a:gd name="T75" fmla="*/ 246 h 372"/>
                <a:gd name="T76" fmla="*/ 328 w 472"/>
                <a:gd name="T77" fmla="*/ 240 h 372"/>
                <a:gd name="T78" fmla="*/ 346 w 472"/>
                <a:gd name="T79" fmla="*/ 228 h 372"/>
                <a:gd name="T80" fmla="*/ 396 w 472"/>
                <a:gd name="T81" fmla="*/ 206 h 372"/>
                <a:gd name="T82" fmla="*/ 434 w 472"/>
                <a:gd name="T83" fmla="*/ 202 h 372"/>
                <a:gd name="T84" fmla="*/ 448 w 472"/>
                <a:gd name="T85" fmla="*/ 210 h 372"/>
                <a:gd name="T86" fmla="*/ 464 w 472"/>
                <a:gd name="T87" fmla="*/ 238 h 372"/>
                <a:gd name="T88" fmla="*/ 472 w 472"/>
                <a:gd name="T89" fmla="*/ 260 h 372"/>
                <a:gd name="T90" fmla="*/ 358 w 472"/>
                <a:gd name="T91" fmla="*/ 314 h 372"/>
                <a:gd name="T92" fmla="*/ 252 w 472"/>
                <a:gd name="T93" fmla="*/ 358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72" h="372">
                  <a:moveTo>
                    <a:pt x="252" y="358"/>
                  </a:moveTo>
                  <a:lnTo>
                    <a:pt x="252" y="358"/>
                  </a:lnTo>
                  <a:lnTo>
                    <a:pt x="232" y="364"/>
                  </a:lnTo>
                  <a:lnTo>
                    <a:pt x="210" y="370"/>
                  </a:lnTo>
                  <a:lnTo>
                    <a:pt x="186" y="372"/>
                  </a:lnTo>
                  <a:lnTo>
                    <a:pt x="162" y="372"/>
                  </a:lnTo>
                  <a:lnTo>
                    <a:pt x="148" y="370"/>
                  </a:lnTo>
                  <a:lnTo>
                    <a:pt x="136" y="366"/>
                  </a:lnTo>
                  <a:lnTo>
                    <a:pt x="122" y="360"/>
                  </a:lnTo>
                  <a:lnTo>
                    <a:pt x="110" y="354"/>
                  </a:lnTo>
                  <a:lnTo>
                    <a:pt x="96" y="346"/>
                  </a:lnTo>
                  <a:lnTo>
                    <a:pt x="82" y="334"/>
                  </a:lnTo>
                  <a:lnTo>
                    <a:pt x="70" y="322"/>
                  </a:lnTo>
                  <a:lnTo>
                    <a:pt x="56" y="306"/>
                  </a:lnTo>
                  <a:lnTo>
                    <a:pt x="56" y="306"/>
                  </a:lnTo>
                  <a:lnTo>
                    <a:pt x="44" y="290"/>
                  </a:lnTo>
                  <a:lnTo>
                    <a:pt x="32" y="272"/>
                  </a:lnTo>
                  <a:lnTo>
                    <a:pt x="24" y="256"/>
                  </a:lnTo>
                  <a:lnTo>
                    <a:pt x="16" y="238"/>
                  </a:lnTo>
                  <a:lnTo>
                    <a:pt x="10" y="220"/>
                  </a:lnTo>
                  <a:lnTo>
                    <a:pt x="4" y="202"/>
                  </a:lnTo>
                  <a:lnTo>
                    <a:pt x="2" y="184"/>
                  </a:lnTo>
                  <a:lnTo>
                    <a:pt x="0" y="168"/>
                  </a:lnTo>
                  <a:lnTo>
                    <a:pt x="0" y="152"/>
                  </a:lnTo>
                  <a:lnTo>
                    <a:pt x="0" y="136"/>
                  </a:lnTo>
                  <a:lnTo>
                    <a:pt x="2" y="122"/>
                  </a:lnTo>
                  <a:lnTo>
                    <a:pt x="6" y="110"/>
                  </a:lnTo>
                  <a:lnTo>
                    <a:pt x="12" y="98"/>
                  </a:lnTo>
                  <a:lnTo>
                    <a:pt x="18" y="88"/>
                  </a:lnTo>
                  <a:lnTo>
                    <a:pt x="26" y="80"/>
                  </a:lnTo>
                  <a:lnTo>
                    <a:pt x="36" y="74"/>
                  </a:lnTo>
                  <a:lnTo>
                    <a:pt x="36" y="74"/>
                  </a:lnTo>
                  <a:lnTo>
                    <a:pt x="48" y="70"/>
                  </a:lnTo>
                  <a:lnTo>
                    <a:pt x="56" y="68"/>
                  </a:lnTo>
                  <a:lnTo>
                    <a:pt x="64" y="72"/>
                  </a:lnTo>
                  <a:lnTo>
                    <a:pt x="70" y="80"/>
                  </a:lnTo>
                  <a:lnTo>
                    <a:pt x="74" y="90"/>
                  </a:lnTo>
                  <a:lnTo>
                    <a:pt x="78" y="104"/>
                  </a:lnTo>
                  <a:lnTo>
                    <a:pt x="78" y="122"/>
                  </a:lnTo>
                  <a:lnTo>
                    <a:pt x="80" y="142"/>
                  </a:lnTo>
                  <a:lnTo>
                    <a:pt x="80" y="142"/>
                  </a:lnTo>
                  <a:lnTo>
                    <a:pt x="82" y="160"/>
                  </a:lnTo>
                  <a:lnTo>
                    <a:pt x="86" y="174"/>
                  </a:lnTo>
                  <a:lnTo>
                    <a:pt x="92" y="186"/>
                  </a:lnTo>
                  <a:lnTo>
                    <a:pt x="98" y="192"/>
                  </a:lnTo>
                  <a:lnTo>
                    <a:pt x="104" y="196"/>
                  </a:lnTo>
                  <a:lnTo>
                    <a:pt x="110" y="198"/>
                  </a:lnTo>
                  <a:lnTo>
                    <a:pt x="114" y="200"/>
                  </a:lnTo>
                  <a:lnTo>
                    <a:pt x="114" y="200"/>
                  </a:lnTo>
                  <a:lnTo>
                    <a:pt x="112" y="180"/>
                  </a:lnTo>
                  <a:lnTo>
                    <a:pt x="108" y="156"/>
                  </a:lnTo>
                  <a:lnTo>
                    <a:pt x="108" y="130"/>
                  </a:lnTo>
                  <a:lnTo>
                    <a:pt x="108" y="100"/>
                  </a:lnTo>
                  <a:lnTo>
                    <a:pt x="110" y="72"/>
                  </a:lnTo>
                  <a:lnTo>
                    <a:pt x="114" y="58"/>
                  </a:lnTo>
                  <a:lnTo>
                    <a:pt x="118" y="46"/>
                  </a:lnTo>
                  <a:lnTo>
                    <a:pt x="122" y="34"/>
                  </a:lnTo>
                  <a:lnTo>
                    <a:pt x="130" y="24"/>
                  </a:lnTo>
                  <a:lnTo>
                    <a:pt x="130" y="24"/>
                  </a:lnTo>
                  <a:lnTo>
                    <a:pt x="136" y="16"/>
                  </a:lnTo>
                  <a:lnTo>
                    <a:pt x="144" y="10"/>
                  </a:lnTo>
                  <a:lnTo>
                    <a:pt x="150" y="6"/>
                  </a:lnTo>
                  <a:lnTo>
                    <a:pt x="158" y="4"/>
                  </a:lnTo>
                  <a:lnTo>
                    <a:pt x="172" y="0"/>
                  </a:lnTo>
                  <a:lnTo>
                    <a:pt x="184" y="2"/>
                  </a:lnTo>
                  <a:lnTo>
                    <a:pt x="194" y="8"/>
                  </a:lnTo>
                  <a:lnTo>
                    <a:pt x="198" y="12"/>
                  </a:lnTo>
                  <a:lnTo>
                    <a:pt x="200" y="16"/>
                  </a:lnTo>
                  <a:lnTo>
                    <a:pt x="202" y="22"/>
                  </a:lnTo>
                  <a:lnTo>
                    <a:pt x="202" y="28"/>
                  </a:lnTo>
                  <a:lnTo>
                    <a:pt x="202" y="34"/>
                  </a:lnTo>
                  <a:lnTo>
                    <a:pt x="198" y="42"/>
                  </a:lnTo>
                  <a:lnTo>
                    <a:pt x="198" y="42"/>
                  </a:lnTo>
                  <a:lnTo>
                    <a:pt x="196" y="48"/>
                  </a:lnTo>
                  <a:lnTo>
                    <a:pt x="194" y="58"/>
                  </a:lnTo>
                  <a:lnTo>
                    <a:pt x="192" y="78"/>
                  </a:lnTo>
                  <a:lnTo>
                    <a:pt x="192" y="98"/>
                  </a:lnTo>
                  <a:lnTo>
                    <a:pt x="196" y="122"/>
                  </a:lnTo>
                  <a:lnTo>
                    <a:pt x="202" y="162"/>
                  </a:lnTo>
                  <a:lnTo>
                    <a:pt x="210" y="188"/>
                  </a:lnTo>
                  <a:lnTo>
                    <a:pt x="210" y="188"/>
                  </a:lnTo>
                  <a:lnTo>
                    <a:pt x="212" y="170"/>
                  </a:lnTo>
                  <a:lnTo>
                    <a:pt x="214" y="150"/>
                  </a:lnTo>
                  <a:lnTo>
                    <a:pt x="218" y="126"/>
                  </a:lnTo>
                  <a:lnTo>
                    <a:pt x="224" y="102"/>
                  </a:lnTo>
                  <a:lnTo>
                    <a:pt x="232" y="80"/>
                  </a:lnTo>
                  <a:lnTo>
                    <a:pt x="238" y="70"/>
                  </a:lnTo>
                  <a:lnTo>
                    <a:pt x="244" y="62"/>
                  </a:lnTo>
                  <a:lnTo>
                    <a:pt x="252" y="54"/>
                  </a:lnTo>
                  <a:lnTo>
                    <a:pt x="260" y="50"/>
                  </a:lnTo>
                  <a:lnTo>
                    <a:pt x="260" y="50"/>
                  </a:lnTo>
                  <a:lnTo>
                    <a:pt x="274" y="46"/>
                  </a:lnTo>
                  <a:lnTo>
                    <a:pt x="286" y="46"/>
                  </a:lnTo>
                  <a:lnTo>
                    <a:pt x="294" y="50"/>
                  </a:lnTo>
                  <a:lnTo>
                    <a:pt x="302" y="54"/>
                  </a:lnTo>
                  <a:lnTo>
                    <a:pt x="306" y="62"/>
                  </a:lnTo>
                  <a:lnTo>
                    <a:pt x="310" y="68"/>
                  </a:lnTo>
                  <a:lnTo>
                    <a:pt x="312" y="78"/>
                  </a:lnTo>
                  <a:lnTo>
                    <a:pt x="312" y="86"/>
                  </a:lnTo>
                  <a:lnTo>
                    <a:pt x="312" y="86"/>
                  </a:lnTo>
                  <a:lnTo>
                    <a:pt x="310" y="92"/>
                  </a:lnTo>
                  <a:lnTo>
                    <a:pt x="306" y="100"/>
                  </a:lnTo>
                  <a:lnTo>
                    <a:pt x="298" y="118"/>
                  </a:lnTo>
                  <a:lnTo>
                    <a:pt x="294" y="130"/>
                  </a:lnTo>
                  <a:lnTo>
                    <a:pt x="290" y="144"/>
                  </a:lnTo>
                  <a:lnTo>
                    <a:pt x="286" y="164"/>
                  </a:lnTo>
                  <a:lnTo>
                    <a:pt x="282" y="188"/>
                  </a:lnTo>
                  <a:lnTo>
                    <a:pt x="282" y="188"/>
                  </a:lnTo>
                  <a:lnTo>
                    <a:pt x="282" y="212"/>
                  </a:lnTo>
                  <a:lnTo>
                    <a:pt x="286" y="228"/>
                  </a:lnTo>
                  <a:lnTo>
                    <a:pt x="290" y="234"/>
                  </a:lnTo>
                  <a:lnTo>
                    <a:pt x="292" y="240"/>
                  </a:lnTo>
                  <a:lnTo>
                    <a:pt x="300" y="244"/>
                  </a:lnTo>
                  <a:lnTo>
                    <a:pt x="310" y="246"/>
                  </a:lnTo>
                  <a:lnTo>
                    <a:pt x="318" y="246"/>
                  </a:lnTo>
                  <a:lnTo>
                    <a:pt x="324" y="242"/>
                  </a:lnTo>
                  <a:lnTo>
                    <a:pt x="328" y="240"/>
                  </a:lnTo>
                  <a:lnTo>
                    <a:pt x="328" y="240"/>
                  </a:lnTo>
                  <a:lnTo>
                    <a:pt x="334" y="234"/>
                  </a:lnTo>
                  <a:lnTo>
                    <a:pt x="346" y="228"/>
                  </a:lnTo>
                  <a:lnTo>
                    <a:pt x="360" y="220"/>
                  </a:lnTo>
                  <a:lnTo>
                    <a:pt x="378" y="212"/>
                  </a:lnTo>
                  <a:lnTo>
                    <a:pt x="396" y="206"/>
                  </a:lnTo>
                  <a:lnTo>
                    <a:pt x="412" y="202"/>
                  </a:lnTo>
                  <a:lnTo>
                    <a:pt x="428" y="200"/>
                  </a:lnTo>
                  <a:lnTo>
                    <a:pt x="434" y="202"/>
                  </a:lnTo>
                  <a:lnTo>
                    <a:pt x="440" y="204"/>
                  </a:lnTo>
                  <a:lnTo>
                    <a:pt x="440" y="204"/>
                  </a:lnTo>
                  <a:lnTo>
                    <a:pt x="448" y="210"/>
                  </a:lnTo>
                  <a:lnTo>
                    <a:pt x="454" y="218"/>
                  </a:lnTo>
                  <a:lnTo>
                    <a:pt x="460" y="228"/>
                  </a:lnTo>
                  <a:lnTo>
                    <a:pt x="464" y="238"/>
                  </a:lnTo>
                  <a:lnTo>
                    <a:pt x="470" y="252"/>
                  </a:lnTo>
                  <a:lnTo>
                    <a:pt x="472" y="260"/>
                  </a:lnTo>
                  <a:lnTo>
                    <a:pt x="472" y="260"/>
                  </a:lnTo>
                  <a:lnTo>
                    <a:pt x="430" y="280"/>
                  </a:lnTo>
                  <a:lnTo>
                    <a:pt x="358" y="314"/>
                  </a:lnTo>
                  <a:lnTo>
                    <a:pt x="358" y="314"/>
                  </a:lnTo>
                  <a:lnTo>
                    <a:pt x="330" y="328"/>
                  </a:lnTo>
                  <a:lnTo>
                    <a:pt x="304" y="338"/>
                  </a:lnTo>
                  <a:lnTo>
                    <a:pt x="252" y="358"/>
                  </a:lnTo>
                  <a:close/>
                </a:path>
              </a:pathLst>
            </a:custGeom>
            <a:solidFill>
              <a:srgbClr val="FED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4" name="Freeform 73"/>
            <p:cNvSpPr>
              <a:spLocks/>
            </p:cNvSpPr>
            <p:nvPr/>
          </p:nvSpPr>
          <p:spPr bwMode="auto">
            <a:xfrm>
              <a:off x="1930400" y="7540625"/>
              <a:ext cx="749300" cy="590550"/>
            </a:xfrm>
            <a:custGeom>
              <a:avLst/>
              <a:gdLst>
                <a:gd name="T0" fmla="*/ 232 w 472"/>
                <a:gd name="T1" fmla="*/ 364 h 372"/>
                <a:gd name="T2" fmla="*/ 162 w 472"/>
                <a:gd name="T3" fmla="*/ 372 h 372"/>
                <a:gd name="T4" fmla="*/ 122 w 472"/>
                <a:gd name="T5" fmla="*/ 360 h 372"/>
                <a:gd name="T6" fmla="*/ 82 w 472"/>
                <a:gd name="T7" fmla="*/ 334 h 372"/>
                <a:gd name="T8" fmla="*/ 56 w 472"/>
                <a:gd name="T9" fmla="*/ 306 h 372"/>
                <a:gd name="T10" fmla="*/ 24 w 472"/>
                <a:gd name="T11" fmla="*/ 256 h 372"/>
                <a:gd name="T12" fmla="*/ 4 w 472"/>
                <a:gd name="T13" fmla="*/ 202 h 372"/>
                <a:gd name="T14" fmla="*/ 0 w 472"/>
                <a:gd name="T15" fmla="*/ 152 h 372"/>
                <a:gd name="T16" fmla="*/ 6 w 472"/>
                <a:gd name="T17" fmla="*/ 110 h 372"/>
                <a:gd name="T18" fmla="*/ 26 w 472"/>
                <a:gd name="T19" fmla="*/ 80 h 372"/>
                <a:gd name="T20" fmla="*/ 48 w 472"/>
                <a:gd name="T21" fmla="*/ 70 h 372"/>
                <a:gd name="T22" fmla="*/ 70 w 472"/>
                <a:gd name="T23" fmla="*/ 80 h 372"/>
                <a:gd name="T24" fmla="*/ 78 w 472"/>
                <a:gd name="T25" fmla="*/ 122 h 372"/>
                <a:gd name="T26" fmla="*/ 82 w 472"/>
                <a:gd name="T27" fmla="*/ 160 h 372"/>
                <a:gd name="T28" fmla="*/ 98 w 472"/>
                <a:gd name="T29" fmla="*/ 192 h 372"/>
                <a:gd name="T30" fmla="*/ 114 w 472"/>
                <a:gd name="T31" fmla="*/ 200 h 372"/>
                <a:gd name="T32" fmla="*/ 108 w 472"/>
                <a:gd name="T33" fmla="*/ 156 h 372"/>
                <a:gd name="T34" fmla="*/ 110 w 472"/>
                <a:gd name="T35" fmla="*/ 72 h 372"/>
                <a:gd name="T36" fmla="*/ 122 w 472"/>
                <a:gd name="T37" fmla="*/ 34 h 372"/>
                <a:gd name="T38" fmla="*/ 136 w 472"/>
                <a:gd name="T39" fmla="*/ 16 h 372"/>
                <a:gd name="T40" fmla="*/ 158 w 472"/>
                <a:gd name="T41" fmla="*/ 4 h 372"/>
                <a:gd name="T42" fmla="*/ 194 w 472"/>
                <a:gd name="T43" fmla="*/ 8 h 372"/>
                <a:gd name="T44" fmla="*/ 202 w 472"/>
                <a:gd name="T45" fmla="*/ 22 h 372"/>
                <a:gd name="T46" fmla="*/ 198 w 472"/>
                <a:gd name="T47" fmla="*/ 42 h 372"/>
                <a:gd name="T48" fmla="*/ 194 w 472"/>
                <a:gd name="T49" fmla="*/ 58 h 372"/>
                <a:gd name="T50" fmla="*/ 196 w 472"/>
                <a:gd name="T51" fmla="*/ 122 h 372"/>
                <a:gd name="T52" fmla="*/ 210 w 472"/>
                <a:gd name="T53" fmla="*/ 188 h 372"/>
                <a:gd name="T54" fmla="*/ 218 w 472"/>
                <a:gd name="T55" fmla="*/ 126 h 372"/>
                <a:gd name="T56" fmla="*/ 238 w 472"/>
                <a:gd name="T57" fmla="*/ 70 h 372"/>
                <a:gd name="T58" fmla="*/ 260 w 472"/>
                <a:gd name="T59" fmla="*/ 50 h 372"/>
                <a:gd name="T60" fmla="*/ 286 w 472"/>
                <a:gd name="T61" fmla="*/ 46 h 372"/>
                <a:gd name="T62" fmla="*/ 306 w 472"/>
                <a:gd name="T63" fmla="*/ 62 h 372"/>
                <a:gd name="T64" fmla="*/ 312 w 472"/>
                <a:gd name="T65" fmla="*/ 86 h 372"/>
                <a:gd name="T66" fmla="*/ 306 w 472"/>
                <a:gd name="T67" fmla="*/ 100 h 372"/>
                <a:gd name="T68" fmla="*/ 290 w 472"/>
                <a:gd name="T69" fmla="*/ 144 h 372"/>
                <a:gd name="T70" fmla="*/ 282 w 472"/>
                <a:gd name="T71" fmla="*/ 188 h 372"/>
                <a:gd name="T72" fmla="*/ 290 w 472"/>
                <a:gd name="T73" fmla="*/ 234 h 372"/>
                <a:gd name="T74" fmla="*/ 310 w 472"/>
                <a:gd name="T75" fmla="*/ 246 h 372"/>
                <a:gd name="T76" fmla="*/ 328 w 472"/>
                <a:gd name="T77" fmla="*/ 240 h 372"/>
                <a:gd name="T78" fmla="*/ 346 w 472"/>
                <a:gd name="T79" fmla="*/ 228 h 372"/>
                <a:gd name="T80" fmla="*/ 396 w 472"/>
                <a:gd name="T81" fmla="*/ 206 h 372"/>
                <a:gd name="T82" fmla="*/ 434 w 472"/>
                <a:gd name="T83" fmla="*/ 202 h 372"/>
                <a:gd name="T84" fmla="*/ 448 w 472"/>
                <a:gd name="T85" fmla="*/ 210 h 372"/>
                <a:gd name="T86" fmla="*/ 464 w 472"/>
                <a:gd name="T87" fmla="*/ 238 h 372"/>
                <a:gd name="T88" fmla="*/ 472 w 472"/>
                <a:gd name="T89" fmla="*/ 260 h 372"/>
                <a:gd name="T90" fmla="*/ 358 w 472"/>
                <a:gd name="T91" fmla="*/ 314 h 372"/>
                <a:gd name="T92" fmla="*/ 252 w 472"/>
                <a:gd name="T93" fmla="*/ 358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72" h="372">
                  <a:moveTo>
                    <a:pt x="252" y="358"/>
                  </a:moveTo>
                  <a:lnTo>
                    <a:pt x="252" y="358"/>
                  </a:lnTo>
                  <a:lnTo>
                    <a:pt x="232" y="364"/>
                  </a:lnTo>
                  <a:lnTo>
                    <a:pt x="210" y="370"/>
                  </a:lnTo>
                  <a:lnTo>
                    <a:pt x="186" y="372"/>
                  </a:lnTo>
                  <a:lnTo>
                    <a:pt x="162" y="372"/>
                  </a:lnTo>
                  <a:lnTo>
                    <a:pt x="148" y="370"/>
                  </a:lnTo>
                  <a:lnTo>
                    <a:pt x="136" y="366"/>
                  </a:lnTo>
                  <a:lnTo>
                    <a:pt x="122" y="360"/>
                  </a:lnTo>
                  <a:lnTo>
                    <a:pt x="110" y="354"/>
                  </a:lnTo>
                  <a:lnTo>
                    <a:pt x="96" y="346"/>
                  </a:lnTo>
                  <a:lnTo>
                    <a:pt x="82" y="334"/>
                  </a:lnTo>
                  <a:lnTo>
                    <a:pt x="70" y="322"/>
                  </a:lnTo>
                  <a:lnTo>
                    <a:pt x="56" y="306"/>
                  </a:lnTo>
                  <a:lnTo>
                    <a:pt x="56" y="306"/>
                  </a:lnTo>
                  <a:lnTo>
                    <a:pt x="44" y="290"/>
                  </a:lnTo>
                  <a:lnTo>
                    <a:pt x="32" y="272"/>
                  </a:lnTo>
                  <a:lnTo>
                    <a:pt x="24" y="256"/>
                  </a:lnTo>
                  <a:lnTo>
                    <a:pt x="16" y="238"/>
                  </a:lnTo>
                  <a:lnTo>
                    <a:pt x="10" y="220"/>
                  </a:lnTo>
                  <a:lnTo>
                    <a:pt x="4" y="202"/>
                  </a:lnTo>
                  <a:lnTo>
                    <a:pt x="2" y="184"/>
                  </a:lnTo>
                  <a:lnTo>
                    <a:pt x="0" y="168"/>
                  </a:lnTo>
                  <a:lnTo>
                    <a:pt x="0" y="152"/>
                  </a:lnTo>
                  <a:lnTo>
                    <a:pt x="0" y="136"/>
                  </a:lnTo>
                  <a:lnTo>
                    <a:pt x="2" y="122"/>
                  </a:lnTo>
                  <a:lnTo>
                    <a:pt x="6" y="110"/>
                  </a:lnTo>
                  <a:lnTo>
                    <a:pt x="12" y="98"/>
                  </a:lnTo>
                  <a:lnTo>
                    <a:pt x="18" y="88"/>
                  </a:lnTo>
                  <a:lnTo>
                    <a:pt x="26" y="80"/>
                  </a:lnTo>
                  <a:lnTo>
                    <a:pt x="36" y="74"/>
                  </a:lnTo>
                  <a:lnTo>
                    <a:pt x="36" y="74"/>
                  </a:lnTo>
                  <a:lnTo>
                    <a:pt x="48" y="70"/>
                  </a:lnTo>
                  <a:lnTo>
                    <a:pt x="56" y="68"/>
                  </a:lnTo>
                  <a:lnTo>
                    <a:pt x="64" y="72"/>
                  </a:lnTo>
                  <a:lnTo>
                    <a:pt x="70" y="80"/>
                  </a:lnTo>
                  <a:lnTo>
                    <a:pt x="74" y="90"/>
                  </a:lnTo>
                  <a:lnTo>
                    <a:pt x="78" y="104"/>
                  </a:lnTo>
                  <a:lnTo>
                    <a:pt x="78" y="122"/>
                  </a:lnTo>
                  <a:lnTo>
                    <a:pt x="80" y="142"/>
                  </a:lnTo>
                  <a:lnTo>
                    <a:pt x="80" y="142"/>
                  </a:lnTo>
                  <a:lnTo>
                    <a:pt x="82" y="160"/>
                  </a:lnTo>
                  <a:lnTo>
                    <a:pt x="86" y="174"/>
                  </a:lnTo>
                  <a:lnTo>
                    <a:pt x="92" y="186"/>
                  </a:lnTo>
                  <a:lnTo>
                    <a:pt x="98" y="192"/>
                  </a:lnTo>
                  <a:lnTo>
                    <a:pt x="104" y="196"/>
                  </a:lnTo>
                  <a:lnTo>
                    <a:pt x="110" y="198"/>
                  </a:lnTo>
                  <a:lnTo>
                    <a:pt x="114" y="200"/>
                  </a:lnTo>
                  <a:lnTo>
                    <a:pt x="114" y="200"/>
                  </a:lnTo>
                  <a:lnTo>
                    <a:pt x="112" y="180"/>
                  </a:lnTo>
                  <a:lnTo>
                    <a:pt x="108" y="156"/>
                  </a:lnTo>
                  <a:lnTo>
                    <a:pt x="108" y="130"/>
                  </a:lnTo>
                  <a:lnTo>
                    <a:pt x="108" y="100"/>
                  </a:lnTo>
                  <a:lnTo>
                    <a:pt x="110" y="72"/>
                  </a:lnTo>
                  <a:lnTo>
                    <a:pt x="114" y="58"/>
                  </a:lnTo>
                  <a:lnTo>
                    <a:pt x="118" y="46"/>
                  </a:lnTo>
                  <a:lnTo>
                    <a:pt x="122" y="34"/>
                  </a:lnTo>
                  <a:lnTo>
                    <a:pt x="130" y="24"/>
                  </a:lnTo>
                  <a:lnTo>
                    <a:pt x="130" y="24"/>
                  </a:lnTo>
                  <a:lnTo>
                    <a:pt x="136" y="16"/>
                  </a:lnTo>
                  <a:lnTo>
                    <a:pt x="144" y="10"/>
                  </a:lnTo>
                  <a:lnTo>
                    <a:pt x="150" y="6"/>
                  </a:lnTo>
                  <a:lnTo>
                    <a:pt x="158" y="4"/>
                  </a:lnTo>
                  <a:lnTo>
                    <a:pt x="172" y="0"/>
                  </a:lnTo>
                  <a:lnTo>
                    <a:pt x="184" y="2"/>
                  </a:lnTo>
                  <a:lnTo>
                    <a:pt x="194" y="8"/>
                  </a:lnTo>
                  <a:lnTo>
                    <a:pt x="198" y="12"/>
                  </a:lnTo>
                  <a:lnTo>
                    <a:pt x="200" y="16"/>
                  </a:lnTo>
                  <a:lnTo>
                    <a:pt x="202" y="22"/>
                  </a:lnTo>
                  <a:lnTo>
                    <a:pt x="202" y="28"/>
                  </a:lnTo>
                  <a:lnTo>
                    <a:pt x="202" y="34"/>
                  </a:lnTo>
                  <a:lnTo>
                    <a:pt x="198" y="42"/>
                  </a:lnTo>
                  <a:lnTo>
                    <a:pt x="198" y="42"/>
                  </a:lnTo>
                  <a:lnTo>
                    <a:pt x="196" y="48"/>
                  </a:lnTo>
                  <a:lnTo>
                    <a:pt x="194" y="58"/>
                  </a:lnTo>
                  <a:lnTo>
                    <a:pt x="192" y="78"/>
                  </a:lnTo>
                  <a:lnTo>
                    <a:pt x="192" y="98"/>
                  </a:lnTo>
                  <a:lnTo>
                    <a:pt x="196" y="122"/>
                  </a:lnTo>
                  <a:lnTo>
                    <a:pt x="202" y="162"/>
                  </a:lnTo>
                  <a:lnTo>
                    <a:pt x="210" y="188"/>
                  </a:lnTo>
                  <a:lnTo>
                    <a:pt x="210" y="188"/>
                  </a:lnTo>
                  <a:lnTo>
                    <a:pt x="212" y="170"/>
                  </a:lnTo>
                  <a:lnTo>
                    <a:pt x="214" y="150"/>
                  </a:lnTo>
                  <a:lnTo>
                    <a:pt x="218" y="126"/>
                  </a:lnTo>
                  <a:lnTo>
                    <a:pt x="224" y="102"/>
                  </a:lnTo>
                  <a:lnTo>
                    <a:pt x="232" y="80"/>
                  </a:lnTo>
                  <a:lnTo>
                    <a:pt x="238" y="70"/>
                  </a:lnTo>
                  <a:lnTo>
                    <a:pt x="244" y="62"/>
                  </a:lnTo>
                  <a:lnTo>
                    <a:pt x="252" y="54"/>
                  </a:lnTo>
                  <a:lnTo>
                    <a:pt x="260" y="50"/>
                  </a:lnTo>
                  <a:lnTo>
                    <a:pt x="260" y="50"/>
                  </a:lnTo>
                  <a:lnTo>
                    <a:pt x="274" y="46"/>
                  </a:lnTo>
                  <a:lnTo>
                    <a:pt x="286" y="46"/>
                  </a:lnTo>
                  <a:lnTo>
                    <a:pt x="294" y="50"/>
                  </a:lnTo>
                  <a:lnTo>
                    <a:pt x="302" y="54"/>
                  </a:lnTo>
                  <a:lnTo>
                    <a:pt x="306" y="62"/>
                  </a:lnTo>
                  <a:lnTo>
                    <a:pt x="310" y="68"/>
                  </a:lnTo>
                  <a:lnTo>
                    <a:pt x="312" y="78"/>
                  </a:lnTo>
                  <a:lnTo>
                    <a:pt x="312" y="86"/>
                  </a:lnTo>
                  <a:lnTo>
                    <a:pt x="312" y="86"/>
                  </a:lnTo>
                  <a:lnTo>
                    <a:pt x="310" y="92"/>
                  </a:lnTo>
                  <a:lnTo>
                    <a:pt x="306" y="100"/>
                  </a:lnTo>
                  <a:lnTo>
                    <a:pt x="298" y="118"/>
                  </a:lnTo>
                  <a:lnTo>
                    <a:pt x="294" y="130"/>
                  </a:lnTo>
                  <a:lnTo>
                    <a:pt x="290" y="144"/>
                  </a:lnTo>
                  <a:lnTo>
                    <a:pt x="286" y="164"/>
                  </a:lnTo>
                  <a:lnTo>
                    <a:pt x="282" y="188"/>
                  </a:lnTo>
                  <a:lnTo>
                    <a:pt x="282" y="188"/>
                  </a:lnTo>
                  <a:lnTo>
                    <a:pt x="282" y="212"/>
                  </a:lnTo>
                  <a:lnTo>
                    <a:pt x="286" y="228"/>
                  </a:lnTo>
                  <a:lnTo>
                    <a:pt x="290" y="234"/>
                  </a:lnTo>
                  <a:lnTo>
                    <a:pt x="292" y="240"/>
                  </a:lnTo>
                  <a:lnTo>
                    <a:pt x="300" y="244"/>
                  </a:lnTo>
                  <a:lnTo>
                    <a:pt x="310" y="246"/>
                  </a:lnTo>
                  <a:lnTo>
                    <a:pt x="318" y="246"/>
                  </a:lnTo>
                  <a:lnTo>
                    <a:pt x="324" y="242"/>
                  </a:lnTo>
                  <a:lnTo>
                    <a:pt x="328" y="240"/>
                  </a:lnTo>
                  <a:lnTo>
                    <a:pt x="328" y="240"/>
                  </a:lnTo>
                  <a:lnTo>
                    <a:pt x="334" y="234"/>
                  </a:lnTo>
                  <a:lnTo>
                    <a:pt x="346" y="228"/>
                  </a:lnTo>
                  <a:lnTo>
                    <a:pt x="360" y="220"/>
                  </a:lnTo>
                  <a:lnTo>
                    <a:pt x="378" y="212"/>
                  </a:lnTo>
                  <a:lnTo>
                    <a:pt x="396" y="206"/>
                  </a:lnTo>
                  <a:lnTo>
                    <a:pt x="412" y="202"/>
                  </a:lnTo>
                  <a:lnTo>
                    <a:pt x="428" y="200"/>
                  </a:lnTo>
                  <a:lnTo>
                    <a:pt x="434" y="202"/>
                  </a:lnTo>
                  <a:lnTo>
                    <a:pt x="440" y="204"/>
                  </a:lnTo>
                  <a:lnTo>
                    <a:pt x="440" y="204"/>
                  </a:lnTo>
                  <a:lnTo>
                    <a:pt x="448" y="210"/>
                  </a:lnTo>
                  <a:lnTo>
                    <a:pt x="454" y="218"/>
                  </a:lnTo>
                  <a:lnTo>
                    <a:pt x="460" y="228"/>
                  </a:lnTo>
                  <a:lnTo>
                    <a:pt x="464" y="238"/>
                  </a:lnTo>
                  <a:lnTo>
                    <a:pt x="470" y="252"/>
                  </a:lnTo>
                  <a:lnTo>
                    <a:pt x="472" y="260"/>
                  </a:lnTo>
                  <a:lnTo>
                    <a:pt x="472" y="260"/>
                  </a:lnTo>
                  <a:lnTo>
                    <a:pt x="430" y="280"/>
                  </a:lnTo>
                  <a:lnTo>
                    <a:pt x="358" y="314"/>
                  </a:lnTo>
                  <a:lnTo>
                    <a:pt x="358" y="314"/>
                  </a:lnTo>
                  <a:lnTo>
                    <a:pt x="330" y="328"/>
                  </a:lnTo>
                  <a:lnTo>
                    <a:pt x="304" y="338"/>
                  </a:lnTo>
                  <a:lnTo>
                    <a:pt x="252" y="35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5" name="Freeform 74"/>
            <p:cNvSpPr>
              <a:spLocks/>
            </p:cNvSpPr>
            <p:nvPr/>
          </p:nvSpPr>
          <p:spPr bwMode="auto">
            <a:xfrm>
              <a:off x="2168525" y="7934325"/>
              <a:ext cx="142875" cy="133350"/>
            </a:xfrm>
            <a:custGeom>
              <a:avLst/>
              <a:gdLst>
                <a:gd name="T0" fmla="*/ 0 w 90"/>
                <a:gd name="T1" fmla="*/ 12 h 84"/>
                <a:gd name="T2" fmla="*/ 0 w 90"/>
                <a:gd name="T3" fmla="*/ 12 h 84"/>
                <a:gd name="T4" fmla="*/ 12 w 90"/>
                <a:gd name="T5" fmla="*/ 10 h 84"/>
                <a:gd name="T6" fmla="*/ 26 w 90"/>
                <a:gd name="T7" fmla="*/ 8 h 84"/>
                <a:gd name="T8" fmla="*/ 40 w 90"/>
                <a:gd name="T9" fmla="*/ 12 h 84"/>
                <a:gd name="T10" fmla="*/ 48 w 90"/>
                <a:gd name="T11" fmla="*/ 14 h 84"/>
                <a:gd name="T12" fmla="*/ 56 w 90"/>
                <a:gd name="T13" fmla="*/ 18 h 84"/>
                <a:gd name="T14" fmla="*/ 64 w 90"/>
                <a:gd name="T15" fmla="*/ 24 h 84"/>
                <a:gd name="T16" fmla="*/ 72 w 90"/>
                <a:gd name="T17" fmla="*/ 32 h 84"/>
                <a:gd name="T18" fmla="*/ 78 w 90"/>
                <a:gd name="T19" fmla="*/ 42 h 84"/>
                <a:gd name="T20" fmla="*/ 82 w 90"/>
                <a:gd name="T21" fmla="*/ 54 h 84"/>
                <a:gd name="T22" fmla="*/ 86 w 90"/>
                <a:gd name="T23" fmla="*/ 68 h 84"/>
                <a:gd name="T24" fmla="*/ 90 w 90"/>
                <a:gd name="T25" fmla="*/ 84 h 84"/>
                <a:gd name="T26" fmla="*/ 90 w 90"/>
                <a:gd name="T27" fmla="*/ 84 h 84"/>
                <a:gd name="T28" fmla="*/ 88 w 90"/>
                <a:gd name="T29" fmla="*/ 66 h 84"/>
                <a:gd name="T30" fmla="*/ 86 w 90"/>
                <a:gd name="T31" fmla="*/ 48 h 84"/>
                <a:gd name="T32" fmla="*/ 80 w 90"/>
                <a:gd name="T33" fmla="*/ 30 h 84"/>
                <a:gd name="T34" fmla="*/ 74 w 90"/>
                <a:gd name="T35" fmla="*/ 20 h 84"/>
                <a:gd name="T36" fmla="*/ 68 w 90"/>
                <a:gd name="T37" fmla="*/ 14 h 84"/>
                <a:gd name="T38" fmla="*/ 62 w 90"/>
                <a:gd name="T39" fmla="*/ 6 h 84"/>
                <a:gd name="T40" fmla="*/ 52 w 90"/>
                <a:gd name="T41" fmla="*/ 2 h 84"/>
                <a:gd name="T42" fmla="*/ 42 w 90"/>
                <a:gd name="T43" fmla="*/ 0 h 84"/>
                <a:gd name="T44" fmla="*/ 30 w 90"/>
                <a:gd name="T45" fmla="*/ 0 h 84"/>
                <a:gd name="T46" fmla="*/ 16 w 90"/>
                <a:gd name="T47" fmla="*/ 4 h 84"/>
                <a:gd name="T48" fmla="*/ 0 w 90"/>
                <a:gd name="T49" fmla="*/ 1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0" h="84">
                  <a:moveTo>
                    <a:pt x="0" y="12"/>
                  </a:moveTo>
                  <a:lnTo>
                    <a:pt x="0" y="12"/>
                  </a:lnTo>
                  <a:lnTo>
                    <a:pt x="12" y="10"/>
                  </a:lnTo>
                  <a:lnTo>
                    <a:pt x="26" y="8"/>
                  </a:lnTo>
                  <a:lnTo>
                    <a:pt x="40" y="12"/>
                  </a:lnTo>
                  <a:lnTo>
                    <a:pt x="48" y="14"/>
                  </a:lnTo>
                  <a:lnTo>
                    <a:pt x="56" y="18"/>
                  </a:lnTo>
                  <a:lnTo>
                    <a:pt x="64" y="24"/>
                  </a:lnTo>
                  <a:lnTo>
                    <a:pt x="72" y="32"/>
                  </a:lnTo>
                  <a:lnTo>
                    <a:pt x="78" y="42"/>
                  </a:lnTo>
                  <a:lnTo>
                    <a:pt x="82" y="54"/>
                  </a:lnTo>
                  <a:lnTo>
                    <a:pt x="86" y="68"/>
                  </a:lnTo>
                  <a:lnTo>
                    <a:pt x="90" y="84"/>
                  </a:lnTo>
                  <a:lnTo>
                    <a:pt x="90" y="84"/>
                  </a:lnTo>
                  <a:lnTo>
                    <a:pt x="88" y="66"/>
                  </a:lnTo>
                  <a:lnTo>
                    <a:pt x="86" y="48"/>
                  </a:lnTo>
                  <a:lnTo>
                    <a:pt x="80" y="30"/>
                  </a:lnTo>
                  <a:lnTo>
                    <a:pt x="74" y="20"/>
                  </a:lnTo>
                  <a:lnTo>
                    <a:pt x="68" y="14"/>
                  </a:lnTo>
                  <a:lnTo>
                    <a:pt x="62" y="6"/>
                  </a:lnTo>
                  <a:lnTo>
                    <a:pt x="52" y="2"/>
                  </a:lnTo>
                  <a:lnTo>
                    <a:pt x="42" y="0"/>
                  </a:lnTo>
                  <a:lnTo>
                    <a:pt x="30" y="0"/>
                  </a:lnTo>
                  <a:lnTo>
                    <a:pt x="16" y="4"/>
                  </a:lnTo>
                  <a:lnTo>
                    <a:pt x="0" y="12"/>
                  </a:lnTo>
                  <a:close/>
                </a:path>
              </a:pathLst>
            </a:custGeom>
            <a:solidFill>
              <a:srgbClr val="CB8F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6" name="Freeform 75"/>
            <p:cNvSpPr>
              <a:spLocks/>
            </p:cNvSpPr>
            <p:nvPr/>
          </p:nvSpPr>
          <p:spPr bwMode="auto">
            <a:xfrm>
              <a:off x="2168525" y="7934325"/>
              <a:ext cx="142875" cy="133350"/>
            </a:xfrm>
            <a:custGeom>
              <a:avLst/>
              <a:gdLst>
                <a:gd name="T0" fmla="*/ 0 w 90"/>
                <a:gd name="T1" fmla="*/ 12 h 84"/>
                <a:gd name="T2" fmla="*/ 0 w 90"/>
                <a:gd name="T3" fmla="*/ 12 h 84"/>
                <a:gd name="T4" fmla="*/ 12 w 90"/>
                <a:gd name="T5" fmla="*/ 10 h 84"/>
                <a:gd name="T6" fmla="*/ 26 w 90"/>
                <a:gd name="T7" fmla="*/ 8 h 84"/>
                <a:gd name="T8" fmla="*/ 40 w 90"/>
                <a:gd name="T9" fmla="*/ 12 h 84"/>
                <a:gd name="T10" fmla="*/ 48 w 90"/>
                <a:gd name="T11" fmla="*/ 14 h 84"/>
                <a:gd name="T12" fmla="*/ 56 w 90"/>
                <a:gd name="T13" fmla="*/ 18 h 84"/>
                <a:gd name="T14" fmla="*/ 64 w 90"/>
                <a:gd name="T15" fmla="*/ 24 h 84"/>
                <a:gd name="T16" fmla="*/ 72 w 90"/>
                <a:gd name="T17" fmla="*/ 32 h 84"/>
                <a:gd name="T18" fmla="*/ 78 w 90"/>
                <a:gd name="T19" fmla="*/ 42 h 84"/>
                <a:gd name="T20" fmla="*/ 82 w 90"/>
                <a:gd name="T21" fmla="*/ 54 h 84"/>
                <a:gd name="T22" fmla="*/ 86 w 90"/>
                <a:gd name="T23" fmla="*/ 68 h 84"/>
                <a:gd name="T24" fmla="*/ 90 w 90"/>
                <a:gd name="T25" fmla="*/ 84 h 84"/>
                <a:gd name="T26" fmla="*/ 90 w 90"/>
                <a:gd name="T27" fmla="*/ 84 h 84"/>
                <a:gd name="T28" fmla="*/ 88 w 90"/>
                <a:gd name="T29" fmla="*/ 66 h 84"/>
                <a:gd name="T30" fmla="*/ 86 w 90"/>
                <a:gd name="T31" fmla="*/ 48 h 84"/>
                <a:gd name="T32" fmla="*/ 80 w 90"/>
                <a:gd name="T33" fmla="*/ 30 h 84"/>
                <a:gd name="T34" fmla="*/ 74 w 90"/>
                <a:gd name="T35" fmla="*/ 20 h 84"/>
                <a:gd name="T36" fmla="*/ 68 w 90"/>
                <a:gd name="T37" fmla="*/ 14 h 84"/>
                <a:gd name="T38" fmla="*/ 62 w 90"/>
                <a:gd name="T39" fmla="*/ 6 h 84"/>
                <a:gd name="T40" fmla="*/ 52 w 90"/>
                <a:gd name="T41" fmla="*/ 2 h 84"/>
                <a:gd name="T42" fmla="*/ 42 w 90"/>
                <a:gd name="T43" fmla="*/ 0 h 84"/>
                <a:gd name="T44" fmla="*/ 30 w 90"/>
                <a:gd name="T45" fmla="*/ 0 h 84"/>
                <a:gd name="T46" fmla="*/ 16 w 90"/>
                <a:gd name="T47" fmla="*/ 4 h 84"/>
                <a:gd name="T48" fmla="*/ 0 w 90"/>
                <a:gd name="T49" fmla="*/ 1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0" h="84">
                  <a:moveTo>
                    <a:pt x="0" y="12"/>
                  </a:moveTo>
                  <a:lnTo>
                    <a:pt x="0" y="12"/>
                  </a:lnTo>
                  <a:lnTo>
                    <a:pt x="12" y="10"/>
                  </a:lnTo>
                  <a:lnTo>
                    <a:pt x="26" y="8"/>
                  </a:lnTo>
                  <a:lnTo>
                    <a:pt x="40" y="12"/>
                  </a:lnTo>
                  <a:lnTo>
                    <a:pt x="48" y="14"/>
                  </a:lnTo>
                  <a:lnTo>
                    <a:pt x="56" y="18"/>
                  </a:lnTo>
                  <a:lnTo>
                    <a:pt x="64" y="24"/>
                  </a:lnTo>
                  <a:lnTo>
                    <a:pt x="72" y="32"/>
                  </a:lnTo>
                  <a:lnTo>
                    <a:pt x="78" y="42"/>
                  </a:lnTo>
                  <a:lnTo>
                    <a:pt x="82" y="54"/>
                  </a:lnTo>
                  <a:lnTo>
                    <a:pt x="86" y="68"/>
                  </a:lnTo>
                  <a:lnTo>
                    <a:pt x="90" y="84"/>
                  </a:lnTo>
                  <a:lnTo>
                    <a:pt x="90" y="84"/>
                  </a:lnTo>
                  <a:lnTo>
                    <a:pt x="88" y="66"/>
                  </a:lnTo>
                  <a:lnTo>
                    <a:pt x="86" y="48"/>
                  </a:lnTo>
                  <a:lnTo>
                    <a:pt x="80" y="30"/>
                  </a:lnTo>
                  <a:lnTo>
                    <a:pt x="74" y="20"/>
                  </a:lnTo>
                  <a:lnTo>
                    <a:pt x="68" y="14"/>
                  </a:lnTo>
                  <a:lnTo>
                    <a:pt x="62" y="6"/>
                  </a:lnTo>
                  <a:lnTo>
                    <a:pt x="52" y="2"/>
                  </a:lnTo>
                  <a:lnTo>
                    <a:pt x="42" y="0"/>
                  </a:lnTo>
                  <a:lnTo>
                    <a:pt x="30" y="0"/>
                  </a:lnTo>
                  <a:lnTo>
                    <a:pt x="16" y="4"/>
                  </a:lnTo>
                  <a:lnTo>
                    <a:pt x="0" y="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108552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par>
                          <p:cTn id="36" fill="hold">
                            <p:stCondLst>
                              <p:cond delay="3500"/>
                            </p:stCondLst>
                            <p:childTnLst>
                              <p:par>
                                <p:cTn id="37" presetID="22" presetClass="entr" presetSubtype="1"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up)">
                                      <p:cBhvr>
                                        <p:cTn id="39" dur="500"/>
                                        <p:tgtEl>
                                          <p:spTgt spid="4"/>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left)">
                                      <p:cBhvr>
                                        <p:cTn id="43" dur="500"/>
                                        <p:tgtEl>
                                          <p:spTgt spid="5"/>
                                        </p:tgtEl>
                                      </p:cBhvr>
                                    </p:animEffect>
                                  </p:childTnLst>
                                </p:cTn>
                              </p:par>
                            </p:childTnLst>
                          </p:cTn>
                        </p:par>
                        <p:par>
                          <p:cTn id="44" fill="hold">
                            <p:stCondLst>
                              <p:cond delay="4500"/>
                            </p:stCondLst>
                            <p:childTnLst>
                              <p:par>
                                <p:cTn id="45" presetID="22" presetClass="entr" presetSubtype="1"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up)">
                                      <p:cBhvr>
                                        <p:cTn id="47" dur="500"/>
                                        <p:tgtEl>
                                          <p:spTgt spid="6"/>
                                        </p:tgtEl>
                                      </p:cBhvr>
                                    </p:animEffect>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par>
                          <p:cTn id="52" fill="hold">
                            <p:stCondLst>
                              <p:cond delay="5500"/>
                            </p:stCondLst>
                            <p:childTnLst>
                              <p:par>
                                <p:cTn id="53" presetID="22" presetClass="entr" presetSubtype="1" fill="hold" grpId="0"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up)">
                                      <p:cBhvr>
                                        <p:cTn id="55" dur="500"/>
                                        <p:tgtEl>
                                          <p:spTgt spid="8"/>
                                        </p:tgtEl>
                                      </p:cBhvr>
                                    </p:animEffect>
                                  </p:childTnLst>
                                </p:cTn>
                              </p:par>
                            </p:childTnLst>
                          </p:cTn>
                        </p:par>
                        <p:par>
                          <p:cTn id="56" fill="hold">
                            <p:stCondLst>
                              <p:cond delay="6000"/>
                            </p:stCondLst>
                            <p:childTnLst>
                              <p:par>
                                <p:cTn id="57" presetID="22" presetClass="entr" presetSubtype="8"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left)">
                                      <p:cBhvr>
                                        <p:cTn id="59" dur="500"/>
                                        <p:tgtEl>
                                          <p:spTgt spid="9"/>
                                        </p:tgtEl>
                                      </p:cBhvr>
                                    </p:animEffect>
                                  </p:childTnLst>
                                </p:cTn>
                              </p:par>
                            </p:childTnLst>
                          </p:cTn>
                        </p:par>
                        <p:par>
                          <p:cTn id="60" fill="hold">
                            <p:stCondLst>
                              <p:cond delay="6500"/>
                            </p:stCondLst>
                            <p:childTnLst>
                              <p:par>
                                <p:cTn id="61" presetID="42" presetClass="entr" presetSubtype="0"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anim calcmode="lin" valueType="num">
                                      <p:cBhvr>
                                        <p:cTn id="64" dur="500" fill="hold"/>
                                        <p:tgtEl>
                                          <p:spTgt spid="26"/>
                                        </p:tgtEl>
                                        <p:attrNameLst>
                                          <p:attrName>ppt_x</p:attrName>
                                        </p:attrNameLst>
                                      </p:cBhvr>
                                      <p:tavLst>
                                        <p:tav tm="0">
                                          <p:val>
                                            <p:strVal val="#ppt_x"/>
                                          </p:val>
                                        </p:tav>
                                        <p:tav tm="100000">
                                          <p:val>
                                            <p:strVal val="#ppt_x"/>
                                          </p:val>
                                        </p:tav>
                                      </p:tavLst>
                                    </p:anim>
                                    <p:anim calcmode="lin" valueType="num">
                                      <p:cBhvr>
                                        <p:cTn id="65" dur="500" fill="hold"/>
                                        <p:tgtEl>
                                          <p:spTgt spid="26"/>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anim calcmode="lin" valueType="num">
                                      <p:cBhvr>
                                        <p:cTn id="69" dur="500" fill="hold"/>
                                        <p:tgtEl>
                                          <p:spTgt spid="27"/>
                                        </p:tgtEl>
                                        <p:attrNameLst>
                                          <p:attrName>ppt_x</p:attrName>
                                        </p:attrNameLst>
                                      </p:cBhvr>
                                      <p:tavLst>
                                        <p:tav tm="0">
                                          <p:val>
                                            <p:strVal val="#ppt_x"/>
                                          </p:val>
                                        </p:tav>
                                        <p:tav tm="100000">
                                          <p:val>
                                            <p:strVal val="#ppt_x"/>
                                          </p:val>
                                        </p:tav>
                                      </p:tavLst>
                                    </p:anim>
                                    <p:anim calcmode="lin" valueType="num">
                                      <p:cBhvr>
                                        <p:cTn id="70" dur="500" fill="hold"/>
                                        <p:tgtEl>
                                          <p:spTgt spid="27"/>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anim calcmode="lin" valueType="num">
                                      <p:cBhvr>
                                        <p:cTn id="74" dur="500" fill="hold"/>
                                        <p:tgtEl>
                                          <p:spTgt spid="34"/>
                                        </p:tgtEl>
                                        <p:attrNameLst>
                                          <p:attrName>ppt_x</p:attrName>
                                        </p:attrNameLst>
                                      </p:cBhvr>
                                      <p:tavLst>
                                        <p:tav tm="0">
                                          <p:val>
                                            <p:strVal val="#ppt_x"/>
                                          </p:val>
                                        </p:tav>
                                        <p:tav tm="100000">
                                          <p:val>
                                            <p:strVal val="#ppt_x"/>
                                          </p:val>
                                        </p:tav>
                                      </p:tavLst>
                                    </p:anim>
                                    <p:anim calcmode="lin" valueType="num">
                                      <p:cBhvr>
                                        <p:cTn id="75" dur="500" fill="hold"/>
                                        <p:tgtEl>
                                          <p:spTgt spid="34"/>
                                        </p:tgtEl>
                                        <p:attrNameLst>
                                          <p:attrName>ppt_y</p:attrName>
                                        </p:attrNameLst>
                                      </p:cBhvr>
                                      <p:tavLst>
                                        <p:tav tm="0">
                                          <p:val>
                                            <p:strVal val="#ppt_y+.1"/>
                                          </p:val>
                                        </p:tav>
                                        <p:tav tm="100000">
                                          <p:val>
                                            <p:strVal val="#ppt_y"/>
                                          </p:val>
                                        </p:tav>
                                      </p:tavLst>
                                    </p:anim>
                                  </p:childTnLst>
                                </p:cTn>
                              </p:par>
                            </p:childTnLst>
                          </p:cTn>
                        </p:par>
                        <p:par>
                          <p:cTn id="76" fill="hold">
                            <p:stCondLst>
                              <p:cond delay="7000"/>
                            </p:stCondLst>
                            <p:childTnLst>
                              <p:par>
                                <p:cTn id="77" presetID="42" presetClass="entr" presetSubtype="0" fill="hold" grpId="0" nodeType="after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500"/>
                                        <p:tgtEl>
                                          <p:spTgt spid="28"/>
                                        </p:tgtEl>
                                      </p:cBhvr>
                                    </p:animEffect>
                                    <p:anim calcmode="lin" valueType="num">
                                      <p:cBhvr>
                                        <p:cTn id="80" dur="500" fill="hold"/>
                                        <p:tgtEl>
                                          <p:spTgt spid="28"/>
                                        </p:tgtEl>
                                        <p:attrNameLst>
                                          <p:attrName>ppt_x</p:attrName>
                                        </p:attrNameLst>
                                      </p:cBhvr>
                                      <p:tavLst>
                                        <p:tav tm="0">
                                          <p:val>
                                            <p:strVal val="#ppt_x"/>
                                          </p:val>
                                        </p:tav>
                                        <p:tav tm="100000">
                                          <p:val>
                                            <p:strVal val="#ppt_x"/>
                                          </p:val>
                                        </p:tav>
                                      </p:tavLst>
                                    </p:anim>
                                    <p:anim calcmode="lin" valueType="num">
                                      <p:cBhvr>
                                        <p:cTn id="81" dur="500" fill="hold"/>
                                        <p:tgtEl>
                                          <p:spTgt spid="28"/>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500"/>
                                        <p:tgtEl>
                                          <p:spTgt spid="29"/>
                                        </p:tgtEl>
                                      </p:cBhvr>
                                    </p:animEffect>
                                    <p:anim calcmode="lin" valueType="num">
                                      <p:cBhvr>
                                        <p:cTn id="85" dur="500" fill="hold"/>
                                        <p:tgtEl>
                                          <p:spTgt spid="29"/>
                                        </p:tgtEl>
                                        <p:attrNameLst>
                                          <p:attrName>ppt_x</p:attrName>
                                        </p:attrNameLst>
                                      </p:cBhvr>
                                      <p:tavLst>
                                        <p:tav tm="0">
                                          <p:val>
                                            <p:strVal val="#ppt_x"/>
                                          </p:val>
                                        </p:tav>
                                        <p:tav tm="100000">
                                          <p:val>
                                            <p:strVal val="#ppt_x"/>
                                          </p:val>
                                        </p:tav>
                                      </p:tavLst>
                                    </p:anim>
                                    <p:anim calcmode="lin" valueType="num">
                                      <p:cBhvr>
                                        <p:cTn id="86" dur="500" fill="hold"/>
                                        <p:tgtEl>
                                          <p:spTgt spid="29"/>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fade">
                                      <p:cBhvr>
                                        <p:cTn id="89" dur="500"/>
                                        <p:tgtEl>
                                          <p:spTgt spid="38"/>
                                        </p:tgtEl>
                                      </p:cBhvr>
                                    </p:animEffect>
                                    <p:anim calcmode="lin" valueType="num">
                                      <p:cBhvr>
                                        <p:cTn id="90" dur="500" fill="hold"/>
                                        <p:tgtEl>
                                          <p:spTgt spid="38"/>
                                        </p:tgtEl>
                                        <p:attrNameLst>
                                          <p:attrName>ppt_x</p:attrName>
                                        </p:attrNameLst>
                                      </p:cBhvr>
                                      <p:tavLst>
                                        <p:tav tm="0">
                                          <p:val>
                                            <p:strVal val="#ppt_x"/>
                                          </p:val>
                                        </p:tav>
                                        <p:tav tm="100000">
                                          <p:val>
                                            <p:strVal val="#ppt_x"/>
                                          </p:val>
                                        </p:tav>
                                      </p:tavLst>
                                    </p:anim>
                                    <p:anim calcmode="lin" valueType="num">
                                      <p:cBhvr>
                                        <p:cTn id="91" dur="500" fill="hold"/>
                                        <p:tgtEl>
                                          <p:spTgt spid="38"/>
                                        </p:tgtEl>
                                        <p:attrNameLst>
                                          <p:attrName>ppt_y</p:attrName>
                                        </p:attrNameLst>
                                      </p:cBhvr>
                                      <p:tavLst>
                                        <p:tav tm="0">
                                          <p:val>
                                            <p:strVal val="#ppt_y+.1"/>
                                          </p:val>
                                        </p:tav>
                                        <p:tav tm="100000">
                                          <p:val>
                                            <p:strVal val="#ppt_y"/>
                                          </p:val>
                                        </p:tav>
                                      </p:tavLst>
                                    </p:anim>
                                  </p:childTnLst>
                                </p:cTn>
                              </p:par>
                            </p:childTnLst>
                          </p:cTn>
                        </p:par>
                        <p:par>
                          <p:cTn id="92" fill="hold">
                            <p:stCondLst>
                              <p:cond delay="7500"/>
                            </p:stCondLst>
                            <p:childTnLst>
                              <p:par>
                                <p:cTn id="93" presetID="42" presetClass="entr" presetSubtype="0" fill="hold" grpId="0" nodeType="after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fade">
                                      <p:cBhvr>
                                        <p:cTn id="95" dur="500"/>
                                        <p:tgtEl>
                                          <p:spTgt spid="30"/>
                                        </p:tgtEl>
                                      </p:cBhvr>
                                    </p:animEffect>
                                    <p:anim calcmode="lin" valueType="num">
                                      <p:cBhvr>
                                        <p:cTn id="96" dur="500" fill="hold"/>
                                        <p:tgtEl>
                                          <p:spTgt spid="30"/>
                                        </p:tgtEl>
                                        <p:attrNameLst>
                                          <p:attrName>ppt_x</p:attrName>
                                        </p:attrNameLst>
                                      </p:cBhvr>
                                      <p:tavLst>
                                        <p:tav tm="0">
                                          <p:val>
                                            <p:strVal val="#ppt_x"/>
                                          </p:val>
                                        </p:tav>
                                        <p:tav tm="100000">
                                          <p:val>
                                            <p:strVal val="#ppt_x"/>
                                          </p:val>
                                        </p:tav>
                                      </p:tavLst>
                                    </p:anim>
                                    <p:anim calcmode="lin" valueType="num">
                                      <p:cBhvr>
                                        <p:cTn id="97" dur="500" fill="hold"/>
                                        <p:tgtEl>
                                          <p:spTgt spid="30"/>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fade">
                                      <p:cBhvr>
                                        <p:cTn id="100" dur="500"/>
                                        <p:tgtEl>
                                          <p:spTgt spid="31"/>
                                        </p:tgtEl>
                                      </p:cBhvr>
                                    </p:animEffect>
                                    <p:anim calcmode="lin" valueType="num">
                                      <p:cBhvr>
                                        <p:cTn id="101" dur="500" fill="hold"/>
                                        <p:tgtEl>
                                          <p:spTgt spid="31"/>
                                        </p:tgtEl>
                                        <p:attrNameLst>
                                          <p:attrName>ppt_x</p:attrName>
                                        </p:attrNameLst>
                                      </p:cBhvr>
                                      <p:tavLst>
                                        <p:tav tm="0">
                                          <p:val>
                                            <p:strVal val="#ppt_x"/>
                                          </p:val>
                                        </p:tav>
                                        <p:tav tm="100000">
                                          <p:val>
                                            <p:strVal val="#ppt_x"/>
                                          </p:val>
                                        </p:tav>
                                      </p:tavLst>
                                    </p:anim>
                                    <p:anim calcmode="lin" valueType="num">
                                      <p:cBhvr>
                                        <p:cTn id="102" dur="500" fill="hold"/>
                                        <p:tgtEl>
                                          <p:spTgt spid="31"/>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48"/>
                                        </p:tgtEl>
                                        <p:attrNameLst>
                                          <p:attrName>style.visibility</p:attrName>
                                        </p:attrNameLst>
                                      </p:cBhvr>
                                      <p:to>
                                        <p:strVal val="visible"/>
                                      </p:to>
                                    </p:set>
                                    <p:animEffect transition="in" filter="fade">
                                      <p:cBhvr>
                                        <p:cTn id="105" dur="500"/>
                                        <p:tgtEl>
                                          <p:spTgt spid="48"/>
                                        </p:tgtEl>
                                      </p:cBhvr>
                                    </p:animEffect>
                                    <p:anim calcmode="lin" valueType="num">
                                      <p:cBhvr>
                                        <p:cTn id="106" dur="500" fill="hold"/>
                                        <p:tgtEl>
                                          <p:spTgt spid="48"/>
                                        </p:tgtEl>
                                        <p:attrNameLst>
                                          <p:attrName>ppt_x</p:attrName>
                                        </p:attrNameLst>
                                      </p:cBhvr>
                                      <p:tavLst>
                                        <p:tav tm="0">
                                          <p:val>
                                            <p:strVal val="#ppt_x"/>
                                          </p:val>
                                        </p:tav>
                                        <p:tav tm="100000">
                                          <p:val>
                                            <p:strVal val="#ppt_x"/>
                                          </p:val>
                                        </p:tav>
                                      </p:tavLst>
                                    </p:anim>
                                    <p:anim calcmode="lin" valueType="num">
                                      <p:cBhvr>
                                        <p:cTn id="107" dur="500" fill="hold"/>
                                        <p:tgtEl>
                                          <p:spTgt spid="48"/>
                                        </p:tgtEl>
                                        <p:attrNameLst>
                                          <p:attrName>ppt_y</p:attrName>
                                        </p:attrNameLst>
                                      </p:cBhvr>
                                      <p:tavLst>
                                        <p:tav tm="0">
                                          <p:val>
                                            <p:strVal val="#ppt_y+.1"/>
                                          </p:val>
                                        </p:tav>
                                        <p:tav tm="100000">
                                          <p:val>
                                            <p:strVal val="#ppt_y"/>
                                          </p:val>
                                        </p:tav>
                                      </p:tavLst>
                                    </p:anim>
                                  </p:childTnLst>
                                </p:cTn>
                              </p:par>
                            </p:childTnLst>
                          </p:cTn>
                        </p:par>
                        <p:par>
                          <p:cTn id="108" fill="hold">
                            <p:stCondLst>
                              <p:cond delay="8000"/>
                            </p:stCondLst>
                            <p:childTnLst>
                              <p:par>
                                <p:cTn id="109" presetID="42" presetClass="entr" presetSubtype="0" fill="hold" grpId="0" nodeType="afterEffect">
                                  <p:stCondLst>
                                    <p:cond delay="0"/>
                                  </p:stCondLst>
                                  <p:childTnLst>
                                    <p:set>
                                      <p:cBhvr>
                                        <p:cTn id="110" dur="1" fill="hold">
                                          <p:stCondLst>
                                            <p:cond delay="0"/>
                                          </p:stCondLst>
                                        </p:cTn>
                                        <p:tgtEl>
                                          <p:spTgt spid="32"/>
                                        </p:tgtEl>
                                        <p:attrNameLst>
                                          <p:attrName>style.visibility</p:attrName>
                                        </p:attrNameLst>
                                      </p:cBhvr>
                                      <p:to>
                                        <p:strVal val="visible"/>
                                      </p:to>
                                    </p:set>
                                    <p:animEffect transition="in" filter="fade">
                                      <p:cBhvr>
                                        <p:cTn id="111" dur="500"/>
                                        <p:tgtEl>
                                          <p:spTgt spid="32"/>
                                        </p:tgtEl>
                                      </p:cBhvr>
                                    </p:animEffect>
                                    <p:anim calcmode="lin" valueType="num">
                                      <p:cBhvr>
                                        <p:cTn id="112" dur="500" fill="hold"/>
                                        <p:tgtEl>
                                          <p:spTgt spid="32"/>
                                        </p:tgtEl>
                                        <p:attrNameLst>
                                          <p:attrName>ppt_x</p:attrName>
                                        </p:attrNameLst>
                                      </p:cBhvr>
                                      <p:tavLst>
                                        <p:tav tm="0">
                                          <p:val>
                                            <p:strVal val="#ppt_x"/>
                                          </p:val>
                                        </p:tav>
                                        <p:tav tm="100000">
                                          <p:val>
                                            <p:strVal val="#ppt_x"/>
                                          </p:val>
                                        </p:tav>
                                      </p:tavLst>
                                    </p:anim>
                                    <p:anim calcmode="lin" valueType="num">
                                      <p:cBhvr>
                                        <p:cTn id="113" dur="500" fill="hold"/>
                                        <p:tgtEl>
                                          <p:spTgt spid="32"/>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33"/>
                                        </p:tgtEl>
                                        <p:attrNameLst>
                                          <p:attrName>style.visibility</p:attrName>
                                        </p:attrNameLst>
                                      </p:cBhvr>
                                      <p:to>
                                        <p:strVal val="visible"/>
                                      </p:to>
                                    </p:set>
                                    <p:animEffect transition="in" filter="fade">
                                      <p:cBhvr>
                                        <p:cTn id="116" dur="500"/>
                                        <p:tgtEl>
                                          <p:spTgt spid="33"/>
                                        </p:tgtEl>
                                      </p:cBhvr>
                                    </p:animEffect>
                                    <p:anim calcmode="lin" valueType="num">
                                      <p:cBhvr>
                                        <p:cTn id="117" dur="500" fill="hold"/>
                                        <p:tgtEl>
                                          <p:spTgt spid="33"/>
                                        </p:tgtEl>
                                        <p:attrNameLst>
                                          <p:attrName>ppt_x</p:attrName>
                                        </p:attrNameLst>
                                      </p:cBhvr>
                                      <p:tavLst>
                                        <p:tav tm="0">
                                          <p:val>
                                            <p:strVal val="#ppt_x"/>
                                          </p:val>
                                        </p:tav>
                                        <p:tav tm="100000">
                                          <p:val>
                                            <p:strVal val="#ppt_x"/>
                                          </p:val>
                                        </p:tav>
                                      </p:tavLst>
                                    </p:anim>
                                    <p:anim calcmode="lin" valueType="num">
                                      <p:cBhvr>
                                        <p:cTn id="118" dur="500" fill="hold"/>
                                        <p:tgtEl>
                                          <p:spTgt spid="33"/>
                                        </p:tgtEl>
                                        <p:attrNameLst>
                                          <p:attrName>ppt_y</p:attrName>
                                        </p:attrNameLst>
                                      </p:cBhvr>
                                      <p:tavLst>
                                        <p:tav tm="0">
                                          <p:val>
                                            <p:strVal val="#ppt_y+.1"/>
                                          </p:val>
                                        </p:tav>
                                        <p:tav tm="100000">
                                          <p:val>
                                            <p:strVal val="#ppt_y"/>
                                          </p:val>
                                        </p:tav>
                                      </p:tavLst>
                                    </p:anim>
                                  </p:childTnLst>
                                </p:cTn>
                              </p:par>
                              <p:par>
                                <p:cTn id="119" presetID="42" presetClass="entr" presetSubtype="0" fill="hold" nodeType="withEffect">
                                  <p:stCondLst>
                                    <p:cond delay="0"/>
                                  </p:stCondLst>
                                  <p:childTnLst>
                                    <p:set>
                                      <p:cBhvr>
                                        <p:cTn id="120" dur="1" fill="hold">
                                          <p:stCondLst>
                                            <p:cond delay="0"/>
                                          </p:stCondLst>
                                        </p:cTn>
                                        <p:tgtEl>
                                          <p:spTgt spid="35"/>
                                        </p:tgtEl>
                                        <p:attrNameLst>
                                          <p:attrName>style.visibility</p:attrName>
                                        </p:attrNameLst>
                                      </p:cBhvr>
                                      <p:to>
                                        <p:strVal val="visible"/>
                                      </p:to>
                                    </p:set>
                                    <p:animEffect transition="in" filter="fade">
                                      <p:cBhvr>
                                        <p:cTn id="121" dur="500"/>
                                        <p:tgtEl>
                                          <p:spTgt spid="35"/>
                                        </p:tgtEl>
                                      </p:cBhvr>
                                    </p:animEffect>
                                    <p:anim calcmode="lin" valueType="num">
                                      <p:cBhvr>
                                        <p:cTn id="122" dur="500" fill="hold"/>
                                        <p:tgtEl>
                                          <p:spTgt spid="35"/>
                                        </p:tgtEl>
                                        <p:attrNameLst>
                                          <p:attrName>ppt_x</p:attrName>
                                        </p:attrNameLst>
                                      </p:cBhvr>
                                      <p:tavLst>
                                        <p:tav tm="0">
                                          <p:val>
                                            <p:strVal val="#ppt_x"/>
                                          </p:val>
                                        </p:tav>
                                        <p:tav tm="100000">
                                          <p:val>
                                            <p:strVal val="#ppt_x"/>
                                          </p:val>
                                        </p:tav>
                                      </p:tavLst>
                                    </p:anim>
                                    <p:anim calcmode="lin" valueType="num">
                                      <p:cBhvr>
                                        <p:cTn id="123"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animBg="1"/>
      <p:bldP spid="9" grpId="0" animBg="1"/>
      <p:bldP spid="26" grpId="0"/>
      <p:bldP spid="27" grpId="0"/>
      <p:bldP spid="28" grpId="0"/>
      <p:bldP spid="29" grpId="0"/>
      <p:bldP spid="30" grpId="0"/>
      <p:bldP spid="31" grpId="0"/>
      <p:bldP spid="32" grpId="0"/>
      <p:bldP spid="33" grpId="0"/>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6366" y="696839"/>
            <a:ext cx="5979268" cy="673839"/>
          </a:xfrm>
          <a:prstGeom prst="rect">
            <a:avLst/>
          </a:prstGeom>
          <a:noFill/>
        </p:spPr>
        <p:txBody>
          <a:bodyPr wrap="square" rtlCol="0">
            <a:spAutoFit/>
          </a:bodyPr>
          <a:lstStyle/>
          <a:p>
            <a:pPr algn="ctr">
              <a:lnSpc>
                <a:spcPct val="130000"/>
              </a:lnSpc>
            </a:pPr>
            <a:r>
              <a:rPr lang="en-US" sz="3200" b="1" dirty="0">
                <a:latin typeface="+mj-lt"/>
              </a:rPr>
              <a:t>SUBTITLE ABOUT </a:t>
            </a:r>
            <a:r>
              <a:rPr lang="en-US" sz="3200" b="1" dirty="0">
                <a:solidFill>
                  <a:schemeClr val="accent1"/>
                </a:solidFill>
                <a:latin typeface="+mj-lt"/>
              </a:rPr>
              <a:t>THIS</a:t>
            </a:r>
          </a:p>
        </p:txBody>
      </p:sp>
      <p:sp>
        <p:nvSpPr>
          <p:cNvPr id="3" name="Freeform 5"/>
          <p:cNvSpPr>
            <a:spLocks/>
          </p:cNvSpPr>
          <p:nvPr/>
        </p:nvSpPr>
        <p:spPr bwMode="auto">
          <a:xfrm>
            <a:off x="788337" y="3252498"/>
            <a:ext cx="1069975" cy="820738"/>
          </a:xfrm>
          <a:custGeom>
            <a:avLst/>
            <a:gdLst>
              <a:gd name="T0" fmla="*/ 62 w 83"/>
              <a:gd name="T1" fmla="*/ 0 h 63"/>
              <a:gd name="T2" fmla="*/ 46 w 83"/>
              <a:gd name="T3" fmla="*/ 8 h 63"/>
              <a:gd name="T4" fmla="*/ 6 w 83"/>
              <a:gd name="T5" fmla="*/ 52 h 63"/>
              <a:gd name="T6" fmla="*/ 10 w 83"/>
              <a:gd name="T7" fmla="*/ 63 h 63"/>
              <a:gd name="T8" fmla="*/ 53 w 83"/>
              <a:gd name="T9" fmla="*/ 23 h 63"/>
              <a:gd name="T10" fmla="*/ 83 w 83"/>
              <a:gd name="T11" fmla="*/ 0 h 63"/>
              <a:gd name="T12" fmla="*/ 62 w 83"/>
              <a:gd name="T13" fmla="*/ 0 h 63"/>
            </a:gdLst>
            <a:ahLst/>
            <a:cxnLst>
              <a:cxn ang="0">
                <a:pos x="T0" y="T1"/>
              </a:cxn>
              <a:cxn ang="0">
                <a:pos x="T2" y="T3"/>
              </a:cxn>
              <a:cxn ang="0">
                <a:pos x="T4" y="T5"/>
              </a:cxn>
              <a:cxn ang="0">
                <a:pos x="T6" y="T7"/>
              </a:cxn>
              <a:cxn ang="0">
                <a:pos x="T8" y="T9"/>
              </a:cxn>
              <a:cxn ang="0">
                <a:pos x="T10" y="T11"/>
              </a:cxn>
              <a:cxn ang="0">
                <a:pos x="T12" y="T13"/>
              </a:cxn>
            </a:cxnLst>
            <a:rect l="0" t="0" r="r" b="b"/>
            <a:pathLst>
              <a:path w="83" h="63">
                <a:moveTo>
                  <a:pt x="62" y="0"/>
                </a:moveTo>
                <a:cubicBezTo>
                  <a:pt x="59" y="0"/>
                  <a:pt x="54" y="0"/>
                  <a:pt x="46" y="8"/>
                </a:cubicBezTo>
                <a:cubicBezTo>
                  <a:pt x="31" y="22"/>
                  <a:pt x="20" y="38"/>
                  <a:pt x="6" y="52"/>
                </a:cubicBezTo>
                <a:cubicBezTo>
                  <a:pt x="0" y="58"/>
                  <a:pt x="4" y="63"/>
                  <a:pt x="10" y="63"/>
                </a:cubicBezTo>
                <a:cubicBezTo>
                  <a:pt x="19" y="63"/>
                  <a:pt x="42" y="37"/>
                  <a:pt x="53" y="23"/>
                </a:cubicBezTo>
                <a:cubicBezTo>
                  <a:pt x="63" y="11"/>
                  <a:pt x="72" y="0"/>
                  <a:pt x="83" y="0"/>
                </a:cubicBezTo>
                <a:cubicBezTo>
                  <a:pt x="62" y="0"/>
                  <a:pt x="62" y="0"/>
                  <a:pt x="62" y="0"/>
                </a:cubicBez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 name="Freeform 6"/>
          <p:cNvSpPr>
            <a:spLocks/>
          </p:cNvSpPr>
          <p:nvPr/>
        </p:nvSpPr>
        <p:spPr bwMode="auto">
          <a:xfrm>
            <a:off x="1588437" y="3252498"/>
            <a:ext cx="1044575" cy="847725"/>
          </a:xfrm>
          <a:custGeom>
            <a:avLst/>
            <a:gdLst>
              <a:gd name="T0" fmla="*/ 35 w 81"/>
              <a:gd name="T1" fmla="*/ 53 h 65"/>
              <a:gd name="T2" fmla="*/ 46 w 81"/>
              <a:gd name="T3" fmla="*/ 42 h 65"/>
              <a:gd name="T4" fmla="*/ 0 w 81"/>
              <a:gd name="T5" fmla="*/ 0 h 65"/>
              <a:gd name="T6" fmla="*/ 21 w 81"/>
              <a:gd name="T7" fmla="*/ 0 h 65"/>
              <a:gd name="T8" fmla="*/ 57 w 81"/>
              <a:gd name="T9" fmla="*/ 31 h 65"/>
              <a:gd name="T10" fmla="*/ 70 w 81"/>
              <a:gd name="T11" fmla="*/ 21 h 65"/>
              <a:gd name="T12" fmla="*/ 81 w 81"/>
              <a:gd name="T13" fmla="*/ 65 h 65"/>
              <a:gd name="T14" fmla="*/ 35 w 81"/>
              <a:gd name="T15" fmla="*/ 53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5">
                <a:moveTo>
                  <a:pt x="35" y="53"/>
                </a:moveTo>
                <a:cubicBezTo>
                  <a:pt x="40" y="48"/>
                  <a:pt x="41" y="47"/>
                  <a:pt x="46" y="42"/>
                </a:cubicBezTo>
                <a:cubicBezTo>
                  <a:pt x="8" y="0"/>
                  <a:pt x="8" y="0"/>
                  <a:pt x="0" y="0"/>
                </a:cubicBezTo>
                <a:cubicBezTo>
                  <a:pt x="21" y="0"/>
                  <a:pt x="21" y="0"/>
                  <a:pt x="21" y="0"/>
                </a:cubicBezTo>
                <a:cubicBezTo>
                  <a:pt x="31" y="1"/>
                  <a:pt x="36" y="7"/>
                  <a:pt x="57" y="31"/>
                </a:cubicBezTo>
                <a:cubicBezTo>
                  <a:pt x="63" y="27"/>
                  <a:pt x="64" y="26"/>
                  <a:pt x="70" y="21"/>
                </a:cubicBezTo>
                <a:cubicBezTo>
                  <a:pt x="72" y="40"/>
                  <a:pt x="76" y="55"/>
                  <a:pt x="81" y="65"/>
                </a:cubicBezTo>
                <a:cubicBezTo>
                  <a:pt x="61" y="61"/>
                  <a:pt x="52" y="58"/>
                  <a:pt x="35" y="5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Freeform 7"/>
          <p:cNvSpPr>
            <a:spLocks/>
          </p:cNvSpPr>
          <p:nvPr/>
        </p:nvSpPr>
        <p:spPr bwMode="auto">
          <a:xfrm>
            <a:off x="2529824" y="4178011"/>
            <a:ext cx="1108075" cy="796925"/>
          </a:xfrm>
          <a:custGeom>
            <a:avLst/>
            <a:gdLst>
              <a:gd name="T0" fmla="*/ 65 w 86"/>
              <a:gd name="T1" fmla="*/ 61 h 61"/>
              <a:gd name="T2" fmla="*/ 48 w 86"/>
              <a:gd name="T3" fmla="*/ 54 h 61"/>
              <a:gd name="T4" fmla="*/ 6 w 86"/>
              <a:gd name="T5" fmla="*/ 11 h 61"/>
              <a:gd name="T6" fmla="*/ 10 w 86"/>
              <a:gd name="T7" fmla="*/ 0 h 61"/>
              <a:gd name="T8" fmla="*/ 54 w 86"/>
              <a:gd name="T9" fmla="*/ 38 h 61"/>
              <a:gd name="T10" fmla="*/ 86 w 86"/>
              <a:gd name="T11" fmla="*/ 60 h 61"/>
              <a:gd name="T12" fmla="*/ 65 w 86"/>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86" h="61">
                <a:moveTo>
                  <a:pt x="65" y="61"/>
                </a:moveTo>
                <a:cubicBezTo>
                  <a:pt x="62" y="61"/>
                  <a:pt x="56" y="61"/>
                  <a:pt x="48" y="54"/>
                </a:cubicBezTo>
                <a:cubicBezTo>
                  <a:pt x="33" y="41"/>
                  <a:pt x="21" y="24"/>
                  <a:pt x="6" y="11"/>
                </a:cubicBezTo>
                <a:cubicBezTo>
                  <a:pt x="0" y="5"/>
                  <a:pt x="4" y="0"/>
                  <a:pt x="10" y="0"/>
                </a:cubicBezTo>
                <a:cubicBezTo>
                  <a:pt x="19" y="0"/>
                  <a:pt x="43" y="25"/>
                  <a:pt x="54" y="38"/>
                </a:cubicBezTo>
                <a:cubicBezTo>
                  <a:pt x="65" y="50"/>
                  <a:pt x="75" y="60"/>
                  <a:pt x="86" y="60"/>
                </a:cubicBezTo>
                <a:cubicBezTo>
                  <a:pt x="65" y="61"/>
                  <a:pt x="65" y="61"/>
                  <a:pt x="65" y="61"/>
                </a:cubicBezTo>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 name="Freeform 8"/>
          <p:cNvSpPr>
            <a:spLocks/>
          </p:cNvSpPr>
          <p:nvPr/>
        </p:nvSpPr>
        <p:spPr bwMode="auto">
          <a:xfrm>
            <a:off x="3368024" y="4073236"/>
            <a:ext cx="1004887" cy="901700"/>
          </a:xfrm>
          <a:custGeom>
            <a:avLst/>
            <a:gdLst>
              <a:gd name="T0" fmla="*/ 32 w 78"/>
              <a:gd name="T1" fmla="*/ 15 h 69"/>
              <a:gd name="T2" fmla="*/ 44 w 78"/>
              <a:gd name="T3" fmla="*/ 25 h 69"/>
              <a:gd name="T4" fmla="*/ 0 w 78"/>
              <a:gd name="T5" fmla="*/ 69 h 69"/>
              <a:gd name="T6" fmla="*/ 21 w 78"/>
              <a:gd name="T7" fmla="*/ 68 h 69"/>
              <a:gd name="T8" fmla="*/ 56 w 78"/>
              <a:gd name="T9" fmla="*/ 35 h 69"/>
              <a:gd name="T10" fmla="*/ 68 w 78"/>
              <a:gd name="T11" fmla="*/ 45 h 69"/>
              <a:gd name="T12" fmla="*/ 78 w 78"/>
              <a:gd name="T13" fmla="*/ 0 h 69"/>
              <a:gd name="T14" fmla="*/ 32 w 78"/>
              <a:gd name="T15" fmla="*/ 15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69">
                <a:moveTo>
                  <a:pt x="32" y="15"/>
                </a:moveTo>
                <a:cubicBezTo>
                  <a:pt x="37" y="19"/>
                  <a:pt x="39" y="21"/>
                  <a:pt x="44" y="25"/>
                </a:cubicBezTo>
                <a:cubicBezTo>
                  <a:pt x="7" y="69"/>
                  <a:pt x="7" y="69"/>
                  <a:pt x="0" y="69"/>
                </a:cubicBezTo>
                <a:cubicBezTo>
                  <a:pt x="21" y="68"/>
                  <a:pt x="21" y="68"/>
                  <a:pt x="21" y="68"/>
                </a:cubicBezTo>
                <a:cubicBezTo>
                  <a:pt x="30" y="67"/>
                  <a:pt x="36" y="60"/>
                  <a:pt x="56" y="35"/>
                </a:cubicBezTo>
                <a:cubicBezTo>
                  <a:pt x="61" y="40"/>
                  <a:pt x="63" y="41"/>
                  <a:pt x="68" y="45"/>
                </a:cubicBezTo>
                <a:cubicBezTo>
                  <a:pt x="69" y="26"/>
                  <a:pt x="73" y="11"/>
                  <a:pt x="78" y="0"/>
                </a:cubicBezTo>
                <a:cubicBezTo>
                  <a:pt x="58" y="6"/>
                  <a:pt x="49" y="9"/>
                  <a:pt x="32" y="15"/>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p:nvSpPr>
        <p:spPr bwMode="auto">
          <a:xfrm>
            <a:off x="4372911" y="3252498"/>
            <a:ext cx="1069975" cy="820738"/>
          </a:xfrm>
          <a:custGeom>
            <a:avLst/>
            <a:gdLst>
              <a:gd name="T0" fmla="*/ 62 w 83"/>
              <a:gd name="T1" fmla="*/ 0 h 63"/>
              <a:gd name="T2" fmla="*/ 46 w 83"/>
              <a:gd name="T3" fmla="*/ 8 h 63"/>
              <a:gd name="T4" fmla="*/ 6 w 83"/>
              <a:gd name="T5" fmla="*/ 52 h 63"/>
              <a:gd name="T6" fmla="*/ 10 w 83"/>
              <a:gd name="T7" fmla="*/ 63 h 63"/>
              <a:gd name="T8" fmla="*/ 53 w 83"/>
              <a:gd name="T9" fmla="*/ 23 h 63"/>
              <a:gd name="T10" fmla="*/ 83 w 83"/>
              <a:gd name="T11" fmla="*/ 0 h 63"/>
              <a:gd name="T12" fmla="*/ 62 w 83"/>
              <a:gd name="T13" fmla="*/ 0 h 63"/>
            </a:gdLst>
            <a:ahLst/>
            <a:cxnLst>
              <a:cxn ang="0">
                <a:pos x="T0" y="T1"/>
              </a:cxn>
              <a:cxn ang="0">
                <a:pos x="T2" y="T3"/>
              </a:cxn>
              <a:cxn ang="0">
                <a:pos x="T4" y="T5"/>
              </a:cxn>
              <a:cxn ang="0">
                <a:pos x="T6" y="T7"/>
              </a:cxn>
              <a:cxn ang="0">
                <a:pos x="T8" y="T9"/>
              </a:cxn>
              <a:cxn ang="0">
                <a:pos x="T10" y="T11"/>
              </a:cxn>
              <a:cxn ang="0">
                <a:pos x="T12" y="T13"/>
              </a:cxn>
            </a:cxnLst>
            <a:rect l="0" t="0" r="r" b="b"/>
            <a:pathLst>
              <a:path w="83" h="63">
                <a:moveTo>
                  <a:pt x="62" y="0"/>
                </a:moveTo>
                <a:cubicBezTo>
                  <a:pt x="59" y="0"/>
                  <a:pt x="54" y="0"/>
                  <a:pt x="46" y="8"/>
                </a:cubicBezTo>
                <a:cubicBezTo>
                  <a:pt x="31" y="22"/>
                  <a:pt x="20" y="38"/>
                  <a:pt x="6" y="52"/>
                </a:cubicBezTo>
                <a:cubicBezTo>
                  <a:pt x="0" y="58"/>
                  <a:pt x="4" y="63"/>
                  <a:pt x="10" y="63"/>
                </a:cubicBezTo>
                <a:cubicBezTo>
                  <a:pt x="19" y="63"/>
                  <a:pt x="42" y="37"/>
                  <a:pt x="53" y="23"/>
                </a:cubicBezTo>
                <a:cubicBezTo>
                  <a:pt x="63" y="11"/>
                  <a:pt x="72" y="0"/>
                  <a:pt x="83" y="0"/>
                </a:cubicBezTo>
                <a:cubicBezTo>
                  <a:pt x="62" y="0"/>
                  <a:pt x="62" y="0"/>
                  <a:pt x="62"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7"/>
          <p:cNvSpPr>
            <a:spLocks/>
          </p:cNvSpPr>
          <p:nvPr/>
        </p:nvSpPr>
        <p:spPr bwMode="auto">
          <a:xfrm>
            <a:off x="5173011" y="3252498"/>
            <a:ext cx="1044575" cy="847725"/>
          </a:xfrm>
          <a:custGeom>
            <a:avLst/>
            <a:gdLst>
              <a:gd name="T0" fmla="*/ 35 w 81"/>
              <a:gd name="T1" fmla="*/ 53 h 65"/>
              <a:gd name="T2" fmla="*/ 46 w 81"/>
              <a:gd name="T3" fmla="*/ 42 h 65"/>
              <a:gd name="T4" fmla="*/ 0 w 81"/>
              <a:gd name="T5" fmla="*/ 0 h 65"/>
              <a:gd name="T6" fmla="*/ 21 w 81"/>
              <a:gd name="T7" fmla="*/ 0 h 65"/>
              <a:gd name="T8" fmla="*/ 57 w 81"/>
              <a:gd name="T9" fmla="*/ 31 h 65"/>
              <a:gd name="T10" fmla="*/ 70 w 81"/>
              <a:gd name="T11" fmla="*/ 21 h 65"/>
              <a:gd name="T12" fmla="*/ 81 w 81"/>
              <a:gd name="T13" fmla="*/ 65 h 65"/>
              <a:gd name="T14" fmla="*/ 35 w 81"/>
              <a:gd name="T15" fmla="*/ 53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5">
                <a:moveTo>
                  <a:pt x="35" y="53"/>
                </a:moveTo>
                <a:cubicBezTo>
                  <a:pt x="40" y="48"/>
                  <a:pt x="41" y="47"/>
                  <a:pt x="46" y="42"/>
                </a:cubicBezTo>
                <a:cubicBezTo>
                  <a:pt x="8" y="0"/>
                  <a:pt x="8" y="0"/>
                  <a:pt x="0" y="0"/>
                </a:cubicBezTo>
                <a:cubicBezTo>
                  <a:pt x="21" y="0"/>
                  <a:pt x="21" y="0"/>
                  <a:pt x="21" y="0"/>
                </a:cubicBezTo>
                <a:cubicBezTo>
                  <a:pt x="31" y="1"/>
                  <a:pt x="36" y="7"/>
                  <a:pt x="57" y="31"/>
                </a:cubicBezTo>
                <a:cubicBezTo>
                  <a:pt x="63" y="27"/>
                  <a:pt x="64" y="26"/>
                  <a:pt x="70" y="21"/>
                </a:cubicBezTo>
                <a:cubicBezTo>
                  <a:pt x="72" y="40"/>
                  <a:pt x="76" y="55"/>
                  <a:pt x="81" y="65"/>
                </a:cubicBezTo>
                <a:cubicBezTo>
                  <a:pt x="61" y="61"/>
                  <a:pt x="52" y="58"/>
                  <a:pt x="35" y="53"/>
                </a:cubicBezTo>
              </a:path>
            </a:pathLst>
          </a:custGeom>
          <a:solidFill>
            <a:schemeClr val="tx1">
              <a:lumMod val="90000"/>
              <a:lumOff val="1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 name="Freeform 8"/>
          <p:cNvSpPr>
            <a:spLocks/>
          </p:cNvSpPr>
          <p:nvPr/>
        </p:nvSpPr>
        <p:spPr bwMode="auto">
          <a:xfrm>
            <a:off x="6114398" y="4178011"/>
            <a:ext cx="1108075" cy="796925"/>
          </a:xfrm>
          <a:custGeom>
            <a:avLst/>
            <a:gdLst>
              <a:gd name="T0" fmla="*/ 65 w 86"/>
              <a:gd name="T1" fmla="*/ 61 h 61"/>
              <a:gd name="T2" fmla="*/ 48 w 86"/>
              <a:gd name="T3" fmla="*/ 54 h 61"/>
              <a:gd name="T4" fmla="*/ 6 w 86"/>
              <a:gd name="T5" fmla="*/ 11 h 61"/>
              <a:gd name="T6" fmla="*/ 10 w 86"/>
              <a:gd name="T7" fmla="*/ 0 h 61"/>
              <a:gd name="T8" fmla="*/ 54 w 86"/>
              <a:gd name="T9" fmla="*/ 38 h 61"/>
              <a:gd name="T10" fmla="*/ 86 w 86"/>
              <a:gd name="T11" fmla="*/ 60 h 61"/>
              <a:gd name="T12" fmla="*/ 65 w 86"/>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86" h="61">
                <a:moveTo>
                  <a:pt x="65" y="61"/>
                </a:moveTo>
                <a:cubicBezTo>
                  <a:pt x="62" y="61"/>
                  <a:pt x="56" y="61"/>
                  <a:pt x="48" y="54"/>
                </a:cubicBezTo>
                <a:cubicBezTo>
                  <a:pt x="33" y="41"/>
                  <a:pt x="21" y="24"/>
                  <a:pt x="6" y="11"/>
                </a:cubicBezTo>
                <a:cubicBezTo>
                  <a:pt x="0" y="5"/>
                  <a:pt x="4" y="0"/>
                  <a:pt x="10" y="0"/>
                </a:cubicBezTo>
                <a:cubicBezTo>
                  <a:pt x="19" y="0"/>
                  <a:pt x="43" y="25"/>
                  <a:pt x="54" y="38"/>
                </a:cubicBezTo>
                <a:cubicBezTo>
                  <a:pt x="65" y="50"/>
                  <a:pt x="75" y="60"/>
                  <a:pt x="86" y="60"/>
                </a:cubicBezTo>
                <a:cubicBezTo>
                  <a:pt x="65" y="61"/>
                  <a:pt x="65" y="61"/>
                  <a:pt x="65" y="61"/>
                </a:cubicBezTo>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9"/>
          <p:cNvSpPr>
            <a:spLocks/>
          </p:cNvSpPr>
          <p:nvPr/>
        </p:nvSpPr>
        <p:spPr bwMode="auto">
          <a:xfrm>
            <a:off x="6952598" y="4073236"/>
            <a:ext cx="1004887" cy="901700"/>
          </a:xfrm>
          <a:custGeom>
            <a:avLst/>
            <a:gdLst>
              <a:gd name="T0" fmla="*/ 32 w 78"/>
              <a:gd name="T1" fmla="*/ 15 h 69"/>
              <a:gd name="T2" fmla="*/ 44 w 78"/>
              <a:gd name="T3" fmla="*/ 25 h 69"/>
              <a:gd name="T4" fmla="*/ 0 w 78"/>
              <a:gd name="T5" fmla="*/ 69 h 69"/>
              <a:gd name="T6" fmla="*/ 21 w 78"/>
              <a:gd name="T7" fmla="*/ 68 h 69"/>
              <a:gd name="T8" fmla="*/ 56 w 78"/>
              <a:gd name="T9" fmla="*/ 35 h 69"/>
              <a:gd name="T10" fmla="*/ 68 w 78"/>
              <a:gd name="T11" fmla="*/ 45 h 69"/>
              <a:gd name="T12" fmla="*/ 78 w 78"/>
              <a:gd name="T13" fmla="*/ 0 h 69"/>
              <a:gd name="T14" fmla="*/ 32 w 78"/>
              <a:gd name="T15" fmla="*/ 15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69">
                <a:moveTo>
                  <a:pt x="32" y="15"/>
                </a:moveTo>
                <a:cubicBezTo>
                  <a:pt x="37" y="19"/>
                  <a:pt x="39" y="21"/>
                  <a:pt x="44" y="25"/>
                </a:cubicBezTo>
                <a:cubicBezTo>
                  <a:pt x="7" y="69"/>
                  <a:pt x="7" y="69"/>
                  <a:pt x="0" y="69"/>
                </a:cubicBezTo>
                <a:cubicBezTo>
                  <a:pt x="21" y="68"/>
                  <a:pt x="21" y="68"/>
                  <a:pt x="21" y="68"/>
                </a:cubicBezTo>
                <a:cubicBezTo>
                  <a:pt x="30" y="67"/>
                  <a:pt x="36" y="60"/>
                  <a:pt x="56" y="35"/>
                </a:cubicBezTo>
                <a:cubicBezTo>
                  <a:pt x="61" y="40"/>
                  <a:pt x="63" y="41"/>
                  <a:pt x="68" y="45"/>
                </a:cubicBezTo>
                <a:cubicBezTo>
                  <a:pt x="69" y="26"/>
                  <a:pt x="73" y="11"/>
                  <a:pt x="78" y="0"/>
                </a:cubicBezTo>
                <a:cubicBezTo>
                  <a:pt x="58" y="6"/>
                  <a:pt x="49" y="9"/>
                  <a:pt x="32" y="15"/>
                </a:cubicBezTo>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5"/>
          <p:cNvSpPr>
            <a:spLocks/>
          </p:cNvSpPr>
          <p:nvPr/>
        </p:nvSpPr>
        <p:spPr bwMode="auto">
          <a:xfrm>
            <a:off x="7916213" y="3252498"/>
            <a:ext cx="1069975" cy="820738"/>
          </a:xfrm>
          <a:custGeom>
            <a:avLst/>
            <a:gdLst>
              <a:gd name="T0" fmla="*/ 62 w 83"/>
              <a:gd name="T1" fmla="*/ 0 h 63"/>
              <a:gd name="T2" fmla="*/ 46 w 83"/>
              <a:gd name="T3" fmla="*/ 8 h 63"/>
              <a:gd name="T4" fmla="*/ 6 w 83"/>
              <a:gd name="T5" fmla="*/ 52 h 63"/>
              <a:gd name="T6" fmla="*/ 10 w 83"/>
              <a:gd name="T7" fmla="*/ 63 h 63"/>
              <a:gd name="T8" fmla="*/ 53 w 83"/>
              <a:gd name="T9" fmla="*/ 23 h 63"/>
              <a:gd name="T10" fmla="*/ 83 w 83"/>
              <a:gd name="T11" fmla="*/ 0 h 63"/>
              <a:gd name="T12" fmla="*/ 62 w 83"/>
              <a:gd name="T13" fmla="*/ 0 h 63"/>
            </a:gdLst>
            <a:ahLst/>
            <a:cxnLst>
              <a:cxn ang="0">
                <a:pos x="T0" y="T1"/>
              </a:cxn>
              <a:cxn ang="0">
                <a:pos x="T2" y="T3"/>
              </a:cxn>
              <a:cxn ang="0">
                <a:pos x="T4" y="T5"/>
              </a:cxn>
              <a:cxn ang="0">
                <a:pos x="T6" y="T7"/>
              </a:cxn>
              <a:cxn ang="0">
                <a:pos x="T8" y="T9"/>
              </a:cxn>
              <a:cxn ang="0">
                <a:pos x="T10" y="T11"/>
              </a:cxn>
              <a:cxn ang="0">
                <a:pos x="T12" y="T13"/>
              </a:cxn>
            </a:cxnLst>
            <a:rect l="0" t="0" r="r" b="b"/>
            <a:pathLst>
              <a:path w="83" h="63">
                <a:moveTo>
                  <a:pt x="62" y="0"/>
                </a:moveTo>
                <a:cubicBezTo>
                  <a:pt x="59" y="0"/>
                  <a:pt x="54" y="0"/>
                  <a:pt x="46" y="8"/>
                </a:cubicBezTo>
                <a:cubicBezTo>
                  <a:pt x="31" y="22"/>
                  <a:pt x="20" y="38"/>
                  <a:pt x="6" y="52"/>
                </a:cubicBezTo>
                <a:cubicBezTo>
                  <a:pt x="0" y="58"/>
                  <a:pt x="4" y="63"/>
                  <a:pt x="10" y="63"/>
                </a:cubicBezTo>
                <a:cubicBezTo>
                  <a:pt x="19" y="63"/>
                  <a:pt x="42" y="37"/>
                  <a:pt x="53" y="23"/>
                </a:cubicBezTo>
                <a:cubicBezTo>
                  <a:pt x="63" y="11"/>
                  <a:pt x="72" y="0"/>
                  <a:pt x="83" y="0"/>
                </a:cubicBezTo>
                <a:cubicBezTo>
                  <a:pt x="62" y="0"/>
                  <a:pt x="62" y="0"/>
                  <a:pt x="62" y="0"/>
                </a:cubicBez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6"/>
          <p:cNvSpPr>
            <a:spLocks/>
          </p:cNvSpPr>
          <p:nvPr/>
        </p:nvSpPr>
        <p:spPr bwMode="auto">
          <a:xfrm>
            <a:off x="8716313" y="3252498"/>
            <a:ext cx="1044575" cy="847725"/>
          </a:xfrm>
          <a:custGeom>
            <a:avLst/>
            <a:gdLst>
              <a:gd name="T0" fmla="*/ 35 w 81"/>
              <a:gd name="T1" fmla="*/ 53 h 65"/>
              <a:gd name="T2" fmla="*/ 46 w 81"/>
              <a:gd name="T3" fmla="*/ 42 h 65"/>
              <a:gd name="T4" fmla="*/ 0 w 81"/>
              <a:gd name="T5" fmla="*/ 0 h 65"/>
              <a:gd name="T6" fmla="*/ 21 w 81"/>
              <a:gd name="T7" fmla="*/ 0 h 65"/>
              <a:gd name="T8" fmla="*/ 57 w 81"/>
              <a:gd name="T9" fmla="*/ 31 h 65"/>
              <a:gd name="T10" fmla="*/ 70 w 81"/>
              <a:gd name="T11" fmla="*/ 21 h 65"/>
              <a:gd name="T12" fmla="*/ 81 w 81"/>
              <a:gd name="T13" fmla="*/ 65 h 65"/>
              <a:gd name="T14" fmla="*/ 35 w 81"/>
              <a:gd name="T15" fmla="*/ 53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5">
                <a:moveTo>
                  <a:pt x="35" y="53"/>
                </a:moveTo>
                <a:cubicBezTo>
                  <a:pt x="40" y="48"/>
                  <a:pt x="41" y="47"/>
                  <a:pt x="46" y="42"/>
                </a:cubicBezTo>
                <a:cubicBezTo>
                  <a:pt x="8" y="0"/>
                  <a:pt x="8" y="0"/>
                  <a:pt x="0" y="0"/>
                </a:cubicBezTo>
                <a:cubicBezTo>
                  <a:pt x="21" y="0"/>
                  <a:pt x="21" y="0"/>
                  <a:pt x="21" y="0"/>
                </a:cubicBezTo>
                <a:cubicBezTo>
                  <a:pt x="31" y="1"/>
                  <a:pt x="36" y="7"/>
                  <a:pt x="57" y="31"/>
                </a:cubicBezTo>
                <a:cubicBezTo>
                  <a:pt x="63" y="27"/>
                  <a:pt x="64" y="26"/>
                  <a:pt x="70" y="21"/>
                </a:cubicBezTo>
                <a:cubicBezTo>
                  <a:pt x="72" y="40"/>
                  <a:pt x="76" y="55"/>
                  <a:pt x="81" y="65"/>
                </a:cubicBezTo>
                <a:cubicBezTo>
                  <a:pt x="61" y="61"/>
                  <a:pt x="52" y="58"/>
                  <a:pt x="35" y="5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p:cNvSpPr>
            <a:spLocks/>
          </p:cNvSpPr>
          <p:nvPr/>
        </p:nvSpPr>
        <p:spPr bwMode="auto">
          <a:xfrm>
            <a:off x="9657700" y="4178011"/>
            <a:ext cx="1108075" cy="796925"/>
          </a:xfrm>
          <a:custGeom>
            <a:avLst/>
            <a:gdLst>
              <a:gd name="T0" fmla="*/ 65 w 86"/>
              <a:gd name="T1" fmla="*/ 61 h 61"/>
              <a:gd name="T2" fmla="*/ 48 w 86"/>
              <a:gd name="T3" fmla="*/ 54 h 61"/>
              <a:gd name="T4" fmla="*/ 6 w 86"/>
              <a:gd name="T5" fmla="*/ 11 h 61"/>
              <a:gd name="T6" fmla="*/ 10 w 86"/>
              <a:gd name="T7" fmla="*/ 0 h 61"/>
              <a:gd name="T8" fmla="*/ 54 w 86"/>
              <a:gd name="T9" fmla="*/ 38 h 61"/>
              <a:gd name="T10" fmla="*/ 86 w 86"/>
              <a:gd name="T11" fmla="*/ 60 h 61"/>
              <a:gd name="T12" fmla="*/ 65 w 86"/>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86" h="61">
                <a:moveTo>
                  <a:pt x="65" y="61"/>
                </a:moveTo>
                <a:cubicBezTo>
                  <a:pt x="62" y="61"/>
                  <a:pt x="56" y="61"/>
                  <a:pt x="48" y="54"/>
                </a:cubicBezTo>
                <a:cubicBezTo>
                  <a:pt x="33" y="41"/>
                  <a:pt x="21" y="24"/>
                  <a:pt x="6" y="11"/>
                </a:cubicBezTo>
                <a:cubicBezTo>
                  <a:pt x="0" y="5"/>
                  <a:pt x="4" y="0"/>
                  <a:pt x="10" y="0"/>
                </a:cubicBezTo>
                <a:cubicBezTo>
                  <a:pt x="19" y="0"/>
                  <a:pt x="43" y="25"/>
                  <a:pt x="54" y="38"/>
                </a:cubicBezTo>
                <a:cubicBezTo>
                  <a:pt x="65" y="50"/>
                  <a:pt x="75" y="60"/>
                  <a:pt x="86" y="60"/>
                </a:cubicBezTo>
                <a:cubicBezTo>
                  <a:pt x="65" y="61"/>
                  <a:pt x="65" y="61"/>
                  <a:pt x="65" y="61"/>
                </a:cubicBezTo>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8"/>
          <p:cNvSpPr>
            <a:spLocks/>
          </p:cNvSpPr>
          <p:nvPr/>
        </p:nvSpPr>
        <p:spPr bwMode="auto">
          <a:xfrm>
            <a:off x="10495900" y="4073236"/>
            <a:ext cx="1004887" cy="901700"/>
          </a:xfrm>
          <a:custGeom>
            <a:avLst/>
            <a:gdLst>
              <a:gd name="T0" fmla="*/ 32 w 78"/>
              <a:gd name="T1" fmla="*/ 15 h 69"/>
              <a:gd name="T2" fmla="*/ 44 w 78"/>
              <a:gd name="T3" fmla="*/ 25 h 69"/>
              <a:gd name="T4" fmla="*/ 0 w 78"/>
              <a:gd name="T5" fmla="*/ 69 h 69"/>
              <a:gd name="T6" fmla="*/ 21 w 78"/>
              <a:gd name="T7" fmla="*/ 68 h 69"/>
              <a:gd name="T8" fmla="*/ 56 w 78"/>
              <a:gd name="T9" fmla="*/ 35 h 69"/>
              <a:gd name="T10" fmla="*/ 68 w 78"/>
              <a:gd name="T11" fmla="*/ 45 h 69"/>
              <a:gd name="T12" fmla="*/ 78 w 78"/>
              <a:gd name="T13" fmla="*/ 0 h 69"/>
              <a:gd name="T14" fmla="*/ 32 w 78"/>
              <a:gd name="T15" fmla="*/ 15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69">
                <a:moveTo>
                  <a:pt x="32" y="15"/>
                </a:moveTo>
                <a:cubicBezTo>
                  <a:pt x="37" y="19"/>
                  <a:pt x="39" y="21"/>
                  <a:pt x="44" y="25"/>
                </a:cubicBezTo>
                <a:cubicBezTo>
                  <a:pt x="7" y="69"/>
                  <a:pt x="7" y="69"/>
                  <a:pt x="0" y="69"/>
                </a:cubicBezTo>
                <a:cubicBezTo>
                  <a:pt x="21" y="68"/>
                  <a:pt x="21" y="68"/>
                  <a:pt x="21" y="68"/>
                </a:cubicBezTo>
                <a:cubicBezTo>
                  <a:pt x="30" y="67"/>
                  <a:pt x="36" y="60"/>
                  <a:pt x="56" y="35"/>
                </a:cubicBezTo>
                <a:cubicBezTo>
                  <a:pt x="61" y="40"/>
                  <a:pt x="63" y="41"/>
                  <a:pt x="68" y="45"/>
                </a:cubicBezTo>
                <a:cubicBezTo>
                  <a:pt x="69" y="26"/>
                  <a:pt x="73" y="11"/>
                  <a:pt x="78" y="0"/>
                </a:cubicBezTo>
                <a:cubicBezTo>
                  <a:pt x="58" y="6"/>
                  <a:pt x="49" y="9"/>
                  <a:pt x="32" y="15"/>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14"/>
          <p:cNvSpPr/>
          <p:nvPr/>
        </p:nvSpPr>
        <p:spPr>
          <a:xfrm>
            <a:off x="1130435" y="3879553"/>
            <a:ext cx="1151996" cy="1151997"/>
          </a:xfrm>
          <a:custGeom>
            <a:avLst/>
            <a:gdLst>
              <a:gd name="connsiteX0" fmla="*/ 1399387 w 3529838"/>
              <a:gd name="connsiteY0" fmla="*/ 1474949 h 3656018"/>
              <a:gd name="connsiteX1" fmla="*/ 3529838 w 3529838"/>
              <a:gd name="connsiteY1" fmla="*/ 1474949 h 3656018"/>
              <a:gd name="connsiteX2" fmla="*/ 3529838 w 3529838"/>
              <a:gd name="connsiteY2" fmla="*/ 3656018 h 3656018"/>
              <a:gd name="connsiteX3" fmla="*/ 1399387 w 3529838"/>
              <a:gd name="connsiteY3" fmla="*/ 3656018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3529838"/>
              <a:gd name="connsiteY0" fmla="*/ 1474949 h 3656018"/>
              <a:gd name="connsiteX1" fmla="*/ 3529838 w 3529838"/>
              <a:gd name="connsiteY1" fmla="*/ 1474949 h 3656018"/>
              <a:gd name="connsiteX2" fmla="*/ 1399387 w 3529838"/>
              <a:gd name="connsiteY2" fmla="*/ 3656018 h 3656018"/>
              <a:gd name="connsiteX3" fmla="*/ 1399387 w 3529838"/>
              <a:gd name="connsiteY3" fmla="*/ 1474949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1399387"/>
              <a:gd name="connsiteY0" fmla="*/ 1474949 h 3656018"/>
              <a:gd name="connsiteX1" fmla="*/ 1399387 w 1399387"/>
              <a:gd name="connsiteY1" fmla="*/ 3656018 h 3656018"/>
              <a:gd name="connsiteX2" fmla="*/ 1399387 w 1399387"/>
              <a:gd name="connsiteY2" fmla="*/ 1474949 h 3656018"/>
              <a:gd name="connsiteX3" fmla="*/ 575998 w 1399387"/>
              <a:gd name="connsiteY3" fmla="*/ 0 h 3656018"/>
              <a:gd name="connsiteX4" fmla="*/ 682386 w 1399387"/>
              <a:gd name="connsiteY4" fmla="*/ 44068 h 3656018"/>
              <a:gd name="connsiteX5" fmla="*/ 1107929 w 1399387"/>
              <a:gd name="connsiteY5" fmla="*/ 469610 h 3656018"/>
              <a:gd name="connsiteX6" fmla="*/ 1107929 w 1399387"/>
              <a:gd name="connsiteY6" fmla="*/ 682387 h 3656018"/>
              <a:gd name="connsiteX7" fmla="*/ 682386 w 1399387"/>
              <a:gd name="connsiteY7" fmla="*/ 1107930 h 3656018"/>
              <a:gd name="connsiteX8" fmla="*/ 469610 w 1399387"/>
              <a:gd name="connsiteY8" fmla="*/ 1107930 h 3656018"/>
              <a:gd name="connsiteX9" fmla="*/ 44067 w 1399387"/>
              <a:gd name="connsiteY9" fmla="*/ 682387 h 3656018"/>
              <a:gd name="connsiteX10" fmla="*/ 44067 w 1399387"/>
              <a:gd name="connsiteY10" fmla="*/ 469610 h 3656018"/>
              <a:gd name="connsiteX11" fmla="*/ 469610 w 1399387"/>
              <a:gd name="connsiteY11" fmla="*/ 44068 h 3656018"/>
              <a:gd name="connsiteX12" fmla="*/ 575998 w 1399387"/>
              <a:gd name="connsiteY12" fmla="*/ 0 h 3656018"/>
              <a:gd name="connsiteX0" fmla="*/ 575998 w 1151996"/>
              <a:gd name="connsiteY0" fmla="*/ 0 h 1151997"/>
              <a:gd name="connsiteX1" fmla="*/ 682386 w 1151996"/>
              <a:gd name="connsiteY1" fmla="*/ 44068 h 1151997"/>
              <a:gd name="connsiteX2" fmla="*/ 1107929 w 1151996"/>
              <a:gd name="connsiteY2" fmla="*/ 469610 h 1151997"/>
              <a:gd name="connsiteX3" fmla="*/ 1107929 w 1151996"/>
              <a:gd name="connsiteY3" fmla="*/ 682387 h 1151997"/>
              <a:gd name="connsiteX4" fmla="*/ 682386 w 1151996"/>
              <a:gd name="connsiteY4" fmla="*/ 1107930 h 1151997"/>
              <a:gd name="connsiteX5" fmla="*/ 469610 w 1151996"/>
              <a:gd name="connsiteY5" fmla="*/ 1107930 h 1151997"/>
              <a:gd name="connsiteX6" fmla="*/ 44067 w 1151996"/>
              <a:gd name="connsiteY6" fmla="*/ 682387 h 1151997"/>
              <a:gd name="connsiteX7" fmla="*/ 44067 w 1151996"/>
              <a:gd name="connsiteY7" fmla="*/ 469610 h 1151997"/>
              <a:gd name="connsiteX8" fmla="*/ 469610 w 1151996"/>
              <a:gd name="connsiteY8" fmla="*/ 44068 h 1151997"/>
              <a:gd name="connsiteX9" fmla="*/ 575998 w 1151996"/>
              <a:gd name="connsiteY9" fmla="*/ 0 h 115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1996" h="1151997">
                <a:moveTo>
                  <a:pt x="575998" y="0"/>
                </a:moveTo>
                <a:cubicBezTo>
                  <a:pt x="614503" y="0"/>
                  <a:pt x="653008" y="14689"/>
                  <a:pt x="682386" y="44068"/>
                </a:cubicBezTo>
                <a:lnTo>
                  <a:pt x="1107929" y="469610"/>
                </a:lnTo>
                <a:cubicBezTo>
                  <a:pt x="1166686" y="528367"/>
                  <a:pt x="1166686" y="623630"/>
                  <a:pt x="1107929" y="682387"/>
                </a:cubicBezTo>
                <a:lnTo>
                  <a:pt x="682386" y="1107930"/>
                </a:lnTo>
                <a:cubicBezTo>
                  <a:pt x="623629" y="1166687"/>
                  <a:pt x="528367" y="1166687"/>
                  <a:pt x="469610" y="1107930"/>
                </a:cubicBezTo>
                <a:lnTo>
                  <a:pt x="44067" y="682387"/>
                </a:lnTo>
                <a:cubicBezTo>
                  <a:pt x="-14690" y="623630"/>
                  <a:pt x="-14690" y="528367"/>
                  <a:pt x="44067" y="469610"/>
                </a:cubicBezTo>
                <a:lnTo>
                  <a:pt x="469610" y="44068"/>
                </a:lnTo>
                <a:cubicBezTo>
                  <a:pt x="498988" y="14689"/>
                  <a:pt x="537493" y="0"/>
                  <a:pt x="57599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6" name="Freeform 15"/>
          <p:cNvSpPr/>
          <p:nvPr/>
        </p:nvSpPr>
        <p:spPr>
          <a:xfrm>
            <a:off x="2873253" y="3191879"/>
            <a:ext cx="1151996" cy="1151997"/>
          </a:xfrm>
          <a:custGeom>
            <a:avLst/>
            <a:gdLst>
              <a:gd name="connsiteX0" fmla="*/ 1399387 w 3529838"/>
              <a:gd name="connsiteY0" fmla="*/ 1474949 h 3656018"/>
              <a:gd name="connsiteX1" fmla="*/ 3529838 w 3529838"/>
              <a:gd name="connsiteY1" fmla="*/ 1474949 h 3656018"/>
              <a:gd name="connsiteX2" fmla="*/ 3529838 w 3529838"/>
              <a:gd name="connsiteY2" fmla="*/ 3656018 h 3656018"/>
              <a:gd name="connsiteX3" fmla="*/ 1399387 w 3529838"/>
              <a:gd name="connsiteY3" fmla="*/ 3656018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3529838"/>
              <a:gd name="connsiteY0" fmla="*/ 1474949 h 3656018"/>
              <a:gd name="connsiteX1" fmla="*/ 3529838 w 3529838"/>
              <a:gd name="connsiteY1" fmla="*/ 1474949 h 3656018"/>
              <a:gd name="connsiteX2" fmla="*/ 1399387 w 3529838"/>
              <a:gd name="connsiteY2" fmla="*/ 3656018 h 3656018"/>
              <a:gd name="connsiteX3" fmla="*/ 1399387 w 3529838"/>
              <a:gd name="connsiteY3" fmla="*/ 1474949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1399387"/>
              <a:gd name="connsiteY0" fmla="*/ 1474949 h 3656018"/>
              <a:gd name="connsiteX1" fmla="*/ 1399387 w 1399387"/>
              <a:gd name="connsiteY1" fmla="*/ 3656018 h 3656018"/>
              <a:gd name="connsiteX2" fmla="*/ 1399387 w 1399387"/>
              <a:gd name="connsiteY2" fmla="*/ 1474949 h 3656018"/>
              <a:gd name="connsiteX3" fmla="*/ 575998 w 1399387"/>
              <a:gd name="connsiteY3" fmla="*/ 0 h 3656018"/>
              <a:gd name="connsiteX4" fmla="*/ 682386 w 1399387"/>
              <a:gd name="connsiteY4" fmla="*/ 44068 h 3656018"/>
              <a:gd name="connsiteX5" fmla="*/ 1107929 w 1399387"/>
              <a:gd name="connsiteY5" fmla="*/ 469610 h 3656018"/>
              <a:gd name="connsiteX6" fmla="*/ 1107929 w 1399387"/>
              <a:gd name="connsiteY6" fmla="*/ 682387 h 3656018"/>
              <a:gd name="connsiteX7" fmla="*/ 682386 w 1399387"/>
              <a:gd name="connsiteY7" fmla="*/ 1107930 h 3656018"/>
              <a:gd name="connsiteX8" fmla="*/ 469610 w 1399387"/>
              <a:gd name="connsiteY8" fmla="*/ 1107930 h 3656018"/>
              <a:gd name="connsiteX9" fmla="*/ 44067 w 1399387"/>
              <a:gd name="connsiteY9" fmla="*/ 682387 h 3656018"/>
              <a:gd name="connsiteX10" fmla="*/ 44067 w 1399387"/>
              <a:gd name="connsiteY10" fmla="*/ 469610 h 3656018"/>
              <a:gd name="connsiteX11" fmla="*/ 469610 w 1399387"/>
              <a:gd name="connsiteY11" fmla="*/ 44068 h 3656018"/>
              <a:gd name="connsiteX12" fmla="*/ 575998 w 1399387"/>
              <a:gd name="connsiteY12" fmla="*/ 0 h 3656018"/>
              <a:gd name="connsiteX0" fmla="*/ 575998 w 1151996"/>
              <a:gd name="connsiteY0" fmla="*/ 0 h 1151997"/>
              <a:gd name="connsiteX1" fmla="*/ 682386 w 1151996"/>
              <a:gd name="connsiteY1" fmla="*/ 44068 h 1151997"/>
              <a:gd name="connsiteX2" fmla="*/ 1107929 w 1151996"/>
              <a:gd name="connsiteY2" fmla="*/ 469610 h 1151997"/>
              <a:gd name="connsiteX3" fmla="*/ 1107929 w 1151996"/>
              <a:gd name="connsiteY3" fmla="*/ 682387 h 1151997"/>
              <a:gd name="connsiteX4" fmla="*/ 682386 w 1151996"/>
              <a:gd name="connsiteY4" fmla="*/ 1107930 h 1151997"/>
              <a:gd name="connsiteX5" fmla="*/ 469610 w 1151996"/>
              <a:gd name="connsiteY5" fmla="*/ 1107930 h 1151997"/>
              <a:gd name="connsiteX6" fmla="*/ 44067 w 1151996"/>
              <a:gd name="connsiteY6" fmla="*/ 682387 h 1151997"/>
              <a:gd name="connsiteX7" fmla="*/ 44067 w 1151996"/>
              <a:gd name="connsiteY7" fmla="*/ 469610 h 1151997"/>
              <a:gd name="connsiteX8" fmla="*/ 469610 w 1151996"/>
              <a:gd name="connsiteY8" fmla="*/ 44068 h 1151997"/>
              <a:gd name="connsiteX9" fmla="*/ 575998 w 1151996"/>
              <a:gd name="connsiteY9" fmla="*/ 0 h 115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1996" h="1151997">
                <a:moveTo>
                  <a:pt x="575998" y="0"/>
                </a:moveTo>
                <a:cubicBezTo>
                  <a:pt x="614503" y="0"/>
                  <a:pt x="653008" y="14689"/>
                  <a:pt x="682386" y="44068"/>
                </a:cubicBezTo>
                <a:lnTo>
                  <a:pt x="1107929" y="469610"/>
                </a:lnTo>
                <a:cubicBezTo>
                  <a:pt x="1166686" y="528367"/>
                  <a:pt x="1166686" y="623630"/>
                  <a:pt x="1107929" y="682387"/>
                </a:cubicBezTo>
                <a:lnTo>
                  <a:pt x="682386" y="1107930"/>
                </a:lnTo>
                <a:cubicBezTo>
                  <a:pt x="623629" y="1166687"/>
                  <a:pt x="528367" y="1166687"/>
                  <a:pt x="469610" y="1107930"/>
                </a:cubicBezTo>
                <a:lnTo>
                  <a:pt x="44067" y="682387"/>
                </a:lnTo>
                <a:cubicBezTo>
                  <a:pt x="-14690" y="623630"/>
                  <a:pt x="-14690" y="528367"/>
                  <a:pt x="44067" y="469610"/>
                </a:cubicBezTo>
                <a:lnTo>
                  <a:pt x="469610" y="44068"/>
                </a:lnTo>
                <a:cubicBezTo>
                  <a:pt x="498988" y="14689"/>
                  <a:pt x="537493" y="0"/>
                  <a:pt x="57599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7" name="Freeform 16"/>
          <p:cNvSpPr/>
          <p:nvPr/>
        </p:nvSpPr>
        <p:spPr>
          <a:xfrm>
            <a:off x="4720573" y="3879553"/>
            <a:ext cx="1151996" cy="1151997"/>
          </a:xfrm>
          <a:custGeom>
            <a:avLst/>
            <a:gdLst>
              <a:gd name="connsiteX0" fmla="*/ 1399387 w 3529838"/>
              <a:gd name="connsiteY0" fmla="*/ 1474949 h 3656018"/>
              <a:gd name="connsiteX1" fmla="*/ 3529838 w 3529838"/>
              <a:gd name="connsiteY1" fmla="*/ 1474949 h 3656018"/>
              <a:gd name="connsiteX2" fmla="*/ 3529838 w 3529838"/>
              <a:gd name="connsiteY2" fmla="*/ 3656018 h 3656018"/>
              <a:gd name="connsiteX3" fmla="*/ 1399387 w 3529838"/>
              <a:gd name="connsiteY3" fmla="*/ 3656018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3529838"/>
              <a:gd name="connsiteY0" fmla="*/ 1474949 h 3656018"/>
              <a:gd name="connsiteX1" fmla="*/ 3529838 w 3529838"/>
              <a:gd name="connsiteY1" fmla="*/ 1474949 h 3656018"/>
              <a:gd name="connsiteX2" fmla="*/ 1399387 w 3529838"/>
              <a:gd name="connsiteY2" fmla="*/ 3656018 h 3656018"/>
              <a:gd name="connsiteX3" fmla="*/ 1399387 w 3529838"/>
              <a:gd name="connsiteY3" fmla="*/ 1474949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1399387"/>
              <a:gd name="connsiteY0" fmla="*/ 1474949 h 3656018"/>
              <a:gd name="connsiteX1" fmla="*/ 1399387 w 1399387"/>
              <a:gd name="connsiteY1" fmla="*/ 3656018 h 3656018"/>
              <a:gd name="connsiteX2" fmla="*/ 1399387 w 1399387"/>
              <a:gd name="connsiteY2" fmla="*/ 1474949 h 3656018"/>
              <a:gd name="connsiteX3" fmla="*/ 575998 w 1399387"/>
              <a:gd name="connsiteY3" fmla="*/ 0 h 3656018"/>
              <a:gd name="connsiteX4" fmla="*/ 682386 w 1399387"/>
              <a:gd name="connsiteY4" fmla="*/ 44068 h 3656018"/>
              <a:gd name="connsiteX5" fmla="*/ 1107929 w 1399387"/>
              <a:gd name="connsiteY5" fmla="*/ 469610 h 3656018"/>
              <a:gd name="connsiteX6" fmla="*/ 1107929 w 1399387"/>
              <a:gd name="connsiteY6" fmla="*/ 682387 h 3656018"/>
              <a:gd name="connsiteX7" fmla="*/ 682386 w 1399387"/>
              <a:gd name="connsiteY7" fmla="*/ 1107930 h 3656018"/>
              <a:gd name="connsiteX8" fmla="*/ 469610 w 1399387"/>
              <a:gd name="connsiteY8" fmla="*/ 1107930 h 3656018"/>
              <a:gd name="connsiteX9" fmla="*/ 44067 w 1399387"/>
              <a:gd name="connsiteY9" fmla="*/ 682387 h 3656018"/>
              <a:gd name="connsiteX10" fmla="*/ 44067 w 1399387"/>
              <a:gd name="connsiteY10" fmla="*/ 469610 h 3656018"/>
              <a:gd name="connsiteX11" fmla="*/ 469610 w 1399387"/>
              <a:gd name="connsiteY11" fmla="*/ 44068 h 3656018"/>
              <a:gd name="connsiteX12" fmla="*/ 575998 w 1399387"/>
              <a:gd name="connsiteY12" fmla="*/ 0 h 3656018"/>
              <a:gd name="connsiteX0" fmla="*/ 575998 w 1151996"/>
              <a:gd name="connsiteY0" fmla="*/ 0 h 1151997"/>
              <a:gd name="connsiteX1" fmla="*/ 682386 w 1151996"/>
              <a:gd name="connsiteY1" fmla="*/ 44068 h 1151997"/>
              <a:gd name="connsiteX2" fmla="*/ 1107929 w 1151996"/>
              <a:gd name="connsiteY2" fmla="*/ 469610 h 1151997"/>
              <a:gd name="connsiteX3" fmla="*/ 1107929 w 1151996"/>
              <a:gd name="connsiteY3" fmla="*/ 682387 h 1151997"/>
              <a:gd name="connsiteX4" fmla="*/ 682386 w 1151996"/>
              <a:gd name="connsiteY4" fmla="*/ 1107930 h 1151997"/>
              <a:gd name="connsiteX5" fmla="*/ 469610 w 1151996"/>
              <a:gd name="connsiteY5" fmla="*/ 1107930 h 1151997"/>
              <a:gd name="connsiteX6" fmla="*/ 44067 w 1151996"/>
              <a:gd name="connsiteY6" fmla="*/ 682387 h 1151997"/>
              <a:gd name="connsiteX7" fmla="*/ 44067 w 1151996"/>
              <a:gd name="connsiteY7" fmla="*/ 469610 h 1151997"/>
              <a:gd name="connsiteX8" fmla="*/ 469610 w 1151996"/>
              <a:gd name="connsiteY8" fmla="*/ 44068 h 1151997"/>
              <a:gd name="connsiteX9" fmla="*/ 575998 w 1151996"/>
              <a:gd name="connsiteY9" fmla="*/ 0 h 115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1996" h="1151997">
                <a:moveTo>
                  <a:pt x="575998" y="0"/>
                </a:moveTo>
                <a:cubicBezTo>
                  <a:pt x="614503" y="0"/>
                  <a:pt x="653008" y="14689"/>
                  <a:pt x="682386" y="44068"/>
                </a:cubicBezTo>
                <a:lnTo>
                  <a:pt x="1107929" y="469610"/>
                </a:lnTo>
                <a:cubicBezTo>
                  <a:pt x="1166686" y="528367"/>
                  <a:pt x="1166686" y="623630"/>
                  <a:pt x="1107929" y="682387"/>
                </a:cubicBezTo>
                <a:lnTo>
                  <a:pt x="682386" y="1107930"/>
                </a:lnTo>
                <a:cubicBezTo>
                  <a:pt x="623629" y="1166687"/>
                  <a:pt x="528367" y="1166687"/>
                  <a:pt x="469610" y="1107930"/>
                </a:cubicBezTo>
                <a:lnTo>
                  <a:pt x="44067" y="682387"/>
                </a:lnTo>
                <a:cubicBezTo>
                  <a:pt x="-14690" y="623630"/>
                  <a:pt x="-14690" y="528367"/>
                  <a:pt x="44067" y="469610"/>
                </a:cubicBezTo>
                <a:lnTo>
                  <a:pt x="469610" y="44068"/>
                </a:lnTo>
                <a:cubicBezTo>
                  <a:pt x="498988" y="14689"/>
                  <a:pt x="537493" y="0"/>
                  <a:pt x="575998" y="0"/>
                </a:cubicBezTo>
                <a:close/>
              </a:path>
            </a:pathLst>
          </a:cu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8" name="Freeform 17"/>
          <p:cNvSpPr/>
          <p:nvPr/>
        </p:nvSpPr>
        <p:spPr>
          <a:xfrm>
            <a:off x="6463391" y="3191879"/>
            <a:ext cx="1151996" cy="1151997"/>
          </a:xfrm>
          <a:custGeom>
            <a:avLst/>
            <a:gdLst>
              <a:gd name="connsiteX0" fmla="*/ 1399387 w 3529838"/>
              <a:gd name="connsiteY0" fmla="*/ 1474949 h 3656018"/>
              <a:gd name="connsiteX1" fmla="*/ 3529838 w 3529838"/>
              <a:gd name="connsiteY1" fmla="*/ 1474949 h 3656018"/>
              <a:gd name="connsiteX2" fmla="*/ 3529838 w 3529838"/>
              <a:gd name="connsiteY2" fmla="*/ 3656018 h 3656018"/>
              <a:gd name="connsiteX3" fmla="*/ 1399387 w 3529838"/>
              <a:gd name="connsiteY3" fmla="*/ 3656018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3529838"/>
              <a:gd name="connsiteY0" fmla="*/ 1474949 h 3656018"/>
              <a:gd name="connsiteX1" fmla="*/ 3529838 w 3529838"/>
              <a:gd name="connsiteY1" fmla="*/ 1474949 h 3656018"/>
              <a:gd name="connsiteX2" fmla="*/ 1399387 w 3529838"/>
              <a:gd name="connsiteY2" fmla="*/ 3656018 h 3656018"/>
              <a:gd name="connsiteX3" fmla="*/ 1399387 w 3529838"/>
              <a:gd name="connsiteY3" fmla="*/ 1474949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1399387"/>
              <a:gd name="connsiteY0" fmla="*/ 1474949 h 3656018"/>
              <a:gd name="connsiteX1" fmla="*/ 1399387 w 1399387"/>
              <a:gd name="connsiteY1" fmla="*/ 3656018 h 3656018"/>
              <a:gd name="connsiteX2" fmla="*/ 1399387 w 1399387"/>
              <a:gd name="connsiteY2" fmla="*/ 1474949 h 3656018"/>
              <a:gd name="connsiteX3" fmla="*/ 575998 w 1399387"/>
              <a:gd name="connsiteY3" fmla="*/ 0 h 3656018"/>
              <a:gd name="connsiteX4" fmla="*/ 682386 w 1399387"/>
              <a:gd name="connsiteY4" fmla="*/ 44068 h 3656018"/>
              <a:gd name="connsiteX5" fmla="*/ 1107929 w 1399387"/>
              <a:gd name="connsiteY5" fmla="*/ 469610 h 3656018"/>
              <a:gd name="connsiteX6" fmla="*/ 1107929 w 1399387"/>
              <a:gd name="connsiteY6" fmla="*/ 682387 h 3656018"/>
              <a:gd name="connsiteX7" fmla="*/ 682386 w 1399387"/>
              <a:gd name="connsiteY7" fmla="*/ 1107930 h 3656018"/>
              <a:gd name="connsiteX8" fmla="*/ 469610 w 1399387"/>
              <a:gd name="connsiteY8" fmla="*/ 1107930 h 3656018"/>
              <a:gd name="connsiteX9" fmla="*/ 44067 w 1399387"/>
              <a:gd name="connsiteY9" fmla="*/ 682387 h 3656018"/>
              <a:gd name="connsiteX10" fmla="*/ 44067 w 1399387"/>
              <a:gd name="connsiteY10" fmla="*/ 469610 h 3656018"/>
              <a:gd name="connsiteX11" fmla="*/ 469610 w 1399387"/>
              <a:gd name="connsiteY11" fmla="*/ 44068 h 3656018"/>
              <a:gd name="connsiteX12" fmla="*/ 575998 w 1399387"/>
              <a:gd name="connsiteY12" fmla="*/ 0 h 3656018"/>
              <a:gd name="connsiteX0" fmla="*/ 575998 w 1151996"/>
              <a:gd name="connsiteY0" fmla="*/ 0 h 1151997"/>
              <a:gd name="connsiteX1" fmla="*/ 682386 w 1151996"/>
              <a:gd name="connsiteY1" fmla="*/ 44068 h 1151997"/>
              <a:gd name="connsiteX2" fmla="*/ 1107929 w 1151996"/>
              <a:gd name="connsiteY2" fmla="*/ 469610 h 1151997"/>
              <a:gd name="connsiteX3" fmla="*/ 1107929 w 1151996"/>
              <a:gd name="connsiteY3" fmla="*/ 682387 h 1151997"/>
              <a:gd name="connsiteX4" fmla="*/ 682386 w 1151996"/>
              <a:gd name="connsiteY4" fmla="*/ 1107930 h 1151997"/>
              <a:gd name="connsiteX5" fmla="*/ 469610 w 1151996"/>
              <a:gd name="connsiteY5" fmla="*/ 1107930 h 1151997"/>
              <a:gd name="connsiteX6" fmla="*/ 44067 w 1151996"/>
              <a:gd name="connsiteY6" fmla="*/ 682387 h 1151997"/>
              <a:gd name="connsiteX7" fmla="*/ 44067 w 1151996"/>
              <a:gd name="connsiteY7" fmla="*/ 469610 h 1151997"/>
              <a:gd name="connsiteX8" fmla="*/ 469610 w 1151996"/>
              <a:gd name="connsiteY8" fmla="*/ 44068 h 1151997"/>
              <a:gd name="connsiteX9" fmla="*/ 575998 w 1151996"/>
              <a:gd name="connsiteY9" fmla="*/ 0 h 115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1996" h="1151997">
                <a:moveTo>
                  <a:pt x="575998" y="0"/>
                </a:moveTo>
                <a:cubicBezTo>
                  <a:pt x="614503" y="0"/>
                  <a:pt x="653008" y="14689"/>
                  <a:pt x="682386" y="44068"/>
                </a:cubicBezTo>
                <a:lnTo>
                  <a:pt x="1107929" y="469610"/>
                </a:lnTo>
                <a:cubicBezTo>
                  <a:pt x="1166686" y="528367"/>
                  <a:pt x="1166686" y="623630"/>
                  <a:pt x="1107929" y="682387"/>
                </a:cubicBezTo>
                <a:lnTo>
                  <a:pt x="682386" y="1107930"/>
                </a:lnTo>
                <a:cubicBezTo>
                  <a:pt x="623629" y="1166687"/>
                  <a:pt x="528367" y="1166687"/>
                  <a:pt x="469610" y="1107930"/>
                </a:cubicBezTo>
                <a:lnTo>
                  <a:pt x="44067" y="682387"/>
                </a:lnTo>
                <a:cubicBezTo>
                  <a:pt x="-14690" y="623630"/>
                  <a:pt x="-14690" y="528367"/>
                  <a:pt x="44067" y="469610"/>
                </a:cubicBezTo>
                <a:lnTo>
                  <a:pt x="469610" y="44068"/>
                </a:lnTo>
                <a:cubicBezTo>
                  <a:pt x="498988" y="14689"/>
                  <a:pt x="537493" y="0"/>
                  <a:pt x="575998" y="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9" name="Freeform 18"/>
          <p:cNvSpPr/>
          <p:nvPr/>
        </p:nvSpPr>
        <p:spPr>
          <a:xfrm>
            <a:off x="8237076" y="3879553"/>
            <a:ext cx="1151996" cy="1151997"/>
          </a:xfrm>
          <a:custGeom>
            <a:avLst/>
            <a:gdLst>
              <a:gd name="connsiteX0" fmla="*/ 1399387 w 3529838"/>
              <a:gd name="connsiteY0" fmla="*/ 1474949 h 3656018"/>
              <a:gd name="connsiteX1" fmla="*/ 3529838 w 3529838"/>
              <a:gd name="connsiteY1" fmla="*/ 1474949 h 3656018"/>
              <a:gd name="connsiteX2" fmla="*/ 3529838 w 3529838"/>
              <a:gd name="connsiteY2" fmla="*/ 3656018 h 3656018"/>
              <a:gd name="connsiteX3" fmla="*/ 1399387 w 3529838"/>
              <a:gd name="connsiteY3" fmla="*/ 3656018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3529838"/>
              <a:gd name="connsiteY0" fmla="*/ 1474949 h 3656018"/>
              <a:gd name="connsiteX1" fmla="*/ 3529838 w 3529838"/>
              <a:gd name="connsiteY1" fmla="*/ 1474949 h 3656018"/>
              <a:gd name="connsiteX2" fmla="*/ 1399387 w 3529838"/>
              <a:gd name="connsiteY2" fmla="*/ 3656018 h 3656018"/>
              <a:gd name="connsiteX3" fmla="*/ 1399387 w 3529838"/>
              <a:gd name="connsiteY3" fmla="*/ 1474949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1399387"/>
              <a:gd name="connsiteY0" fmla="*/ 1474949 h 3656018"/>
              <a:gd name="connsiteX1" fmla="*/ 1399387 w 1399387"/>
              <a:gd name="connsiteY1" fmla="*/ 3656018 h 3656018"/>
              <a:gd name="connsiteX2" fmla="*/ 1399387 w 1399387"/>
              <a:gd name="connsiteY2" fmla="*/ 1474949 h 3656018"/>
              <a:gd name="connsiteX3" fmla="*/ 575998 w 1399387"/>
              <a:gd name="connsiteY3" fmla="*/ 0 h 3656018"/>
              <a:gd name="connsiteX4" fmla="*/ 682386 w 1399387"/>
              <a:gd name="connsiteY4" fmla="*/ 44068 h 3656018"/>
              <a:gd name="connsiteX5" fmla="*/ 1107929 w 1399387"/>
              <a:gd name="connsiteY5" fmla="*/ 469610 h 3656018"/>
              <a:gd name="connsiteX6" fmla="*/ 1107929 w 1399387"/>
              <a:gd name="connsiteY6" fmla="*/ 682387 h 3656018"/>
              <a:gd name="connsiteX7" fmla="*/ 682386 w 1399387"/>
              <a:gd name="connsiteY7" fmla="*/ 1107930 h 3656018"/>
              <a:gd name="connsiteX8" fmla="*/ 469610 w 1399387"/>
              <a:gd name="connsiteY8" fmla="*/ 1107930 h 3656018"/>
              <a:gd name="connsiteX9" fmla="*/ 44067 w 1399387"/>
              <a:gd name="connsiteY9" fmla="*/ 682387 h 3656018"/>
              <a:gd name="connsiteX10" fmla="*/ 44067 w 1399387"/>
              <a:gd name="connsiteY10" fmla="*/ 469610 h 3656018"/>
              <a:gd name="connsiteX11" fmla="*/ 469610 w 1399387"/>
              <a:gd name="connsiteY11" fmla="*/ 44068 h 3656018"/>
              <a:gd name="connsiteX12" fmla="*/ 575998 w 1399387"/>
              <a:gd name="connsiteY12" fmla="*/ 0 h 3656018"/>
              <a:gd name="connsiteX0" fmla="*/ 575998 w 1151996"/>
              <a:gd name="connsiteY0" fmla="*/ 0 h 1151997"/>
              <a:gd name="connsiteX1" fmla="*/ 682386 w 1151996"/>
              <a:gd name="connsiteY1" fmla="*/ 44068 h 1151997"/>
              <a:gd name="connsiteX2" fmla="*/ 1107929 w 1151996"/>
              <a:gd name="connsiteY2" fmla="*/ 469610 h 1151997"/>
              <a:gd name="connsiteX3" fmla="*/ 1107929 w 1151996"/>
              <a:gd name="connsiteY3" fmla="*/ 682387 h 1151997"/>
              <a:gd name="connsiteX4" fmla="*/ 682386 w 1151996"/>
              <a:gd name="connsiteY4" fmla="*/ 1107930 h 1151997"/>
              <a:gd name="connsiteX5" fmla="*/ 469610 w 1151996"/>
              <a:gd name="connsiteY5" fmla="*/ 1107930 h 1151997"/>
              <a:gd name="connsiteX6" fmla="*/ 44067 w 1151996"/>
              <a:gd name="connsiteY6" fmla="*/ 682387 h 1151997"/>
              <a:gd name="connsiteX7" fmla="*/ 44067 w 1151996"/>
              <a:gd name="connsiteY7" fmla="*/ 469610 h 1151997"/>
              <a:gd name="connsiteX8" fmla="*/ 469610 w 1151996"/>
              <a:gd name="connsiteY8" fmla="*/ 44068 h 1151997"/>
              <a:gd name="connsiteX9" fmla="*/ 575998 w 1151996"/>
              <a:gd name="connsiteY9" fmla="*/ 0 h 115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1996" h="1151997">
                <a:moveTo>
                  <a:pt x="575998" y="0"/>
                </a:moveTo>
                <a:cubicBezTo>
                  <a:pt x="614503" y="0"/>
                  <a:pt x="653008" y="14689"/>
                  <a:pt x="682386" y="44068"/>
                </a:cubicBezTo>
                <a:lnTo>
                  <a:pt x="1107929" y="469610"/>
                </a:lnTo>
                <a:cubicBezTo>
                  <a:pt x="1166686" y="528367"/>
                  <a:pt x="1166686" y="623630"/>
                  <a:pt x="1107929" y="682387"/>
                </a:cubicBezTo>
                <a:lnTo>
                  <a:pt x="682386" y="1107930"/>
                </a:lnTo>
                <a:cubicBezTo>
                  <a:pt x="623629" y="1166687"/>
                  <a:pt x="528367" y="1166687"/>
                  <a:pt x="469610" y="1107930"/>
                </a:cubicBezTo>
                <a:lnTo>
                  <a:pt x="44067" y="682387"/>
                </a:lnTo>
                <a:cubicBezTo>
                  <a:pt x="-14690" y="623630"/>
                  <a:pt x="-14690" y="528367"/>
                  <a:pt x="44067" y="469610"/>
                </a:cubicBezTo>
                <a:lnTo>
                  <a:pt x="469610" y="44068"/>
                </a:lnTo>
                <a:cubicBezTo>
                  <a:pt x="498988" y="14689"/>
                  <a:pt x="537493" y="0"/>
                  <a:pt x="57599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20" name="Freeform 19"/>
          <p:cNvSpPr/>
          <p:nvPr/>
        </p:nvSpPr>
        <p:spPr>
          <a:xfrm>
            <a:off x="9979894" y="3191879"/>
            <a:ext cx="1151996" cy="1151997"/>
          </a:xfrm>
          <a:custGeom>
            <a:avLst/>
            <a:gdLst>
              <a:gd name="connsiteX0" fmla="*/ 1399387 w 3529838"/>
              <a:gd name="connsiteY0" fmla="*/ 1474949 h 3656018"/>
              <a:gd name="connsiteX1" fmla="*/ 3529838 w 3529838"/>
              <a:gd name="connsiteY1" fmla="*/ 1474949 h 3656018"/>
              <a:gd name="connsiteX2" fmla="*/ 3529838 w 3529838"/>
              <a:gd name="connsiteY2" fmla="*/ 3656018 h 3656018"/>
              <a:gd name="connsiteX3" fmla="*/ 1399387 w 3529838"/>
              <a:gd name="connsiteY3" fmla="*/ 3656018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3529838"/>
              <a:gd name="connsiteY0" fmla="*/ 1474949 h 3656018"/>
              <a:gd name="connsiteX1" fmla="*/ 3529838 w 3529838"/>
              <a:gd name="connsiteY1" fmla="*/ 1474949 h 3656018"/>
              <a:gd name="connsiteX2" fmla="*/ 1399387 w 3529838"/>
              <a:gd name="connsiteY2" fmla="*/ 3656018 h 3656018"/>
              <a:gd name="connsiteX3" fmla="*/ 1399387 w 3529838"/>
              <a:gd name="connsiteY3" fmla="*/ 1474949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1399387"/>
              <a:gd name="connsiteY0" fmla="*/ 1474949 h 3656018"/>
              <a:gd name="connsiteX1" fmla="*/ 1399387 w 1399387"/>
              <a:gd name="connsiteY1" fmla="*/ 3656018 h 3656018"/>
              <a:gd name="connsiteX2" fmla="*/ 1399387 w 1399387"/>
              <a:gd name="connsiteY2" fmla="*/ 1474949 h 3656018"/>
              <a:gd name="connsiteX3" fmla="*/ 575998 w 1399387"/>
              <a:gd name="connsiteY3" fmla="*/ 0 h 3656018"/>
              <a:gd name="connsiteX4" fmla="*/ 682386 w 1399387"/>
              <a:gd name="connsiteY4" fmla="*/ 44068 h 3656018"/>
              <a:gd name="connsiteX5" fmla="*/ 1107929 w 1399387"/>
              <a:gd name="connsiteY5" fmla="*/ 469610 h 3656018"/>
              <a:gd name="connsiteX6" fmla="*/ 1107929 w 1399387"/>
              <a:gd name="connsiteY6" fmla="*/ 682387 h 3656018"/>
              <a:gd name="connsiteX7" fmla="*/ 682386 w 1399387"/>
              <a:gd name="connsiteY7" fmla="*/ 1107930 h 3656018"/>
              <a:gd name="connsiteX8" fmla="*/ 469610 w 1399387"/>
              <a:gd name="connsiteY8" fmla="*/ 1107930 h 3656018"/>
              <a:gd name="connsiteX9" fmla="*/ 44067 w 1399387"/>
              <a:gd name="connsiteY9" fmla="*/ 682387 h 3656018"/>
              <a:gd name="connsiteX10" fmla="*/ 44067 w 1399387"/>
              <a:gd name="connsiteY10" fmla="*/ 469610 h 3656018"/>
              <a:gd name="connsiteX11" fmla="*/ 469610 w 1399387"/>
              <a:gd name="connsiteY11" fmla="*/ 44068 h 3656018"/>
              <a:gd name="connsiteX12" fmla="*/ 575998 w 1399387"/>
              <a:gd name="connsiteY12" fmla="*/ 0 h 3656018"/>
              <a:gd name="connsiteX0" fmla="*/ 575998 w 1151996"/>
              <a:gd name="connsiteY0" fmla="*/ 0 h 1151997"/>
              <a:gd name="connsiteX1" fmla="*/ 682386 w 1151996"/>
              <a:gd name="connsiteY1" fmla="*/ 44068 h 1151997"/>
              <a:gd name="connsiteX2" fmla="*/ 1107929 w 1151996"/>
              <a:gd name="connsiteY2" fmla="*/ 469610 h 1151997"/>
              <a:gd name="connsiteX3" fmla="*/ 1107929 w 1151996"/>
              <a:gd name="connsiteY3" fmla="*/ 682387 h 1151997"/>
              <a:gd name="connsiteX4" fmla="*/ 682386 w 1151996"/>
              <a:gd name="connsiteY4" fmla="*/ 1107930 h 1151997"/>
              <a:gd name="connsiteX5" fmla="*/ 469610 w 1151996"/>
              <a:gd name="connsiteY5" fmla="*/ 1107930 h 1151997"/>
              <a:gd name="connsiteX6" fmla="*/ 44067 w 1151996"/>
              <a:gd name="connsiteY6" fmla="*/ 682387 h 1151997"/>
              <a:gd name="connsiteX7" fmla="*/ 44067 w 1151996"/>
              <a:gd name="connsiteY7" fmla="*/ 469610 h 1151997"/>
              <a:gd name="connsiteX8" fmla="*/ 469610 w 1151996"/>
              <a:gd name="connsiteY8" fmla="*/ 44068 h 1151997"/>
              <a:gd name="connsiteX9" fmla="*/ 575998 w 1151996"/>
              <a:gd name="connsiteY9" fmla="*/ 0 h 115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1996" h="1151997">
                <a:moveTo>
                  <a:pt x="575998" y="0"/>
                </a:moveTo>
                <a:cubicBezTo>
                  <a:pt x="614503" y="0"/>
                  <a:pt x="653008" y="14689"/>
                  <a:pt x="682386" y="44068"/>
                </a:cubicBezTo>
                <a:lnTo>
                  <a:pt x="1107929" y="469610"/>
                </a:lnTo>
                <a:cubicBezTo>
                  <a:pt x="1166686" y="528367"/>
                  <a:pt x="1166686" y="623630"/>
                  <a:pt x="1107929" y="682387"/>
                </a:cubicBezTo>
                <a:lnTo>
                  <a:pt x="682386" y="1107930"/>
                </a:lnTo>
                <a:cubicBezTo>
                  <a:pt x="623629" y="1166687"/>
                  <a:pt x="528367" y="1166687"/>
                  <a:pt x="469610" y="1107930"/>
                </a:cubicBezTo>
                <a:lnTo>
                  <a:pt x="44067" y="682387"/>
                </a:lnTo>
                <a:cubicBezTo>
                  <a:pt x="-14690" y="623630"/>
                  <a:pt x="-14690" y="528367"/>
                  <a:pt x="44067" y="469610"/>
                </a:cubicBezTo>
                <a:lnTo>
                  <a:pt x="469610" y="44068"/>
                </a:lnTo>
                <a:cubicBezTo>
                  <a:pt x="498988" y="14689"/>
                  <a:pt x="537493" y="0"/>
                  <a:pt x="57599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21" name="Freeform 20"/>
          <p:cNvSpPr/>
          <p:nvPr/>
        </p:nvSpPr>
        <p:spPr>
          <a:xfrm>
            <a:off x="1456659" y="4791331"/>
            <a:ext cx="500594" cy="500594"/>
          </a:xfrm>
          <a:custGeom>
            <a:avLst/>
            <a:gdLst>
              <a:gd name="connsiteX0" fmla="*/ 1399387 w 3529838"/>
              <a:gd name="connsiteY0" fmla="*/ 1474949 h 3656018"/>
              <a:gd name="connsiteX1" fmla="*/ 3529838 w 3529838"/>
              <a:gd name="connsiteY1" fmla="*/ 1474949 h 3656018"/>
              <a:gd name="connsiteX2" fmla="*/ 3529838 w 3529838"/>
              <a:gd name="connsiteY2" fmla="*/ 3656018 h 3656018"/>
              <a:gd name="connsiteX3" fmla="*/ 1399387 w 3529838"/>
              <a:gd name="connsiteY3" fmla="*/ 3656018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3529838"/>
              <a:gd name="connsiteY0" fmla="*/ 1474949 h 3656018"/>
              <a:gd name="connsiteX1" fmla="*/ 3529838 w 3529838"/>
              <a:gd name="connsiteY1" fmla="*/ 1474949 h 3656018"/>
              <a:gd name="connsiteX2" fmla="*/ 1399387 w 3529838"/>
              <a:gd name="connsiteY2" fmla="*/ 3656018 h 3656018"/>
              <a:gd name="connsiteX3" fmla="*/ 1399387 w 3529838"/>
              <a:gd name="connsiteY3" fmla="*/ 1474949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1399387"/>
              <a:gd name="connsiteY0" fmla="*/ 1474949 h 3656018"/>
              <a:gd name="connsiteX1" fmla="*/ 1399387 w 1399387"/>
              <a:gd name="connsiteY1" fmla="*/ 3656018 h 3656018"/>
              <a:gd name="connsiteX2" fmla="*/ 1399387 w 1399387"/>
              <a:gd name="connsiteY2" fmla="*/ 1474949 h 3656018"/>
              <a:gd name="connsiteX3" fmla="*/ 575998 w 1399387"/>
              <a:gd name="connsiteY3" fmla="*/ 0 h 3656018"/>
              <a:gd name="connsiteX4" fmla="*/ 682386 w 1399387"/>
              <a:gd name="connsiteY4" fmla="*/ 44068 h 3656018"/>
              <a:gd name="connsiteX5" fmla="*/ 1107929 w 1399387"/>
              <a:gd name="connsiteY5" fmla="*/ 469610 h 3656018"/>
              <a:gd name="connsiteX6" fmla="*/ 1107929 w 1399387"/>
              <a:gd name="connsiteY6" fmla="*/ 682387 h 3656018"/>
              <a:gd name="connsiteX7" fmla="*/ 682386 w 1399387"/>
              <a:gd name="connsiteY7" fmla="*/ 1107930 h 3656018"/>
              <a:gd name="connsiteX8" fmla="*/ 469610 w 1399387"/>
              <a:gd name="connsiteY8" fmla="*/ 1107930 h 3656018"/>
              <a:gd name="connsiteX9" fmla="*/ 44067 w 1399387"/>
              <a:gd name="connsiteY9" fmla="*/ 682387 h 3656018"/>
              <a:gd name="connsiteX10" fmla="*/ 44067 w 1399387"/>
              <a:gd name="connsiteY10" fmla="*/ 469610 h 3656018"/>
              <a:gd name="connsiteX11" fmla="*/ 469610 w 1399387"/>
              <a:gd name="connsiteY11" fmla="*/ 44068 h 3656018"/>
              <a:gd name="connsiteX12" fmla="*/ 575998 w 1399387"/>
              <a:gd name="connsiteY12" fmla="*/ 0 h 3656018"/>
              <a:gd name="connsiteX0" fmla="*/ 575998 w 1151996"/>
              <a:gd name="connsiteY0" fmla="*/ 0 h 1151997"/>
              <a:gd name="connsiteX1" fmla="*/ 682386 w 1151996"/>
              <a:gd name="connsiteY1" fmla="*/ 44068 h 1151997"/>
              <a:gd name="connsiteX2" fmla="*/ 1107929 w 1151996"/>
              <a:gd name="connsiteY2" fmla="*/ 469610 h 1151997"/>
              <a:gd name="connsiteX3" fmla="*/ 1107929 w 1151996"/>
              <a:gd name="connsiteY3" fmla="*/ 682387 h 1151997"/>
              <a:gd name="connsiteX4" fmla="*/ 682386 w 1151996"/>
              <a:gd name="connsiteY4" fmla="*/ 1107930 h 1151997"/>
              <a:gd name="connsiteX5" fmla="*/ 469610 w 1151996"/>
              <a:gd name="connsiteY5" fmla="*/ 1107930 h 1151997"/>
              <a:gd name="connsiteX6" fmla="*/ 44067 w 1151996"/>
              <a:gd name="connsiteY6" fmla="*/ 682387 h 1151997"/>
              <a:gd name="connsiteX7" fmla="*/ 44067 w 1151996"/>
              <a:gd name="connsiteY7" fmla="*/ 469610 h 1151997"/>
              <a:gd name="connsiteX8" fmla="*/ 469610 w 1151996"/>
              <a:gd name="connsiteY8" fmla="*/ 44068 h 1151997"/>
              <a:gd name="connsiteX9" fmla="*/ 575998 w 1151996"/>
              <a:gd name="connsiteY9" fmla="*/ 0 h 115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1996" h="1151997">
                <a:moveTo>
                  <a:pt x="575998" y="0"/>
                </a:moveTo>
                <a:cubicBezTo>
                  <a:pt x="614503" y="0"/>
                  <a:pt x="653008" y="14689"/>
                  <a:pt x="682386" y="44068"/>
                </a:cubicBezTo>
                <a:lnTo>
                  <a:pt x="1107929" y="469610"/>
                </a:lnTo>
                <a:cubicBezTo>
                  <a:pt x="1166686" y="528367"/>
                  <a:pt x="1166686" y="623630"/>
                  <a:pt x="1107929" y="682387"/>
                </a:cubicBezTo>
                <a:lnTo>
                  <a:pt x="682386" y="1107930"/>
                </a:lnTo>
                <a:cubicBezTo>
                  <a:pt x="623629" y="1166687"/>
                  <a:pt x="528367" y="1166687"/>
                  <a:pt x="469610" y="1107930"/>
                </a:cubicBezTo>
                <a:lnTo>
                  <a:pt x="44067" y="682387"/>
                </a:lnTo>
                <a:cubicBezTo>
                  <a:pt x="-14690" y="623630"/>
                  <a:pt x="-14690" y="528367"/>
                  <a:pt x="44067" y="469610"/>
                </a:cubicBezTo>
                <a:lnTo>
                  <a:pt x="469610" y="44068"/>
                </a:lnTo>
                <a:cubicBezTo>
                  <a:pt x="498988" y="14689"/>
                  <a:pt x="537493" y="0"/>
                  <a:pt x="575998"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01</a:t>
            </a:r>
          </a:p>
        </p:txBody>
      </p:sp>
      <p:sp>
        <p:nvSpPr>
          <p:cNvPr id="22" name="Freeform 21"/>
          <p:cNvSpPr/>
          <p:nvPr/>
        </p:nvSpPr>
        <p:spPr>
          <a:xfrm>
            <a:off x="5041233" y="4791331"/>
            <a:ext cx="500594" cy="500594"/>
          </a:xfrm>
          <a:custGeom>
            <a:avLst/>
            <a:gdLst>
              <a:gd name="connsiteX0" fmla="*/ 1399387 w 3529838"/>
              <a:gd name="connsiteY0" fmla="*/ 1474949 h 3656018"/>
              <a:gd name="connsiteX1" fmla="*/ 3529838 w 3529838"/>
              <a:gd name="connsiteY1" fmla="*/ 1474949 h 3656018"/>
              <a:gd name="connsiteX2" fmla="*/ 3529838 w 3529838"/>
              <a:gd name="connsiteY2" fmla="*/ 3656018 h 3656018"/>
              <a:gd name="connsiteX3" fmla="*/ 1399387 w 3529838"/>
              <a:gd name="connsiteY3" fmla="*/ 3656018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3529838"/>
              <a:gd name="connsiteY0" fmla="*/ 1474949 h 3656018"/>
              <a:gd name="connsiteX1" fmla="*/ 3529838 w 3529838"/>
              <a:gd name="connsiteY1" fmla="*/ 1474949 h 3656018"/>
              <a:gd name="connsiteX2" fmla="*/ 1399387 w 3529838"/>
              <a:gd name="connsiteY2" fmla="*/ 3656018 h 3656018"/>
              <a:gd name="connsiteX3" fmla="*/ 1399387 w 3529838"/>
              <a:gd name="connsiteY3" fmla="*/ 1474949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1399387"/>
              <a:gd name="connsiteY0" fmla="*/ 1474949 h 3656018"/>
              <a:gd name="connsiteX1" fmla="*/ 1399387 w 1399387"/>
              <a:gd name="connsiteY1" fmla="*/ 3656018 h 3656018"/>
              <a:gd name="connsiteX2" fmla="*/ 1399387 w 1399387"/>
              <a:gd name="connsiteY2" fmla="*/ 1474949 h 3656018"/>
              <a:gd name="connsiteX3" fmla="*/ 575998 w 1399387"/>
              <a:gd name="connsiteY3" fmla="*/ 0 h 3656018"/>
              <a:gd name="connsiteX4" fmla="*/ 682386 w 1399387"/>
              <a:gd name="connsiteY4" fmla="*/ 44068 h 3656018"/>
              <a:gd name="connsiteX5" fmla="*/ 1107929 w 1399387"/>
              <a:gd name="connsiteY5" fmla="*/ 469610 h 3656018"/>
              <a:gd name="connsiteX6" fmla="*/ 1107929 w 1399387"/>
              <a:gd name="connsiteY6" fmla="*/ 682387 h 3656018"/>
              <a:gd name="connsiteX7" fmla="*/ 682386 w 1399387"/>
              <a:gd name="connsiteY7" fmla="*/ 1107930 h 3656018"/>
              <a:gd name="connsiteX8" fmla="*/ 469610 w 1399387"/>
              <a:gd name="connsiteY8" fmla="*/ 1107930 h 3656018"/>
              <a:gd name="connsiteX9" fmla="*/ 44067 w 1399387"/>
              <a:gd name="connsiteY9" fmla="*/ 682387 h 3656018"/>
              <a:gd name="connsiteX10" fmla="*/ 44067 w 1399387"/>
              <a:gd name="connsiteY10" fmla="*/ 469610 h 3656018"/>
              <a:gd name="connsiteX11" fmla="*/ 469610 w 1399387"/>
              <a:gd name="connsiteY11" fmla="*/ 44068 h 3656018"/>
              <a:gd name="connsiteX12" fmla="*/ 575998 w 1399387"/>
              <a:gd name="connsiteY12" fmla="*/ 0 h 3656018"/>
              <a:gd name="connsiteX0" fmla="*/ 575998 w 1151996"/>
              <a:gd name="connsiteY0" fmla="*/ 0 h 1151997"/>
              <a:gd name="connsiteX1" fmla="*/ 682386 w 1151996"/>
              <a:gd name="connsiteY1" fmla="*/ 44068 h 1151997"/>
              <a:gd name="connsiteX2" fmla="*/ 1107929 w 1151996"/>
              <a:gd name="connsiteY2" fmla="*/ 469610 h 1151997"/>
              <a:gd name="connsiteX3" fmla="*/ 1107929 w 1151996"/>
              <a:gd name="connsiteY3" fmla="*/ 682387 h 1151997"/>
              <a:gd name="connsiteX4" fmla="*/ 682386 w 1151996"/>
              <a:gd name="connsiteY4" fmla="*/ 1107930 h 1151997"/>
              <a:gd name="connsiteX5" fmla="*/ 469610 w 1151996"/>
              <a:gd name="connsiteY5" fmla="*/ 1107930 h 1151997"/>
              <a:gd name="connsiteX6" fmla="*/ 44067 w 1151996"/>
              <a:gd name="connsiteY6" fmla="*/ 682387 h 1151997"/>
              <a:gd name="connsiteX7" fmla="*/ 44067 w 1151996"/>
              <a:gd name="connsiteY7" fmla="*/ 469610 h 1151997"/>
              <a:gd name="connsiteX8" fmla="*/ 469610 w 1151996"/>
              <a:gd name="connsiteY8" fmla="*/ 44068 h 1151997"/>
              <a:gd name="connsiteX9" fmla="*/ 575998 w 1151996"/>
              <a:gd name="connsiteY9" fmla="*/ 0 h 115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1996" h="1151997">
                <a:moveTo>
                  <a:pt x="575998" y="0"/>
                </a:moveTo>
                <a:cubicBezTo>
                  <a:pt x="614503" y="0"/>
                  <a:pt x="653008" y="14689"/>
                  <a:pt x="682386" y="44068"/>
                </a:cubicBezTo>
                <a:lnTo>
                  <a:pt x="1107929" y="469610"/>
                </a:lnTo>
                <a:cubicBezTo>
                  <a:pt x="1166686" y="528367"/>
                  <a:pt x="1166686" y="623630"/>
                  <a:pt x="1107929" y="682387"/>
                </a:cubicBezTo>
                <a:lnTo>
                  <a:pt x="682386" y="1107930"/>
                </a:lnTo>
                <a:cubicBezTo>
                  <a:pt x="623629" y="1166687"/>
                  <a:pt x="528367" y="1166687"/>
                  <a:pt x="469610" y="1107930"/>
                </a:cubicBezTo>
                <a:lnTo>
                  <a:pt x="44067" y="682387"/>
                </a:lnTo>
                <a:cubicBezTo>
                  <a:pt x="-14690" y="623630"/>
                  <a:pt x="-14690" y="528367"/>
                  <a:pt x="44067" y="469610"/>
                </a:cubicBezTo>
                <a:lnTo>
                  <a:pt x="469610" y="44068"/>
                </a:lnTo>
                <a:cubicBezTo>
                  <a:pt x="498988" y="14689"/>
                  <a:pt x="537493" y="0"/>
                  <a:pt x="57599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03</a:t>
            </a:r>
          </a:p>
        </p:txBody>
      </p:sp>
      <p:sp>
        <p:nvSpPr>
          <p:cNvPr id="23" name="Freeform 22"/>
          <p:cNvSpPr/>
          <p:nvPr/>
        </p:nvSpPr>
        <p:spPr>
          <a:xfrm>
            <a:off x="8562777" y="4791331"/>
            <a:ext cx="500594" cy="500594"/>
          </a:xfrm>
          <a:custGeom>
            <a:avLst/>
            <a:gdLst>
              <a:gd name="connsiteX0" fmla="*/ 1399387 w 3529838"/>
              <a:gd name="connsiteY0" fmla="*/ 1474949 h 3656018"/>
              <a:gd name="connsiteX1" fmla="*/ 3529838 w 3529838"/>
              <a:gd name="connsiteY1" fmla="*/ 1474949 h 3656018"/>
              <a:gd name="connsiteX2" fmla="*/ 3529838 w 3529838"/>
              <a:gd name="connsiteY2" fmla="*/ 3656018 h 3656018"/>
              <a:gd name="connsiteX3" fmla="*/ 1399387 w 3529838"/>
              <a:gd name="connsiteY3" fmla="*/ 3656018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3529838"/>
              <a:gd name="connsiteY0" fmla="*/ 1474949 h 3656018"/>
              <a:gd name="connsiteX1" fmla="*/ 3529838 w 3529838"/>
              <a:gd name="connsiteY1" fmla="*/ 1474949 h 3656018"/>
              <a:gd name="connsiteX2" fmla="*/ 1399387 w 3529838"/>
              <a:gd name="connsiteY2" fmla="*/ 3656018 h 3656018"/>
              <a:gd name="connsiteX3" fmla="*/ 1399387 w 3529838"/>
              <a:gd name="connsiteY3" fmla="*/ 1474949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1399387"/>
              <a:gd name="connsiteY0" fmla="*/ 1474949 h 3656018"/>
              <a:gd name="connsiteX1" fmla="*/ 1399387 w 1399387"/>
              <a:gd name="connsiteY1" fmla="*/ 3656018 h 3656018"/>
              <a:gd name="connsiteX2" fmla="*/ 1399387 w 1399387"/>
              <a:gd name="connsiteY2" fmla="*/ 1474949 h 3656018"/>
              <a:gd name="connsiteX3" fmla="*/ 575998 w 1399387"/>
              <a:gd name="connsiteY3" fmla="*/ 0 h 3656018"/>
              <a:gd name="connsiteX4" fmla="*/ 682386 w 1399387"/>
              <a:gd name="connsiteY4" fmla="*/ 44068 h 3656018"/>
              <a:gd name="connsiteX5" fmla="*/ 1107929 w 1399387"/>
              <a:gd name="connsiteY5" fmla="*/ 469610 h 3656018"/>
              <a:gd name="connsiteX6" fmla="*/ 1107929 w 1399387"/>
              <a:gd name="connsiteY6" fmla="*/ 682387 h 3656018"/>
              <a:gd name="connsiteX7" fmla="*/ 682386 w 1399387"/>
              <a:gd name="connsiteY7" fmla="*/ 1107930 h 3656018"/>
              <a:gd name="connsiteX8" fmla="*/ 469610 w 1399387"/>
              <a:gd name="connsiteY8" fmla="*/ 1107930 h 3656018"/>
              <a:gd name="connsiteX9" fmla="*/ 44067 w 1399387"/>
              <a:gd name="connsiteY9" fmla="*/ 682387 h 3656018"/>
              <a:gd name="connsiteX10" fmla="*/ 44067 w 1399387"/>
              <a:gd name="connsiteY10" fmla="*/ 469610 h 3656018"/>
              <a:gd name="connsiteX11" fmla="*/ 469610 w 1399387"/>
              <a:gd name="connsiteY11" fmla="*/ 44068 h 3656018"/>
              <a:gd name="connsiteX12" fmla="*/ 575998 w 1399387"/>
              <a:gd name="connsiteY12" fmla="*/ 0 h 3656018"/>
              <a:gd name="connsiteX0" fmla="*/ 575998 w 1151996"/>
              <a:gd name="connsiteY0" fmla="*/ 0 h 1151997"/>
              <a:gd name="connsiteX1" fmla="*/ 682386 w 1151996"/>
              <a:gd name="connsiteY1" fmla="*/ 44068 h 1151997"/>
              <a:gd name="connsiteX2" fmla="*/ 1107929 w 1151996"/>
              <a:gd name="connsiteY2" fmla="*/ 469610 h 1151997"/>
              <a:gd name="connsiteX3" fmla="*/ 1107929 w 1151996"/>
              <a:gd name="connsiteY3" fmla="*/ 682387 h 1151997"/>
              <a:gd name="connsiteX4" fmla="*/ 682386 w 1151996"/>
              <a:gd name="connsiteY4" fmla="*/ 1107930 h 1151997"/>
              <a:gd name="connsiteX5" fmla="*/ 469610 w 1151996"/>
              <a:gd name="connsiteY5" fmla="*/ 1107930 h 1151997"/>
              <a:gd name="connsiteX6" fmla="*/ 44067 w 1151996"/>
              <a:gd name="connsiteY6" fmla="*/ 682387 h 1151997"/>
              <a:gd name="connsiteX7" fmla="*/ 44067 w 1151996"/>
              <a:gd name="connsiteY7" fmla="*/ 469610 h 1151997"/>
              <a:gd name="connsiteX8" fmla="*/ 469610 w 1151996"/>
              <a:gd name="connsiteY8" fmla="*/ 44068 h 1151997"/>
              <a:gd name="connsiteX9" fmla="*/ 575998 w 1151996"/>
              <a:gd name="connsiteY9" fmla="*/ 0 h 115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1996" h="1151997">
                <a:moveTo>
                  <a:pt x="575998" y="0"/>
                </a:moveTo>
                <a:cubicBezTo>
                  <a:pt x="614503" y="0"/>
                  <a:pt x="653008" y="14689"/>
                  <a:pt x="682386" y="44068"/>
                </a:cubicBezTo>
                <a:lnTo>
                  <a:pt x="1107929" y="469610"/>
                </a:lnTo>
                <a:cubicBezTo>
                  <a:pt x="1166686" y="528367"/>
                  <a:pt x="1166686" y="623630"/>
                  <a:pt x="1107929" y="682387"/>
                </a:cubicBezTo>
                <a:lnTo>
                  <a:pt x="682386" y="1107930"/>
                </a:lnTo>
                <a:cubicBezTo>
                  <a:pt x="623629" y="1166687"/>
                  <a:pt x="528367" y="1166687"/>
                  <a:pt x="469610" y="1107930"/>
                </a:cubicBezTo>
                <a:lnTo>
                  <a:pt x="44067" y="682387"/>
                </a:lnTo>
                <a:cubicBezTo>
                  <a:pt x="-14690" y="623630"/>
                  <a:pt x="-14690" y="528367"/>
                  <a:pt x="44067" y="469610"/>
                </a:cubicBezTo>
                <a:lnTo>
                  <a:pt x="469610" y="44068"/>
                </a:lnTo>
                <a:cubicBezTo>
                  <a:pt x="498988" y="14689"/>
                  <a:pt x="537493" y="0"/>
                  <a:pt x="575998"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05</a:t>
            </a:r>
          </a:p>
        </p:txBody>
      </p:sp>
      <p:sp>
        <p:nvSpPr>
          <p:cNvPr id="24" name="Freeform 23"/>
          <p:cNvSpPr/>
          <p:nvPr/>
        </p:nvSpPr>
        <p:spPr>
          <a:xfrm>
            <a:off x="3195772" y="2941582"/>
            <a:ext cx="500594" cy="500594"/>
          </a:xfrm>
          <a:custGeom>
            <a:avLst/>
            <a:gdLst>
              <a:gd name="connsiteX0" fmla="*/ 1399387 w 3529838"/>
              <a:gd name="connsiteY0" fmla="*/ 1474949 h 3656018"/>
              <a:gd name="connsiteX1" fmla="*/ 3529838 w 3529838"/>
              <a:gd name="connsiteY1" fmla="*/ 1474949 h 3656018"/>
              <a:gd name="connsiteX2" fmla="*/ 3529838 w 3529838"/>
              <a:gd name="connsiteY2" fmla="*/ 3656018 h 3656018"/>
              <a:gd name="connsiteX3" fmla="*/ 1399387 w 3529838"/>
              <a:gd name="connsiteY3" fmla="*/ 3656018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3529838"/>
              <a:gd name="connsiteY0" fmla="*/ 1474949 h 3656018"/>
              <a:gd name="connsiteX1" fmla="*/ 3529838 w 3529838"/>
              <a:gd name="connsiteY1" fmla="*/ 1474949 h 3656018"/>
              <a:gd name="connsiteX2" fmla="*/ 1399387 w 3529838"/>
              <a:gd name="connsiteY2" fmla="*/ 3656018 h 3656018"/>
              <a:gd name="connsiteX3" fmla="*/ 1399387 w 3529838"/>
              <a:gd name="connsiteY3" fmla="*/ 1474949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1399387"/>
              <a:gd name="connsiteY0" fmla="*/ 1474949 h 3656018"/>
              <a:gd name="connsiteX1" fmla="*/ 1399387 w 1399387"/>
              <a:gd name="connsiteY1" fmla="*/ 3656018 h 3656018"/>
              <a:gd name="connsiteX2" fmla="*/ 1399387 w 1399387"/>
              <a:gd name="connsiteY2" fmla="*/ 1474949 h 3656018"/>
              <a:gd name="connsiteX3" fmla="*/ 575998 w 1399387"/>
              <a:gd name="connsiteY3" fmla="*/ 0 h 3656018"/>
              <a:gd name="connsiteX4" fmla="*/ 682386 w 1399387"/>
              <a:gd name="connsiteY4" fmla="*/ 44068 h 3656018"/>
              <a:gd name="connsiteX5" fmla="*/ 1107929 w 1399387"/>
              <a:gd name="connsiteY5" fmla="*/ 469610 h 3656018"/>
              <a:gd name="connsiteX6" fmla="*/ 1107929 w 1399387"/>
              <a:gd name="connsiteY6" fmla="*/ 682387 h 3656018"/>
              <a:gd name="connsiteX7" fmla="*/ 682386 w 1399387"/>
              <a:gd name="connsiteY7" fmla="*/ 1107930 h 3656018"/>
              <a:gd name="connsiteX8" fmla="*/ 469610 w 1399387"/>
              <a:gd name="connsiteY8" fmla="*/ 1107930 h 3656018"/>
              <a:gd name="connsiteX9" fmla="*/ 44067 w 1399387"/>
              <a:gd name="connsiteY9" fmla="*/ 682387 h 3656018"/>
              <a:gd name="connsiteX10" fmla="*/ 44067 w 1399387"/>
              <a:gd name="connsiteY10" fmla="*/ 469610 h 3656018"/>
              <a:gd name="connsiteX11" fmla="*/ 469610 w 1399387"/>
              <a:gd name="connsiteY11" fmla="*/ 44068 h 3656018"/>
              <a:gd name="connsiteX12" fmla="*/ 575998 w 1399387"/>
              <a:gd name="connsiteY12" fmla="*/ 0 h 3656018"/>
              <a:gd name="connsiteX0" fmla="*/ 575998 w 1151996"/>
              <a:gd name="connsiteY0" fmla="*/ 0 h 1151997"/>
              <a:gd name="connsiteX1" fmla="*/ 682386 w 1151996"/>
              <a:gd name="connsiteY1" fmla="*/ 44068 h 1151997"/>
              <a:gd name="connsiteX2" fmla="*/ 1107929 w 1151996"/>
              <a:gd name="connsiteY2" fmla="*/ 469610 h 1151997"/>
              <a:gd name="connsiteX3" fmla="*/ 1107929 w 1151996"/>
              <a:gd name="connsiteY3" fmla="*/ 682387 h 1151997"/>
              <a:gd name="connsiteX4" fmla="*/ 682386 w 1151996"/>
              <a:gd name="connsiteY4" fmla="*/ 1107930 h 1151997"/>
              <a:gd name="connsiteX5" fmla="*/ 469610 w 1151996"/>
              <a:gd name="connsiteY5" fmla="*/ 1107930 h 1151997"/>
              <a:gd name="connsiteX6" fmla="*/ 44067 w 1151996"/>
              <a:gd name="connsiteY6" fmla="*/ 682387 h 1151997"/>
              <a:gd name="connsiteX7" fmla="*/ 44067 w 1151996"/>
              <a:gd name="connsiteY7" fmla="*/ 469610 h 1151997"/>
              <a:gd name="connsiteX8" fmla="*/ 469610 w 1151996"/>
              <a:gd name="connsiteY8" fmla="*/ 44068 h 1151997"/>
              <a:gd name="connsiteX9" fmla="*/ 575998 w 1151996"/>
              <a:gd name="connsiteY9" fmla="*/ 0 h 115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1996" h="1151997">
                <a:moveTo>
                  <a:pt x="575998" y="0"/>
                </a:moveTo>
                <a:cubicBezTo>
                  <a:pt x="614503" y="0"/>
                  <a:pt x="653008" y="14689"/>
                  <a:pt x="682386" y="44068"/>
                </a:cubicBezTo>
                <a:lnTo>
                  <a:pt x="1107929" y="469610"/>
                </a:lnTo>
                <a:cubicBezTo>
                  <a:pt x="1166686" y="528367"/>
                  <a:pt x="1166686" y="623630"/>
                  <a:pt x="1107929" y="682387"/>
                </a:cubicBezTo>
                <a:lnTo>
                  <a:pt x="682386" y="1107930"/>
                </a:lnTo>
                <a:cubicBezTo>
                  <a:pt x="623629" y="1166687"/>
                  <a:pt x="528367" y="1166687"/>
                  <a:pt x="469610" y="1107930"/>
                </a:cubicBezTo>
                <a:lnTo>
                  <a:pt x="44067" y="682387"/>
                </a:lnTo>
                <a:cubicBezTo>
                  <a:pt x="-14690" y="623630"/>
                  <a:pt x="-14690" y="528367"/>
                  <a:pt x="44067" y="469610"/>
                </a:cubicBezTo>
                <a:lnTo>
                  <a:pt x="469610" y="44068"/>
                </a:lnTo>
                <a:cubicBezTo>
                  <a:pt x="498988" y="14689"/>
                  <a:pt x="537493" y="0"/>
                  <a:pt x="575998" y="0"/>
                </a:cubicBezTo>
                <a:close/>
              </a:path>
            </a:pathLst>
          </a:custGeom>
          <a:solidFill>
            <a:schemeClr val="bg1">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02</a:t>
            </a:r>
          </a:p>
        </p:txBody>
      </p:sp>
      <p:sp>
        <p:nvSpPr>
          <p:cNvPr id="25" name="Freeform 24"/>
          <p:cNvSpPr/>
          <p:nvPr/>
        </p:nvSpPr>
        <p:spPr>
          <a:xfrm>
            <a:off x="6789092" y="2941582"/>
            <a:ext cx="500594" cy="500594"/>
          </a:xfrm>
          <a:custGeom>
            <a:avLst/>
            <a:gdLst>
              <a:gd name="connsiteX0" fmla="*/ 1399387 w 3529838"/>
              <a:gd name="connsiteY0" fmla="*/ 1474949 h 3656018"/>
              <a:gd name="connsiteX1" fmla="*/ 3529838 w 3529838"/>
              <a:gd name="connsiteY1" fmla="*/ 1474949 h 3656018"/>
              <a:gd name="connsiteX2" fmla="*/ 3529838 w 3529838"/>
              <a:gd name="connsiteY2" fmla="*/ 3656018 h 3656018"/>
              <a:gd name="connsiteX3" fmla="*/ 1399387 w 3529838"/>
              <a:gd name="connsiteY3" fmla="*/ 3656018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3529838"/>
              <a:gd name="connsiteY0" fmla="*/ 1474949 h 3656018"/>
              <a:gd name="connsiteX1" fmla="*/ 3529838 w 3529838"/>
              <a:gd name="connsiteY1" fmla="*/ 1474949 h 3656018"/>
              <a:gd name="connsiteX2" fmla="*/ 1399387 w 3529838"/>
              <a:gd name="connsiteY2" fmla="*/ 3656018 h 3656018"/>
              <a:gd name="connsiteX3" fmla="*/ 1399387 w 3529838"/>
              <a:gd name="connsiteY3" fmla="*/ 1474949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1399387"/>
              <a:gd name="connsiteY0" fmla="*/ 1474949 h 3656018"/>
              <a:gd name="connsiteX1" fmla="*/ 1399387 w 1399387"/>
              <a:gd name="connsiteY1" fmla="*/ 3656018 h 3656018"/>
              <a:gd name="connsiteX2" fmla="*/ 1399387 w 1399387"/>
              <a:gd name="connsiteY2" fmla="*/ 1474949 h 3656018"/>
              <a:gd name="connsiteX3" fmla="*/ 575998 w 1399387"/>
              <a:gd name="connsiteY3" fmla="*/ 0 h 3656018"/>
              <a:gd name="connsiteX4" fmla="*/ 682386 w 1399387"/>
              <a:gd name="connsiteY4" fmla="*/ 44068 h 3656018"/>
              <a:gd name="connsiteX5" fmla="*/ 1107929 w 1399387"/>
              <a:gd name="connsiteY5" fmla="*/ 469610 h 3656018"/>
              <a:gd name="connsiteX6" fmla="*/ 1107929 w 1399387"/>
              <a:gd name="connsiteY6" fmla="*/ 682387 h 3656018"/>
              <a:gd name="connsiteX7" fmla="*/ 682386 w 1399387"/>
              <a:gd name="connsiteY7" fmla="*/ 1107930 h 3656018"/>
              <a:gd name="connsiteX8" fmla="*/ 469610 w 1399387"/>
              <a:gd name="connsiteY8" fmla="*/ 1107930 h 3656018"/>
              <a:gd name="connsiteX9" fmla="*/ 44067 w 1399387"/>
              <a:gd name="connsiteY9" fmla="*/ 682387 h 3656018"/>
              <a:gd name="connsiteX10" fmla="*/ 44067 w 1399387"/>
              <a:gd name="connsiteY10" fmla="*/ 469610 h 3656018"/>
              <a:gd name="connsiteX11" fmla="*/ 469610 w 1399387"/>
              <a:gd name="connsiteY11" fmla="*/ 44068 h 3656018"/>
              <a:gd name="connsiteX12" fmla="*/ 575998 w 1399387"/>
              <a:gd name="connsiteY12" fmla="*/ 0 h 3656018"/>
              <a:gd name="connsiteX0" fmla="*/ 575998 w 1151996"/>
              <a:gd name="connsiteY0" fmla="*/ 0 h 1151997"/>
              <a:gd name="connsiteX1" fmla="*/ 682386 w 1151996"/>
              <a:gd name="connsiteY1" fmla="*/ 44068 h 1151997"/>
              <a:gd name="connsiteX2" fmla="*/ 1107929 w 1151996"/>
              <a:gd name="connsiteY2" fmla="*/ 469610 h 1151997"/>
              <a:gd name="connsiteX3" fmla="*/ 1107929 w 1151996"/>
              <a:gd name="connsiteY3" fmla="*/ 682387 h 1151997"/>
              <a:gd name="connsiteX4" fmla="*/ 682386 w 1151996"/>
              <a:gd name="connsiteY4" fmla="*/ 1107930 h 1151997"/>
              <a:gd name="connsiteX5" fmla="*/ 469610 w 1151996"/>
              <a:gd name="connsiteY5" fmla="*/ 1107930 h 1151997"/>
              <a:gd name="connsiteX6" fmla="*/ 44067 w 1151996"/>
              <a:gd name="connsiteY6" fmla="*/ 682387 h 1151997"/>
              <a:gd name="connsiteX7" fmla="*/ 44067 w 1151996"/>
              <a:gd name="connsiteY7" fmla="*/ 469610 h 1151997"/>
              <a:gd name="connsiteX8" fmla="*/ 469610 w 1151996"/>
              <a:gd name="connsiteY8" fmla="*/ 44068 h 1151997"/>
              <a:gd name="connsiteX9" fmla="*/ 575998 w 1151996"/>
              <a:gd name="connsiteY9" fmla="*/ 0 h 115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1996" h="1151997">
                <a:moveTo>
                  <a:pt x="575998" y="0"/>
                </a:moveTo>
                <a:cubicBezTo>
                  <a:pt x="614503" y="0"/>
                  <a:pt x="653008" y="14689"/>
                  <a:pt x="682386" y="44068"/>
                </a:cubicBezTo>
                <a:lnTo>
                  <a:pt x="1107929" y="469610"/>
                </a:lnTo>
                <a:cubicBezTo>
                  <a:pt x="1166686" y="528367"/>
                  <a:pt x="1166686" y="623630"/>
                  <a:pt x="1107929" y="682387"/>
                </a:cubicBezTo>
                <a:lnTo>
                  <a:pt x="682386" y="1107930"/>
                </a:lnTo>
                <a:cubicBezTo>
                  <a:pt x="623629" y="1166687"/>
                  <a:pt x="528367" y="1166687"/>
                  <a:pt x="469610" y="1107930"/>
                </a:cubicBezTo>
                <a:lnTo>
                  <a:pt x="44067" y="682387"/>
                </a:lnTo>
                <a:cubicBezTo>
                  <a:pt x="-14690" y="623630"/>
                  <a:pt x="-14690" y="528367"/>
                  <a:pt x="44067" y="469610"/>
                </a:cubicBezTo>
                <a:lnTo>
                  <a:pt x="469610" y="44068"/>
                </a:lnTo>
                <a:cubicBezTo>
                  <a:pt x="498988" y="14689"/>
                  <a:pt x="537493" y="0"/>
                  <a:pt x="575998"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04</a:t>
            </a:r>
          </a:p>
        </p:txBody>
      </p:sp>
      <p:sp>
        <p:nvSpPr>
          <p:cNvPr id="26" name="Freeform 25"/>
          <p:cNvSpPr/>
          <p:nvPr/>
        </p:nvSpPr>
        <p:spPr>
          <a:xfrm>
            <a:off x="10321801" y="2941582"/>
            <a:ext cx="500594" cy="500594"/>
          </a:xfrm>
          <a:custGeom>
            <a:avLst/>
            <a:gdLst>
              <a:gd name="connsiteX0" fmla="*/ 1399387 w 3529838"/>
              <a:gd name="connsiteY0" fmla="*/ 1474949 h 3656018"/>
              <a:gd name="connsiteX1" fmla="*/ 3529838 w 3529838"/>
              <a:gd name="connsiteY1" fmla="*/ 1474949 h 3656018"/>
              <a:gd name="connsiteX2" fmla="*/ 3529838 w 3529838"/>
              <a:gd name="connsiteY2" fmla="*/ 3656018 h 3656018"/>
              <a:gd name="connsiteX3" fmla="*/ 1399387 w 3529838"/>
              <a:gd name="connsiteY3" fmla="*/ 3656018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3529838"/>
              <a:gd name="connsiteY0" fmla="*/ 1474949 h 3656018"/>
              <a:gd name="connsiteX1" fmla="*/ 3529838 w 3529838"/>
              <a:gd name="connsiteY1" fmla="*/ 1474949 h 3656018"/>
              <a:gd name="connsiteX2" fmla="*/ 1399387 w 3529838"/>
              <a:gd name="connsiteY2" fmla="*/ 3656018 h 3656018"/>
              <a:gd name="connsiteX3" fmla="*/ 1399387 w 3529838"/>
              <a:gd name="connsiteY3" fmla="*/ 1474949 h 3656018"/>
              <a:gd name="connsiteX4" fmla="*/ 575998 w 3529838"/>
              <a:gd name="connsiteY4" fmla="*/ 0 h 3656018"/>
              <a:gd name="connsiteX5" fmla="*/ 682386 w 3529838"/>
              <a:gd name="connsiteY5" fmla="*/ 44068 h 3656018"/>
              <a:gd name="connsiteX6" fmla="*/ 1107929 w 3529838"/>
              <a:gd name="connsiteY6" fmla="*/ 469610 h 3656018"/>
              <a:gd name="connsiteX7" fmla="*/ 1107929 w 3529838"/>
              <a:gd name="connsiteY7" fmla="*/ 682387 h 3656018"/>
              <a:gd name="connsiteX8" fmla="*/ 682386 w 3529838"/>
              <a:gd name="connsiteY8" fmla="*/ 1107930 h 3656018"/>
              <a:gd name="connsiteX9" fmla="*/ 469610 w 3529838"/>
              <a:gd name="connsiteY9" fmla="*/ 1107930 h 3656018"/>
              <a:gd name="connsiteX10" fmla="*/ 44067 w 3529838"/>
              <a:gd name="connsiteY10" fmla="*/ 682387 h 3656018"/>
              <a:gd name="connsiteX11" fmla="*/ 44067 w 3529838"/>
              <a:gd name="connsiteY11" fmla="*/ 469610 h 3656018"/>
              <a:gd name="connsiteX12" fmla="*/ 469610 w 3529838"/>
              <a:gd name="connsiteY12" fmla="*/ 44068 h 3656018"/>
              <a:gd name="connsiteX13" fmla="*/ 575998 w 3529838"/>
              <a:gd name="connsiteY13" fmla="*/ 0 h 3656018"/>
              <a:gd name="connsiteX0" fmla="*/ 1399387 w 1399387"/>
              <a:gd name="connsiteY0" fmla="*/ 1474949 h 3656018"/>
              <a:gd name="connsiteX1" fmla="*/ 1399387 w 1399387"/>
              <a:gd name="connsiteY1" fmla="*/ 3656018 h 3656018"/>
              <a:gd name="connsiteX2" fmla="*/ 1399387 w 1399387"/>
              <a:gd name="connsiteY2" fmla="*/ 1474949 h 3656018"/>
              <a:gd name="connsiteX3" fmla="*/ 575998 w 1399387"/>
              <a:gd name="connsiteY3" fmla="*/ 0 h 3656018"/>
              <a:gd name="connsiteX4" fmla="*/ 682386 w 1399387"/>
              <a:gd name="connsiteY4" fmla="*/ 44068 h 3656018"/>
              <a:gd name="connsiteX5" fmla="*/ 1107929 w 1399387"/>
              <a:gd name="connsiteY5" fmla="*/ 469610 h 3656018"/>
              <a:gd name="connsiteX6" fmla="*/ 1107929 w 1399387"/>
              <a:gd name="connsiteY6" fmla="*/ 682387 h 3656018"/>
              <a:gd name="connsiteX7" fmla="*/ 682386 w 1399387"/>
              <a:gd name="connsiteY7" fmla="*/ 1107930 h 3656018"/>
              <a:gd name="connsiteX8" fmla="*/ 469610 w 1399387"/>
              <a:gd name="connsiteY8" fmla="*/ 1107930 h 3656018"/>
              <a:gd name="connsiteX9" fmla="*/ 44067 w 1399387"/>
              <a:gd name="connsiteY9" fmla="*/ 682387 h 3656018"/>
              <a:gd name="connsiteX10" fmla="*/ 44067 w 1399387"/>
              <a:gd name="connsiteY10" fmla="*/ 469610 h 3656018"/>
              <a:gd name="connsiteX11" fmla="*/ 469610 w 1399387"/>
              <a:gd name="connsiteY11" fmla="*/ 44068 h 3656018"/>
              <a:gd name="connsiteX12" fmla="*/ 575998 w 1399387"/>
              <a:gd name="connsiteY12" fmla="*/ 0 h 3656018"/>
              <a:gd name="connsiteX0" fmla="*/ 575998 w 1151996"/>
              <a:gd name="connsiteY0" fmla="*/ 0 h 1151997"/>
              <a:gd name="connsiteX1" fmla="*/ 682386 w 1151996"/>
              <a:gd name="connsiteY1" fmla="*/ 44068 h 1151997"/>
              <a:gd name="connsiteX2" fmla="*/ 1107929 w 1151996"/>
              <a:gd name="connsiteY2" fmla="*/ 469610 h 1151997"/>
              <a:gd name="connsiteX3" fmla="*/ 1107929 w 1151996"/>
              <a:gd name="connsiteY3" fmla="*/ 682387 h 1151997"/>
              <a:gd name="connsiteX4" fmla="*/ 682386 w 1151996"/>
              <a:gd name="connsiteY4" fmla="*/ 1107930 h 1151997"/>
              <a:gd name="connsiteX5" fmla="*/ 469610 w 1151996"/>
              <a:gd name="connsiteY5" fmla="*/ 1107930 h 1151997"/>
              <a:gd name="connsiteX6" fmla="*/ 44067 w 1151996"/>
              <a:gd name="connsiteY6" fmla="*/ 682387 h 1151997"/>
              <a:gd name="connsiteX7" fmla="*/ 44067 w 1151996"/>
              <a:gd name="connsiteY7" fmla="*/ 469610 h 1151997"/>
              <a:gd name="connsiteX8" fmla="*/ 469610 w 1151996"/>
              <a:gd name="connsiteY8" fmla="*/ 44068 h 1151997"/>
              <a:gd name="connsiteX9" fmla="*/ 575998 w 1151996"/>
              <a:gd name="connsiteY9" fmla="*/ 0 h 115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1996" h="1151997">
                <a:moveTo>
                  <a:pt x="575998" y="0"/>
                </a:moveTo>
                <a:cubicBezTo>
                  <a:pt x="614503" y="0"/>
                  <a:pt x="653008" y="14689"/>
                  <a:pt x="682386" y="44068"/>
                </a:cubicBezTo>
                <a:lnTo>
                  <a:pt x="1107929" y="469610"/>
                </a:lnTo>
                <a:cubicBezTo>
                  <a:pt x="1166686" y="528367"/>
                  <a:pt x="1166686" y="623630"/>
                  <a:pt x="1107929" y="682387"/>
                </a:cubicBezTo>
                <a:lnTo>
                  <a:pt x="682386" y="1107930"/>
                </a:lnTo>
                <a:cubicBezTo>
                  <a:pt x="623629" y="1166687"/>
                  <a:pt x="528367" y="1166687"/>
                  <a:pt x="469610" y="1107930"/>
                </a:cubicBezTo>
                <a:lnTo>
                  <a:pt x="44067" y="682387"/>
                </a:lnTo>
                <a:cubicBezTo>
                  <a:pt x="-14690" y="623630"/>
                  <a:pt x="-14690" y="528367"/>
                  <a:pt x="44067" y="469610"/>
                </a:cubicBezTo>
                <a:lnTo>
                  <a:pt x="469610" y="44068"/>
                </a:lnTo>
                <a:cubicBezTo>
                  <a:pt x="498988" y="14689"/>
                  <a:pt x="537493" y="0"/>
                  <a:pt x="575998" y="0"/>
                </a:cubicBezTo>
                <a:close/>
              </a:path>
            </a:pathLst>
          </a:custGeom>
          <a:solidFill>
            <a:schemeClr val="bg1">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06</a:t>
            </a:r>
          </a:p>
        </p:txBody>
      </p:sp>
      <p:grpSp>
        <p:nvGrpSpPr>
          <p:cNvPr id="27" name="Group 26"/>
          <p:cNvGrpSpPr/>
          <p:nvPr/>
        </p:nvGrpSpPr>
        <p:grpSpPr>
          <a:xfrm>
            <a:off x="682805" y="5513465"/>
            <a:ext cx="2047256" cy="1154107"/>
            <a:chOff x="5008864" y="5205011"/>
            <a:chExt cx="2047256" cy="1154107"/>
          </a:xfrm>
        </p:grpSpPr>
        <p:sp>
          <p:nvSpPr>
            <p:cNvPr id="28" name="Text Placeholder 32"/>
            <p:cNvSpPr txBox="1">
              <a:spLocks/>
            </p:cNvSpPr>
            <p:nvPr/>
          </p:nvSpPr>
          <p:spPr>
            <a:xfrm>
              <a:off x="5008864" y="5454847"/>
              <a:ext cx="2047256" cy="9042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en-US" sz="1200" dirty="0">
                  <a:latin typeface="+mn-lt"/>
                </a:rPr>
                <a:t>Lemon drops oat cake oat cake sugar plum sweet</a:t>
              </a:r>
            </a:p>
          </p:txBody>
        </p:sp>
        <p:sp>
          <p:nvSpPr>
            <p:cNvPr id="29" name="Text Placeholder 33"/>
            <p:cNvSpPr txBox="1">
              <a:spLocks/>
            </p:cNvSpPr>
            <p:nvPr/>
          </p:nvSpPr>
          <p:spPr>
            <a:xfrm>
              <a:off x="5008864" y="5205011"/>
              <a:ext cx="2047256"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400" b="1" dirty="0">
                  <a:latin typeface="+mn-lt"/>
                </a:rPr>
                <a:t>Content Strategy</a:t>
              </a:r>
            </a:p>
          </p:txBody>
        </p:sp>
      </p:grpSp>
      <p:grpSp>
        <p:nvGrpSpPr>
          <p:cNvPr id="30" name="Group 29"/>
          <p:cNvGrpSpPr/>
          <p:nvPr/>
        </p:nvGrpSpPr>
        <p:grpSpPr>
          <a:xfrm>
            <a:off x="4267902" y="5513465"/>
            <a:ext cx="2047256" cy="1154107"/>
            <a:chOff x="5008864" y="5205011"/>
            <a:chExt cx="2047256" cy="1154107"/>
          </a:xfrm>
        </p:grpSpPr>
        <p:sp>
          <p:nvSpPr>
            <p:cNvPr id="31" name="Text Placeholder 32"/>
            <p:cNvSpPr txBox="1">
              <a:spLocks/>
            </p:cNvSpPr>
            <p:nvPr/>
          </p:nvSpPr>
          <p:spPr>
            <a:xfrm>
              <a:off x="5008864" y="5454847"/>
              <a:ext cx="2047256" cy="9042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en-US" sz="1200" dirty="0">
                  <a:latin typeface="+mn-lt"/>
                </a:rPr>
                <a:t>Lemon drops oat cake oat cake sugar plum sweet</a:t>
              </a:r>
            </a:p>
          </p:txBody>
        </p:sp>
        <p:sp>
          <p:nvSpPr>
            <p:cNvPr id="32" name="Text Placeholder 33"/>
            <p:cNvSpPr txBox="1">
              <a:spLocks/>
            </p:cNvSpPr>
            <p:nvPr/>
          </p:nvSpPr>
          <p:spPr>
            <a:xfrm>
              <a:off x="5008864" y="5205011"/>
              <a:ext cx="2047256"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400" b="1" dirty="0">
                  <a:latin typeface="+mn-lt"/>
                </a:rPr>
                <a:t>Content Strategy</a:t>
              </a:r>
            </a:p>
          </p:txBody>
        </p:sp>
      </p:grpSp>
      <p:grpSp>
        <p:nvGrpSpPr>
          <p:cNvPr id="33" name="Group 32"/>
          <p:cNvGrpSpPr/>
          <p:nvPr/>
        </p:nvGrpSpPr>
        <p:grpSpPr>
          <a:xfrm>
            <a:off x="7789446" y="5513465"/>
            <a:ext cx="2047256" cy="1154107"/>
            <a:chOff x="5008864" y="5205011"/>
            <a:chExt cx="2047256" cy="1154107"/>
          </a:xfrm>
        </p:grpSpPr>
        <p:sp>
          <p:nvSpPr>
            <p:cNvPr id="34" name="Text Placeholder 32"/>
            <p:cNvSpPr txBox="1">
              <a:spLocks/>
            </p:cNvSpPr>
            <p:nvPr/>
          </p:nvSpPr>
          <p:spPr>
            <a:xfrm>
              <a:off x="5008864" y="5454847"/>
              <a:ext cx="2047256" cy="9042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en-US" sz="1200" dirty="0">
                  <a:latin typeface="+mn-lt"/>
                </a:rPr>
                <a:t>Lemon drops oat cake oat cake sugar plum sweet</a:t>
              </a:r>
            </a:p>
          </p:txBody>
        </p:sp>
        <p:sp>
          <p:nvSpPr>
            <p:cNvPr id="35" name="Text Placeholder 33"/>
            <p:cNvSpPr txBox="1">
              <a:spLocks/>
            </p:cNvSpPr>
            <p:nvPr/>
          </p:nvSpPr>
          <p:spPr>
            <a:xfrm>
              <a:off x="5008864" y="5205011"/>
              <a:ext cx="2047256"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400" b="1" dirty="0">
                  <a:latin typeface="+mn-lt"/>
                </a:rPr>
                <a:t>Content Strategy</a:t>
              </a:r>
            </a:p>
          </p:txBody>
        </p:sp>
      </p:grpSp>
      <p:grpSp>
        <p:nvGrpSpPr>
          <p:cNvPr id="36" name="Group 35"/>
          <p:cNvGrpSpPr/>
          <p:nvPr/>
        </p:nvGrpSpPr>
        <p:grpSpPr>
          <a:xfrm>
            <a:off x="2428226" y="2046003"/>
            <a:ext cx="2047256" cy="1154107"/>
            <a:chOff x="5008864" y="5205011"/>
            <a:chExt cx="2047256" cy="1154107"/>
          </a:xfrm>
        </p:grpSpPr>
        <p:sp>
          <p:nvSpPr>
            <p:cNvPr id="37" name="Text Placeholder 32"/>
            <p:cNvSpPr txBox="1">
              <a:spLocks/>
            </p:cNvSpPr>
            <p:nvPr/>
          </p:nvSpPr>
          <p:spPr>
            <a:xfrm>
              <a:off x="5008864" y="5454847"/>
              <a:ext cx="2047256" cy="9042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en-US" sz="1200" dirty="0">
                  <a:latin typeface="+mn-lt"/>
                </a:rPr>
                <a:t>Lemon drops oat cake oat cake sugar plum sweet</a:t>
              </a:r>
            </a:p>
          </p:txBody>
        </p:sp>
        <p:sp>
          <p:nvSpPr>
            <p:cNvPr id="38" name="Text Placeholder 33"/>
            <p:cNvSpPr txBox="1">
              <a:spLocks/>
            </p:cNvSpPr>
            <p:nvPr/>
          </p:nvSpPr>
          <p:spPr>
            <a:xfrm>
              <a:off x="5008864" y="5205011"/>
              <a:ext cx="2047256"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400" b="1" dirty="0">
                  <a:latin typeface="+mn-lt"/>
                </a:rPr>
                <a:t>Content Strategy</a:t>
              </a:r>
            </a:p>
          </p:txBody>
        </p:sp>
      </p:grpSp>
      <p:grpSp>
        <p:nvGrpSpPr>
          <p:cNvPr id="39" name="Group 38"/>
          <p:cNvGrpSpPr/>
          <p:nvPr/>
        </p:nvGrpSpPr>
        <p:grpSpPr>
          <a:xfrm>
            <a:off x="6013323" y="2046003"/>
            <a:ext cx="2047256" cy="1154107"/>
            <a:chOff x="5008864" y="5205011"/>
            <a:chExt cx="2047256" cy="1154107"/>
          </a:xfrm>
        </p:grpSpPr>
        <p:sp>
          <p:nvSpPr>
            <p:cNvPr id="40" name="Text Placeholder 32"/>
            <p:cNvSpPr txBox="1">
              <a:spLocks/>
            </p:cNvSpPr>
            <p:nvPr/>
          </p:nvSpPr>
          <p:spPr>
            <a:xfrm>
              <a:off x="5008864" y="5454847"/>
              <a:ext cx="2047256" cy="9042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en-US" sz="1200" dirty="0">
                  <a:latin typeface="+mn-lt"/>
                </a:rPr>
                <a:t>Lemon drops oat cake oat cake sugar plum sweet</a:t>
              </a:r>
            </a:p>
          </p:txBody>
        </p:sp>
        <p:sp>
          <p:nvSpPr>
            <p:cNvPr id="41" name="Text Placeholder 33"/>
            <p:cNvSpPr txBox="1">
              <a:spLocks/>
            </p:cNvSpPr>
            <p:nvPr/>
          </p:nvSpPr>
          <p:spPr>
            <a:xfrm>
              <a:off x="5008864" y="5205011"/>
              <a:ext cx="2047256"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400" b="1" dirty="0">
                  <a:latin typeface="+mn-lt"/>
                </a:rPr>
                <a:t>Content Strategy</a:t>
              </a:r>
            </a:p>
          </p:txBody>
        </p:sp>
      </p:grpSp>
      <p:grpSp>
        <p:nvGrpSpPr>
          <p:cNvPr id="42" name="Group 41"/>
          <p:cNvGrpSpPr/>
          <p:nvPr/>
        </p:nvGrpSpPr>
        <p:grpSpPr>
          <a:xfrm>
            <a:off x="9534867" y="2046003"/>
            <a:ext cx="2047256" cy="1154107"/>
            <a:chOff x="5008864" y="5205011"/>
            <a:chExt cx="2047256" cy="1154107"/>
          </a:xfrm>
        </p:grpSpPr>
        <p:sp>
          <p:nvSpPr>
            <p:cNvPr id="43" name="Text Placeholder 32"/>
            <p:cNvSpPr txBox="1">
              <a:spLocks/>
            </p:cNvSpPr>
            <p:nvPr/>
          </p:nvSpPr>
          <p:spPr>
            <a:xfrm>
              <a:off x="5008864" y="5454847"/>
              <a:ext cx="2047256" cy="9042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en-US" sz="1200" dirty="0">
                  <a:latin typeface="+mn-lt"/>
                </a:rPr>
                <a:t>Lemon drops oat cake oat cake sugar plum sweet</a:t>
              </a:r>
            </a:p>
          </p:txBody>
        </p:sp>
        <p:sp>
          <p:nvSpPr>
            <p:cNvPr id="44" name="Text Placeholder 33"/>
            <p:cNvSpPr txBox="1">
              <a:spLocks/>
            </p:cNvSpPr>
            <p:nvPr/>
          </p:nvSpPr>
          <p:spPr>
            <a:xfrm>
              <a:off x="5008864" y="5205011"/>
              <a:ext cx="2047256"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400" b="1" dirty="0">
                  <a:latin typeface="+mn-lt"/>
                </a:rPr>
                <a:t>Content Strategy</a:t>
              </a:r>
            </a:p>
          </p:txBody>
        </p:sp>
      </p:grpSp>
      <p:grpSp>
        <p:nvGrpSpPr>
          <p:cNvPr id="45" name="Group 44"/>
          <p:cNvGrpSpPr/>
          <p:nvPr/>
        </p:nvGrpSpPr>
        <p:grpSpPr>
          <a:xfrm>
            <a:off x="6859165" y="3604117"/>
            <a:ext cx="355572" cy="338477"/>
            <a:chOff x="10755313" y="220663"/>
            <a:chExt cx="990600" cy="942975"/>
          </a:xfrm>
          <a:solidFill>
            <a:schemeClr val="bg1"/>
          </a:solidFill>
        </p:grpSpPr>
        <p:sp>
          <p:nvSpPr>
            <p:cNvPr id="46" name="Freeform 24"/>
            <p:cNvSpPr>
              <a:spLocks noEditPoints="1"/>
            </p:cNvSpPr>
            <p:nvPr/>
          </p:nvSpPr>
          <p:spPr bwMode="auto">
            <a:xfrm>
              <a:off x="10755313" y="220663"/>
              <a:ext cx="990600" cy="942975"/>
            </a:xfrm>
            <a:custGeom>
              <a:avLst/>
              <a:gdLst>
                <a:gd name="T0" fmla="*/ 239 w 261"/>
                <a:gd name="T1" fmla="*/ 0 h 248"/>
                <a:gd name="T2" fmla="*/ 22 w 261"/>
                <a:gd name="T3" fmla="*/ 0 h 248"/>
                <a:gd name="T4" fmla="*/ 0 w 261"/>
                <a:gd name="T5" fmla="*/ 22 h 248"/>
                <a:gd name="T6" fmla="*/ 0 w 261"/>
                <a:gd name="T7" fmla="*/ 190 h 248"/>
                <a:gd name="T8" fmla="*/ 22 w 261"/>
                <a:gd name="T9" fmla="*/ 212 h 248"/>
                <a:gd name="T10" fmla="*/ 88 w 261"/>
                <a:gd name="T11" fmla="*/ 212 h 248"/>
                <a:gd name="T12" fmla="*/ 76 w 261"/>
                <a:gd name="T13" fmla="*/ 224 h 248"/>
                <a:gd name="T14" fmla="*/ 70 w 261"/>
                <a:gd name="T15" fmla="*/ 231 h 248"/>
                <a:gd name="T16" fmla="*/ 70 w 261"/>
                <a:gd name="T17" fmla="*/ 241 h 248"/>
                <a:gd name="T18" fmla="*/ 86 w 261"/>
                <a:gd name="T19" fmla="*/ 248 h 248"/>
                <a:gd name="T20" fmla="*/ 175 w 261"/>
                <a:gd name="T21" fmla="*/ 248 h 248"/>
                <a:gd name="T22" fmla="*/ 191 w 261"/>
                <a:gd name="T23" fmla="*/ 241 h 248"/>
                <a:gd name="T24" fmla="*/ 191 w 261"/>
                <a:gd name="T25" fmla="*/ 231 h 248"/>
                <a:gd name="T26" fmla="*/ 185 w 261"/>
                <a:gd name="T27" fmla="*/ 224 h 248"/>
                <a:gd name="T28" fmla="*/ 173 w 261"/>
                <a:gd name="T29" fmla="*/ 212 h 248"/>
                <a:gd name="T30" fmla="*/ 239 w 261"/>
                <a:gd name="T31" fmla="*/ 212 h 248"/>
                <a:gd name="T32" fmla="*/ 261 w 261"/>
                <a:gd name="T33" fmla="*/ 190 h 248"/>
                <a:gd name="T34" fmla="*/ 261 w 261"/>
                <a:gd name="T35" fmla="*/ 22 h 248"/>
                <a:gd name="T36" fmla="*/ 239 w 261"/>
                <a:gd name="T37" fmla="*/ 0 h 248"/>
                <a:gd name="T38" fmla="*/ 179 w 261"/>
                <a:gd name="T39" fmla="*/ 230 h 248"/>
                <a:gd name="T40" fmla="*/ 184 w 261"/>
                <a:gd name="T41" fmla="*/ 236 h 248"/>
                <a:gd name="T42" fmla="*/ 184 w 261"/>
                <a:gd name="T43" fmla="*/ 238 h 248"/>
                <a:gd name="T44" fmla="*/ 175 w 261"/>
                <a:gd name="T45" fmla="*/ 240 h 248"/>
                <a:gd name="T46" fmla="*/ 86 w 261"/>
                <a:gd name="T47" fmla="*/ 240 h 248"/>
                <a:gd name="T48" fmla="*/ 77 w 261"/>
                <a:gd name="T49" fmla="*/ 238 h 248"/>
                <a:gd name="T50" fmla="*/ 77 w 261"/>
                <a:gd name="T51" fmla="*/ 236 h 248"/>
                <a:gd name="T52" fmla="*/ 77 w 261"/>
                <a:gd name="T53" fmla="*/ 236 h 248"/>
                <a:gd name="T54" fmla="*/ 82 w 261"/>
                <a:gd name="T55" fmla="*/ 230 h 248"/>
                <a:gd name="T56" fmla="*/ 98 w 261"/>
                <a:gd name="T57" fmla="*/ 212 h 248"/>
                <a:gd name="T58" fmla="*/ 163 w 261"/>
                <a:gd name="T59" fmla="*/ 212 h 248"/>
                <a:gd name="T60" fmla="*/ 179 w 261"/>
                <a:gd name="T61" fmla="*/ 230 h 248"/>
                <a:gd name="T62" fmla="*/ 245 w 261"/>
                <a:gd name="T63" fmla="*/ 190 h 248"/>
                <a:gd name="T64" fmla="*/ 239 w 261"/>
                <a:gd name="T65" fmla="*/ 196 h 248"/>
                <a:gd name="T66" fmla="*/ 22 w 261"/>
                <a:gd name="T67" fmla="*/ 196 h 248"/>
                <a:gd name="T68" fmla="*/ 16 w 261"/>
                <a:gd name="T69" fmla="*/ 190 h 248"/>
                <a:gd name="T70" fmla="*/ 16 w 261"/>
                <a:gd name="T71" fmla="*/ 22 h 248"/>
                <a:gd name="T72" fmla="*/ 22 w 261"/>
                <a:gd name="T73" fmla="*/ 16 h 248"/>
                <a:gd name="T74" fmla="*/ 239 w 261"/>
                <a:gd name="T75" fmla="*/ 16 h 248"/>
                <a:gd name="T76" fmla="*/ 245 w 261"/>
                <a:gd name="T77" fmla="*/ 22 h 248"/>
                <a:gd name="T78" fmla="*/ 245 w 261"/>
                <a:gd name="T79" fmla="*/ 19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1" h="248">
                  <a:moveTo>
                    <a:pt x="239" y="0"/>
                  </a:moveTo>
                  <a:cubicBezTo>
                    <a:pt x="22" y="0"/>
                    <a:pt x="22" y="0"/>
                    <a:pt x="22" y="0"/>
                  </a:cubicBezTo>
                  <a:cubicBezTo>
                    <a:pt x="10" y="0"/>
                    <a:pt x="0" y="10"/>
                    <a:pt x="0" y="22"/>
                  </a:cubicBezTo>
                  <a:cubicBezTo>
                    <a:pt x="0" y="190"/>
                    <a:pt x="0" y="190"/>
                    <a:pt x="0" y="190"/>
                  </a:cubicBezTo>
                  <a:cubicBezTo>
                    <a:pt x="0" y="202"/>
                    <a:pt x="10" y="212"/>
                    <a:pt x="22" y="212"/>
                  </a:cubicBezTo>
                  <a:cubicBezTo>
                    <a:pt x="88" y="212"/>
                    <a:pt x="88" y="212"/>
                    <a:pt x="88" y="212"/>
                  </a:cubicBezTo>
                  <a:cubicBezTo>
                    <a:pt x="85" y="216"/>
                    <a:pt x="79" y="222"/>
                    <a:pt x="76" y="224"/>
                  </a:cubicBezTo>
                  <a:cubicBezTo>
                    <a:pt x="74" y="227"/>
                    <a:pt x="71" y="229"/>
                    <a:pt x="70" y="231"/>
                  </a:cubicBezTo>
                  <a:cubicBezTo>
                    <a:pt x="69" y="233"/>
                    <a:pt x="68" y="237"/>
                    <a:pt x="70" y="241"/>
                  </a:cubicBezTo>
                  <a:cubicBezTo>
                    <a:pt x="71" y="244"/>
                    <a:pt x="76" y="248"/>
                    <a:pt x="86" y="248"/>
                  </a:cubicBezTo>
                  <a:cubicBezTo>
                    <a:pt x="175" y="248"/>
                    <a:pt x="175" y="248"/>
                    <a:pt x="175" y="248"/>
                  </a:cubicBezTo>
                  <a:cubicBezTo>
                    <a:pt x="185" y="248"/>
                    <a:pt x="190" y="244"/>
                    <a:pt x="191" y="241"/>
                  </a:cubicBezTo>
                  <a:cubicBezTo>
                    <a:pt x="193" y="237"/>
                    <a:pt x="192" y="233"/>
                    <a:pt x="191" y="231"/>
                  </a:cubicBezTo>
                  <a:cubicBezTo>
                    <a:pt x="190" y="229"/>
                    <a:pt x="187" y="227"/>
                    <a:pt x="185" y="224"/>
                  </a:cubicBezTo>
                  <a:cubicBezTo>
                    <a:pt x="182" y="222"/>
                    <a:pt x="176" y="216"/>
                    <a:pt x="173" y="212"/>
                  </a:cubicBezTo>
                  <a:cubicBezTo>
                    <a:pt x="239" y="212"/>
                    <a:pt x="239" y="212"/>
                    <a:pt x="239" y="212"/>
                  </a:cubicBezTo>
                  <a:cubicBezTo>
                    <a:pt x="251" y="212"/>
                    <a:pt x="261" y="202"/>
                    <a:pt x="261" y="190"/>
                  </a:cubicBezTo>
                  <a:cubicBezTo>
                    <a:pt x="261" y="22"/>
                    <a:pt x="261" y="22"/>
                    <a:pt x="261" y="22"/>
                  </a:cubicBezTo>
                  <a:cubicBezTo>
                    <a:pt x="261" y="10"/>
                    <a:pt x="251" y="0"/>
                    <a:pt x="239" y="0"/>
                  </a:cubicBezTo>
                  <a:close/>
                  <a:moveTo>
                    <a:pt x="179" y="230"/>
                  </a:moveTo>
                  <a:cubicBezTo>
                    <a:pt x="181" y="233"/>
                    <a:pt x="183" y="235"/>
                    <a:pt x="184" y="236"/>
                  </a:cubicBezTo>
                  <a:cubicBezTo>
                    <a:pt x="184" y="236"/>
                    <a:pt x="185" y="237"/>
                    <a:pt x="184" y="238"/>
                  </a:cubicBezTo>
                  <a:cubicBezTo>
                    <a:pt x="183" y="239"/>
                    <a:pt x="179" y="240"/>
                    <a:pt x="175" y="240"/>
                  </a:cubicBezTo>
                  <a:cubicBezTo>
                    <a:pt x="86" y="240"/>
                    <a:pt x="86" y="240"/>
                    <a:pt x="86" y="240"/>
                  </a:cubicBezTo>
                  <a:cubicBezTo>
                    <a:pt x="82" y="240"/>
                    <a:pt x="78" y="239"/>
                    <a:pt x="77" y="238"/>
                  </a:cubicBezTo>
                  <a:cubicBezTo>
                    <a:pt x="77" y="237"/>
                    <a:pt x="77" y="236"/>
                    <a:pt x="77" y="236"/>
                  </a:cubicBezTo>
                  <a:cubicBezTo>
                    <a:pt x="77" y="236"/>
                    <a:pt x="77" y="236"/>
                    <a:pt x="77" y="236"/>
                  </a:cubicBezTo>
                  <a:cubicBezTo>
                    <a:pt x="78" y="235"/>
                    <a:pt x="80" y="233"/>
                    <a:pt x="82" y="230"/>
                  </a:cubicBezTo>
                  <a:cubicBezTo>
                    <a:pt x="89" y="223"/>
                    <a:pt x="95" y="217"/>
                    <a:pt x="98" y="212"/>
                  </a:cubicBezTo>
                  <a:cubicBezTo>
                    <a:pt x="163" y="212"/>
                    <a:pt x="163" y="212"/>
                    <a:pt x="163" y="212"/>
                  </a:cubicBezTo>
                  <a:cubicBezTo>
                    <a:pt x="166" y="217"/>
                    <a:pt x="172" y="223"/>
                    <a:pt x="179" y="230"/>
                  </a:cubicBezTo>
                  <a:close/>
                  <a:moveTo>
                    <a:pt x="245" y="190"/>
                  </a:moveTo>
                  <a:cubicBezTo>
                    <a:pt x="245" y="193"/>
                    <a:pt x="242" y="196"/>
                    <a:pt x="239" y="196"/>
                  </a:cubicBezTo>
                  <a:cubicBezTo>
                    <a:pt x="22" y="196"/>
                    <a:pt x="22" y="196"/>
                    <a:pt x="22" y="196"/>
                  </a:cubicBezTo>
                  <a:cubicBezTo>
                    <a:pt x="19" y="196"/>
                    <a:pt x="16" y="193"/>
                    <a:pt x="16" y="190"/>
                  </a:cubicBezTo>
                  <a:cubicBezTo>
                    <a:pt x="16" y="22"/>
                    <a:pt x="16" y="22"/>
                    <a:pt x="16" y="22"/>
                  </a:cubicBezTo>
                  <a:cubicBezTo>
                    <a:pt x="16" y="19"/>
                    <a:pt x="19" y="16"/>
                    <a:pt x="22" y="16"/>
                  </a:cubicBezTo>
                  <a:cubicBezTo>
                    <a:pt x="239" y="16"/>
                    <a:pt x="239" y="16"/>
                    <a:pt x="239" y="16"/>
                  </a:cubicBezTo>
                  <a:cubicBezTo>
                    <a:pt x="242" y="16"/>
                    <a:pt x="245" y="19"/>
                    <a:pt x="245" y="22"/>
                  </a:cubicBezTo>
                  <a:lnTo>
                    <a:pt x="245" y="1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7" name="Freeform 25"/>
            <p:cNvSpPr>
              <a:spLocks noEditPoints="1"/>
            </p:cNvSpPr>
            <p:nvPr/>
          </p:nvSpPr>
          <p:spPr bwMode="auto">
            <a:xfrm>
              <a:off x="10879138" y="342901"/>
              <a:ext cx="741363" cy="498475"/>
            </a:xfrm>
            <a:custGeom>
              <a:avLst/>
              <a:gdLst>
                <a:gd name="T0" fmla="*/ 182 w 195"/>
                <a:gd name="T1" fmla="*/ 0 h 131"/>
                <a:gd name="T2" fmla="*/ 13 w 195"/>
                <a:gd name="T3" fmla="*/ 0 h 131"/>
                <a:gd name="T4" fmla="*/ 0 w 195"/>
                <a:gd name="T5" fmla="*/ 14 h 131"/>
                <a:gd name="T6" fmla="*/ 0 w 195"/>
                <a:gd name="T7" fmla="*/ 117 h 131"/>
                <a:gd name="T8" fmla="*/ 13 w 195"/>
                <a:gd name="T9" fmla="*/ 131 h 131"/>
                <a:gd name="T10" fmla="*/ 182 w 195"/>
                <a:gd name="T11" fmla="*/ 131 h 131"/>
                <a:gd name="T12" fmla="*/ 195 w 195"/>
                <a:gd name="T13" fmla="*/ 117 h 131"/>
                <a:gd name="T14" fmla="*/ 195 w 195"/>
                <a:gd name="T15" fmla="*/ 14 h 131"/>
                <a:gd name="T16" fmla="*/ 182 w 195"/>
                <a:gd name="T17" fmla="*/ 0 h 131"/>
                <a:gd name="T18" fmla="*/ 13 w 195"/>
                <a:gd name="T19" fmla="*/ 9 h 131"/>
                <a:gd name="T20" fmla="*/ 182 w 195"/>
                <a:gd name="T21" fmla="*/ 9 h 131"/>
                <a:gd name="T22" fmla="*/ 187 w 195"/>
                <a:gd name="T23" fmla="*/ 14 h 131"/>
                <a:gd name="T24" fmla="*/ 187 w 195"/>
                <a:gd name="T25" fmla="*/ 48 h 131"/>
                <a:gd name="T26" fmla="*/ 154 w 195"/>
                <a:gd name="T27" fmla="*/ 85 h 131"/>
                <a:gd name="T28" fmla="*/ 125 w 195"/>
                <a:gd name="T29" fmla="*/ 47 h 131"/>
                <a:gd name="T30" fmla="*/ 122 w 195"/>
                <a:gd name="T31" fmla="*/ 45 h 131"/>
                <a:gd name="T32" fmla="*/ 119 w 195"/>
                <a:gd name="T33" fmla="*/ 47 h 131"/>
                <a:gd name="T34" fmla="*/ 81 w 195"/>
                <a:gd name="T35" fmla="*/ 100 h 131"/>
                <a:gd name="T36" fmla="*/ 51 w 195"/>
                <a:gd name="T37" fmla="*/ 71 h 131"/>
                <a:gd name="T38" fmla="*/ 46 w 195"/>
                <a:gd name="T39" fmla="*/ 71 h 131"/>
                <a:gd name="T40" fmla="*/ 8 w 195"/>
                <a:gd name="T41" fmla="*/ 105 h 131"/>
                <a:gd name="T42" fmla="*/ 8 w 195"/>
                <a:gd name="T43" fmla="*/ 14 h 131"/>
                <a:gd name="T44" fmla="*/ 13 w 195"/>
                <a:gd name="T45" fmla="*/ 9 h 131"/>
                <a:gd name="T46" fmla="*/ 182 w 195"/>
                <a:gd name="T47" fmla="*/ 123 h 131"/>
                <a:gd name="T48" fmla="*/ 13 w 195"/>
                <a:gd name="T49" fmla="*/ 123 h 131"/>
                <a:gd name="T50" fmla="*/ 8 w 195"/>
                <a:gd name="T51" fmla="*/ 117 h 131"/>
                <a:gd name="T52" fmla="*/ 8 w 195"/>
                <a:gd name="T53" fmla="*/ 116 h 131"/>
                <a:gd name="T54" fmla="*/ 48 w 195"/>
                <a:gd name="T55" fmla="*/ 79 h 131"/>
                <a:gd name="T56" fmla="*/ 78 w 195"/>
                <a:gd name="T57" fmla="*/ 109 h 131"/>
                <a:gd name="T58" fmla="*/ 82 w 195"/>
                <a:gd name="T59" fmla="*/ 110 h 131"/>
                <a:gd name="T60" fmla="*/ 85 w 195"/>
                <a:gd name="T61" fmla="*/ 109 h 131"/>
                <a:gd name="T62" fmla="*/ 122 w 195"/>
                <a:gd name="T63" fmla="*/ 56 h 131"/>
                <a:gd name="T64" fmla="*/ 151 w 195"/>
                <a:gd name="T65" fmla="*/ 94 h 131"/>
                <a:gd name="T66" fmla="*/ 154 w 195"/>
                <a:gd name="T67" fmla="*/ 95 h 131"/>
                <a:gd name="T68" fmla="*/ 157 w 195"/>
                <a:gd name="T69" fmla="*/ 94 h 131"/>
                <a:gd name="T70" fmla="*/ 187 w 195"/>
                <a:gd name="T71" fmla="*/ 60 h 131"/>
                <a:gd name="T72" fmla="*/ 187 w 195"/>
                <a:gd name="T73" fmla="*/ 117 h 131"/>
                <a:gd name="T74" fmla="*/ 182 w 195"/>
                <a:gd name="T75" fmla="*/ 12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5" h="131">
                  <a:moveTo>
                    <a:pt x="182" y="0"/>
                  </a:moveTo>
                  <a:cubicBezTo>
                    <a:pt x="13" y="0"/>
                    <a:pt x="13" y="0"/>
                    <a:pt x="13" y="0"/>
                  </a:cubicBezTo>
                  <a:cubicBezTo>
                    <a:pt x="6" y="0"/>
                    <a:pt x="0" y="7"/>
                    <a:pt x="0" y="14"/>
                  </a:cubicBezTo>
                  <a:cubicBezTo>
                    <a:pt x="0" y="117"/>
                    <a:pt x="0" y="117"/>
                    <a:pt x="0" y="117"/>
                  </a:cubicBezTo>
                  <a:cubicBezTo>
                    <a:pt x="0" y="125"/>
                    <a:pt x="6" y="131"/>
                    <a:pt x="13" y="131"/>
                  </a:cubicBezTo>
                  <a:cubicBezTo>
                    <a:pt x="182" y="131"/>
                    <a:pt x="182" y="131"/>
                    <a:pt x="182" y="131"/>
                  </a:cubicBezTo>
                  <a:cubicBezTo>
                    <a:pt x="189" y="131"/>
                    <a:pt x="195" y="125"/>
                    <a:pt x="195" y="117"/>
                  </a:cubicBezTo>
                  <a:cubicBezTo>
                    <a:pt x="195" y="14"/>
                    <a:pt x="195" y="14"/>
                    <a:pt x="195" y="14"/>
                  </a:cubicBezTo>
                  <a:cubicBezTo>
                    <a:pt x="195" y="7"/>
                    <a:pt x="189" y="0"/>
                    <a:pt x="182" y="0"/>
                  </a:cubicBezTo>
                  <a:close/>
                  <a:moveTo>
                    <a:pt x="13" y="9"/>
                  </a:moveTo>
                  <a:cubicBezTo>
                    <a:pt x="182" y="9"/>
                    <a:pt x="182" y="9"/>
                    <a:pt x="182" y="9"/>
                  </a:cubicBezTo>
                  <a:cubicBezTo>
                    <a:pt x="185" y="9"/>
                    <a:pt x="187" y="11"/>
                    <a:pt x="187" y="14"/>
                  </a:cubicBezTo>
                  <a:cubicBezTo>
                    <a:pt x="187" y="48"/>
                    <a:pt x="187" y="48"/>
                    <a:pt x="187" y="48"/>
                  </a:cubicBezTo>
                  <a:cubicBezTo>
                    <a:pt x="154" y="85"/>
                    <a:pt x="154" y="85"/>
                    <a:pt x="154" y="85"/>
                  </a:cubicBezTo>
                  <a:cubicBezTo>
                    <a:pt x="125" y="47"/>
                    <a:pt x="125" y="47"/>
                    <a:pt x="125" y="47"/>
                  </a:cubicBezTo>
                  <a:cubicBezTo>
                    <a:pt x="124" y="46"/>
                    <a:pt x="123" y="45"/>
                    <a:pt x="122" y="45"/>
                  </a:cubicBezTo>
                  <a:cubicBezTo>
                    <a:pt x="121" y="45"/>
                    <a:pt x="119" y="46"/>
                    <a:pt x="119" y="47"/>
                  </a:cubicBezTo>
                  <a:cubicBezTo>
                    <a:pt x="81" y="100"/>
                    <a:pt x="81" y="100"/>
                    <a:pt x="81" y="100"/>
                  </a:cubicBezTo>
                  <a:cubicBezTo>
                    <a:pt x="51" y="71"/>
                    <a:pt x="51" y="71"/>
                    <a:pt x="51" y="71"/>
                  </a:cubicBezTo>
                  <a:cubicBezTo>
                    <a:pt x="50" y="69"/>
                    <a:pt x="47" y="69"/>
                    <a:pt x="46" y="71"/>
                  </a:cubicBezTo>
                  <a:cubicBezTo>
                    <a:pt x="8" y="105"/>
                    <a:pt x="8" y="105"/>
                    <a:pt x="8" y="105"/>
                  </a:cubicBezTo>
                  <a:cubicBezTo>
                    <a:pt x="8" y="14"/>
                    <a:pt x="8" y="14"/>
                    <a:pt x="8" y="14"/>
                  </a:cubicBezTo>
                  <a:cubicBezTo>
                    <a:pt x="8" y="11"/>
                    <a:pt x="10" y="9"/>
                    <a:pt x="13" y="9"/>
                  </a:cubicBezTo>
                  <a:close/>
                  <a:moveTo>
                    <a:pt x="182" y="123"/>
                  </a:moveTo>
                  <a:cubicBezTo>
                    <a:pt x="13" y="123"/>
                    <a:pt x="13" y="123"/>
                    <a:pt x="13" y="123"/>
                  </a:cubicBezTo>
                  <a:cubicBezTo>
                    <a:pt x="10" y="123"/>
                    <a:pt x="8" y="120"/>
                    <a:pt x="8" y="117"/>
                  </a:cubicBezTo>
                  <a:cubicBezTo>
                    <a:pt x="8" y="116"/>
                    <a:pt x="8" y="116"/>
                    <a:pt x="8" y="116"/>
                  </a:cubicBezTo>
                  <a:cubicBezTo>
                    <a:pt x="48" y="79"/>
                    <a:pt x="48" y="79"/>
                    <a:pt x="48" y="79"/>
                  </a:cubicBezTo>
                  <a:cubicBezTo>
                    <a:pt x="78" y="109"/>
                    <a:pt x="78" y="109"/>
                    <a:pt x="78" y="109"/>
                  </a:cubicBezTo>
                  <a:cubicBezTo>
                    <a:pt x="79" y="110"/>
                    <a:pt x="80" y="111"/>
                    <a:pt x="82" y="110"/>
                  </a:cubicBezTo>
                  <a:cubicBezTo>
                    <a:pt x="83" y="110"/>
                    <a:pt x="84" y="110"/>
                    <a:pt x="85" y="109"/>
                  </a:cubicBezTo>
                  <a:cubicBezTo>
                    <a:pt x="122" y="56"/>
                    <a:pt x="122" y="56"/>
                    <a:pt x="122" y="56"/>
                  </a:cubicBezTo>
                  <a:cubicBezTo>
                    <a:pt x="151" y="94"/>
                    <a:pt x="151" y="94"/>
                    <a:pt x="151" y="94"/>
                  </a:cubicBezTo>
                  <a:cubicBezTo>
                    <a:pt x="152" y="95"/>
                    <a:pt x="153" y="95"/>
                    <a:pt x="154" y="95"/>
                  </a:cubicBezTo>
                  <a:cubicBezTo>
                    <a:pt x="155" y="95"/>
                    <a:pt x="156" y="95"/>
                    <a:pt x="157" y="94"/>
                  </a:cubicBezTo>
                  <a:cubicBezTo>
                    <a:pt x="187" y="60"/>
                    <a:pt x="187" y="60"/>
                    <a:pt x="187" y="60"/>
                  </a:cubicBezTo>
                  <a:cubicBezTo>
                    <a:pt x="187" y="117"/>
                    <a:pt x="187" y="117"/>
                    <a:pt x="187" y="117"/>
                  </a:cubicBezTo>
                  <a:cubicBezTo>
                    <a:pt x="187" y="120"/>
                    <a:pt x="185" y="123"/>
                    <a:pt x="182"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8" name="Freeform 26"/>
            <p:cNvSpPr>
              <a:spLocks noEditPoints="1"/>
            </p:cNvSpPr>
            <p:nvPr/>
          </p:nvSpPr>
          <p:spPr bwMode="auto">
            <a:xfrm>
              <a:off x="11202988" y="855663"/>
              <a:ext cx="93663" cy="92075"/>
            </a:xfrm>
            <a:custGeom>
              <a:avLst/>
              <a:gdLst>
                <a:gd name="T0" fmla="*/ 13 w 25"/>
                <a:gd name="T1" fmla="*/ 0 h 24"/>
                <a:gd name="T2" fmla="*/ 0 w 25"/>
                <a:gd name="T3" fmla="*/ 12 h 24"/>
                <a:gd name="T4" fmla="*/ 13 w 25"/>
                <a:gd name="T5" fmla="*/ 24 h 24"/>
                <a:gd name="T6" fmla="*/ 25 w 25"/>
                <a:gd name="T7" fmla="*/ 12 h 24"/>
                <a:gd name="T8" fmla="*/ 13 w 25"/>
                <a:gd name="T9" fmla="*/ 0 h 24"/>
                <a:gd name="T10" fmla="*/ 13 w 25"/>
                <a:gd name="T11" fmla="*/ 16 h 24"/>
                <a:gd name="T12" fmla="*/ 8 w 25"/>
                <a:gd name="T13" fmla="*/ 12 h 24"/>
                <a:gd name="T14" fmla="*/ 13 w 25"/>
                <a:gd name="T15" fmla="*/ 8 h 24"/>
                <a:gd name="T16" fmla="*/ 17 w 25"/>
                <a:gd name="T17" fmla="*/ 12 h 24"/>
                <a:gd name="T18" fmla="*/ 13 w 25"/>
                <a:gd name="T19"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4">
                  <a:moveTo>
                    <a:pt x="13" y="0"/>
                  </a:moveTo>
                  <a:cubicBezTo>
                    <a:pt x="6" y="0"/>
                    <a:pt x="0" y="5"/>
                    <a:pt x="0" y="12"/>
                  </a:cubicBezTo>
                  <a:cubicBezTo>
                    <a:pt x="0" y="19"/>
                    <a:pt x="6" y="24"/>
                    <a:pt x="13" y="24"/>
                  </a:cubicBezTo>
                  <a:cubicBezTo>
                    <a:pt x="19" y="24"/>
                    <a:pt x="25" y="19"/>
                    <a:pt x="25" y="12"/>
                  </a:cubicBezTo>
                  <a:cubicBezTo>
                    <a:pt x="25" y="5"/>
                    <a:pt x="19" y="0"/>
                    <a:pt x="13" y="0"/>
                  </a:cubicBezTo>
                  <a:close/>
                  <a:moveTo>
                    <a:pt x="13" y="16"/>
                  </a:moveTo>
                  <a:cubicBezTo>
                    <a:pt x="10" y="16"/>
                    <a:pt x="8" y="14"/>
                    <a:pt x="8" y="12"/>
                  </a:cubicBezTo>
                  <a:cubicBezTo>
                    <a:pt x="8" y="10"/>
                    <a:pt x="10" y="8"/>
                    <a:pt x="13" y="8"/>
                  </a:cubicBezTo>
                  <a:cubicBezTo>
                    <a:pt x="15" y="8"/>
                    <a:pt x="17" y="10"/>
                    <a:pt x="17" y="12"/>
                  </a:cubicBezTo>
                  <a:cubicBezTo>
                    <a:pt x="17" y="14"/>
                    <a:pt x="15" y="16"/>
                    <a:pt x="13"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49" name="Freeform 53"/>
          <p:cNvSpPr>
            <a:spLocks noEditPoints="1"/>
          </p:cNvSpPr>
          <p:nvPr/>
        </p:nvSpPr>
        <p:spPr bwMode="auto">
          <a:xfrm>
            <a:off x="1494349" y="4254227"/>
            <a:ext cx="402747" cy="383101"/>
          </a:xfrm>
          <a:custGeom>
            <a:avLst/>
            <a:gdLst>
              <a:gd name="T0" fmla="*/ 96 w 122"/>
              <a:gd name="T1" fmla="*/ 116 h 116"/>
              <a:gd name="T2" fmla="*/ 94 w 122"/>
              <a:gd name="T3" fmla="*/ 116 h 116"/>
              <a:gd name="T4" fmla="*/ 61 w 122"/>
              <a:gd name="T5" fmla="*/ 100 h 116"/>
              <a:gd name="T6" fmla="*/ 28 w 122"/>
              <a:gd name="T7" fmla="*/ 116 h 116"/>
              <a:gd name="T8" fmla="*/ 24 w 122"/>
              <a:gd name="T9" fmla="*/ 115 h 116"/>
              <a:gd name="T10" fmla="*/ 22 w 122"/>
              <a:gd name="T11" fmla="*/ 111 h 116"/>
              <a:gd name="T12" fmla="*/ 27 w 122"/>
              <a:gd name="T13" fmla="*/ 75 h 116"/>
              <a:gd name="T14" fmla="*/ 2 w 122"/>
              <a:gd name="T15" fmla="*/ 48 h 116"/>
              <a:gd name="T16" fmla="*/ 1 w 122"/>
              <a:gd name="T17" fmla="*/ 44 h 116"/>
              <a:gd name="T18" fmla="*/ 4 w 122"/>
              <a:gd name="T19" fmla="*/ 41 h 116"/>
              <a:gd name="T20" fmla="*/ 40 w 122"/>
              <a:gd name="T21" fmla="*/ 34 h 116"/>
              <a:gd name="T22" fmla="*/ 57 w 122"/>
              <a:gd name="T23" fmla="*/ 2 h 116"/>
              <a:gd name="T24" fmla="*/ 65 w 122"/>
              <a:gd name="T25" fmla="*/ 2 h 116"/>
              <a:gd name="T26" fmla="*/ 82 w 122"/>
              <a:gd name="T27" fmla="*/ 34 h 116"/>
              <a:gd name="T28" fmla="*/ 118 w 122"/>
              <a:gd name="T29" fmla="*/ 41 h 116"/>
              <a:gd name="T30" fmla="*/ 121 w 122"/>
              <a:gd name="T31" fmla="*/ 44 h 116"/>
              <a:gd name="T32" fmla="*/ 120 w 122"/>
              <a:gd name="T33" fmla="*/ 48 h 116"/>
              <a:gd name="T34" fmla="*/ 95 w 122"/>
              <a:gd name="T35" fmla="*/ 75 h 116"/>
              <a:gd name="T36" fmla="*/ 100 w 122"/>
              <a:gd name="T37" fmla="*/ 111 h 116"/>
              <a:gd name="T38" fmla="*/ 98 w 122"/>
              <a:gd name="T39" fmla="*/ 115 h 116"/>
              <a:gd name="T40" fmla="*/ 96 w 122"/>
              <a:gd name="T41" fmla="*/ 116 h 116"/>
              <a:gd name="T42" fmla="*/ 61 w 122"/>
              <a:gd name="T43" fmla="*/ 92 h 116"/>
              <a:gd name="T44" fmla="*/ 63 w 122"/>
              <a:gd name="T45" fmla="*/ 92 h 116"/>
              <a:gd name="T46" fmla="*/ 91 w 122"/>
              <a:gd name="T47" fmla="*/ 105 h 116"/>
              <a:gd name="T48" fmla="*/ 87 w 122"/>
              <a:gd name="T49" fmla="*/ 74 h 116"/>
              <a:gd name="T50" fmla="*/ 88 w 122"/>
              <a:gd name="T51" fmla="*/ 71 h 116"/>
              <a:gd name="T52" fmla="*/ 109 w 122"/>
              <a:gd name="T53" fmla="*/ 48 h 116"/>
              <a:gd name="T54" fmla="*/ 79 w 122"/>
              <a:gd name="T55" fmla="*/ 42 h 116"/>
              <a:gd name="T56" fmla="*/ 76 w 122"/>
              <a:gd name="T57" fmla="*/ 40 h 116"/>
              <a:gd name="T58" fmla="*/ 61 w 122"/>
              <a:gd name="T59" fmla="*/ 12 h 116"/>
              <a:gd name="T60" fmla="*/ 46 w 122"/>
              <a:gd name="T61" fmla="*/ 40 h 116"/>
              <a:gd name="T62" fmla="*/ 43 w 122"/>
              <a:gd name="T63" fmla="*/ 42 h 116"/>
              <a:gd name="T64" fmla="*/ 13 w 122"/>
              <a:gd name="T65" fmla="*/ 48 h 116"/>
              <a:gd name="T66" fmla="*/ 34 w 122"/>
              <a:gd name="T67" fmla="*/ 71 h 116"/>
              <a:gd name="T68" fmla="*/ 35 w 122"/>
              <a:gd name="T69" fmla="*/ 74 h 116"/>
              <a:gd name="T70" fmla="*/ 31 w 122"/>
              <a:gd name="T71" fmla="*/ 105 h 116"/>
              <a:gd name="T72" fmla="*/ 59 w 122"/>
              <a:gd name="T73" fmla="*/ 92 h 116"/>
              <a:gd name="T74" fmla="*/ 61 w 122"/>
              <a:gd name="T75" fmla="*/ 9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2" h="116">
                <a:moveTo>
                  <a:pt x="96" y="116"/>
                </a:moveTo>
                <a:cubicBezTo>
                  <a:pt x="95" y="116"/>
                  <a:pt x="95" y="116"/>
                  <a:pt x="94" y="116"/>
                </a:cubicBezTo>
                <a:cubicBezTo>
                  <a:pt x="61" y="100"/>
                  <a:pt x="61" y="100"/>
                  <a:pt x="61" y="100"/>
                </a:cubicBezTo>
                <a:cubicBezTo>
                  <a:pt x="28" y="116"/>
                  <a:pt x="28" y="116"/>
                  <a:pt x="28" y="116"/>
                </a:cubicBezTo>
                <a:cubicBezTo>
                  <a:pt x="27" y="116"/>
                  <a:pt x="25" y="116"/>
                  <a:pt x="24" y="115"/>
                </a:cubicBezTo>
                <a:cubicBezTo>
                  <a:pt x="23" y="114"/>
                  <a:pt x="22" y="113"/>
                  <a:pt x="22" y="111"/>
                </a:cubicBezTo>
                <a:cubicBezTo>
                  <a:pt x="27" y="75"/>
                  <a:pt x="27" y="75"/>
                  <a:pt x="27" y="75"/>
                </a:cubicBezTo>
                <a:cubicBezTo>
                  <a:pt x="2" y="48"/>
                  <a:pt x="2" y="48"/>
                  <a:pt x="2" y="48"/>
                </a:cubicBezTo>
                <a:cubicBezTo>
                  <a:pt x="1" y="47"/>
                  <a:pt x="0" y="45"/>
                  <a:pt x="1" y="44"/>
                </a:cubicBezTo>
                <a:cubicBezTo>
                  <a:pt x="1" y="43"/>
                  <a:pt x="2" y="42"/>
                  <a:pt x="4" y="41"/>
                </a:cubicBezTo>
                <a:cubicBezTo>
                  <a:pt x="40" y="34"/>
                  <a:pt x="40" y="34"/>
                  <a:pt x="40" y="34"/>
                </a:cubicBezTo>
                <a:cubicBezTo>
                  <a:pt x="57" y="2"/>
                  <a:pt x="57" y="2"/>
                  <a:pt x="57" y="2"/>
                </a:cubicBezTo>
                <a:cubicBezTo>
                  <a:pt x="59" y="0"/>
                  <a:pt x="63" y="0"/>
                  <a:pt x="65" y="2"/>
                </a:cubicBezTo>
                <a:cubicBezTo>
                  <a:pt x="82" y="34"/>
                  <a:pt x="82" y="34"/>
                  <a:pt x="82" y="34"/>
                </a:cubicBezTo>
                <a:cubicBezTo>
                  <a:pt x="118" y="41"/>
                  <a:pt x="118" y="41"/>
                  <a:pt x="118" y="41"/>
                </a:cubicBezTo>
                <a:cubicBezTo>
                  <a:pt x="120" y="42"/>
                  <a:pt x="121" y="43"/>
                  <a:pt x="121" y="44"/>
                </a:cubicBezTo>
                <a:cubicBezTo>
                  <a:pt x="122" y="45"/>
                  <a:pt x="121" y="47"/>
                  <a:pt x="120" y="48"/>
                </a:cubicBezTo>
                <a:cubicBezTo>
                  <a:pt x="95" y="75"/>
                  <a:pt x="95" y="75"/>
                  <a:pt x="95" y="75"/>
                </a:cubicBezTo>
                <a:cubicBezTo>
                  <a:pt x="100" y="111"/>
                  <a:pt x="100" y="111"/>
                  <a:pt x="100" y="111"/>
                </a:cubicBezTo>
                <a:cubicBezTo>
                  <a:pt x="100" y="113"/>
                  <a:pt x="99" y="114"/>
                  <a:pt x="98" y="115"/>
                </a:cubicBezTo>
                <a:cubicBezTo>
                  <a:pt x="97" y="116"/>
                  <a:pt x="97" y="116"/>
                  <a:pt x="96" y="116"/>
                </a:cubicBezTo>
                <a:close/>
                <a:moveTo>
                  <a:pt x="61" y="92"/>
                </a:moveTo>
                <a:cubicBezTo>
                  <a:pt x="62" y="92"/>
                  <a:pt x="62" y="92"/>
                  <a:pt x="63" y="92"/>
                </a:cubicBezTo>
                <a:cubicBezTo>
                  <a:pt x="91" y="105"/>
                  <a:pt x="91" y="105"/>
                  <a:pt x="91" y="105"/>
                </a:cubicBezTo>
                <a:cubicBezTo>
                  <a:pt x="87" y="74"/>
                  <a:pt x="87" y="74"/>
                  <a:pt x="87" y="74"/>
                </a:cubicBezTo>
                <a:cubicBezTo>
                  <a:pt x="87" y="73"/>
                  <a:pt x="87" y="72"/>
                  <a:pt x="88" y="71"/>
                </a:cubicBezTo>
                <a:cubicBezTo>
                  <a:pt x="109" y="48"/>
                  <a:pt x="109" y="48"/>
                  <a:pt x="109" y="48"/>
                </a:cubicBezTo>
                <a:cubicBezTo>
                  <a:pt x="79" y="42"/>
                  <a:pt x="79" y="42"/>
                  <a:pt x="79" y="42"/>
                </a:cubicBezTo>
                <a:cubicBezTo>
                  <a:pt x="78" y="42"/>
                  <a:pt x="77" y="41"/>
                  <a:pt x="76" y="40"/>
                </a:cubicBezTo>
                <a:cubicBezTo>
                  <a:pt x="61" y="12"/>
                  <a:pt x="61" y="12"/>
                  <a:pt x="61" y="12"/>
                </a:cubicBezTo>
                <a:cubicBezTo>
                  <a:pt x="46" y="40"/>
                  <a:pt x="46" y="40"/>
                  <a:pt x="46" y="40"/>
                </a:cubicBezTo>
                <a:cubicBezTo>
                  <a:pt x="45" y="41"/>
                  <a:pt x="44" y="42"/>
                  <a:pt x="43" y="42"/>
                </a:cubicBezTo>
                <a:cubicBezTo>
                  <a:pt x="13" y="48"/>
                  <a:pt x="13" y="48"/>
                  <a:pt x="13" y="48"/>
                </a:cubicBezTo>
                <a:cubicBezTo>
                  <a:pt x="34" y="71"/>
                  <a:pt x="34" y="71"/>
                  <a:pt x="34" y="71"/>
                </a:cubicBezTo>
                <a:cubicBezTo>
                  <a:pt x="35" y="72"/>
                  <a:pt x="35" y="73"/>
                  <a:pt x="35" y="74"/>
                </a:cubicBezTo>
                <a:cubicBezTo>
                  <a:pt x="31" y="105"/>
                  <a:pt x="31" y="105"/>
                  <a:pt x="31" y="105"/>
                </a:cubicBezTo>
                <a:cubicBezTo>
                  <a:pt x="59" y="92"/>
                  <a:pt x="59" y="92"/>
                  <a:pt x="59" y="92"/>
                </a:cubicBezTo>
                <a:cubicBezTo>
                  <a:pt x="60" y="92"/>
                  <a:pt x="60" y="92"/>
                  <a:pt x="61" y="9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50" name="Group 49"/>
          <p:cNvGrpSpPr/>
          <p:nvPr/>
        </p:nvGrpSpPr>
        <p:grpSpPr>
          <a:xfrm>
            <a:off x="8629990" y="4252846"/>
            <a:ext cx="356885" cy="385863"/>
            <a:chOff x="5910263" y="3230563"/>
            <a:chExt cx="371475" cy="401638"/>
          </a:xfrm>
          <a:solidFill>
            <a:schemeClr val="bg1"/>
          </a:solidFill>
        </p:grpSpPr>
        <p:sp>
          <p:nvSpPr>
            <p:cNvPr id="51" name="Freeform 21"/>
            <p:cNvSpPr>
              <a:spLocks noEditPoints="1"/>
            </p:cNvSpPr>
            <p:nvPr/>
          </p:nvSpPr>
          <p:spPr bwMode="auto">
            <a:xfrm>
              <a:off x="5910263" y="3230563"/>
              <a:ext cx="371475" cy="401638"/>
            </a:xfrm>
            <a:custGeom>
              <a:avLst/>
              <a:gdLst>
                <a:gd name="T0" fmla="*/ 96 w 96"/>
                <a:gd name="T1" fmla="*/ 56 h 104"/>
                <a:gd name="T2" fmla="*/ 77 w 96"/>
                <a:gd name="T3" fmla="*/ 18 h 104"/>
                <a:gd name="T4" fmla="*/ 77 w 96"/>
                <a:gd name="T5" fmla="*/ 18 h 104"/>
                <a:gd name="T6" fmla="*/ 81 w 96"/>
                <a:gd name="T7" fmla="*/ 11 h 104"/>
                <a:gd name="T8" fmla="*/ 87 w 96"/>
                <a:gd name="T9" fmla="*/ 14 h 104"/>
                <a:gd name="T10" fmla="*/ 89 w 96"/>
                <a:gd name="T11" fmla="*/ 13 h 104"/>
                <a:gd name="T12" fmla="*/ 89 w 96"/>
                <a:gd name="T13" fmla="*/ 10 h 104"/>
                <a:gd name="T14" fmla="*/ 80 w 96"/>
                <a:gd name="T15" fmla="*/ 5 h 104"/>
                <a:gd name="T16" fmla="*/ 80 w 96"/>
                <a:gd name="T17" fmla="*/ 5 h 104"/>
                <a:gd name="T18" fmla="*/ 80 w 96"/>
                <a:gd name="T19" fmla="*/ 5 h 104"/>
                <a:gd name="T20" fmla="*/ 71 w 96"/>
                <a:gd name="T21" fmla="*/ 0 h 104"/>
                <a:gd name="T22" fmla="*/ 69 w 96"/>
                <a:gd name="T23" fmla="*/ 1 h 104"/>
                <a:gd name="T24" fmla="*/ 69 w 96"/>
                <a:gd name="T25" fmla="*/ 4 h 104"/>
                <a:gd name="T26" fmla="*/ 75 w 96"/>
                <a:gd name="T27" fmla="*/ 7 h 104"/>
                <a:gd name="T28" fmla="*/ 71 w 96"/>
                <a:gd name="T29" fmla="*/ 14 h 104"/>
                <a:gd name="T30" fmla="*/ 48 w 96"/>
                <a:gd name="T31" fmla="*/ 8 h 104"/>
                <a:gd name="T32" fmla="*/ 25 w 96"/>
                <a:gd name="T33" fmla="*/ 14 h 104"/>
                <a:gd name="T34" fmla="*/ 21 w 96"/>
                <a:gd name="T35" fmla="*/ 7 h 104"/>
                <a:gd name="T36" fmla="*/ 27 w 96"/>
                <a:gd name="T37" fmla="*/ 4 h 104"/>
                <a:gd name="T38" fmla="*/ 27 w 96"/>
                <a:gd name="T39" fmla="*/ 1 h 104"/>
                <a:gd name="T40" fmla="*/ 25 w 96"/>
                <a:gd name="T41" fmla="*/ 0 h 104"/>
                <a:gd name="T42" fmla="*/ 7 w 96"/>
                <a:gd name="T43" fmla="*/ 10 h 104"/>
                <a:gd name="T44" fmla="*/ 7 w 96"/>
                <a:gd name="T45" fmla="*/ 13 h 104"/>
                <a:gd name="T46" fmla="*/ 9 w 96"/>
                <a:gd name="T47" fmla="*/ 14 h 104"/>
                <a:gd name="T48" fmla="*/ 15 w 96"/>
                <a:gd name="T49" fmla="*/ 11 h 104"/>
                <a:gd name="T50" fmla="*/ 19 w 96"/>
                <a:gd name="T51" fmla="*/ 18 h 104"/>
                <a:gd name="T52" fmla="*/ 19 w 96"/>
                <a:gd name="T53" fmla="*/ 18 h 104"/>
                <a:gd name="T54" fmla="*/ 0 w 96"/>
                <a:gd name="T55" fmla="*/ 56 h 104"/>
                <a:gd name="T56" fmla="*/ 17 w 96"/>
                <a:gd name="T57" fmla="*/ 92 h 104"/>
                <a:gd name="T58" fmla="*/ 16 w 96"/>
                <a:gd name="T59" fmla="*/ 96 h 104"/>
                <a:gd name="T60" fmla="*/ 24 w 96"/>
                <a:gd name="T61" fmla="*/ 104 h 104"/>
                <a:gd name="T62" fmla="*/ 30 w 96"/>
                <a:gd name="T63" fmla="*/ 101 h 104"/>
                <a:gd name="T64" fmla="*/ 48 w 96"/>
                <a:gd name="T65" fmla="*/ 104 h 104"/>
                <a:gd name="T66" fmla="*/ 66 w 96"/>
                <a:gd name="T67" fmla="*/ 101 h 104"/>
                <a:gd name="T68" fmla="*/ 72 w 96"/>
                <a:gd name="T69" fmla="*/ 104 h 104"/>
                <a:gd name="T70" fmla="*/ 80 w 96"/>
                <a:gd name="T71" fmla="*/ 96 h 104"/>
                <a:gd name="T72" fmla="*/ 79 w 96"/>
                <a:gd name="T73" fmla="*/ 92 h 104"/>
                <a:gd name="T74" fmla="*/ 96 w 96"/>
                <a:gd name="T75" fmla="*/ 56 h 104"/>
                <a:gd name="T76" fmla="*/ 8 w 96"/>
                <a:gd name="T77" fmla="*/ 56 h 104"/>
                <a:gd name="T78" fmla="*/ 48 w 96"/>
                <a:gd name="T79" fmla="*/ 16 h 104"/>
                <a:gd name="T80" fmla="*/ 88 w 96"/>
                <a:gd name="T81" fmla="*/ 56 h 104"/>
                <a:gd name="T82" fmla="*/ 48 w 96"/>
                <a:gd name="T83" fmla="*/ 96 h 104"/>
                <a:gd name="T84" fmla="*/ 8 w 96"/>
                <a:gd name="T85" fmla="*/ 5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6" h="104">
                  <a:moveTo>
                    <a:pt x="96" y="56"/>
                  </a:moveTo>
                  <a:cubicBezTo>
                    <a:pt x="96" y="41"/>
                    <a:pt x="89" y="27"/>
                    <a:pt x="77" y="18"/>
                  </a:cubicBezTo>
                  <a:cubicBezTo>
                    <a:pt x="77" y="18"/>
                    <a:pt x="77" y="18"/>
                    <a:pt x="77" y="18"/>
                  </a:cubicBezTo>
                  <a:cubicBezTo>
                    <a:pt x="81" y="11"/>
                    <a:pt x="81" y="11"/>
                    <a:pt x="81" y="11"/>
                  </a:cubicBezTo>
                  <a:cubicBezTo>
                    <a:pt x="87" y="14"/>
                    <a:pt x="87" y="14"/>
                    <a:pt x="87" y="14"/>
                  </a:cubicBezTo>
                  <a:cubicBezTo>
                    <a:pt x="88" y="14"/>
                    <a:pt x="89" y="14"/>
                    <a:pt x="89" y="13"/>
                  </a:cubicBezTo>
                  <a:cubicBezTo>
                    <a:pt x="90" y="12"/>
                    <a:pt x="90" y="11"/>
                    <a:pt x="89" y="10"/>
                  </a:cubicBezTo>
                  <a:cubicBezTo>
                    <a:pt x="80" y="5"/>
                    <a:pt x="80" y="5"/>
                    <a:pt x="80" y="5"/>
                  </a:cubicBezTo>
                  <a:cubicBezTo>
                    <a:pt x="80" y="5"/>
                    <a:pt x="80" y="5"/>
                    <a:pt x="80" y="5"/>
                  </a:cubicBezTo>
                  <a:cubicBezTo>
                    <a:pt x="80" y="5"/>
                    <a:pt x="80" y="5"/>
                    <a:pt x="80" y="5"/>
                  </a:cubicBezTo>
                  <a:cubicBezTo>
                    <a:pt x="71" y="0"/>
                    <a:pt x="71" y="0"/>
                    <a:pt x="71" y="0"/>
                  </a:cubicBezTo>
                  <a:cubicBezTo>
                    <a:pt x="70" y="0"/>
                    <a:pt x="69" y="0"/>
                    <a:pt x="69" y="1"/>
                  </a:cubicBezTo>
                  <a:cubicBezTo>
                    <a:pt x="68" y="2"/>
                    <a:pt x="68" y="3"/>
                    <a:pt x="69" y="4"/>
                  </a:cubicBezTo>
                  <a:cubicBezTo>
                    <a:pt x="75" y="7"/>
                    <a:pt x="75" y="7"/>
                    <a:pt x="75" y="7"/>
                  </a:cubicBezTo>
                  <a:cubicBezTo>
                    <a:pt x="71" y="14"/>
                    <a:pt x="71" y="14"/>
                    <a:pt x="71" y="14"/>
                  </a:cubicBezTo>
                  <a:cubicBezTo>
                    <a:pt x="64" y="10"/>
                    <a:pt x="56" y="8"/>
                    <a:pt x="48" y="8"/>
                  </a:cubicBezTo>
                  <a:cubicBezTo>
                    <a:pt x="40" y="8"/>
                    <a:pt x="32" y="10"/>
                    <a:pt x="25" y="14"/>
                  </a:cubicBezTo>
                  <a:cubicBezTo>
                    <a:pt x="21" y="7"/>
                    <a:pt x="21" y="7"/>
                    <a:pt x="21" y="7"/>
                  </a:cubicBezTo>
                  <a:cubicBezTo>
                    <a:pt x="27" y="4"/>
                    <a:pt x="27" y="4"/>
                    <a:pt x="27" y="4"/>
                  </a:cubicBezTo>
                  <a:cubicBezTo>
                    <a:pt x="28" y="3"/>
                    <a:pt x="28" y="2"/>
                    <a:pt x="27" y="1"/>
                  </a:cubicBezTo>
                  <a:cubicBezTo>
                    <a:pt x="27" y="0"/>
                    <a:pt x="26" y="0"/>
                    <a:pt x="25" y="0"/>
                  </a:cubicBezTo>
                  <a:cubicBezTo>
                    <a:pt x="7" y="10"/>
                    <a:pt x="7" y="10"/>
                    <a:pt x="7" y="10"/>
                  </a:cubicBezTo>
                  <a:cubicBezTo>
                    <a:pt x="6" y="11"/>
                    <a:pt x="6" y="12"/>
                    <a:pt x="7" y="13"/>
                  </a:cubicBezTo>
                  <a:cubicBezTo>
                    <a:pt x="7" y="14"/>
                    <a:pt x="8" y="14"/>
                    <a:pt x="9" y="14"/>
                  </a:cubicBezTo>
                  <a:cubicBezTo>
                    <a:pt x="15" y="11"/>
                    <a:pt x="15" y="11"/>
                    <a:pt x="15" y="11"/>
                  </a:cubicBezTo>
                  <a:cubicBezTo>
                    <a:pt x="19" y="18"/>
                    <a:pt x="19" y="18"/>
                    <a:pt x="19" y="18"/>
                  </a:cubicBezTo>
                  <a:cubicBezTo>
                    <a:pt x="19" y="18"/>
                    <a:pt x="19" y="18"/>
                    <a:pt x="19" y="18"/>
                  </a:cubicBezTo>
                  <a:cubicBezTo>
                    <a:pt x="7" y="27"/>
                    <a:pt x="0" y="41"/>
                    <a:pt x="0" y="56"/>
                  </a:cubicBezTo>
                  <a:cubicBezTo>
                    <a:pt x="0" y="71"/>
                    <a:pt x="7" y="84"/>
                    <a:pt x="17" y="92"/>
                  </a:cubicBezTo>
                  <a:cubicBezTo>
                    <a:pt x="16" y="94"/>
                    <a:pt x="16" y="95"/>
                    <a:pt x="16" y="96"/>
                  </a:cubicBezTo>
                  <a:cubicBezTo>
                    <a:pt x="16" y="100"/>
                    <a:pt x="20" y="104"/>
                    <a:pt x="24" y="104"/>
                  </a:cubicBezTo>
                  <a:cubicBezTo>
                    <a:pt x="27" y="104"/>
                    <a:pt x="29" y="103"/>
                    <a:pt x="30" y="101"/>
                  </a:cubicBezTo>
                  <a:cubicBezTo>
                    <a:pt x="36" y="103"/>
                    <a:pt x="42" y="104"/>
                    <a:pt x="48" y="104"/>
                  </a:cubicBezTo>
                  <a:cubicBezTo>
                    <a:pt x="54" y="104"/>
                    <a:pt x="60" y="103"/>
                    <a:pt x="66" y="101"/>
                  </a:cubicBezTo>
                  <a:cubicBezTo>
                    <a:pt x="67" y="103"/>
                    <a:pt x="69" y="104"/>
                    <a:pt x="72" y="104"/>
                  </a:cubicBezTo>
                  <a:cubicBezTo>
                    <a:pt x="76" y="104"/>
                    <a:pt x="80" y="100"/>
                    <a:pt x="80" y="96"/>
                  </a:cubicBezTo>
                  <a:cubicBezTo>
                    <a:pt x="80" y="95"/>
                    <a:pt x="80" y="94"/>
                    <a:pt x="79" y="92"/>
                  </a:cubicBezTo>
                  <a:cubicBezTo>
                    <a:pt x="89" y="84"/>
                    <a:pt x="96" y="71"/>
                    <a:pt x="96" y="56"/>
                  </a:cubicBezTo>
                  <a:close/>
                  <a:moveTo>
                    <a:pt x="8" y="56"/>
                  </a:moveTo>
                  <a:cubicBezTo>
                    <a:pt x="8" y="34"/>
                    <a:pt x="26" y="16"/>
                    <a:pt x="48" y="16"/>
                  </a:cubicBezTo>
                  <a:cubicBezTo>
                    <a:pt x="70" y="16"/>
                    <a:pt x="88" y="34"/>
                    <a:pt x="88" y="56"/>
                  </a:cubicBezTo>
                  <a:cubicBezTo>
                    <a:pt x="88" y="78"/>
                    <a:pt x="70" y="96"/>
                    <a:pt x="48" y="96"/>
                  </a:cubicBezTo>
                  <a:cubicBezTo>
                    <a:pt x="26" y="96"/>
                    <a:pt x="8" y="78"/>
                    <a:pt x="8"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2" name="Freeform 22"/>
            <p:cNvSpPr>
              <a:spLocks/>
            </p:cNvSpPr>
            <p:nvPr/>
          </p:nvSpPr>
          <p:spPr bwMode="auto">
            <a:xfrm>
              <a:off x="6080126" y="3322638"/>
              <a:ext cx="93663" cy="139700"/>
            </a:xfrm>
            <a:custGeom>
              <a:avLst/>
              <a:gdLst>
                <a:gd name="T0" fmla="*/ 20 w 24"/>
                <a:gd name="T1" fmla="*/ 28 h 36"/>
                <a:gd name="T2" fmla="*/ 8 w 24"/>
                <a:gd name="T3" fmla="*/ 28 h 36"/>
                <a:gd name="T4" fmla="*/ 8 w 24"/>
                <a:gd name="T5" fmla="*/ 4 h 36"/>
                <a:gd name="T6" fmla="*/ 4 w 24"/>
                <a:gd name="T7" fmla="*/ 0 h 36"/>
                <a:gd name="T8" fmla="*/ 0 w 24"/>
                <a:gd name="T9" fmla="*/ 4 h 36"/>
                <a:gd name="T10" fmla="*/ 0 w 24"/>
                <a:gd name="T11" fmla="*/ 32 h 36"/>
                <a:gd name="T12" fmla="*/ 4 w 24"/>
                <a:gd name="T13" fmla="*/ 36 h 36"/>
                <a:gd name="T14" fmla="*/ 20 w 24"/>
                <a:gd name="T15" fmla="*/ 36 h 36"/>
                <a:gd name="T16" fmla="*/ 24 w 24"/>
                <a:gd name="T17" fmla="*/ 32 h 36"/>
                <a:gd name="T18" fmla="*/ 20 w 24"/>
                <a:gd name="T19"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36">
                  <a:moveTo>
                    <a:pt x="20" y="28"/>
                  </a:moveTo>
                  <a:cubicBezTo>
                    <a:pt x="8" y="28"/>
                    <a:pt x="8" y="28"/>
                    <a:pt x="8" y="28"/>
                  </a:cubicBezTo>
                  <a:cubicBezTo>
                    <a:pt x="8" y="4"/>
                    <a:pt x="8" y="4"/>
                    <a:pt x="8" y="4"/>
                  </a:cubicBezTo>
                  <a:cubicBezTo>
                    <a:pt x="8" y="2"/>
                    <a:pt x="6" y="0"/>
                    <a:pt x="4" y="0"/>
                  </a:cubicBezTo>
                  <a:cubicBezTo>
                    <a:pt x="2" y="0"/>
                    <a:pt x="0" y="2"/>
                    <a:pt x="0" y="4"/>
                  </a:cubicBezTo>
                  <a:cubicBezTo>
                    <a:pt x="0" y="32"/>
                    <a:pt x="0" y="32"/>
                    <a:pt x="0" y="32"/>
                  </a:cubicBezTo>
                  <a:cubicBezTo>
                    <a:pt x="0" y="34"/>
                    <a:pt x="2" y="36"/>
                    <a:pt x="4" y="36"/>
                  </a:cubicBezTo>
                  <a:cubicBezTo>
                    <a:pt x="20" y="36"/>
                    <a:pt x="20" y="36"/>
                    <a:pt x="20" y="36"/>
                  </a:cubicBezTo>
                  <a:cubicBezTo>
                    <a:pt x="22" y="36"/>
                    <a:pt x="24" y="34"/>
                    <a:pt x="24" y="32"/>
                  </a:cubicBezTo>
                  <a:cubicBezTo>
                    <a:pt x="24" y="30"/>
                    <a:pt x="22" y="28"/>
                    <a:pt x="20"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53" name="Group 52"/>
          <p:cNvGrpSpPr/>
          <p:nvPr/>
        </p:nvGrpSpPr>
        <p:grpSpPr>
          <a:xfrm>
            <a:off x="10351710" y="3598427"/>
            <a:ext cx="400024" cy="349856"/>
            <a:chOff x="2437300" y="2768688"/>
            <a:chExt cx="400024" cy="349856"/>
          </a:xfrm>
          <a:solidFill>
            <a:schemeClr val="bg1"/>
          </a:solidFill>
        </p:grpSpPr>
        <p:sp>
          <p:nvSpPr>
            <p:cNvPr id="54" name="Freeform 104"/>
            <p:cNvSpPr>
              <a:spLocks/>
            </p:cNvSpPr>
            <p:nvPr/>
          </p:nvSpPr>
          <p:spPr bwMode="auto">
            <a:xfrm>
              <a:off x="2499350" y="2830738"/>
              <a:ext cx="143903" cy="93735"/>
            </a:xfrm>
            <a:custGeom>
              <a:avLst/>
              <a:gdLst>
                <a:gd name="T0" fmla="*/ 44 w 46"/>
                <a:gd name="T1" fmla="*/ 0 h 30"/>
                <a:gd name="T2" fmla="*/ 0 w 46"/>
                <a:gd name="T3" fmla="*/ 28 h 30"/>
                <a:gd name="T4" fmla="*/ 2 w 46"/>
                <a:gd name="T5" fmla="*/ 30 h 30"/>
                <a:gd name="T6" fmla="*/ 4 w 46"/>
                <a:gd name="T7" fmla="*/ 28 h 30"/>
                <a:gd name="T8" fmla="*/ 44 w 46"/>
                <a:gd name="T9" fmla="*/ 4 h 30"/>
                <a:gd name="T10" fmla="*/ 46 w 46"/>
                <a:gd name="T11" fmla="*/ 2 h 30"/>
                <a:gd name="T12" fmla="*/ 44 w 46"/>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46" h="30">
                  <a:moveTo>
                    <a:pt x="44" y="0"/>
                  </a:moveTo>
                  <a:cubicBezTo>
                    <a:pt x="20" y="0"/>
                    <a:pt x="0" y="13"/>
                    <a:pt x="0" y="28"/>
                  </a:cubicBezTo>
                  <a:cubicBezTo>
                    <a:pt x="0" y="29"/>
                    <a:pt x="1" y="30"/>
                    <a:pt x="2" y="30"/>
                  </a:cubicBezTo>
                  <a:cubicBezTo>
                    <a:pt x="3" y="30"/>
                    <a:pt x="4" y="29"/>
                    <a:pt x="4" y="28"/>
                  </a:cubicBezTo>
                  <a:cubicBezTo>
                    <a:pt x="4" y="15"/>
                    <a:pt x="23" y="4"/>
                    <a:pt x="44" y="4"/>
                  </a:cubicBezTo>
                  <a:cubicBezTo>
                    <a:pt x="45" y="4"/>
                    <a:pt x="46" y="3"/>
                    <a:pt x="46" y="2"/>
                  </a:cubicBezTo>
                  <a:cubicBezTo>
                    <a:pt x="46" y="1"/>
                    <a:pt x="45" y="0"/>
                    <a:pt x="4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5" name="Freeform 105"/>
            <p:cNvSpPr>
              <a:spLocks noEditPoints="1"/>
            </p:cNvSpPr>
            <p:nvPr/>
          </p:nvSpPr>
          <p:spPr bwMode="auto">
            <a:xfrm>
              <a:off x="2437300" y="2768688"/>
              <a:ext cx="400024" cy="349856"/>
            </a:xfrm>
            <a:custGeom>
              <a:avLst/>
              <a:gdLst>
                <a:gd name="T0" fmla="*/ 64 w 128"/>
                <a:gd name="T1" fmla="*/ 0 h 112"/>
                <a:gd name="T2" fmla="*/ 0 w 128"/>
                <a:gd name="T3" fmla="*/ 48 h 112"/>
                <a:gd name="T4" fmla="*/ 28 w 128"/>
                <a:gd name="T5" fmla="*/ 88 h 112"/>
                <a:gd name="T6" fmla="*/ 28 w 128"/>
                <a:gd name="T7" fmla="*/ 88 h 112"/>
                <a:gd name="T8" fmla="*/ 20 w 128"/>
                <a:gd name="T9" fmla="*/ 107 h 112"/>
                <a:gd name="T10" fmla="*/ 20 w 128"/>
                <a:gd name="T11" fmla="*/ 107 h 112"/>
                <a:gd name="T12" fmla="*/ 20 w 128"/>
                <a:gd name="T13" fmla="*/ 108 h 112"/>
                <a:gd name="T14" fmla="*/ 24 w 128"/>
                <a:gd name="T15" fmla="*/ 112 h 112"/>
                <a:gd name="T16" fmla="*/ 25 w 128"/>
                <a:gd name="T17" fmla="*/ 112 h 112"/>
                <a:gd name="T18" fmla="*/ 52 w 128"/>
                <a:gd name="T19" fmla="*/ 95 h 112"/>
                <a:gd name="T20" fmla="*/ 64 w 128"/>
                <a:gd name="T21" fmla="*/ 96 h 112"/>
                <a:gd name="T22" fmla="*/ 128 w 128"/>
                <a:gd name="T23" fmla="*/ 48 h 112"/>
                <a:gd name="T24" fmla="*/ 64 w 128"/>
                <a:gd name="T25" fmla="*/ 0 h 112"/>
                <a:gd name="T26" fmla="*/ 64 w 128"/>
                <a:gd name="T27" fmla="*/ 88 h 112"/>
                <a:gd name="T28" fmla="*/ 53 w 128"/>
                <a:gd name="T29" fmla="*/ 87 h 112"/>
                <a:gd name="T30" fmla="*/ 52 w 128"/>
                <a:gd name="T31" fmla="*/ 87 h 112"/>
                <a:gd name="T32" fmla="*/ 45 w 128"/>
                <a:gd name="T33" fmla="*/ 90 h 112"/>
                <a:gd name="T34" fmla="*/ 33 w 128"/>
                <a:gd name="T35" fmla="*/ 100 h 112"/>
                <a:gd name="T36" fmla="*/ 36 w 128"/>
                <a:gd name="T37" fmla="*/ 88 h 112"/>
                <a:gd name="T38" fmla="*/ 36 w 128"/>
                <a:gd name="T39" fmla="*/ 88 h 112"/>
                <a:gd name="T40" fmla="*/ 32 w 128"/>
                <a:gd name="T41" fmla="*/ 81 h 112"/>
                <a:gd name="T42" fmla="*/ 8 w 128"/>
                <a:gd name="T43" fmla="*/ 48 h 112"/>
                <a:gd name="T44" fmla="*/ 64 w 128"/>
                <a:gd name="T45" fmla="*/ 8 h 112"/>
                <a:gd name="T46" fmla="*/ 120 w 128"/>
                <a:gd name="T47" fmla="*/ 48 h 112"/>
                <a:gd name="T48" fmla="*/ 64 w 128"/>
                <a:gd name="T49" fmla="*/ 8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8" h="112">
                  <a:moveTo>
                    <a:pt x="64" y="0"/>
                  </a:moveTo>
                  <a:cubicBezTo>
                    <a:pt x="29" y="0"/>
                    <a:pt x="0" y="21"/>
                    <a:pt x="0" y="48"/>
                  </a:cubicBezTo>
                  <a:cubicBezTo>
                    <a:pt x="0" y="65"/>
                    <a:pt x="11" y="79"/>
                    <a:pt x="28" y="88"/>
                  </a:cubicBezTo>
                  <a:cubicBezTo>
                    <a:pt x="28" y="88"/>
                    <a:pt x="28" y="88"/>
                    <a:pt x="28" y="88"/>
                  </a:cubicBezTo>
                  <a:cubicBezTo>
                    <a:pt x="28" y="95"/>
                    <a:pt x="23" y="103"/>
                    <a:pt x="20" y="107"/>
                  </a:cubicBezTo>
                  <a:cubicBezTo>
                    <a:pt x="20" y="107"/>
                    <a:pt x="20" y="107"/>
                    <a:pt x="20" y="107"/>
                  </a:cubicBezTo>
                  <a:cubicBezTo>
                    <a:pt x="20" y="107"/>
                    <a:pt x="20" y="108"/>
                    <a:pt x="20" y="108"/>
                  </a:cubicBezTo>
                  <a:cubicBezTo>
                    <a:pt x="20" y="110"/>
                    <a:pt x="22" y="112"/>
                    <a:pt x="24" y="112"/>
                  </a:cubicBezTo>
                  <a:cubicBezTo>
                    <a:pt x="24" y="112"/>
                    <a:pt x="25" y="112"/>
                    <a:pt x="25" y="112"/>
                  </a:cubicBezTo>
                  <a:cubicBezTo>
                    <a:pt x="37" y="110"/>
                    <a:pt x="49" y="98"/>
                    <a:pt x="52" y="95"/>
                  </a:cubicBezTo>
                  <a:cubicBezTo>
                    <a:pt x="56" y="96"/>
                    <a:pt x="60" y="96"/>
                    <a:pt x="64" y="96"/>
                  </a:cubicBezTo>
                  <a:cubicBezTo>
                    <a:pt x="99" y="96"/>
                    <a:pt x="128" y="75"/>
                    <a:pt x="128" y="48"/>
                  </a:cubicBezTo>
                  <a:cubicBezTo>
                    <a:pt x="128" y="21"/>
                    <a:pt x="99" y="0"/>
                    <a:pt x="64" y="0"/>
                  </a:cubicBezTo>
                  <a:close/>
                  <a:moveTo>
                    <a:pt x="64" y="88"/>
                  </a:moveTo>
                  <a:cubicBezTo>
                    <a:pt x="60" y="88"/>
                    <a:pt x="57" y="88"/>
                    <a:pt x="53" y="87"/>
                  </a:cubicBezTo>
                  <a:cubicBezTo>
                    <a:pt x="52" y="87"/>
                    <a:pt x="52" y="87"/>
                    <a:pt x="52" y="87"/>
                  </a:cubicBezTo>
                  <a:cubicBezTo>
                    <a:pt x="49" y="87"/>
                    <a:pt x="47" y="88"/>
                    <a:pt x="45" y="90"/>
                  </a:cubicBezTo>
                  <a:cubicBezTo>
                    <a:pt x="44" y="92"/>
                    <a:pt x="39" y="97"/>
                    <a:pt x="33" y="100"/>
                  </a:cubicBezTo>
                  <a:cubicBezTo>
                    <a:pt x="35" y="97"/>
                    <a:pt x="36" y="93"/>
                    <a:pt x="36" y="88"/>
                  </a:cubicBezTo>
                  <a:cubicBezTo>
                    <a:pt x="36" y="88"/>
                    <a:pt x="36" y="88"/>
                    <a:pt x="36" y="88"/>
                  </a:cubicBezTo>
                  <a:cubicBezTo>
                    <a:pt x="36" y="85"/>
                    <a:pt x="34" y="82"/>
                    <a:pt x="32" y="81"/>
                  </a:cubicBezTo>
                  <a:cubicBezTo>
                    <a:pt x="17" y="73"/>
                    <a:pt x="8" y="61"/>
                    <a:pt x="8" y="48"/>
                  </a:cubicBezTo>
                  <a:cubicBezTo>
                    <a:pt x="8" y="26"/>
                    <a:pt x="33" y="8"/>
                    <a:pt x="64" y="8"/>
                  </a:cubicBezTo>
                  <a:cubicBezTo>
                    <a:pt x="95" y="8"/>
                    <a:pt x="120" y="26"/>
                    <a:pt x="120" y="48"/>
                  </a:cubicBezTo>
                  <a:cubicBezTo>
                    <a:pt x="120" y="70"/>
                    <a:pt x="95" y="88"/>
                    <a:pt x="6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56" name="Group 55"/>
          <p:cNvGrpSpPr/>
          <p:nvPr/>
        </p:nvGrpSpPr>
        <p:grpSpPr>
          <a:xfrm>
            <a:off x="3223834" y="3578793"/>
            <a:ext cx="390414" cy="389124"/>
            <a:chOff x="2437300" y="1144829"/>
            <a:chExt cx="400024" cy="398703"/>
          </a:xfrm>
          <a:solidFill>
            <a:schemeClr val="bg1"/>
          </a:solidFill>
        </p:grpSpPr>
        <p:sp>
          <p:nvSpPr>
            <p:cNvPr id="57" name="Freeform 129"/>
            <p:cNvSpPr>
              <a:spLocks noEditPoints="1"/>
            </p:cNvSpPr>
            <p:nvPr/>
          </p:nvSpPr>
          <p:spPr bwMode="auto">
            <a:xfrm>
              <a:off x="2437300" y="1144829"/>
              <a:ext cx="400024" cy="398703"/>
            </a:xfrm>
            <a:custGeom>
              <a:avLst/>
              <a:gdLst>
                <a:gd name="T0" fmla="*/ 88 w 128"/>
                <a:gd name="T1" fmla="*/ 0 h 128"/>
                <a:gd name="T2" fmla="*/ 48 w 128"/>
                <a:gd name="T3" fmla="*/ 40 h 128"/>
                <a:gd name="T4" fmla="*/ 51 w 128"/>
                <a:gd name="T5" fmla="*/ 55 h 128"/>
                <a:gd name="T6" fmla="*/ 2 w 128"/>
                <a:gd name="T7" fmla="*/ 103 h 128"/>
                <a:gd name="T8" fmla="*/ 0 w 128"/>
                <a:gd name="T9" fmla="*/ 108 h 128"/>
                <a:gd name="T10" fmla="*/ 0 w 128"/>
                <a:gd name="T11" fmla="*/ 120 h 128"/>
                <a:gd name="T12" fmla="*/ 8 w 128"/>
                <a:gd name="T13" fmla="*/ 128 h 128"/>
                <a:gd name="T14" fmla="*/ 20 w 128"/>
                <a:gd name="T15" fmla="*/ 128 h 128"/>
                <a:gd name="T16" fmla="*/ 25 w 128"/>
                <a:gd name="T17" fmla="*/ 126 h 128"/>
                <a:gd name="T18" fmla="*/ 31 w 128"/>
                <a:gd name="T19" fmla="*/ 120 h 128"/>
                <a:gd name="T20" fmla="*/ 40 w 128"/>
                <a:gd name="T21" fmla="*/ 120 h 128"/>
                <a:gd name="T22" fmla="*/ 48 w 128"/>
                <a:gd name="T23" fmla="*/ 112 h 128"/>
                <a:gd name="T24" fmla="*/ 48 w 128"/>
                <a:gd name="T25" fmla="*/ 104 h 128"/>
                <a:gd name="T26" fmla="*/ 56 w 128"/>
                <a:gd name="T27" fmla="*/ 104 h 128"/>
                <a:gd name="T28" fmla="*/ 64 w 128"/>
                <a:gd name="T29" fmla="*/ 96 h 128"/>
                <a:gd name="T30" fmla="*/ 64 w 128"/>
                <a:gd name="T31" fmla="*/ 87 h 128"/>
                <a:gd name="T32" fmla="*/ 73 w 128"/>
                <a:gd name="T33" fmla="*/ 77 h 128"/>
                <a:gd name="T34" fmla="*/ 88 w 128"/>
                <a:gd name="T35" fmla="*/ 80 h 128"/>
                <a:gd name="T36" fmla="*/ 128 w 128"/>
                <a:gd name="T37" fmla="*/ 40 h 128"/>
                <a:gd name="T38" fmla="*/ 88 w 128"/>
                <a:gd name="T39" fmla="*/ 0 h 128"/>
                <a:gd name="T40" fmla="*/ 88 w 128"/>
                <a:gd name="T41" fmla="*/ 72 h 128"/>
                <a:gd name="T42" fmla="*/ 72 w 128"/>
                <a:gd name="T43" fmla="*/ 67 h 128"/>
                <a:gd name="T44" fmla="*/ 70 w 128"/>
                <a:gd name="T45" fmla="*/ 69 h 128"/>
                <a:gd name="T46" fmla="*/ 66 w 128"/>
                <a:gd name="T47" fmla="*/ 73 h 128"/>
                <a:gd name="T48" fmla="*/ 58 w 128"/>
                <a:gd name="T49" fmla="*/ 81 h 128"/>
                <a:gd name="T50" fmla="*/ 56 w 128"/>
                <a:gd name="T51" fmla="*/ 87 h 128"/>
                <a:gd name="T52" fmla="*/ 56 w 128"/>
                <a:gd name="T53" fmla="*/ 96 h 128"/>
                <a:gd name="T54" fmla="*/ 48 w 128"/>
                <a:gd name="T55" fmla="*/ 96 h 128"/>
                <a:gd name="T56" fmla="*/ 40 w 128"/>
                <a:gd name="T57" fmla="*/ 104 h 128"/>
                <a:gd name="T58" fmla="*/ 40 w 128"/>
                <a:gd name="T59" fmla="*/ 112 h 128"/>
                <a:gd name="T60" fmla="*/ 31 w 128"/>
                <a:gd name="T61" fmla="*/ 112 h 128"/>
                <a:gd name="T62" fmla="*/ 25 w 128"/>
                <a:gd name="T63" fmla="*/ 114 h 128"/>
                <a:gd name="T64" fmla="*/ 19 w 128"/>
                <a:gd name="T65" fmla="*/ 120 h 128"/>
                <a:gd name="T66" fmla="*/ 8 w 128"/>
                <a:gd name="T67" fmla="*/ 120 h 128"/>
                <a:gd name="T68" fmla="*/ 8 w 128"/>
                <a:gd name="T69" fmla="*/ 109 h 128"/>
                <a:gd name="T70" fmla="*/ 55 w 128"/>
                <a:gd name="T71" fmla="*/ 62 h 128"/>
                <a:gd name="T72" fmla="*/ 55 w 128"/>
                <a:gd name="T73" fmla="*/ 62 h 128"/>
                <a:gd name="T74" fmla="*/ 61 w 128"/>
                <a:gd name="T75" fmla="*/ 56 h 128"/>
                <a:gd name="T76" fmla="*/ 56 w 128"/>
                <a:gd name="T77" fmla="*/ 40 h 128"/>
                <a:gd name="T78" fmla="*/ 88 w 128"/>
                <a:gd name="T79" fmla="*/ 8 h 128"/>
                <a:gd name="T80" fmla="*/ 120 w 128"/>
                <a:gd name="T81" fmla="*/ 40 h 128"/>
                <a:gd name="T82" fmla="*/ 88 w 128"/>
                <a:gd name="T83"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8" h="128">
                  <a:moveTo>
                    <a:pt x="88" y="0"/>
                  </a:moveTo>
                  <a:cubicBezTo>
                    <a:pt x="66" y="0"/>
                    <a:pt x="48" y="18"/>
                    <a:pt x="48" y="40"/>
                  </a:cubicBezTo>
                  <a:cubicBezTo>
                    <a:pt x="48" y="45"/>
                    <a:pt x="49" y="50"/>
                    <a:pt x="51" y="55"/>
                  </a:cubicBezTo>
                  <a:cubicBezTo>
                    <a:pt x="2" y="103"/>
                    <a:pt x="2" y="103"/>
                    <a:pt x="2" y="103"/>
                  </a:cubicBezTo>
                  <a:cubicBezTo>
                    <a:pt x="1" y="105"/>
                    <a:pt x="0" y="106"/>
                    <a:pt x="0" y="108"/>
                  </a:cubicBezTo>
                  <a:cubicBezTo>
                    <a:pt x="0" y="120"/>
                    <a:pt x="0" y="120"/>
                    <a:pt x="0" y="120"/>
                  </a:cubicBezTo>
                  <a:cubicBezTo>
                    <a:pt x="0" y="124"/>
                    <a:pt x="4" y="128"/>
                    <a:pt x="8" y="128"/>
                  </a:cubicBezTo>
                  <a:cubicBezTo>
                    <a:pt x="20" y="128"/>
                    <a:pt x="20" y="128"/>
                    <a:pt x="20" y="128"/>
                  </a:cubicBezTo>
                  <a:cubicBezTo>
                    <a:pt x="22" y="128"/>
                    <a:pt x="23" y="127"/>
                    <a:pt x="25" y="126"/>
                  </a:cubicBezTo>
                  <a:cubicBezTo>
                    <a:pt x="31" y="120"/>
                    <a:pt x="31" y="120"/>
                    <a:pt x="31" y="120"/>
                  </a:cubicBezTo>
                  <a:cubicBezTo>
                    <a:pt x="40" y="120"/>
                    <a:pt x="40" y="120"/>
                    <a:pt x="40" y="120"/>
                  </a:cubicBezTo>
                  <a:cubicBezTo>
                    <a:pt x="44" y="120"/>
                    <a:pt x="48" y="116"/>
                    <a:pt x="48" y="112"/>
                  </a:cubicBezTo>
                  <a:cubicBezTo>
                    <a:pt x="48" y="104"/>
                    <a:pt x="48" y="104"/>
                    <a:pt x="48" y="104"/>
                  </a:cubicBezTo>
                  <a:cubicBezTo>
                    <a:pt x="56" y="104"/>
                    <a:pt x="56" y="104"/>
                    <a:pt x="56" y="104"/>
                  </a:cubicBezTo>
                  <a:cubicBezTo>
                    <a:pt x="60" y="104"/>
                    <a:pt x="64" y="100"/>
                    <a:pt x="64" y="96"/>
                  </a:cubicBezTo>
                  <a:cubicBezTo>
                    <a:pt x="64" y="87"/>
                    <a:pt x="64" y="87"/>
                    <a:pt x="64" y="87"/>
                  </a:cubicBezTo>
                  <a:cubicBezTo>
                    <a:pt x="73" y="77"/>
                    <a:pt x="73" y="77"/>
                    <a:pt x="73" y="77"/>
                  </a:cubicBezTo>
                  <a:cubicBezTo>
                    <a:pt x="78" y="79"/>
                    <a:pt x="83" y="80"/>
                    <a:pt x="88" y="80"/>
                  </a:cubicBezTo>
                  <a:cubicBezTo>
                    <a:pt x="110" y="80"/>
                    <a:pt x="128" y="62"/>
                    <a:pt x="128" y="40"/>
                  </a:cubicBezTo>
                  <a:cubicBezTo>
                    <a:pt x="128" y="18"/>
                    <a:pt x="110" y="0"/>
                    <a:pt x="88" y="0"/>
                  </a:cubicBezTo>
                  <a:close/>
                  <a:moveTo>
                    <a:pt x="88" y="72"/>
                  </a:moveTo>
                  <a:cubicBezTo>
                    <a:pt x="82" y="72"/>
                    <a:pt x="77" y="70"/>
                    <a:pt x="72" y="67"/>
                  </a:cubicBezTo>
                  <a:cubicBezTo>
                    <a:pt x="70" y="69"/>
                    <a:pt x="70" y="69"/>
                    <a:pt x="70" y="69"/>
                  </a:cubicBezTo>
                  <a:cubicBezTo>
                    <a:pt x="66" y="73"/>
                    <a:pt x="66" y="73"/>
                    <a:pt x="66" y="73"/>
                  </a:cubicBezTo>
                  <a:cubicBezTo>
                    <a:pt x="58" y="81"/>
                    <a:pt x="58" y="81"/>
                    <a:pt x="58" y="81"/>
                  </a:cubicBezTo>
                  <a:cubicBezTo>
                    <a:pt x="57" y="82"/>
                    <a:pt x="56" y="85"/>
                    <a:pt x="56" y="87"/>
                  </a:cubicBezTo>
                  <a:cubicBezTo>
                    <a:pt x="56" y="96"/>
                    <a:pt x="56" y="96"/>
                    <a:pt x="56" y="96"/>
                  </a:cubicBezTo>
                  <a:cubicBezTo>
                    <a:pt x="48" y="96"/>
                    <a:pt x="48" y="96"/>
                    <a:pt x="48" y="96"/>
                  </a:cubicBezTo>
                  <a:cubicBezTo>
                    <a:pt x="44" y="96"/>
                    <a:pt x="40" y="100"/>
                    <a:pt x="40" y="104"/>
                  </a:cubicBezTo>
                  <a:cubicBezTo>
                    <a:pt x="40" y="112"/>
                    <a:pt x="40" y="112"/>
                    <a:pt x="40" y="112"/>
                  </a:cubicBezTo>
                  <a:cubicBezTo>
                    <a:pt x="31" y="112"/>
                    <a:pt x="31" y="112"/>
                    <a:pt x="31" y="112"/>
                  </a:cubicBezTo>
                  <a:cubicBezTo>
                    <a:pt x="29" y="112"/>
                    <a:pt x="26" y="113"/>
                    <a:pt x="25" y="114"/>
                  </a:cubicBezTo>
                  <a:cubicBezTo>
                    <a:pt x="19" y="120"/>
                    <a:pt x="19" y="120"/>
                    <a:pt x="19" y="120"/>
                  </a:cubicBezTo>
                  <a:cubicBezTo>
                    <a:pt x="8" y="120"/>
                    <a:pt x="8" y="120"/>
                    <a:pt x="8" y="120"/>
                  </a:cubicBezTo>
                  <a:cubicBezTo>
                    <a:pt x="8" y="109"/>
                    <a:pt x="8" y="109"/>
                    <a:pt x="8" y="109"/>
                  </a:cubicBezTo>
                  <a:cubicBezTo>
                    <a:pt x="55" y="62"/>
                    <a:pt x="55" y="62"/>
                    <a:pt x="55" y="62"/>
                  </a:cubicBezTo>
                  <a:cubicBezTo>
                    <a:pt x="55" y="62"/>
                    <a:pt x="55" y="62"/>
                    <a:pt x="55" y="62"/>
                  </a:cubicBezTo>
                  <a:cubicBezTo>
                    <a:pt x="61" y="56"/>
                    <a:pt x="61" y="56"/>
                    <a:pt x="61" y="56"/>
                  </a:cubicBezTo>
                  <a:cubicBezTo>
                    <a:pt x="58" y="51"/>
                    <a:pt x="56" y="46"/>
                    <a:pt x="56" y="40"/>
                  </a:cubicBezTo>
                  <a:cubicBezTo>
                    <a:pt x="56" y="22"/>
                    <a:pt x="70" y="8"/>
                    <a:pt x="88" y="8"/>
                  </a:cubicBezTo>
                  <a:cubicBezTo>
                    <a:pt x="106" y="8"/>
                    <a:pt x="120" y="22"/>
                    <a:pt x="120" y="40"/>
                  </a:cubicBezTo>
                  <a:cubicBezTo>
                    <a:pt x="120" y="58"/>
                    <a:pt x="106" y="72"/>
                    <a:pt x="88"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8" name="Freeform 130"/>
            <p:cNvSpPr>
              <a:spLocks noEditPoints="1"/>
            </p:cNvSpPr>
            <p:nvPr/>
          </p:nvSpPr>
          <p:spPr bwMode="auto">
            <a:xfrm>
              <a:off x="2686820" y="1193678"/>
              <a:ext cx="100336" cy="100336"/>
            </a:xfrm>
            <a:custGeom>
              <a:avLst/>
              <a:gdLst>
                <a:gd name="T0" fmla="*/ 31 w 32"/>
                <a:gd name="T1" fmla="*/ 17 h 32"/>
                <a:gd name="T2" fmla="*/ 15 w 32"/>
                <a:gd name="T3" fmla="*/ 1 h 32"/>
                <a:gd name="T4" fmla="*/ 12 w 32"/>
                <a:gd name="T5" fmla="*/ 0 h 32"/>
                <a:gd name="T6" fmla="*/ 0 w 32"/>
                <a:gd name="T7" fmla="*/ 12 h 32"/>
                <a:gd name="T8" fmla="*/ 0 w 32"/>
                <a:gd name="T9" fmla="*/ 13 h 32"/>
                <a:gd name="T10" fmla="*/ 1 w 32"/>
                <a:gd name="T11" fmla="*/ 15 h 32"/>
                <a:gd name="T12" fmla="*/ 17 w 32"/>
                <a:gd name="T13" fmla="*/ 31 h 32"/>
                <a:gd name="T14" fmla="*/ 20 w 32"/>
                <a:gd name="T15" fmla="*/ 32 h 32"/>
                <a:gd name="T16" fmla="*/ 32 w 32"/>
                <a:gd name="T17" fmla="*/ 20 h 32"/>
                <a:gd name="T18" fmla="*/ 32 w 32"/>
                <a:gd name="T19" fmla="*/ 19 h 32"/>
                <a:gd name="T20" fmla="*/ 31 w 32"/>
                <a:gd name="T21" fmla="*/ 17 h 32"/>
                <a:gd name="T22" fmla="*/ 19 w 32"/>
                <a:gd name="T23" fmla="*/ 28 h 32"/>
                <a:gd name="T24" fmla="*/ 4 w 32"/>
                <a:gd name="T25" fmla="*/ 13 h 32"/>
                <a:gd name="T26" fmla="*/ 13 w 32"/>
                <a:gd name="T27" fmla="*/ 4 h 32"/>
                <a:gd name="T28" fmla="*/ 28 w 32"/>
                <a:gd name="T29" fmla="*/ 19 h 32"/>
                <a:gd name="T30" fmla="*/ 19 w 32"/>
                <a:gd name="T3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32">
                  <a:moveTo>
                    <a:pt x="31" y="17"/>
                  </a:moveTo>
                  <a:cubicBezTo>
                    <a:pt x="27" y="11"/>
                    <a:pt x="21" y="5"/>
                    <a:pt x="15" y="1"/>
                  </a:cubicBezTo>
                  <a:cubicBezTo>
                    <a:pt x="14" y="0"/>
                    <a:pt x="13" y="0"/>
                    <a:pt x="12" y="0"/>
                  </a:cubicBezTo>
                  <a:cubicBezTo>
                    <a:pt x="6" y="2"/>
                    <a:pt x="2" y="6"/>
                    <a:pt x="0" y="12"/>
                  </a:cubicBezTo>
                  <a:cubicBezTo>
                    <a:pt x="0" y="12"/>
                    <a:pt x="0" y="12"/>
                    <a:pt x="0" y="13"/>
                  </a:cubicBezTo>
                  <a:cubicBezTo>
                    <a:pt x="0" y="14"/>
                    <a:pt x="0" y="14"/>
                    <a:pt x="1" y="15"/>
                  </a:cubicBezTo>
                  <a:cubicBezTo>
                    <a:pt x="5" y="21"/>
                    <a:pt x="11" y="27"/>
                    <a:pt x="17" y="31"/>
                  </a:cubicBezTo>
                  <a:cubicBezTo>
                    <a:pt x="18" y="32"/>
                    <a:pt x="19" y="32"/>
                    <a:pt x="20" y="32"/>
                  </a:cubicBezTo>
                  <a:cubicBezTo>
                    <a:pt x="26" y="30"/>
                    <a:pt x="30" y="26"/>
                    <a:pt x="32" y="20"/>
                  </a:cubicBezTo>
                  <a:cubicBezTo>
                    <a:pt x="32" y="20"/>
                    <a:pt x="32" y="20"/>
                    <a:pt x="32" y="19"/>
                  </a:cubicBezTo>
                  <a:cubicBezTo>
                    <a:pt x="32" y="18"/>
                    <a:pt x="32" y="18"/>
                    <a:pt x="31" y="17"/>
                  </a:cubicBezTo>
                  <a:close/>
                  <a:moveTo>
                    <a:pt x="19" y="28"/>
                  </a:moveTo>
                  <a:cubicBezTo>
                    <a:pt x="13" y="24"/>
                    <a:pt x="8" y="19"/>
                    <a:pt x="4" y="13"/>
                  </a:cubicBezTo>
                  <a:cubicBezTo>
                    <a:pt x="6" y="8"/>
                    <a:pt x="8" y="6"/>
                    <a:pt x="13" y="4"/>
                  </a:cubicBezTo>
                  <a:cubicBezTo>
                    <a:pt x="19" y="8"/>
                    <a:pt x="24" y="13"/>
                    <a:pt x="28" y="19"/>
                  </a:cubicBezTo>
                  <a:cubicBezTo>
                    <a:pt x="26" y="24"/>
                    <a:pt x="24" y="26"/>
                    <a:pt x="19"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59" name="Freeform 9"/>
          <p:cNvSpPr>
            <a:spLocks noEditPoints="1"/>
          </p:cNvSpPr>
          <p:nvPr/>
        </p:nvSpPr>
        <p:spPr bwMode="auto">
          <a:xfrm>
            <a:off x="5083460" y="4273616"/>
            <a:ext cx="385936" cy="344323"/>
          </a:xfrm>
          <a:custGeom>
            <a:avLst/>
            <a:gdLst>
              <a:gd name="T0" fmla="*/ 1561 w 1737"/>
              <a:gd name="T1" fmla="*/ 277 h 1548"/>
              <a:gd name="T2" fmla="*/ 1197 w 1737"/>
              <a:gd name="T3" fmla="*/ 277 h 1548"/>
              <a:gd name="T4" fmla="*/ 1197 w 1737"/>
              <a:gd name="T5" fmla="*/ 170 h 1548"/>
              <a:gd name="T6" fmla="*/ 1027 w 1737"/>
              <a:gd name="T7" fmla="*/ 0 h 1548"/>
              <a:gd name="T8" fmla="*/ 710 w 1737"/>
              <a:gd name="T9" fmla="*/ 0 h 1548"/>
              <a:gd name="T10" fmla="*/ 540 w 1737"/>
              <a:gd name="T11" fmla="*/ 170 h 1548"/>
              <a:gd name="T12" fmla="*/ 540 w 1737"/>
              <a:gd name="T13" fmla="*/ 277 h 1548"/>
              <a:gd name="T14" fmla="*/ 175 w 1737"/>
              <a:gd name="T15" fmla="*/ 277 h 1548"/>
              <a:gd name="T16" fmla="*/ 0 w 1737"/>
              <a:gd name="T17" fmla="*/ 452 h 1548"/>
              <a:gd name="T18" fmla="*/ 0 w 1737"/>
              <a:gd name="T19" fmla="*/ 1372 h 1548"/>
              <a:gd name="T20" fmla="*/ 175 w 1737"/>
              <a:gd name="T21" fmla="*/ 1548 h 1548"/>
              <a:gd name="T22" fmla="*/ 1561 w 1737"/>
              <a:gd name="T23" fmla="*/ 1548 h 1548"/>
              <a:gd name="T24" fmla="*/ 1737 w 1737"/>
              <a:gd name="T25" fmla="*/ 1372 h 1548"/>
              <a:gd name="T26" fmla="*/ 1737 w 1737"/>
              <a:gd name="T27" fmla="*/ 452 h 1548"/>
              <a:gd name="T28" fmla="*/ 1561 w 1737"/>
              <a:gd name="T29" fmla="*/ 277 h 1548"/>
              <a:gd name="T30" fmla="*/ 684 w 1737"/>
              <a:gd name="T31" fmla="*/ 170 h 1548"/>
              <a:gd name="T32" fmla="*/ 710 w 1737"/>
              <a:gd name="T33" fmla="*/ 145 h 1548"/>
              <a:gd name="T34" fmla="*/ 1027 w 1737"/>
              <a:gd name="T35" fmla="*/ 145 h 1548"/>
              <a:gd name="T36" fmla="*/ 1052 w 1737"/>
              <a:gd name="T37" fmla="*/ 170 h 1548"/>
              <a:gd name="T38" fmla="*/ 1052 w 1737"/>
              <a:gd name="T39" fmla="*/ 277 h 1548"/>
              <a:gd name="T40" fmla="*/ 684 w 1737"/>
              <a:gd name="T41" fmla="*/ 277 h 1548"/>
              <a:gd name="T42" fmla="*/ 684 w 1737"/>
              <a:gd name="T43" fmla="*/ 170 h 1548"/>
              <a:gd name="T44" fmla="*/ 175 w 1737"/>
              <a:gd name="T45" fmla="*/ 380 h 1548"/>
              <a:gd name="T46" fmla="*/ 1561 w 1737"/>
              <a:gd name="T47" fmla="*/ 380 h 1548"/>
              <a:gd name="T48" fmla="*/ 1633 w 1737"/>
              <a:gd name="T49" fmla="*/ 452 h 1548"/>
              <a:gd name="T50" fmla="*/ 1633 w 1737"/>
              <a:gd name="T51" fmla="*/ 852 h 1548"/>
              <a:gd name="T52" fmla="*/ 999 w 1737"/>
              <a:gd name="T53" fmla="*/ 852 h 1548"/>
              <a:gd name="T54" fmla="*/ 999 w 1737"/>
              <a:gd name="T55" fmla="*/ 819 h 1548"/>
              <a:gd name="T56" fmla="*/ 938 w 1737"/>
              <a:gd name="T57" fmla="*/ 757 h 1548"/>
              <a:gd name="T58" fmla="*/ 799 w 1737"/>
              <a:gd name="T59" fmla="*/ 757 h 1548"/>
              <a:gd name="T60" fmla="*/ 737 w 1737"/>
              <a:gd name="T61" fmla="*/ 819 h 1548"/>
              <a:gd name="T62" fmla="*/ 737 w 1737"/>
              <a:gd name="T63" fmla="*/ 852 h 1548"/>
              <a:gd name="T64" fmla="*/ 103 w 1737"/>
              <a:gd name="T65" fmla="*/ 852 h 1548"/>
              <a:gd name="T66" fmla="*/ 103 w 1737"/>
              <a:gd name="T67" fmla="*/ 452 h 1548"/>
              <a:gd name="T68" fmla="*/ 175 w 1737"/>
              <a:gd name="T69" fmla="*/ 380 h 1548"/>
              <a:gd name="T70" fmla="*/ 789 w 1737"/>
              <a:gd name="T71" fmla="*/ 819 h 1548"/>
              <a:gd name="T72" fmla="*/ 799 w 1737"/>
              <a:gd name="T73" fmla="*/ 809 h 1548"/>
              <a:gd name="T74" fmla="*/ 938 w 1737"/>
              <a:gd name="T75" fmla="*/ 809 h 1548"/>
              <a:gd name="T76" fmla="*/ 948 w 1737"/>
              <a:gd name="T77" fmla="*/ 819 h 1548"/>
              <a:gd name="T78" fmla="*/ 948 w 1737"/>
              <a:gd name="T79" fmla="*/ 958 h 1548"/>
              <a:gd name="T80" fmla="*/ 938 w 1737"/>
              <a:gd name="T81" fmla="*/ 968 h 1548"/>
              <a:gd name="T82" fmla="*/ 799 w 1737"/>
              <a:gd name="T83" fmla="*/ 968 h 1548"/>
              <a:gd name="T84" fmla="*/ 789 w 1737"/>
              <a:gd name="T85" fmla="*/ 958 h 1548"/>
              <a:gd name="T86" fmla="*/ 789 w 1737"/>
              <a:gd name="T87" fmla="*/ 819 h 1548"/>
              <a:gd name="T88" fmla="*/ 1561 w 1737"/>
              <a:gd name="T89" fmla="*/ 1444 h 1548"/>
              <a:gd name="T90" fmla="*/ 175 w 1737"/>
              <a:gd name="T91" fmla="*/ 1444 h 1548"/>
              <a:gd name="T92" fmla="*/ 103 w 1737"/>
              <a:gd name="T93" fmla="*/ 1372 h 1548"/>
              <a:gd name="T94" fmla="*/ 103 w 1737"/>
              <a:gd name="T95" fmla="*/ 904 h 1548"/>
              <a:gd name="T96" fmla="*/ 737 w 1737"/>
              <a:gd name="T97" fmla="*/ 904 h 1548"/>
              <a:gd name="T98" fmla="*/ 737 w 1737"/>
              <a:gd name="T99" fmla="*/ 958 h 1548"/>
              <a:gd name="T100" fmla="*/ 799 w 1737"/>
              <a:gd name="T101" fmla="*/ 1019 h 1548"/>
              <a:gd name="T102" fmla="*/ 938 w 1737"/>
              <a:gd name="T103" fmla="*/ 1019 h 1548"/>
              <a:gd name="T104" fmla="*/ 999 w 1737"/>
              <a:gd name="T105" fmla="*/ 958 h 1548"/>
              <a:gd name="T106" fmla="*/ 999 w 1737"/>
              <a:gd name="T107" fmla="*/ 904 h 1548"/>
              <a:gd name="T108" fmla="*/ 1633 w 1737"/>
              <a:gd name="T109" fmla="*/ 904 h 1548"/>
              <a:gd name="T110" fmla="*/ 1633 w 1737"/>
              <a:gd name="T111" fmla="*/ 1372 h 1548"/>
              <a:gd name="T112" fmla="*/ 1561 w 1737"/>
              <a:gd name="T113" fmla="*/ 1444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37" h="1548">
                <a:moveTo>
                  <a:pt x="1561" y="277"/>
                </a:moveTo>
                <a:cubicBezTo>
                  <a:pt x="1197" y="277"/>
                  <a:pt x="1197" y="277"/>
                  <a:pt x="1197" y="277"/>
                </a:cubicBezTo>
                <a:cubicBezTo>
                  <a:pt x="1197" y="170"/>
                  <a:pt x="1197" y="170"/>
                  <a:pt x="1197" y="170"/>
                </a:cubicBezTo>
                <a:cubicBezTo>
                  <a:pt x="1197" y="77"/>
                  <a:pt x="1120" y="0"/>
                  <a:pt x="1027" y="0"/>
                </a:cubicBezTo>
                <a:cubicBezTo>
                  <a:pt x="710" y="0"/>
                  <a:pt x="710" y="0"/>
                  <a:pt x="710" y="0"/>
                </a:cubicBezTo>
                <a:cubicBezTo>
                  <a:pt x="616" y="0"/>
                  <a:pt x="540" y="77"/>
                  <a:pt x="540" y="170"/>
                </a:cubicBezTo>
                <a:cubicBezTo>
                  <a:pt x="540" y="277"/>
                  <a:pt x="540" y="277"/>
                  <a:pt x="540" y="277"/>
                </a:cubicBezTo>
                <a:cubicBezTo>
                  <a:pt x="175" y="277"/>
                  <a:pt x="175" y="277"/>
                  <a:pt x="175" y="277"/>
                </a:cubicBezTo>
                <a:cubicBezTo>
                  <a:pt x="78" y="277"/>
                  <a:pt x="0" y="356"/>
                  <a:pt x="0" y="452"/>
                </a:cubicBezTo>
                <a:cubicBezTo>
                  <a:pt x="0" y="1372"/>
                  <a:pt x="0" y="1372"/>
                  <a:pt x="0" y="1372"/>
                </a:cubicBezTo>
                <a:cubicBezTo>
                  <a:pt x="0" y="1469"/>
                  <a:pt x="78" y="1548"/>
                  <a:pt x="175" y="1548"/>
                </a:cubicBezTo>
                <a:cubicBezTo>
                  <a:pt x="1561" y="1548"/>
                  <a:pt x="1561" y="1548"/>
                  <a:pt x="1561" y="1548"/>
                </a:cubicBezTo>
                <a:cubicBezTo>
                  <a:pt x="1658" y="1548"/>
                  <a:pt x="1737" y="1469"/>
                  <a:pt x="1737" y="1372"/>
                </a:cubicBezTo>
                <a:cubicBezTo>
                  <a:pt x="1737" y="452"/>
                  <a:pt x="1737" y="452"/>
                  <a:pt x="1737" y="452"/>
                </a:cubicBezTo>
                <a:cubicBezTo>
                  <a:pt x="1737" y="356"/>
                  <a:pt x="1658" y="277"/>
                  <a:pt x="1561" y="277"/>
                </a:cubicBezTo>
                <a:close/>
                <a:moveTo>
                  <a:pt x="684" y="170"/>
                </a:moveTo>
                <a:cubicBezTo>
                  <a:pt x="684" y="156"/>
                  <a:pt x="696" y="145"/>
                  <a:pt x="710" y="145"/>
                </a:cubicBezTo>
                <a:cubicBezTo>
                  <a:pt x="1027" y="145"/>
                  <a:pt x="1027" y="145"/>
                  <a:pt x="1027" y="145"/>
                </a:cubicBezTo>
                <a:cubicBezTo>
                  <a:pt x="1041" y="145"/>
                  <a:pt x="1052" y="156"/>
                  <a:pt x="1052" y="170"/>
                </a:cubicBezTo>
                <a:cubicBezTo>
                  <a:pt x="1052" y="277"/>
                  <a:pt x="1052" y="277"/>
                  <a:pt x="1052" y="277"/>
                </a:cubicBezTo>
                <a:cubicBezTo>
                  <a:pt x="684" y="277"/>
                  <a:pt x="684" y="277"/>
                  <a:pt x="684" y="277"/>
                </a:cubicBezTo>
                <a:lnTo>
                  <a:pt x="684" y="170"/>
                </a:lnTo>
                <a:close/>
                <a:moveTo>
                  <a:pt x="175" y="380"/>
                </a:moveTo>
                <a:cubicBezTo>
                  <a:pt x="1561" y="380"/>
                  <a:pt x="1561" y="380"/>
                  <a:pt x="1561" y="380"/>
                </a:cubicBezTo>
                <a:cubicBezTo>
                  <a:pt x="1601" y="380"/>
                  <a:pt x="1633" y="413"/>
                  <a:pt x="1633" y="452"/>
                </a:cubicBezTo>
                <a:cubicBezTo>
                  <a:pt x="1633" y="852"/>
                  <a:pt x="1633" y="852"/>
                  <a:pt x="1633" y="852"/>
                </a:cubicBezTo>
                <a:cubicBezTo>
                  <a:pt x="999" y="852"/>
                  <a:pt x="999" y="852"/>
                  <a:pt x="999" y="852"/>
                </a:cubicBezTo>
                <a:cubicBezTo>
                  <a:pt x="999" y="819"/>
                  <a:pt x="999" y="819"/>
                  <a:pt x="999" y="819"/>
                </a:cubicBezTo>
                <a:cubicBezTo>
                  <a:pt x="999" y="785"/>
                  <a:pt x="972" y="757"/>
                  <a:pt x="938" y="757"/>
                </a:cubicBezTo>
                <a:cubicBezTo>
                  <a:pt x="799" y="757"/>
                  <a:pt x="799" y="757"/>
                  <a:pt x="799" y="757"/>
                </a:cubicBezTo>
                <a:cubicBezTo>
                  <a:pt x="765" y="757"/>
                  <a:pt x="737" y="785"/>
                  <a:pt x="737" y="819"/>
                </a:cubicBezTo>
                <a:cubicBezTo>
                  <a:pt x="737" y="852"/>
                  <a:pt x="737" y="852"/>
                  <a:pt x="737" y="852"/>
                </a:cubicBezTo>
                <a:cubicBezTo>
                  <a:pt x="103" y="852"/>
                  <a:pt x="103" y="852"/>
                  <a:pt x="103" y="852"/>
                </a:cubicBezTo>
                <a:cubicBezTo>
                  <a:pt x="103" y="452"/>
                  <a:pt x="103" y="452"/>
                  <a:pt x="103" y="452"/>
                </a:cubicBezTo>
                <a:cubicBezTo>
                  <a:pt x="103" y="413"/>
                  <a:pt x="135" y="380"/>
                  <a:pt x="175" y="380"/>
                </a:cubicBezTo>
                <a:close/>
                <a:moveTo>
                  <a:pt x="789" y="819"/>
                </a:moveTo>
                <a:cubicBezTo>
                  <a:pt x="789" y="813"/>
                  <a:pt x="793" y="809"/>
                  <a:pt x="799" y="809"/>
                </a:cubicBezTo>
                <a:cubicBezTo>
                  <a:pt x="938" y="809"/>
                  <a:pt x="938" y="809"/>
                  <a:pt x="938" y="809"/>
                </a:cubicBezTo>
                <a:cubicBezTo>
                  <a:pt x="943" y="809"/>
                  <a:pt x="948" y="813"/>
                  <a:pt x="948" y="819"/>
                </a:cubicBezTo>
                <a:cubicBezTo>
                  <a:pt x="948" y="958"/>
                  <a:pt x="948" y="958"/>
                  <a:pt x="948" y="958"/>
                </a:cubicBezTo>
                <a:cubicBezTo>
                  <a:pt x="948" y="963"/>
                  <a:pt x="943" y="968"/>
                  <a:pt x="938" y="968"/>
                </a:cubicBezTo>
                <a:cubicBezTo>
                  <a:pt x="799" y="968"/>
                  <a:pt x="799" y="968"/>
                  <a:pt x="799" y="968"/>
                </a:cubicBezTo>
                <a:cubicBezTo>
                  <a:pt x="793" y="968"/>
                  <a:pt x="789" y="963"/>
                  <a:pt x="789" y="958"/>
                </a:cubicBezTo>
                <a:lnTo>
                  <a:pt x="789" y="819"/>
                </a:lnTo>
                <a:close/>
                <a:moveTo>
                  <a:pt x="1561" y="1444"/>
                </a:moveTo>
                <a:cubicBezTo>
                  <a:pt x="175" y="1444"/>
                  <a:pt x="175" y="1444"/>
                  <a:pt x="175" y="1444"/>
                </a:cubicBezTo>
                <a:cubicBezTo>
                  <a:pt x="135" y="1444"/>
                  <a:pt x="103" y="1412"/>
                  <a:pt x="103" y="1372"/>
                </a:cubicBezTo>
                <a:cubicBezTo>
                  <a:pt x="103" y="904"/>
                  <a:pt x="103" y="904"/>
                  <a:pt x="103" y="904"/>
                </a:cubicBezTo>
                <a:cubicBezTo>
                  <a:pt x="737" y="904"/>
                  <a:pt x="737" y="904"/>
                  <a:pt x="737" y="904"/>
                </a:cubicBezTo>
                <a:cubicBezTo>
                  <a:pt x="737" y="958"/>
                  <a:pt x="737" y="958"/>
                  <a:pt x="737" y="958"/>
                </a:cubicBezTo>
                <a:cubicBezTo>
                  <a:pt x="737" y="992"/>
                  <a:pt x="765" y="1019"/>
                  <a:pt x="799" y="1019"/>
                </a:cubicBezTo>
                <a:cubicBezTo>
                  <a:pt x="938" y="1019"/>
                  <a:pt x="938" y="1019"/>
                  <a:pt x="938" y="1019"/>
                </a:cubicBezTo>
                <a:cubicBezTo>
                  <a:pt x="972" y="1019"/>
                  <a:pt x="999" y="992"/>
                  <a:pt x="999" y="958"/>
                </a:cubicBezTo>
                <a:cubicBezTo>
                  <a:pt x="999" y="904"/>
                  <a:pt x="999" y="904"/>
                  <a:pt x="999" y="904"/>
                </a:cubicBezTo>
                <a:cubicBezTo>
                  <a:pt x="1633" y="904"/>
                  <a:pt x="1633" y="904"/>
                  <a:pt x="1633" y="904"/>
                </a:cubicBezTo>
                <a:cubicBezTo>
                  <a:pt x="1633" y="1372"/>
                  <a:pt x="1633" y="1372"/>
                  <a:pt x="1633" y="1372"/>
                </a:cubicBezTo>
                <a:cubicBezTo>
                  <a:pt x="1633" y="1412"/>
                  <a:pt x="1601" y="1444"/>
                  <a:pt x="1561" y="144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Tree>
    <p:extLst>
      <p:ext uri="{BB962C8B-B14F-4D97-AF65-F5344CB8AC3E}">
        <p14:creationId xmlns:p14="http://schemas.microsoft.com/office/powerpoint/2010/main" val="214721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par>
                          <p:cTn id="30" fill="hold">
                            <p:stCondLst>
                              <p:cond delay="2500"/>
                            </p:stCondLst>
                            <p:childTnLst>
                              <p:par>
                                <p:cTn id="31" presetID="42" presetClass="entr" presetSubtype="0" fill="hold"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anim calcmode="lin" valueType="num">
                                      <p:cBhvr>
                                        <p:cTn id="34" dur="500" fill="hold"/>
                                        <p:tgtEl>
                                          <p:spTgt spid="27"/>
                                        </p:tgtEl>
                                        <p:attrNameLst>
                                          <p:attrName>ppt_x</p:attrName>
                                        </p:attrNameLst>
                                      </p:cBhvr>
                                      <p:tavLst>
                                        <p:tav tm="0">
                                          <p:val>
                                            <p:strVal val="#ppt_x"/>
                                          </p:val>
                                        </p:tav>
                                        <p:tav tm="100000">
                                          <p:val>
                                            <p:strVal val="#ppt_x"/>
                                          </p:val>
                                        </p:tav>
                                      </p:tavLst>
                                    </p:anim>
                                    <p:anim calcmode="lin" valueType="num">
                                      <p:cBhvr>
                                        <p:cTn id="35" dur="500" fill="hold"/>
                                        <p:tgtEl>
                                          <p:spTgt spid="27"/>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childTnLst>
                          </p:cTn>
                        </p:par>
                        <p:par>
                          <p:cTn id="50" fill="hold">
                            <p:stCondLst>
                              <p:cond delay="4500"/>
                            </p:stCondLst>
                            <p:childTnLst>
                              <p:par>
                                <p:cTn id="51" presetID="53" presetClass="entr" presetSubtype="16" fill="hold" grpId="0" nodeType="after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p:cTn id="53" dur="500" fill="hold"/>
                                        <p:tgtEl>
                                          <p:spTgt spid="24"/>
                                        </p:tgtEl>
                                        <p:attrNameLst>
                                          <p:attrName>ppt_w</p:attrName>
                                        </p:attrNameLst>
                                      </p:cBhvr>
                                      <p:tavLst>
                                        <p:tav tm="0">
                                          <p:val>
                                            <p:fltVal val="0"/>
                                          </p:val>
                                        </p:tav>
                                        <p:tav tm="100000">
                                          <p:val>
                                            <p:strVal val="#ppt_w"/>
                                          </p:val>
                                        </p:tav>
                                      </p:tavLst>
                                    </p:anim>
                                    <p:anim calcmode="lin" valueType="num">
                                      <p:cBhvr>
                                        <p:cTn id="54" dur="500" fill="hold"/>
                                        <p:tgtEl>
                                          <p:spTgt spid="24"/>
                                        </p:tgtEl>
                                        <p:attrNameLst>
                                          <p:attrName>ppt_h</p:attrName>
                                        </p:attrNameLst>
                                      </p:cBhvr>
                                      <p:tavLst>
                                        <p:tav tm="0">
                                          <p:val>
                                            <p:fltVal val="0"/>
                                          </p:val>
                                        </p:tav>
                                        <p:tav tm="100000">
                                          <p:val>
                                            <p:strVal val="#ppt_h"/>
                                          </p:val>
                                        </p:tav>
                                      </p:tavLst>
                                    </p:anim>
                                    <p:animEffect transition="in" filter="fade">
                                      <p:cBhvr>
                                        <p:cTn id="55" dur="500"/>
                                        <p:tgtEl>
                                          <p:spTgt spid="24"/>
                                        </p:tgtEl>
                                      </p:cBhvr>
                                    </p:animEffect>
                                  </p:childTnLst>
                                </p:cTn>
                              </p:par>
                            </p:childTnLst>
                          </p:cTn>
                        </p:par>
                        <p:par>
                          <p:cTn id="56" fill="hold">
                            <p:stCondLst>
                              <p:cond delay="5000"/>
                            </p:stCondLst>
                            <p:childTnLst>
                              <p:par>
                                <p:cTn id="57" presetID="42" presetClass="entr" presetSubtype="0" fill="hold" nodeType="after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500"/>
                                        <p:tgtEl>
                                          <p:spTgt spid="36"/>
                                        </p:tgtEl>
                                      </p:cBhvr>
                                    </p:animEffect>
                                    <p:anim calcmode="lin" valueType="num">
                                      <p:cBhvr>
                                        <p:cTn id="60" dur="500" fill="hold"/>
                                        <p:tgtEl>
                                          <p:spTgt spid="36"/>
                                        </p:tgtEl>
                                        <p:attrNameLst>
                                          <p:attrName>ppt_x</p:attrName>
                                        </p:attrNameLst>
                                      </p:cBhvr>
                                      <p:tavLst>
                                        <p:tav tm="0">
                                          <p:val>
                                            <p:strVal val="#ppt_x"/>
                                          </p:val>
                                        </p:tav>
                                        <p:tav tm="100000">
                                          <p:val>
                                            <p:strVal val="#ppt_x"/>
                                          </p:val>
                                        </p:tav>
                                      </p:tavLst>
                                    </p:anim>
                                    <p:anim calcmode="lin" valueType="num">
                                      <p:cBhvr>
                                        <p:cTn id="61" dur="500" fill="hold"/>
                                        <p:tgtEl>
                                          <p:spTgt spid="36"/>
                                        </p:tgtEl>
                                        <p:attrNameLst>
                                          <p:attrName>ppt_y</p:attrName>
                                        </p:attrNameLst>
                                      </p:cBhvr>
                                      <p:tavLst>
                                        <p:tav tm="0">
                                          <p:val>
                                            <p:strVal val="#ppt_y+.1"/>
                                          </p:val>
                                        </p:tav>
                                        <p:tav tm="100000">
                                          <p:val>
                                            <p:strVal val="#ppt_y"/>
                                          </p:val>
                                        </p:tav>
                                      </p:tavLst>
                                    </p:anim>
                                  </p:childTnLst>
                                </p:cTn>
                              </p:par>
                            </p:childTnLst>
                          </p:cTn>
                        </p:par>
                        <p:par>
                          <p:cTn id="62" fill="hold">
                            <p:stCondLst>
                              <p:cond delay="5500"/>
                            </p:stCondLst>
                            <p:childTnLst>
                              <p:par>
                                <p:cTn id="63" presetID="22" presetClass="entr" presetSubtype="8" fill="hold" grpId="0"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par>
                          <p:cTn id="66" fill="hold">
                            <p:stCondLst>
                              <p:cond delay="6000"/>
                            </p:stCondLst>
                            <p:childTnLst>
                              <p:par>
                                <p:cTn id="67" presetID="22" presetClass="entr" presetSubtype="8" fill="hold" grpId="0" nodeType="after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wipe(left)">
                                      <p:cBhvr>
                                        <p:cTn id="69" dur="500"/>
                                        <p:tgtEl>
                                          <p:spTgt spid="8"/>
                                        </p:tgtEl>
                                      </p:cBhvr>
                                    </p:animEffect>
                                  </p:childTnLst>
                                </p:cTn>
                              </p:par>
                            </p:childTnLst>
                          </p:cTn>
                        </p:par>
                        <p:par>
                          <p:cTn id="70" fill="hold">
                            <p:stCondLst>
                              <p:cond delay="6500"/>
                            </p:stCondLst>
                            <p:childTnLst>
                              <p:par>
                                <p:cTn id="71" presetID="53" presetClass="entr" presetSubtype="16" fill="hold" grpId="0" nodeType="after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p:cTn id="73" dur="500" fill="hold"/>
                                        <p:tgtEl>
                                          <p:spTgt spid="17"/>
                                        </p:tgtEl>
                                        <p:attrNameLst>
                                          <p:attrName>ppt_w</p:attrName>
                                        </p:attrNameLst>
                                      </p:cBhvr>
                                      <p:tavLst>
                                        <p:tav tm="0">
                                          <p:val>
                                            <p:fltVal val="0"/>
                                          </p:val>
                                        </p:tav>
                                        <p:tav tm="100000">
                                          <p:val>
                                            <p:strVal val="#ppt_w"/>
                                          </p:val>
                                        </p:tav>
                                      </p:tavLst>
                                    </p:anim>
                                    <p:anim calcmode="lin" valueType="num">
                                      <p:cBhvr>
                                        <p:cTn id="74" dur="500" fill="hold"/>
                                        <p:tgtEl>
                                          <p:spTgt spid="17"/>
                                        </p:tgtEl>
                                        <p:attrNameLst>
                                          <p:attrName>ppt_h</p:attrName>
                                        </p:attrNameLst>
                                      </p:cBhvr>
                                      <p:tavLst>
                                        <p:tav tm="0">
                                          <p:val>
                                            <p:fltVal val="0"/>
                                          </p:val>
                                        </p:tav>
                                        <p:tav tm="100000">
                                          <p:val>
                                            <p:strVal val="#ppt_h"/>
                                          </p:val>
                                        </p:tav>
                                      </p:tavLst>
                                    </p:anim>
                                    <p:animEffect transition="in" filter="fade">
                                      <p:cBhvr>
                                        <p:cTn id="75" dur="500"/>
                                        <p:tgtEl>
                                          <p:spTgt spid="17"/>
                                        </p:tgtEl>
                                      </p:cBhvr>
                                    </p:animEffect>
                                  </p:childTnLst>
                                </p:cTn>
                              </p:par>
                            </p:childTnLst>
                          </p:cTn>
                        </p:par>
                        <p:par>
                          <p:cTn id="76" fill="hold">
                            <p:stCondLst>
                              <p:cond delay="7000"/>
                            </p:stCondLst>
                            <p:childTnLst>
                              <p:par>
                                <p:cTn id="77" presetID="53" presetClass="entr" presetSubtype="16" fill="hold" grpId="0" nodeType="after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p:cTn id="79" dur="500" fill="hold"/>
                                        <p:tgtEl>
                                          <p:spTgt spid="22"/>
                                        </p:tgtEl>
                                        <p:attrNameLst>
                                          <p:attrName>ppt_w</p:attrName>
                                        </p:attrNameLst>
                                      </p:cBhvr>
                                      <p:tavLst>
                                        <p:tav tm="0">
                                          <p:val>
                                            <p:fltVal val="0"/>
                                          </p:val>
                                        </p:tav>
                                        <p:tav tm="100000">
                                          <p:val>
                                            <p:strVal val="#ppt_w"/>
                                          </p:val>
                                        </p:tav>
                                      </p:tavLst>
                                    </p:anim>
                                    <p:anim calcmode="lin" valueType="num">
                                      <p:cBhvr>
                                        <p:cTn id="80" dur="500" fill="hold"/>
                                        <p:tgtEl>
                                          <p:spTgt spid="22"/>
                                        </p:tgtEl>
                                        <p:attrNameLst>
                                          <p:attrName>ppt_h</p:attrName>
                                        </p:attrNameLst>
                                      </p:cBhvr>
                                      <p:tavLst>
                                        <p:tav tm="0">
                                          <p:val>
                                            <p:fltVal val="0"/>
                                          </p:val>
                                        </p:tav>
                                        <p:tav tm="100000">
                                          <p:val>
                                            <p:strVal val="#ppt_h"/>
                                          </p:val>
                                        </p:tav>
                                      </p:tavLst>
                                    </p:anim>
                                    <p:animEffect transition="in" filter="fade">
                                      <p:cBhvr>
                                        <p:cTn id="81" dur="500"/>
                                        <p:tgtEl>
                                          <p:spTgt spid="22"/>
                                        </p:tgtEl>
                                      </p:cBhvr>
                                    </p:animEffect>
                                  </p:childTnLst>
                                </p:cTn>
                              </p:par>
                            </p:childTnLst>
                          </p:cTn>
                        </p:par>
                        <p:par>
                          <p:cTn id="82" fill="hold">
                            <p:stCondLst>
                              <p:cond delay="7500"/>
                            </p:stCondLst>
                            <p:childTnLst>
                              <p:par>
                                <p:cTn id="83" presetID="42" presetClass="entr" presetSubtype="0" fill="hold" nodeType="after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500"/>
                                        <p:tgtEl>
                                          <p:spTgt spid="30"/>
                                        </p:tgtEl>
                                      </p:cBhvr>
                                    </p:animEffect>
                                    <p:anim calcmode="lin" valueType="num">
                                      <p:cBhvr>
                                        <p:cTn id="86" dur="500" fill="hold"/>
                                        <p:tgtEl>
                                          <p:spTgt spid="30"/>
                                        </p:tgtEl>
                                        <p:attrNameLst>
                                          <p:attrName>ppt_x</p:attrName>
                                        </p:attrNameLst>
                                      </p:cBhvr>
                                      <p:tavLst>
                                        <p:tav tm="0">
                                          <p:val>
                                            <p:strVal val="#ppt_x"/>
                                          </p:val>
                                        </p:tav>
                                        <p:tav tm="100000">
                                          <p:val>
                                            <p:strVal val="#ppt_x"/>
                                          </p:val>
                                        </p:tav>
                                      </p:tavLst>
                                    </p:anim>
                                    <p:anim calcmode="lin" valueType="num">
                                      <p:cBhvr>
                                        <p:cTn id="87" dur="500" fill="hold"/>
                                        <p:tgtEl>
                                          <p:spTgt spid="30"/>
                                        </p:tgtEl>
                                        <p:attrNameLst>
                                          <p:attrName>ppt_y</p:attrName>
                                        </p:attrNameLst>
                                      </p:cBhvr>
                                      <p:tavLst>
                                        <p:tav tm="0">
                                          <p:val>
                                            <p:strVal val="#ppt_y+.1"/>
                                          </p:val>
                                        </p:tav>
                                        <p:tav tm="100000">
                                          <p:val>
                                            <p:strVal val="#ppt_y"/>
                                          </p:val>
                                        </p:tav>
                                      </p:tavLst>
                                    </p:anim>
                                  </p:childTnLst>
                                </p:cTn>
                              </p:par>
                            </p:childTnLst>
                          </p:cTn>
                        </p:par>
                        <p:par>
                          <p:cTn id="88" fill="hold">
                            <p:stCondLst>
                              <p:cond delay="8000"/>
                            </p:stCondLst>
                            <p:childTnLst>
                              <p:par>
                                <p:cTn id="89" presetID="22" presetClass="entr" presetSubtype="8" fill="hold" grpId="0" nodeType="afterEffect">
                                  <p:stCondLst>
                                    <p:cond delay="0"/>
                                  </p:stCondLst>
                                  <p:childTnLst>
                                    <p:set>
                                      <p:cBhvr>
                                        <p:cTn id="90" dur="1" fill="hold">
                                          <p:stCondLst>
                                            <p:cond delay="0"/>
                                          </p:stCondLst>
                                        </p:cTn>
                                        <p:tgtEl>
                                          <p:spTgt spid="9"/>
                                        </p:tgtEl>
                                        <p:attrNameLst>
                                          <p:attrName>style.visibility</p:attrName>
                                        </p:attrNameLst>
                                      </p:cBhvr>
                                      <p:to>
                                        <p:strVal val="visible"/>
                                      </p:to>
                                    </p:set>
                                    <p:animEffect transition="in" filter="wipe(left)">
                                      <p:cBhvr>
                                        <p:cTn id="91" dur="500"/>
                                        <p:tgtEl>
                                          <p:spTgt spid="9"/>
                                        </p:tgtEl>
                                      </p:cBhvr>
                                    </p:animEffect>
                                  </p:childTnLst>
                                </p:cTn>
                              </p:par>
                            </p:childTnLst>
                          </p:cTn>
                        </p:par>
                        <p:par>
                          <p:cTn id="92" fill="hold">
                            <p:stCondLst>
                              <p:cond delay="8500"/>
                            </p:stCondLst>
                            <p:childTnLst>
                              <p:par>
                                <p:cTn id="93" presetID="22" presetClass="entr" presetSubtype="8" fill="hold" grpId="0" nodeType="after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wipe(left)">
                                      <p:cBhvr>
                                        <p:cTn id="95" dur="500"/>
                                        <p:tgtEl>
                                          <p:spTgt spid="10"/>
                                        </p:tgtEl>
                                      </p:cBhvr>
                                    </p:animEffect>
                                  </p:childTnLst>
                                </p:cTn>
                              </p:par>
                            </p:childTnLst>
                          </p:cTn>
                        </p:par>
                        <p:par>
                          <p:cTn id="96" fill="hold">
                            <p:stCondLst>
                              <p:cond delay="9000"/>
                            </p:stCondLst>
                            <p:childTnLst>
                              <p:par>
                                <p:cTn id="97" presetID="53" presetClass="entr" presetSubtype="16" fill="hold" grpId="0" nodeType="afterEffect">
                                  <p:stCondLst>
                                    <p:cond delay="0"/>
                                  </p:stCondLst>
                                  <p:childTnLst>
                                    <p:set>
                                      <p:cBhvr>
                                        <p:cTn id="98" dur="1" fill="hold">
                                          <p:stCondLst>
                                            <p:cond delay="0"/>
                                          </p:stCondLst>
                                        </p:cTn>
                                        <p:tgtEl>
                                          <p:spTgt spid="18"/>
                                        </p:tgtEl>
                                        <p:attrNameLst>
                                          <p:attrName>style.visibility</p:attrName>
                                        </p:attrNameLst>
                                      </p:cBhvr>
                                      <p:to>
                                        <p:strVal val="visible"/>
                                      </p:to>
                                    </p:set>
                                    <p:anim calcmode="lin" valueType="num">
                                      <p:cBhvr>
                                        <p:cTn id="99" dur="500" fill="hold"/>
                                        <p:tgtEl>
                                          <p:spTgt spid="18"/>
                                        </p:tgtEl>
                                        <p:attrNameLst>
                                          <p:attrName>ppt_w</p:attrName>
                                        </p:attrNameLst>
                                      </p:cBhvr>
                                      <p:tavLst>
                                        <p:tav tm="0">
                                          <p:val>
                                            <p:fltVal val="0"/>
                                          </p:val>
                                        </p:tav>
                                        <p:tav tm="100000">
                                          <p:val>
                                            <p:strVal val="#ppt_w"/>
                                          </p:val>
                                        </p:tav>
                                      </p:tavLst>
                                    </p:anim>
                                    <p:anim calcmode="lin" valueType="num">
                                      <p:cBhvr>
                                        <p:cTn id="100" dur="500" fill="hold"/>
                                        <p:tgtEl>
                                          <p:spTgt spid="18"/>
                                        </p:tgtEl>
                                        <p:attrNameLst>
                                          <p:attrName>ppt_h</p:attrName>
                                        </p:attrNameLst>
                                      </p:cBhvr>
                                      <p:tavLst>
                                        <p:tav tm="0">
                                          <p:val>
                                            <p:fltVal val="0"/>
                                          </p:val>
                                        </p:tav>
                                        <p:tav tm="100000">
                                          <p:val>
                                            <p:strVal val="#ppt_h"/>
                                          </p:val>
                                        </p:tav>
                                      </p:tavLst>
                                    </p:anim>
                                    <p:animEffect transition="in" filter="fade">
                                      <p:cBhvr>
                                        <p:cTn id="101" dur="500"/>
                                        <p:tgtEl>
                                          <p:spTgt spid="18"/>
                                        </p:tgtEl>
                                      </p:cBhvr>
                                    </p:animEffect>
                                  </p:childTnLst>
                                </p:cTn>
                              </p:par>
                            </p:childTnLst>
                          </p:cTn>
                        </p:par>
                        <p:par>
                          <p:cTn id="102" fill="hold">
                            <p:stCondLst>
                              <p:cond delay="9500"/>
                            </p:stCondLst>
                            <p:childTnLst>
                              <p:par>
                                <p:cTn id="103" presetID="53" presetClass="entr" presetSubtype="16" fill="hold" grpId="0" nodeType="afterEffect">
                                  <p:stCondLst>
                                    <p:cond delay="0"/>
                                  </p:stCondLst>
                                  <p:childTnLst>
                                    <p:set>
                                      <p:cBhvr>
                                        <p:cTn id="104" dur="1" fill="hold">
                                          <p:stCondLst>
                                            <p:cond delay="0"/>
                                          </p:stCondLst>
                                        </p:cTn>
                                        <p:tgtEl>
                                          <p:spTgt spid="25"/>
                                        </p:tgtEl>
                                        <p:attrNameLst>
                                          <p:attrName>style.visibility</p:attrName>
                                        </p:attrNameLst>
                                      </p:cBhvr>
                                      <p:to>
                                        <p:strVal val="visible"/>
                                      </p:to>
                                    </p:set>
                                    <p:anim calcmode="lin" valueType="num">
                                      <p:cBhvr>
                                        <p:cTn id="105" dur="500" fill="hold"/>
                                        <p:tgtEl>
                                          <p:spTgt spid="25"/>
                                        </p:tgtEl>
                                        <p:attrNameLst>
                                          <p:attrName>ppt_w</p:attrName>
                                        </p:attrNameLst>
                                      </p:cBhvr>
                                      <p:tavLst>
                                        <p:tav tm="0">
                                          <p:val>
                                            <p:fltVal val="0"/>
                                          </p:val>
                                        </p:tav>
                                        <p:tav tm="100000">
                                          <p:val>
                                            <p:strVal val="#ppt_w"/>
                                          </p:val>
                                        </p:tav>
                                      </p:tavLst>
                                    </p:anim>
                                    <p:anim calcmode="lin" valueType="num">
                                      <p:cBhvr>
                                        <p:cTn id="106" dur="500" fill="hold"/>
                                        <p:tgtEl>
                                          <p:spTgt spid="25"/>
                                        </p:tgtEl>
                                        <p:attrNameLst>
                                          <p:attrName>ppt_h</p:attrName>
                                        </p:attrNameLst>
                                      </p:cBhvr>
                                      <p:tavLst>
                                        <p:tav tm="0">
                                          <p:val>
                                            <p:fltVal val="0"/>
                                          </p:val>
                                        </p:tav>
                                        <p:tav tm="100000">
                                          <p:val>
                                            <p:strVal val="#ppt_h"/>
                                          </p:val>
                                        </p:tav>
                                      </p:tavLst>
                                    </p:anim>
                                    <p:animEffect transition="in" filter="fade">
                                      <p:cBhvr>
                                        <p:cTn id="107" dur="500"/>
                                        <p:tgtEl>
                                          <p:spTgt spid="25"/>
                                        </p:tgtEl>
                                      </p:cBhvr>
                                    </p:animEffect>
                                  </p:childTnLst>
                                </p:cTn>
                              </p:par>
                            </p:childTnLst>
                          </p:cTn>
                        </p:par>
                        <p:par>
                          <p:cTn id="108" fill="hold">
                            <p:stCondLst>
                              <p:cond delay="10000"/>
                            </p:stCondLst>
                            <p:childTnLst>
                              <p:par>
                                <p:cTn id="109" presetID="42" presetClass="entr" presetSubtype="0" fill="hold" nodeType="afterEffect">
                                  <p:stCondLst>
                                    <p:cond delay="0"/>
                                  </p:stCondLst>
                                  <p:childTnLst>
                                    <p:set>
                                      <p:cBhvr>
                                        <p:cTn id="110" dur="1" fill="hold">
                                          <p:stCondLst>
                                            <p:cond delay="0"/>
                                          </p:stCondLst>
                                        </p:cTn>
                                        <p:tgtEl>
                                          <p:spTgt spid="39"/>
                                        </p:tgtEl>
                                        <p:attrNameLst>
                                          <p:attrName>style.visibility</p:attrName>
                                        </p:attrNameLst>
                                      </p:cBhvr>
                                      <p:to>
                                        <p:strVal val="visible"/>
                                      </p:to>
                                    </p:set>
                                    <p:animEffect transition="in" filter="fade">
                                      <p:cBhvr>
                                        <p:cTn id="111" dur="500"/>
                                        <p:tgtEl>
                                          <p:spTgt spid="39"/>
                                        </p:tgtEl>
                                      </p:cBhvr>
                                    </p:animEffect>
                                    <p:anim calcmode="lin" valueType="num">
                                      <p:cBhvr>
                                        <p:cTn id="112" dur="500" fill="hold"/>
                                        <p:tgtEl>
                                          <p:spTgt spid="39"/>
                                        </p:tgtEl>
                                        <p:attrNameLst>
                                          <p:attrName>ppt_x</p:attrName>
                                        </p:attrNameLst>
                                      </p:cBhvr>
                                      <p:tavLst>
                                        <p:tav tm="0">
                                          <p:val>
                                            <p:strVal val="#ppt_x"/>
                                          </p:val>
                                        </p:tav>
                                        <p:tav tm="100000">
                                          <p:val>
                                            <p:strVal val="#ppt_x"/>
                                          </p:val>
                                        </p:tav>
                                      </p:tavLst>
                                    </p:anim>
                                    <p:anim calcmode="lin" valueType="num">
                                      <p:cBhvr>
                                        <p:cTn id="113" dur="500" fill="hold"/>
                                        <p:tgtEl>
                                          <p:spTgt spid="39"/>
                                        </p:tgtEl>
                                        <p:attrNameLst>
                                          <p:attrName>ppt_y</p:attrName>
                                        </p:attrNameLst>
                                      </p:cBhvr>
                                      <p:tavLst>
                                        <p:tav tm="0">
                                          <p:val>
                                            <p:strVal val="#ppt_y+.1"/>
                                          </p:val>
                                        </p:tav>
                                        <p:tav tm="100000">
                                          <p:val>
                                            <p:strVal val="#ppt_y"/>
                                          </p:val>
                                        </p:tav>
                                      </p:tavLst>
                                    </p:anim>
                                  </p:childTnLst>
                                </p:cTn>
                              </p:par>
                            </p:childTnLst>
                          </p:cTn>
                        </p:par>
                        <p:par>
                          <p:cTn id="114" fill="hold">
                            <p:stCondLst>
                              <p:cond delay="10500"/>
                            </p:stCondLst>
                            <p:childTnLst>
                              <p:par>
                                <p:cTn id="115" presetID="22" presetClass="entr" presetSubtype="8" fill="hold" grpId="0" nodeType="afterEffect">
                                  <p:stCondLst>
                                    <p:cond delay="0"/>
                                  </p:stCondLst>
                                  <p:childTnLst>
                                    <p:set>
                                      <p:cBhvr>
                                        <p:cTn id="116" dur="1" fill="hold">
                                          <p:stCondLst>
                                            <p:cond delay="0"/>
                                          </p:stCondLst>
                                        </p:cTn>
                                        <p:tgtEl>
                                          <p:spTgt spid="11"/>
                                        </p:tgtEl>
                                        <p:attrNameLst>
                                          <p:attrName>style.visibility</p:attrName>
                                        </p:attrNameLst>
                                      </p:cBhvr>
                                      <p:to>
                                        <p:strVal val="visible"/>
                                      </p:to>
                                    </p:set>
                                    <p:animEffect transition="in" filter="wipe(left)">
                                      <p:cBhvr>
                                        <p:cTn id="117" dur="500"/>
                                        <p:tgtEl>
                                          <p:spTgt spid="11"/>
                                        </p:tgtEl>
                                      </p:cBhvr>
                                    </p:animEffect>
                                  </p:childTnLst>
                                </p:cTn>
                              </p:par>
                            </p:childTnLst>
                          </p:cTn>
                        </p:par>
                        <p:par>
                          <p:cTn id="118" fill="hold">
                            <p:stCondLst>
                              <p:cond delay="11000"/>
                            </p:stCondLst>
                            <p:childTnLst>
                              <p:par>
                                <p:cTn id="119" presetID="22" presetClass="entr" presetSubtype="8" fill="hold" grpId="0" nodeType="afterEffect">
                                  <p:stCondLst>
                                    <p:cond delay="0"/>
                                  </p:stCondLst>
                                  <p:childTnLst>
                                    <p:set>
                                      <p:cBhvr>
                                        <p:cTn id="120" dur="1" fill="hold">
                                          <p:stCondLst>
                                            <p:cond delay="0"/>
                                          </p:stCondLst>
                                        </p:cTn>
                                        <p:tgtEl>
                                          <p:spTgt spid="12"/>
                                        </p:tgtEl>
                                        <p:attrNameLst>
                                          <p:attrName>style.visibility</p:attrName>
                                        </p:attrNameLst>
                                      </p:cBhvr>
                                      <p:to>
                                        <p:strVal val="visible"/>
                                      </p:to>
                                    </p:set>
                                    <p:animEffect transition="in" filter="wipe(left)">
                                      <p:cBhvr>
                                        <p:cTn id="121" dur="500"/>
                                        <p:tgtEl>
                                          <p:spTgt spid="12"/>
                                        </p:tgtEl>
                                      </p:cBhvr>
                                    </p:animEffect>
                                  </p:childTnLst>
                                </p:cTn>
                              </p:par>
                            </p:childTnLst>
                          </p:cTn>
                        </p:par>
                        <p:par>
                          <p:cTn id="122" fill="hold">
                            <p:stCondLst>
                              <p:cond delay="11500"/>
                            </p:stCondLst>
                            <p:childTnLst>
                              <p:par>
                                <p:cTn id="123" presetID="53" presetClass="entr" presetSubtype="16" fill="hold" grpId="0" nodeType="afterEffect">
                                  <p:stCondLst>
                                    <p:cond delay="0"/>
                                  </p:stCondLst>
                                  <p:childTnLst>
                                    <p:set>
                                      <p:cBhvr>
                                        <p:cTn id="124" dur="1" fill="hold">
                                          <p:stCondLst>
                                            <p:cond delay="0"/>
                                          </p:stCondLst>
                                        </p:cTn>
                                        <p:tgtEl>
                                          <p:spTgt spid="19"/>
                                        </p:tgtEl>
                                        <p:attrNameLst>
                                          <p:attrName>style.visibility</p:attrName>
                                        </p:attrNameLst>
                                      </p:cBhvr>
                                      <p:to>
                                        <p:strVal val="visible"/>
                                      </p:to>
                                    </p:set>
                                    <p:anim calcmode="lin" valueType="num">
                                      <p:cBhvr>
                                        <p:cTn id="125" dur="500" fill="hold"/>
                                        <p:tgtEl>
                                          <p:spTgt spid="19"/>
                                        </p:tgtEl>
                                        <p:attrNameLst>
                                          <p:attrName>ppt_w</p:attrName>
                                        </p:attrNameLst>
                                      </p:cBhvr>
                                      <p:tavLst>
                                        <p:tav tm="0">
                                          <p:val>
                                            <p:fltVal val="0"/>
                                          </p:val>
                                        </p:tav>
                                        <p:tav tm="100000">
                                          <p:val>
                                            <p:strVal val="#ppt_w"/>
                                          </p:val>
                                        </p:tav>
                                      </p:tavLst>
                                    </p:anim>
                                    <p:anim calcmode="lin" valueType="num">
                                      <p:cBhvr>
                                        <p:cTn id="126" dur="500" fill="hold"/>
                                        <p:tgtEl>
                                          <p:spTgt spid="19"/>
                                        </p:tgtEl>
                                        <p:attrNameLst>
                                          <p:attrName>ppt_h</p:attrName>
                                        </p:attrNameLst>
                                      </p:cBhvr>
                                      <p:tavLst>
                                        <p:tav tm="0">
                                          <p:val>
                                            <p:fltVal val="0"/>
                                          </p:val>
                                        </p:tav>
                                        <p:tav tm="100000">
                                          <p:val>
                                            <p:strVal val="#ppt_h"/>
                                          </p:val>
                                        </p:tav>
                                      </p:tavLst>
                                    </p:anim>
                                    <p:animEffect transition="in" filter="fade">
                                      <p:cBhvr>
                                        <p:cTn id="127" dur="500"/>
                                        <p:tgtEl>
                                          <p:spTgt spid="19"/>
                                        </p:tgtEl>
                                      </p:cBhvr>
                                    </p:animEffect>
                                  </p:childTnLst>
                                </p:cTn>
                              </p:par>
                            </p:childTnLst>
                          </p:cTn>
                        </p:par>
                        <p:par>
                          <p:cTn id="128" fill="hold">
                            <p:stCondLst>
                              <p:cond delay="12000"/>
                            </p:stCondLst>
                            <p:childTnLst>
                              <p:par>
                                <p:cTn id="129" presetID="53" presetClass="entr" presetSubtype="16" fill="hold" grpId="0" nodeType="afterEffect">
                                  <p:stCondLst>
                                    <p:cond delay="0"/>
                                  </p:stCondLst>
                                  <p:childTnLst>
                                    <p:set>
                                      <p:cBhvr>
                                        <p:cTn id="130" dur="1" fill="hold">
                                          <p:stCondLst>
                                            <p:cond delay="0"/>
                                          </p:stCondLst>
                                        </p:cTn>
                                        <p:tgtEl>
                                          <p:spTgt spid="23"/>
                                        </p:tgtEl>
                                        <p:attrNameLst>
                                          <p:attrName>style.visibility</p:attrName>
                                        </p:attrNameLst>
                                      </p:cBhvr>
                                      <p:to>
                                        <p:strVal val="visible"/>
                                      </p:to>
                                    </p:set>
                                    <p:anim calcmode="lin" valueType="num">
                                      <p:cBhvr>
                                        <p:cTn id="131" dur="500" fill="hold"/>
                                        <p:tgtEl>
                                          <p:spTgt spid="23"/>
                                        </p:tgtEl>
                                        <p:attrNameLst>
                                          <p:attrName>ppt_w</p:attrName>
                                        </p:attrNameLst>
                                      </p:cBhvr>
                                      <p:tavLst>
                                        <p:tav tm="0">
                                          <p:val>
                                            <p:fltVal val="0"/>
                                          </p:val>
                                        </p:tav>
                                        <p:tav tm="100000">
                                          <p:val>
                                            <p:strVal val="#ppt_w"/>
                                          </p:val>
                                        </p:tav>
                                      </p:tavLst>
                                    </p:anim>
                                    <p:anim calcmode="lin" valueType="num">
                                      <p:cBhvr>
                                        <p:cTn id="132" dur="500" fill="hold"/>
                                        <p:tgtEl>
                                          <p:spTgt spid="23"/>
                                        </p:tgtEl>
                                        <p:attrNameLst>
                                          <p:attrName>ppt_h</p:attrName>
                                        </p:attrNameLst>
                                      </p:cBhvr>
                                      <p:tavLst>
                                        <p:tav tm="0">
                                          <p:val>
                                            <p:fltVal val="0"/>
                                          </p:val>
                                        </p:tav>
                                        <p:tav tm="100000">
                                          <p:val>
                                            <p:strVal val="#ppt_h"/>
                                          </p:val>
                                        </p:tav>
                                      </p:tavLst>
                                    </p:anim>
                                    <p:animEffect transition="in" filter="fade">
                                      <p:cBhvr>
                                        <p:cTn id="133" dur="500"/>
                                        <p:tgtEl>
                                          <p:spTgt spid="23"/>
                                        </p:tgtEl>
                                      </p:cBhvr>
                                    </p:animEffect>
                                  </p:childTnLst>
                                </p:cTn>
                              </p:par>
                            </p:childTnLst>
                          </p:cTn>
                        </p:par>
                        <p:par>
                          <p:cTn id="134" fill="hold">
                            <p:stCondLst>
                              <p:cond delay="12500"/>
                            </p:stCondLst>
                            <p:childTnLst>
                              <p:par>
                                <p:cTn id="135" presetID="42" presetClass="entr" presetSubtype="0" fill="hold" nodeType="afterEffect">
                                  <p:stCondLst>
                                    <p:cond delay="0"/>
                                  </p:stCondLst>
                                  <p:childTnLst>
                                    <p:set>
                                      <p:cBhvr>
                                        <p:cTn id="136" dur="1" fill="hold">
                                          <p:stCondLst>
                                            <p:cond delay="0"/>
                                          </p:stCondLst>
                                        </p:cTn>
                                        <p:tgtEl>
                                          <p:spTgt spid="33"/>
                                        </p:tgtEl>
                                        <p:attrNameLst>
                                          <p:attrName>style.visibility</p:attrName>
                                        </p:attrNameLst>
                                      </p:cBhvr>
                                      <p:to>
                                        <p:strVal val="visible"/>
                                      </p:to>
                                    </p:set>
                                    <p:animEffect transition="in" filter="fade">
                                      <p:cBhvr>
                                        <p:cTn id="137" dur="500"/>
                                        <p:tgtEl>
                                          <p:spTgt spid="33"/>
                                        </p:tgtEl>
                                      </p:cBhvr>
                                    </p:animEffect>
                                    <p:anim calcmode="lin" valueType="num">
                                      <p:cBhvr>
                                        <p:cTn id="138" dur="500" fill="hold"/>
                                        <p:tgtEl>
                                          <p:spTgt spid="33"/>
                                        </p:tgtEl>
                                        <p:attrNameLst>
                                          <p:attrName>ppt_x</p:attrName>
                                        </p:attrNameLst>
                                      </p:cBhvr>
                                      <p:tavLst>
                                        <p:tav tm="0">
                                          <p:val>
                                            <p:strVal val="#ppt_x"/>
                                          </p:val>
                                        </p:tav>
                                        <p:tav tm="100000">
                                          <p:val>
                                            <p:strVal val="#ppt_x"/>
                                          </p:val>
                                        </p:tav>
                                      </p:tavLst>
                                    </p:anim>
                                    <p:anim calcmode="lin" valueType="num">
                                      <p:cBhvr>
                                        <p:cTn id="139" dur="500" fill="hold"/>
                                        <p:tgtEl>
                                          <p:spTgt spid="33"/>
                                        </p:tgtEl>
                                        <p:attrNameLst>
                                          <p:attrName>ppt_y</p:attrName>
                                        </p:attrNameLst>
                                      </p:cBhvr>
                                      <p:tavLst>
                                        <p:tav tm="0">
                                          <p:val>
                                            <p:strVal val="#ppt_y+.1"/>
                                          </p:val>
                                        </p:tav>
                                        <p:tav tm="100000">
                                          <p:val>
                                            <p:strVal val="#ppt_y"/>
                                          </p:val>
                                        </p:tav>
                                      </p:tavLst>
                                    </p:anim>
                                  </p:childTnLst>
                                </p:cTn>
                              </p:par>
                            </p:childTnLst>
                          </p:cTn>
                        </p:par>
                        <p:par>
                          <p:cTn id="140" fill="hold">
                            <p:stCondLst>
                              <p:cond delay="13000"/>
                            </p:stCondLst>
                            <p:childTnLst>
                              <p:par>
                                <p:cTn id="141" presetID="22" presetClass="entr" presetSubtype="8" fill="hold" grpId="0" nodeType="afterEffect">
                                  <p:stCondLst>
                                    <p:cond delay="0"/>
                                  </p:stCondLst>
                                  <p:childTnLst>
                                    <p:set>
                                      <p:cBhvr>
                                        <p:cTn id="142" dur="1" fill="hold">
                                          <p:stCondLst>
                                            <p:cond delay="0"/>
                                          </p:stCondLst>
                                        </p:cTn>
                                        <p:tgtEl>
                                          <p:spTgt spid="13"/>
                                        </p:tgtEl>
                                        <p:attrNameLst>
                                          <p:attrName>style.visibility</p:attrName>
                                        </p:attrNameLst>
                                      </p:cBhvr>
                                      <p:to>
                                        <p:strVal val="visible"/>
                                      </p:to>
                                    </p:set>
                                    <p:animEffect transition="in" filter="wipe(left)">
                                      <p:cBhvr>
                                        <p:cTn id="143" dur="500"/>
                                        <p:tgtEl>
                                          <p:spTgt spid="13"/>
                                        </p:tgtEl>
                                      </p:cBhvr>
                                    </p:animEffect>
                                  </p:childTnLst>
                                </p:cTn>
                              </p:par>
                            </p:childTnLst>
                          </p:cTn>
                        </p:par>
                        <p:par>
                          <p:cTn id="144" fill="hold">
                            <p:stCondLst>
                              <p:cond delay="13500"/>
                            </p:stCondLst>
                            <p:childTnLst>
                              <p:par>
                                <p:cTn id="145" presetID="22" presetClass="entr" presetSubtype="8" fill="hold" grpId="0" nodeType="afterEffect">
                                  <p:stCondLst>
                                    <p:cond delay="0"/>
                                  </p:stCondLst>
                                  <p:childTnLst>
                                    <p:set>
                                      <p:cBhvr>
                                        <p:cTn id="146" dur="1" fill="hold">
                                          <p:stCondLst>
                                            <p:cond delay="0"/>
                                          </p:stCondLst>
                                        </p:cTn>
                                        <p:tgtEl>
                                          <p:spTgt spid="14"/>
                                        </p:tgtEl>
                                        <p:attrNameLst>
                                          <p:attrName>style.visibility</p:attrName>
                                        </p:attrNameLst>
                                      </p:cBhvr>
                                      <p:to>
                                        <p:strVal val="visible"/>
                                      </p:to>
                                    </p:set>
                                    <p:animEffect transition="in" filter="wipe(left)">
                                      <p:cBhvr>
                                        <p:cTn id="147" dur="500"/>
                                        <p:tgtEl>
                                          <p:spTgt spid="14"/>
                                        </p:tgtEl>
                                      </p:cBhvr>
                                    </p:animEffect>
                                  </p:childTnLst>
                                </p:cTn>
                              </p:par>
                            </p:childTnLst>
                          </p:cTn>
                        </p:par>
                        <p:par>
                          <p:cTn id="148" fill="hold">
                            <p:stCondLst>
                              <p:cond delay="14000"/>
                            </p:stCondLst>
                            <p:childTnLst>
                              <p:par>
                                <p:cTn id="149" presetID="53" presetClass="entr" presetSubtype="16" fill="hold" grpId="0" nodeType="afterEffect">
                                  <p:stCondLst>
                                    <p:cond delay="0"/>
                                  </p:stCondLst>
                                  <p:childTnLst>
                                    <p:set>
                                      <p:cBhvr>
                                        <p:cTn id="150" dur="1" fill="hold">
                                          <p:stCondLst>
                                            <p:cond delay="0"/>
                                          </p:stCondLst>
                                        </p:cTn>
                                        <p:tgtEl>
                                          <p:spTgt spid="20"/>
                                        </p:tgtEl>
                                        <p:attrNameLst>
                                          <p:attrName>style.visibility</p:attrName>
                                        </p:attrNameLst>
                                      </p:cBhvr>
                                      <p:to>
                                        <p:strVal val="visible"/>
                                      </p:to>
                                    </p:set>
                                    <p:anim calcmode="lin" valueType="num">
                                      <p:cBhvr>
                                        <p:cTn id="151" dur="500" fill="hold"/>
                                        <p:tgtEl>
                                          <p:spTgt spid="20"/>
                                        </p:tgtEl>
                                        <p:attrNameLst>
                                          <p:attrName>ppt_w</p:attrName>
                                        </p:attrNameLst>
                                      </p:cBhvr>
                                      <p:tavLst>
                                        <p:tav tm="0">
                                          <p:val>
                                            <p:fltVal val="0"/>
                                          </p:val>
                                        </p:tav>
                                        <p:tav tm="100000">
                                          <p:val>
                                            <p:strVal val="#ppt_w"/>
                                          </p:val>
                                        </p:tav>
                                      </p:tavLst>
                                    </p:anim>
                                    <p:anim calcmode="lin" valueType="num">
                                      <p:cBhvr>
                                        <p:cTn id="152" dur="500" fill="hold"/>
                                        <p:tgtEl>
                                          <p:spTgt spid="20"/>
                                        </p:tgtEl>
                                        <p:attrNameLst>
                                          <p:attrName>ppt_h</p:attrName>
                                        </p:attrNameLst>
                                      </p:cBhvr>
                                      <p:tavLst>
                                        <p:tav tm="0">
                                          <p:val>
                                            <p:fltVal val="0"/>
                                          </p:val>
                                        </p:tav>
                                        <p:tav tm="100000">
                                          <p:val>
                                            <p:strVal val="#ppt_h"/>
                                          </p:val>
                                        </p:tav>
                                      </p:tavLst>
                                    </p:anim>
                                    <p:animEffect transition="in" filter="fade">
                                      <p:cBhvr>
                                        <p:cTn id="153" dur="500"/>
                                        <p:tgtEl>
                                          <p:spTgt spid="20"/>
                                        </p:tgtEl>
                                      </p:cBhvr>
                                    </p:animEffect>
                                  </p:childTnLst>
                                </p:cTn>
                              </p:par>
                            </p:childTnLst>
                          </p:cTn>
                        </p:par>
                        <p:par>
                          <p:cTn id="154" fill="hold">
                            <p:stCondLst>
                              <p:cond delay="14500"/>
                            </p:stCondLst>
                            <p:childTnLst>
                              <p:par>
                                <p:cTn id="155" presetID="53" presetClass="entr" presetSubtype="16" fill="hold" grpId="0" nodeType="afterEffect">
                                  <p:stCondLst>
                                    <p:cond delay="0"/>
                                  </p:stCondLst>
                                  <p:childTnLst>
                                    <p:set>
                                      <p:cBhvr>
                                        <p:cTn id="156" dur="1" fill="hold">
                                          <p:stCondLst>
                                            <p:cond delay="0"/>
                                          </p:stCondLst>
                                        </p:cTn>
                                        <p:tgtEl>
                                          <p:spTgt spid="26"/>
                                        </p:tgtEl>
                                        <p:attrNameLst>
                                          <p:attrName>style.visibility</p:attrName>
                                        </p:attrNameLst>
                                      </p:cBhvr>
                                      <p:to>
                                        <p:strVal val="visible"/>
                                      </p:to>
                                    </p:set>
                                    <p:anim calcmode="lin" valueType="num">
                                      <p:cBhvr>
                                        <p:cTn id="157" dur="500" fill="hold"/>
                                        <p:tgtEl>
                                          <p:spTgt spid="26"/>
                                        </p:tgtEl>
                                        <p:attrNameLst>
                                          <p:attrName>ppt_w</p:attrName>
                                        </p:attrNameLst>
                                      </p:cBhvr>
                                      <p:tavLst>
                                        <p:tav tm="0">
                                          <p:val>
                                            <p:fltVal val="0"/>
                                          </p:val>
                                        </p:tav>
                                        <p:tav tm="100000">
                                          <p:val>
                                            <p:strVal val="#ppt_w"/>
                                          </p:val>
                                        </p:tav>
                                      </p:tavLst>
                                    </p:anim>
                                    <p:anim calcmode="lin" valueType="num">
                                      <p:cBhvr>
                                        <p:cTn id="158" dur="500" fill="hold"/>
                                        <p:tgtEl>
                                          <p:spTgt spid="26"/>
                                        </p:tgtEl>
                                        <p:attrNameLst>
                                          <p:attrName>ppt_h</p:attrName>
                                        </p:attrNameLst>
                                      </p:cBhvr>
                                      <p:tavLst>
                                        <p:tav tm="0">
                                          <p:val>
                                            <p:fltVal val="0"/>
                                          </p:val>
                                        </p:tav>
                                        <p:tav tm="100000">
                                          <p:val>
                                            <p:strVal val="#ppt_h"/>
                                          </p:val>
                                        </p:tav>
                                      </p:tavLst>
                                    </p:anim>
                                    <p:animEffect transition="in" filter="fade">
                                      <p:cBhvr>
                                        <p:cTn id="159" dur="500"/>
                                        <p:tgtEl>
                                          <p:spTgt spid="26"/>
                                        </p:tgtEl>
                                      </p:cBhvr>
                                    </p:animEffect>
                                  </p:childTnLst>
                                </p:cTn>
                              </p:par>
                            </p:childTnLst>
                          </p:cTn>
                        </p:par>
                        <p:par>
                          <p:cTn id="160" fill="hold">
                            <p:stCondLst>
                              <p:cond delay="15000"/>
                            </p:stCondLst>
                            <p:childTnLst>
                              <p:par>
                                <p:cTn id="161" presetID="42" presetClass="entr" presetSubtype="0" fill="hold" nodeType="afterEffect">
                                  <p:stCondLst>
                                    <p:cond delay="0"/>
                                  </p:stCondLst>
                                  <p:childTnLst>
                                    <p:set>
                                      <p:cBhvr>
                                        <p:cTn id="162" dur="1" fill="hold">
                                          <p:stCondLst>
                                            <p:cond delay="0"/>
                                          </p:stCondLst>
                                        </p:cTn>
                                        <p:tgtEl>
                                          <p:spTgt spid="42"/>
                                        </p:tgtEl>
                                        <p:attrNameLst>
                                          <p:attrName>style.visibility</p:attrName>
                                        </p:attrNameLst>
                                      </p:cBhvr>
                                      <p:to>
                                        <p:strVal val="visible"/>
                                      </p:to>
                                    </p:set>
                                    <p:animEffect transition="in" filter="fade">
                                      <p:cBhvr>
                                        <p:cTn id="163" dur="500"/>
                                        <p:tgtEl>
                                          <p:spTgt spid="42"/>
                                        </p:tgtEl>
                                      </p:cBhvr>
                                    </p:animEffect>
                                    <p:anim calcmode="lin" valueType="num">
                                      <p:cBhvr>
                                        <p:cTn id="164" dur="500" fill="hold"/>
                                        <p:tgtEl>
                                          <p:spTgt spid="42"/>
                                        </p:tgtEl>
                                        <p:attrNameLst>
                                          <p:attrName>ppt_x</p:attrName>
                                        </p:attrNameLst>
                                      </p:cBhvr>
                                      <p:tavLst>
                                        <p:tav tm="0">
                                          <p:val>
                                            <p:strVal val="#ppt_x"/>
                                          </p:val>
                                        </p:tav>
                                        <p:tav tm="100000">
                                          <p:val>
                                            <p:strVal val="#ppt_x"/>
                                          </p:val>
                                        </p:tav>
                                      </p:tavLst>
                                    </p:anim>
                                    <p:anim calcmode="lin" valueType="num">
                                      <p:cBhvr>
                                        <p:cTn id="165" dur="5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6366" y="696839"/>
            <a:ext cx="5979268" cy="673839"/>
          </a:xfrm>
          <a:prstGeom prst="rect">
            <a:avLst/>
          </a:prstGeom>
          <a:noFill/>
        </p:spPr>
        <p:txBody>
          <a:bodyPr wrap="square" rtlCol="0">
            <a:spAutoFit/>
          </a:bodyPr>
          <a:lstStyle/>
          <a:p>
            <a:pPr algn="ctr">
              <a:lnSpc>
                <a:spcPct val="130000"/>
              </a:lnSpc>
            </a:pPr>
            <a:r>
              <a:rPr lang="en-US" sz="3200" b="1" dirty="0">
                <a:latin typeface="+mj-lt"/>
              </a:rPr>
              <a:t>SUBTITLE ABOUT </a:t>
            </a:r>
            <a:r>
              <a:rPr lang="en-US" sz="3200" b="1" dirty="0">
                <a:solidFill>
                  <a:schemeClr val="accent1"/>
                </a:solidFill>
                <a:latin typeface="+mj-lt"/>
              </a:rPr>
              <a:t>THIS</a:t>
            </a:r>
          </a:p>
        </p:txBody>
      </p:sp>
      <p:sp>
        <p:nvSpPr>
          <p:cNvPr id="3" name="Freeform 2"/>
          <p:cNvSpPr/>
          <p:nvPr/>
        </p:nvSpPr>
        <p:spPr>
          <a:xfrm>
            <a:off x="2990095" y="3973030"/>
            <a:ext cx="2223735" cy="110734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 name="Freeform 3"/>
          <p:cNvSpPr/>
          <p:nvPr/>
        </p:nvSpPr>
        <p:spPr>
          <a:xfrm flipV="1">
            <a:off x="1050459" y="2865684"/>
            <a:ext cx="2223735" cy="110734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bg1">
                  <a:lumMod val="65000"/>
                </a:schemeClr>
              </a:solidFill>
            </a:endParaRPr>
          </a:p>
        </p:txBody>
      </p:sp>
      <p:sp>
        <p:nvSpPr>
          <p:cNvPr id="5" name="Freeform 4"/>
          <p:cNvSpPr/>
          <p:nvPr/>
        </p:nvSpPr>
        <p:spPr>
          <a:xfrm>
            <a:off x="6869367" y="3973030"/>
            <a:ext cx="2223735" cy="110734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6" name="Freeform 5"/>
          <p:cNvSpPr/>
          <p:nvPr/>
        </p:nvSpPr>
        <p:spPr>
          <a:xfrm flipV="1">
            <a:off x="4929731" y="2865684"/>
            <a:ext cx="2223735" cy="110734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7" name="Freeform 6"/>
          <p:cNvSpPr/>
          <p:nvPr/>
        </p:nvSpPr>
        <p:spPr>
          <a:xfrm flipV="1">
            <a:off x="8809003" y="2865684"/>
            <a:ext cx="2223735" cy="110734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8" name="Oval 7"/>
          <p:cNvSpPr>
            <a:spLocks noChangeAspect="1"/>
          </p:cNvSpPr>
          <p:nvPr/>
        </p:nvSpPr>
        <p:spPr>
          <a:xfrm>
            <a:off x="1632250" y="3439237"/>
            <a:ext cx="1054956" cy="10549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800" dirty="0">
              <a:solidFill>
                <a:schemeClr val="bg1"/>
              </a:solidFill>
            </a:endParaRPr>
          </a:p>
        </p:txBody>
      </p:sp>
      <p:sp>
        <p:nvSpPr>
          <p:cNvPr id="9" name="Oval 8"/>
          <p:cNvSpPr>
            <a:spLocks noChangeAspect="1"/>
          </p:cNvSpPr>
          <p:nvPr/>
        </p:nvSpPr>
        <p:spPr>
          <a:xfrm>
            <a:off x="3573076" y="3439237"/>
            <a:ext cx="1054956" cy="10549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bg1"/>
              </a:solidFill>
            </a:endParaRPr>
          </a:p>
        </p:txBody>
      </p:sp>
      <p:sp>
        <p:nvSpPr>
          <p:cNvPr id="10" name="Oval 9"/>
          <p:cNvSpPr>
            <a:spLocks noChangeAspect="1"/>
          </p:cNvSpPr>
          <p:nvPr/>
        </p:nvSpPr>
        <p:spPr>
          <a:xfrm>
            <a:off x="7447062" y="3439237"/>
            <a:ext cx="1054956" cy="105495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bg1"/>
              </a:solidFill>
            </a:endParaRPr>
          </a:p>
        </p:txBody>
      </p:sp>
      <p:sp>
        <p:nvSpPr>
          <p:cNvPr id="11" name="Oval 10"/>
          <p:cNvSpPr>
            <a:spLocks noChangeAspect="1"/>
          </p:cNvSpPr>
          <p:nvPr/>
        </p:nvSpPr>
        <p:spPr>
          <a:xfrm>
            <a:off x="5520815" y="3439237"/>
            <a:ext cx="1054956" cy="105495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2800" dirty="0">
              <a:solidFill>
                <a:schemeClr val="bg1"/>
              </a:solidFill>
            </a:endParaRPr>
          </a:p>
        </p:txBody>
      </p:sp>
      <p:sp>
        <p:nvSpPr>
          <p:cNvPr id="12" name="Oval 11"/>
          <p:cNvSpPr>
            <a:spLocks noChangeAspect="1"/>
          </p:cNvSpPr>
          <p:nvPr/>
        </p:nvSpPr>
        <p:spPr>
          <a:xfrm>
            <a:off x="9401103" y="3439237"/>
            <a:ext cx="1054956" cy="10549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800" dirty="0">
              <a:solidFill>
                <a:schemeClr val="bg1"/>
              </a:solidFill>
            </a:endParaRPr>
          </a:p>
        </p:txBody>
      </p:sp>
      <p:grpSp>
        <p:nvGrpSpPr>
          <p:cNvPr id="13" name="Group 12"/>
          <p:cNvGrpSpPr/>
          <p:nvPr/>
        </p:nvGrpSpPr>
        <p:grpSpPr>
          <a:xfrm>
            <a:off x="5008864" y="4877301"/>
            <a:ext cx="2047256" cy="1154107"/>
            <a:chOff x="5008864" y="5205011"/>
            <a:chExt cx="2047256" cy="1154107"/>
          </a:xfrm>
        </p:grpSpPr>
        <p:sp>
          <p:nvSpPr>
            <p:cNvPr id="14" name="Text Placeholder 32"/>
            <p:cNvSpPr txBox="1">
              <a:spLocks/>
            </p:cNvSpPr>
            <p:nvPr/>
          </p:nvSpPr>
          <p:spPr>
            <a:xfrm>
              <a:off x="5008864" y="5454847"/>
              <a:ext cx="2047256" cy="9042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en-US" sz="1200" dirty="0">
                  <a:latin typeface="+mn-lt"/>
                </a:rPr>
                <a:t>Lemon drops oat cake oat cake sugar plum sweet chocolate cake.</a:t>
              </a:r>
            </a:p>
          </p:txBody>
        </p:sp>
        <p:sp>
          <p:nvSpPr>
            <p:cNvPr id="15" name="Text Placeholder 33"/>
            <p:cNvSpPr txBox="1">
              <a:spLocks/>
            </p:cNvSpPr>
            <p:nvPr/>
          </p:nvSpPr>
          <p:spPr>
            <a:xfrm>
              <a:off x="5008864" y="5205011"/>
              <a:ext cx="2047256"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400" b="1" dirty="0">
                  <a:latin typeface="+mn-lt"/>
                </a:rPr>
                <a:t>Content Strategy</a:t>
              </a:r>
            </a:p>
          </p:txBody>
        </p:sp>
      </p:grpSp>
      <p:grpSp>
        <p:nvGrpSpPr>
          <p:cNvPr id="16" name="Group 15"/>
          <p:cNvGrpSpPr/>
          <p:nvPr/>
        </p:nvGrpSpPr>
        <p:grpSpPr>
          <a:xfrm>
            <a:off x="8897242" y="4877301"/>
            <a:ext cx="2047256" cy="1154107"/>
            <a:chOff x="5008864" y="5205011"/>
            <a:chExt cx="2047256" cy="1154107"/>
          </a:xfrm>
        </p:grpSpPr>
        <p:sp>
          <p:nvSpPr>
            <p:cNvPr id="17" name="Text Placeholder 32"/>
            <p:cNvSpPr txBox="1">
              <a:spLocks/>
            </p:cNvSpPr>
            <p:nvPr/>
          </p:nvSpPr>
          <p:spPr>
            <a:xfrm>
              <a:off x="5008864" y="5454847"/>
              <a:ext cx="2047256" cy="9042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en-US" sz="1200" dirty="0">
                  <a:latin typeface="+mn-lt"/>
                </a:rPr>
                <a:t>Lemon drops oat cake oat cake sugar plum sweet chocolate cake.</a:t>
              </a:r>
            </a:p>
          </p:txBody>
        </p:sp>
        <p:sp>
          <p:nvSpPr>
            <p:cNvPr id="18" name="Text Placeholder 33"/>
            <p:cNvSpPr txBox="1">
              <a:spLocks/>
            </p:cNvSpPr>
            <p:nvPr/>
          </p:nvSpPr>
          <p:spPr>
            <a:xfrm>
              <a:off x="5008864" y="5205011"/>
              <a:ext cx="2047256"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400" b="1" dirty="0">
                  <a:latin typeface="+mn-lt"/>
                </a:rPr>
                <a:t>Content Strategy</a:t>
              </a:r>
            </a:p>
          </p:txBody>
        </p:sp>
      </p:grpSp>
      <p:grpSp>
        <p:nvGrpSpPr>
          <p:cNvPr id="19" name="Group 18"/>
          <p:cNvGrpSpPr/>
          <p:nvPr/>
        </p:nvGrpSpPr>
        <p:grpSpPr>
          <a:xfrm>
            <a:off x="1136100" y="4877301"/>
            <a:ext cx="2047256" cy="1154107"/>
            <a:chOff x="5008864" y="5205011"/>
            <a:chExt cx="2047256" cy="1154107"/>
          </a:xfrm>
        </p:grpSpPr>
        <p:sp>
          <p:nvSpPr>
            <p:cNvPr id="20" name="Text Placeholder 32"/>
            <p:cNvSpPr txBox="1">
              <a:spLocks/>
            </p:cNvSpPr>
            <p:nvPr/>
          </p:nvSpPr>
          <p:spPr>
            <a:xfrm>
              <a:off x="5008864" y="5454847"/>
              <a:ext cx="2047256" cy="9042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en-US" sz="1200" dirty="0">
                  <a:latin typeface="+mn-lt"/>
                </a:rPr>
                <a:t>Lemon drops oat cake oat cake sugar plum sweet chocolate cake.</a:t>
              </a:r>
            </a:p>
          </p:txBody>
        </p:sp>
        <p:sp>
          <p:nvSpPr>
            <p:cNvPr id="21" name="Text Placeholder 33"/>
            <p:cNvSpPr txBox="1">
              <a:spLocks/>
            </p:cNvSpPr>
            <p:nvPr/>
          </p:nvSpPr>
          <p:spPr>
            <a:xfrm>
              <a:off x="5008864" y="5205011"/>
              <a:ext cx="2047256"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400" b="1" dirty="0">
                  <a:latin typeface="+mn-lt"/>
                </a:rPr>
                <a:t>Content Strategy</a:t>
              </a:r>
            </a:p>
          </p:txBody>
        </p:sp>
      </p:grpSp>
      <p:grpSp>
        <p:nvGrpSpPr>
          <p:cNvPr id="22" name="Group 21"/>
          <p:cNvGrpSpPr/>
          <p:nvPr/>
        </p:nvGrpSpPr>
        <p:grpSpPr>
          <a:xfrm>
            <a:off x="3076926" y="2160212"/>
            <a:ext cx="2047256" cy="1154107"/>
            <a:chOff x="5008864" y="5205011"/>
            <a:chExt cx="2047256" cy="1154107"/>
          </a:xfrm>
        </p:grpSpPr>
        <p:sp>
          <p:nvSpPr>
            <p:cNvPr id="23" name="Text Placeholder 32"/>
            <p:cNvSpPr txBox="1">
              <a:spLocks/>
            </p:cNvSpPr>
            <p:nvPr/>
          </p:nvSpPr>
          <p:spPr>
            <a:xfrm>
              <a:off x="5008864" y="5454847"/>
              <a:ext cx="2047256" cy="9042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en-US" sz="1200" dirty="0">
                  <a:latin typeface="+mn-lt"/>
                </a:rPr>
                <a:t>Lemon drops oat cake oat cake sugar plum sweet chocolate cake.</a:t>
              </a:r>
            </a:p>
          </p:txBody>
        </p:sp>
        <p:sp>
          <p:nvSpPr>
            <p:cNvPr id="24" name="Text Placeholder 33"/>
            <p:cNvSpPr txBox="1">
              <a:spLocks/>
            </p:cNvSpPr>
            <p:nvPr/>
          </p:nvSpPr>
          <p:spPr>
            <a:xfrm>
              <a:off x="5008864" y="5205011"/>
              <a:ext cx="2047256"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400" b="1" dirty="0">
                  <a:latin typeface="+mn-lt"/>
                </a:rPr>
                <a:t>Content Strategy</a:t>
              </a:r>
            </a:p>
          </p:txBody>
        </p:sp>
      </p:grpSp>
      <p:grpSp>
        <p:nvGrpSpPr>
          <p:cNvPr id="25" name="Group 24"/>
          <p:cNvGrpSpPr/>
          <p:nvPr/>
        </p:nvGrpSpPr>
        <p:grpSpPr>
          <a:xfrm>
            <a:off x="6957607" y="2160212"/>
            <a:ext cx="2047256" cy="1154107"/>
            <a:chOff x="5008864" y="5205011"/>
            <a:chExt cx="2047256" cy="1154107"/>
          </a:xfrm>
        </p:grpSpPr>
        <p:sp>
          <p:nvSpPr>
            <p:cNvPr id="26" name="Text Placeholder 32"/>
            <p:cNvSpPr txBox="1">
              <a:spLocks/>
            </p:cNvSpPr>
            <p:nvPr/>
          </p:nvSpPr>
          <p:spPr>
            <a:xfrm>
              <a:off x="5008864" y="5454847"/>
              <a:ext cx="2047256" cy="9042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en-US" sz="1200" dirty="0">
                  <a:latin typeface="+mn-lt"/>
                </a:rPr>
                <a:t>Lemon drops oat cake oat cake sugar plum sweet chocolate cake.</a:t>
              </a:r>
            </a:p>
          </p:txBody>
        </p:sp>
        <p:sp>
          <p:nvSpPr>
            <p:cNvPr id="27" name="Text Placeholder 33"/>
            <p:cNvSpPr txBox="1">
              <a:spLocks/>
            </p:cNvSpPr>
            <p:nvPr/>
          </p:nvSpPr>
          <p:spPr>
            <a:xfrm>
              <a:off x="5008864" y="5205011"/>
              <a:ext cx="2047256"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400" b="1" dirty="0">
                  <a:latin typeface="+mn-lt"/>
                </a:rPr>
                <a:t>Content Strategy</a:t>
              </a:r>
            </a:p>
          </p:txBody>
        </p:sp>
      </p:grpSp>
      <p:sp>
        <p:nvSpPr>
          <p:cNvPr id="28" name="Freeform 27"/>
          <p:cNvSpPr>
            <a:spLocks noEditPoints="1"/>
          </p:cNvSpPr>
          <p:nvPr/>
        </p:nvSpPr>
        <p:spPr bwMode="auto">
          <a:xfrm rot="2700000">
            <a:off x="9797066" y="3724508"/>
            <a:ext cx="263031" cy="484415"/>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29" name="Group 28"/>
          <p:cNvGrpSpPr/>
          <p:nvPr/>
        </p:nvGrpSpPr>
        <p:grpSpPr>
          <a:xfrm>
            <a:off x="1993510" y="3747956"/>
            <a:ext cx="332437" cy="437518"/>
            <a:chOff x="5081588" y="1744663"/>
            <a:chExt cx="552450" cy="727075"/>
          </a:xfrm>
          <a:solidFill>
            <a:schemeClr val="bg1"/>
          </a:solidFill>
        </p:grpSpPr>
        <p:sp>
          <p:nvSpPr>
            <p:cNvPr id="30" name="Freeform 65"/>
            <p:cNvSpPr>
              <a:spLocks noEditPoints="1"/>
            </p:cNvSpPr>
            <p:nvPr/>
          </p:nvSpPr>
          <p:spPr bwMode="auto">
            <a:xfrm>
              <a:off x="5081588" y="1744663"/>
              <a:ext cx="552450" cy="727075"/>
            </a:xfrm>
            <a:custGeom>
              <a:avLst/>
              <a:gdLst>
                <a:gd name="T0" fmla="*/ 884 w 971"/>
                <a:gd name="T1" fmla="*/ 207 h 1283"/>
                <a:gd name="T2" fmla="*/ 715 w 971"/>
                <a:gd name="T3" fmla="*/ 207 h 1283"/>
                <a:gd name="T4" fmla="*/ 715 w 971"/>
                <a:gd name="T5" fmla="*/ 192 h 1283"/>
                <a:gd name="T6" fmla="*/ 673 w 971"/>
                <a:gd name="T7" fmla="*/ 150 h 1283"/>
                <a:gd name="T8" fmla="*/ 578 w 971"/>
                <a:gd name="T9" fmla="*/ 150 h 1283"/>
                <a:gd name="T10" fmla="*/ 589 w 971"/>
                <a:gd name="T11" fmla="*/ 103 h 1283"/>
                <a:gd name="T12" fmla="*/ 485 w 971"/>
                <a:gd name="T13" fmla="*/ 0 h 1283"/>
                <a:gd name="T14" fmla="*/ 382 w 971"/>
                <a:gd name="T15" fmla="*/ 103 h 1283"/>
                <a:gd name="T16" fmla="*/ 393 w 971"/>
                <a:gd name="T17" fmla="*/ 150 h 1283"/>
                <a:gd name="T18" fmla="*/ 297 w 971"/>
                <a:gd name="T19" fmla="*/ 150 h 1283"/>
                <a:gd name="T20" fmla="*/ 255 w 971"/>
                <a:gd name="T21" fmla="*/ 192 h 1283"/>
                <a:gd name="T22" fmla="*/ 255 w 971"/>
                <a:gd name="T23" fmla="*/ 207 h 1283"/>
                <a:gd name="T24" fmla="*/ 87 w 971"/>
                <a:gd name="T25" fmla="*/ 207 h 1283"/>
                <a:gd name="T26" fmla="*/ 0 w 971"/>
                <a:gd name="T27" fmla="*/ 294 h 1283"/>
                <a:gd name="T28" fmla="*/ 0 w 971"/>
                <a:gd name="T29" fmla="*/ 1196 h 1283"/>
                <a:gd name="T30" fmla="*/ 87 w 971"/>
                <a:gd name="T31" fmla="*/ 1283 h 1283"/>
                <a:gd name="T32" fmla="*/ 884 w 971"/>
                <a:gd name="T33" fmla="*/ 1283 h 1283"/>
                <a:gd name="T34" fmla="*/ 971 w 971"/>
                <a:gd name="T35" fmla="*/ 1196 h 1283"/>
                <a:gd name="T36" fmla="*/ 971 w 971"/>
                <a:gd name="T37" fmla="*/ 294 h 1283"/>
                <a:gd name="T38" fmla="*/ 884 w 971"/>
                <a:gd name="T39" fmla="*/ 207 h 1283"/>
                <a:gd name="T40" fmla="*/ 485 w 971"/>
                <a:gd name="T41" fmla="*/ 59 h 1283"/>
                <a:gd name="T42" fmla="*/ 530 w 971"/>
                <a:gd name="T43" fmla="*/ 103 h 1283"/>
                <a:gd name="T44" fmla="*/ 485 w 971"/>
                <a:gd name="T45" fmla="*/ 148 h 1283"/>
                <a:gd name="T46" fmla="*/ 441 w 971"/>
                <a:gd name="T47" fmla="*/ 103 h 1283"/>
                <a:gd name="T48" fmla="*/ 485 w 971"/>
                <a:gd name="T49" fmla="*/ 59 h 1283"/>
                <a:gd name="T50" fmla="*/ 825 w 971"/>
                <a:gd name="T51" fmla="*/ 921 h 1283"/>
                <a:gd name="T52" fmla="*/ 659 w 971"/>
                <a:gd name="T53" fmla="*/ 921 h 1283"/>
                <a:gd name="T54" fmla="*/ 659 w 971"/>
                <a:gd name="T55" fmla="*/ 1087 h 1283"/>
                <a:gd name="T56" fmla="*/ 146 w 971"/>
                <a:gd name="T57" fmla="*/ 1087 h 1283"/>
                <a:gd name="T58" fmla="*/ 146 w 971"/>
                <a:gd name="T59" fmla="*/ 275 h 1283"/>
                <a:gd name="T60" fmla="*/ 255 w 971"/>
                <a:gd name="T61" fmla="*/ 275 h 1283"/>
                <a:gd name="T62" fmla="*/ 255 w 971"/>
                <a:gd name="T63" fmla="*/ 290 h 1283"/>
                <a:gd name="T64" fmla="*/ 297 w 971"/>
                <a:gd name="T65" fmla="*/ 332 h 1283"/>
                <a:gd name="T66" fmla="*/ 673 w 971"/>
                <a:gd name="T67" fmla="*/ 332 h 1283"/>
                <a:gd name="T68" fmla="*/ 715 w 971"/>
                <a:gd name="T69" fmla="*/ 290 h 1283"/>
                <a:gd name="T70" fmla="*/ 715 w 971"/>
                <a:gd name="T71" fmla="*/ 275 h 1283"/>
                <a:gd name="T72" fmla="*/ 825 w 971"/>
                <a:gd name="T73" fmla="*/ 275 h 1283"/>
                <a:gd name="T74" fmla="*/ 825 w 971"/>
                <a:gd name="T75" fmla="*/ 921 h 1283"/>
                <a:gd name="T76" fmla="*/ 802 w 971"/>
                <a:gd name="T77" fmla="*/ 953 h 1283"/>
                <a:gd name="T78" fmla="*/ 691 w 971"/>
                <a:gd name="T79" fmla="*/ 1065 h 1283"/>
                <a:gd name="T80" fmla="*/ 691 w 971"/>
                <a:gd name="T81" fmla="*/ 953 h 1283"/>
                <a:gd name="T82" fmla="*/ 802 w 971"/>
                <a:gd name="T83" fmla="*/ 953 h 1283"/>
                <a:gd name="T84" fmla="*/ 903 w 971"/>
                <a:gd name="T85" fmla="*/ 1196 h 1283"/>
                <a:gd name="T86" fmla="*/ 884 w 971"/>
                <a:gd name="T87" fmla="*/ 1215 h 1283"/>
                <a:gd name="T88" fmla="*/ 87 w 971"/>
                <a:gd name="T89" fmla="*/ 1215 h 1283"/>
                <a:gd name="T90" fmla="*/ 68 w 971"/>
                <a:gd name="T91" fmla="*/ 1196 h 1283"/>
                <a:gd name="T92" fmla="*/ 68 w 971"/>
                <a:gd name="T93" fmla="*/ 294 h 1283"/>
                <a:gd name="T94" fmla="*/ 87 w 971"/>
                <a:gd name="T95" fmla="*/ 275 h 1283"/>
                <a:gd name="T96" fmla="*/ 114 w 971"/>
                <a:gd name="T97" fmla="*/ 275 h 1283"/>
                <a:gd name="T98" fmla="*/ 114 w 971"/>
                <a:gd name="T99" fmla="*/ 1120 h 1283"/>
                <a:gd name="T100" fmla="*/ 681 w 971"/>
                <a:gd name="T101" fmla="*/ 1120 h 1283"/>
                <a:gd name="T102" fmla="*/ 686 w 971"/>
                <a:gd name="T103" fmla="*/ 1115 h 1283"/>
                <a:gd name="T104" fmla="*/ 852 w 971"/>
                <a:gd name="T105" fmla="*/ 948 h 1283"/>
                <a:gd name="T106" fmla="*/ 857 w 971"/>
                <a:gd name="T107" fmla="*/ 943 h 1283"/>
                <a:gd name="T108" fmla="*/ 857 w 971"/>
                <a:gd name="T109" fmla="*/ 275 h 1283"/>
                <a:gd name="T110" fmla="*/ 884 w 971"/>
                <a:gd name="T111" fmla="*/ 275 h 1283"/>
                <a:gd name="T112" fmla="*/ 903 w 971"/>
                <a:gd name="T113" fmla="*/ 294 h 1283"/>
                <a:gd name="T114" fmla="*/ 903 w 971"/>
                <a:gd name="T115" fmla="*/ 1196 h 1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71" h="1283">
                  <a:moveTo>
                    <a:pt x="884" y="207"/>
                  </a:moveTo>
                  <a:cubicBezTo>
                    <a:pt x="715" y="207"/>
                    <a:pt x="715" y="207"/>
                    <a:pt x="715" y="207"/>
                  </a:cubicBezTo>
                  <a:cubicBezTo>
                    <a:pt x="715" y="192"/>
                    <a:pt x="715" y="192"/>
                    <a:pt x="715" y="192"/>
                  </a:cubicBezTo>
                  <a:cubicBezTo>
                    <a:pt x="715" y="169"/>
                    <a:pt x="696" y="150"/>
                    <a:pt x="673" y="150"/>
                  </a:cubicBezTo>
                  <a:cubicBezTo>
                    <a:pt x="578" y="150"/>
                    <a:pt x="578" y="150"/>
                    <a:pt x="578" y="150"/>
                  </a:cubicBezTo>
                  <a:cubicBezTo>
                    <a:pt x="585" y="136"/>
                    <a:pt x="589" y="120"/>
                    <a:pt x="589" y="103"/>
                  </a:cubicBezTo>
                  <a:cubicBezTo>
                    <a:pt x="589" y="46"/>
                    <a:pt x="542" y="0"/>
                    <a:pt x="485" y="0"/>
                  </a:cubicBezTo>
                  <a:cubicBezTo>
                    <a:pt x="428" y="0"/>
                    <a:pt x="382" y="46"/>
                    <a:pt x="382" y="103"/>
                  </a:cubicBezTo>
                  <a:cubicBezTo>
                    <a:pt x="382" y="120"/>
                    <a:pt x="386" y="136"/>
                    <a:pt x="393" y="150"/>
                  </a:cubicBezTo>
                  <a:cubicBezTo>
                    <a:pt x="297" y="150"/>
                    <a:pt x="297" y="150"/>
                    <a:pt x="297" y="150"/>
                  </a:cubicBezTo>
                  <a:cubicBezTo>
                    <a:pt x="274" y="150"/>
                    <a:pt x="255" y="169"/>
                    <a:pt x="255" y="192"/>
                  </a:cubicBezTo>
                  <a:cubicBezTo>
                    <a:pt x="255" y="207"/>
                    <a:pt x="255" y="207"/>
                    <a:pt x="255" y="207"/>
                  </a:cubicBezTo>
                  <a:cubicBezTo>
                    <a:pt x="87" y="207"/>
                    <a:pt x="87" y="207"/>
                    <a:pt x="87" y="207"/>
                  </a:cubicBezTo>
                  <a:cubicBezTo>
                    <a:pt x="39" y="207"/>
                    <a:pt x="0" y="246"/>
                    <a:pt x="0" y="294"/>
                  </a:cubicBezTo>
                  <a:cubicBezTo>
                    <a:pt x="0" y="1196"/>
                    <a:pt x="0" y="1196"/>
                    <a:pt x="0" y="1196"/>
                  </a:cubicBezTo>
                  <a:cubicBezTo>
                    <a:pt x="0" y="1244"/>
                    <a:pt x="39" y="1283"/>
                    <a:pt x="87" y="1283"/>
                  </a:cubicBezTo>
                  <a:cubicBezTo>
                    <a:pt x="884" y="1283"/>
                    <a:pt x="884" y="1283"/>
                    <a:pt x="884" y="1283"/>
                  </a:cubicBezTo>
                  <a:cubicBezTo>
                    <a:pt x="932" y="1283"/>
                    <a:pt x="971" y="1244"/>
                    <a:pt x="971" y="1196"/>
                  </a:cubicBezTo>
                  <a:cubicBezTo>
                    <a:pt x="971" y="294"/>
                    <a:pt x="971" y="294"/>
                    <a:pt x="971" y="294"/>
                  </a:cubicBezTo>
                  <a:cubicBezTo>
                    <a:pt x="971" y="246"/>
                    <a:pt x="932" y="207"/>
                    <a:pt x="884" y="207"/>
                  </a:cubicBezTo>
                  <a:close/>
                  <a:moveTo>
                    <a:pt x="485" y="59"/>
                  </a:moveTo>
                  <a:cubicBezTo>
                    <a:pt x="510" y="59"/>
                    <a:pt x="530" y="79"/>
                    <a:pt x="530" y="103"/>
                  </a:cubicBezTo>
                  <a:cubicBezTo>
                    <a:pt x="530" y="128"/>
                    <a:pt x="510" y="148"/>
                    <a:pt x="485" y="148"/>
                  </a:cubicBezTo>
                  <a:cubicBezTo>
                    <a:pt x="461" y="148"/>
                    <a:pt x="441" y="128"/>
                    <a:pt x="441" y="103"/>
                  </a:cubicBezTo>
                  <a:cubicBezTo>
                    <a:pt x="441" y="79"/>
                    <a:pt x="461" y="59"/>
                    <a:pt x="485" y="59"/>
                  </a:cubicBezTo>
                  <a:close/>
                  <a:moveTo>
                    <a:pt x="825" y="921"/>
                  </a:moveTo>
                  <a:cubicBezTo>
                    <a:pt x="659" y="921"/>
                    <a:pt x="659" y="921"/>
                    <a:pt x="659" y="921"/>
                  </a:cubicBezTo>
                  <a:cubicBezTo>
                    <a:pt x="659" y="1087"/>
                    <a:pt x="659" y="1087"/>
                    <a:pt x="659" y="1087"/>
                  </a:cubicBezTo>
                  <a:cubicBezTo>
                    <a:pt x="146" y="1087"/>
                    <a:pt x="146" y="1087"/>
                    <a:pt x="146" y="1087"/>
                  </a:cubicBezTo>
                  <a:cubicBezTo>
                    <a:pt x="146" y="275"/>
                    <a:pt x="146" y="275"/>
                    <a:pt x="146" y="275"/>
                  </a:cubicBezTo>
                  <a:cubicBezTo>
                    <a:pt x="255" y="275"/>
                    <a:pt x="255" y="275"/>
                    <a:pt x="255" y="275"/>
                  </a:cubicBezTo>
                  <a:cubicBezTo>
                    <a:pt x="255" y="290"/>
                    <a:pt x="255" y="290"/>
                    <a:pt x="255" y="290"/>
                  </a:cubicBezTo>
                  <a:cubicBezTo>
                    <a:pt x="255" y="313"/>
                    <a:pt x="274" y="332"/>
                    <a:pt x="297" y="332"/>
                  </a:cubicBezTo>
                  <a:cubicBezTo>
                    <a:pt x="673" y="332"/>
                    <a:pt x="673" y="332"/>
                    <a:pt x="673" y="332"/>
                  </a:cubicBezTo>
                  <a:cubicBezTo>
                    <a:pt x="696" y="332"/>
                    <a:pt x="715" y="313"/>
                    <a:pt x="715" y="290"/>
                  </a:cubicBezTo>
                  <a:cubicBezTo>
                    <a:pt x="715" y="275"/>
                    <a:pt x="715" y="275"/>
                    <a:pt x="715" y="275"/>
                  </a:cubicBezTo>
                  <a:cubicBezTo>
                    <a:pt x="825" y="275"/>
                    <a:pt x="825" y="275"/>
                    <a:pt x="825" y="275"/>
                  </a:cubicBezTo>
                  <a:lnTo>
                    <a:pt x="825" y="921"/>
                  </a:lnTo>
                  <a:close/>
                  <a:moveTo>
                    <a:pt x="802" y="953"/>
                  </a:moveTo>
                  <a:cubicBezTo>
                    <a:pt x="770" y="985"/>
                    <a:pt x="726" y="1029"/>
                    <a:pt x="691" y="1065"/>
                  </a:cubicBezTo>
                  <a:cubicBezTo>
                    <a:pt x="691" y="953"/>
                    <a:pt x="691" y="953"/>
                    <a:pt x="691" y="953"/>
                  </a:cubicBezTo>
                  <a:lnTo>
                    <a:pt x="802" y="953"/>
                  </a:lnTo>
                  <a:close/>
                  <a:moveTo>
                    <a:pt x="903" y="1196"/>
                  </a:moveTo>
                  <a:cubicBezTo>
                    <a:pt x="903" y="1207"/>
                    <a:pt x="894" y="1215"/>
                    <a:pt x="884" y="1215"/>
                  </a:cubicBezTo>
                  <a:cubicBezTo>
                    <a:pt x="87" y="1215"/>
                    <a:pt x="87" y="1215"/>
                    <a:pt x="87" y="1215"/>
                  </a:cubicBezTo>
                  <a:cubicBezTo>
                    <a:pt x="76" y="1215"/>
                    <a:pt x="68" y="1207"/>
                    <a:pt x="68" y="1196"/>
                  </a:cubicBezTo>
                  <a:cubicBezTo>
                    <a:pt x="68" y="294"/>
                    <a:pt x="68" y="294"/>
                    <a:pt x="68" y="294"/>
                  </a:cubicBezTo>
                  <a:cubicBezTo>
                    <a:pt x="68" y="284"/>
                    <a:pt x="76" y="275"/>
                    <a:pt x="87" y="275"/>
                  </a:cubicBezTo>
                  <a:cubicBezTo>
                    <a:pt x="114" y="275"/>
                    <a:pt x="114" y="275"/>
                    <a:pt x="114" y="275"/>
                  </a:cubicBezTo>
                  <a:cubicBezTo>
                    <a:pt x="114" y="1120"/>
                    <a:pt x="114" y="1120"/>
                    <a:pt x="114" y="1120"/>
                  </a:cubicBezTo>
                  <a:cubicBezTo>
                    <a:pt x="681" y="1120"/>
                    <a:pt x="681" y="1120"/>
                    <a:pt x="681" y="1120"/>
                  </a:cubicBezTo>
                  <a:cubicBezTo>
                    <a:pt x="686" y="1115"/>
                    <a:pt x="686" y="1115"/>
                    <a:pt x="686" y="1115"/>
                  </a:cubicBezTo>
                  <a:cubicBezTo>
                    <a:pt x="732" y="1069"/>
                    <a:pt x="818" y="983"/>
                    <a:pt x="852" y="948"/>
                  </a:cubicBezTo>
                  <a:cubicBezTo>
                    <a:pt x="857" y="943"/>
                    <a:pt x="857" y="943"/>
                    <a:pt x="857" y="943"/>
                  </a:cubicBezTo>
                  <a:cubicBezTo>
                    <a:pt x="857" y="275"/>
                    <a:pt x="857" y="275"/>
                    <a:pt x="857" y="275"/>
                  </a:cubicBezTo>
                  <a:cubicBezTo>
                    <a:pt x="884" y="275"/>
                    <a:pt x="884" y="275"/>
                    <a:pt x="884" y="275"/>
                  </a:cubicBezTo>
                  <a:cubicBezTo>
                    <a:pt x="894" y="275"/>
                    <a:pt x="903" y="284"/>
                    <a:pt x="903" y="294"/>
                  </a:cubicBezTo>
                  <a:lnTo>
                    <a:pt x="903" y="1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1" name="Rectangle 66"/>
            <p:cNvSpPr>
              <a:spLocks noChangeArrowheads="1"/>
            </p:cNvSpPr>
            <p:nvPr/>
          </p:nvSpPr>
          <p:spPr bwMode="auto">
            <a:xfrm>
              <a:off x="5208588" y="2003426"/>
              <a:ext cx="298450"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2" name="Rectangle 67"/>
            <p:cNvSpPr>
              <a:spLocks noChangeArrowheads="1"/>
            </p:cNvSpPr>
            <p:nvPr/>
          </p:nvSpPr>
          <p:spPr bwMode="auto">
            <a:xfrm>
              <a:off x="5208588" y="2081213"/>
              <a:ext cx="298450"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3" name="Rectangle 68"/>
            <p:cNvSpPr>
              <a:spLocks noChangeArrowheads="1"/>
            </p:cNvSpPr>
            <p:nvPr/>
          </p:nvSpPr>
          <p:spPr bwMode="auto">
            <a:xfrm>
              <a:off x="5208588" y="2154238"/>
              <a:ext cx="298450"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34" name="Freeform 12"/>
          <p:cNvSpPr>
            <a:spLocks noEditPoints="1"/>
          </p:cNvSpPr>
          <p:nvPr/>
        </p:nvSpPr>
        <p:spPr bwMode="auto">
          <a:xfrm>
            <a:off x="5849940" y="3772734"/>
            <a:ext cx="396706" cy="387963"/>
          </a:xfrm>
          <a:custGeom>
            <a:avLst/>
            <a:gdLst>
              <a:gd name="T0" fmla="*/ 2384 w 2506"/>
              <a:gd name="T1" fmla="*/ 122 h 2453"/>
              <a:gd name="T2" fmla="*/ 2190 w 2506"/>
              <a:gd name="T3" fmla="*/ 0 h 2453"/>
              <a:gd name="T4" fmla="*/ 1389 w 2506"/>
              <a:gd name="T5" fmla="*/ 432 h 2453"/>
              <a:gd name="T6" fmla="*/ 1145 w 2506"/>
              <a:gd name="T7" fmla="*/ 382 h 2453"/>
              <a:gd name="T8" fmla="*/ 220 w 2506"/>
              <a:gd name="T9" fmla="*/ 477 h 2453"/>
              <a:gd name="T10" fmla="*/ 0 w 2506"/>
              <a:gd name="T11" fmla="*/ 819 h 2453"/>
              <a:gd name="T12" fmla="*/ 104 w 2506"/>
              <a:gd name="T13" fmla="*/ 1388 h 2453"/>
              <a:gd name="T14" fmla="*/ 434 w 2506"/>
              <a:gd name="T15" fmla="*/ 1654 h 2453"/>
              <a:gd name="T16" fmla="*/ 833 w 2506"/>
              <a:gd name="T17" fmla="*/ 2453 h 2453"/>
              <a:gd name="T18" fmla="*/ 1168 w 2506"/>
              <a:gd name="T19" fmla="*/ 2358 h 2453"/>
              <a:gd name="T20" fmla="*/ 1305 w 2506"/>
              <a:gd name="T21" fmla="*/ 2109 h 2453"/>
              <a:gd name="T22" fmla="*/ 1274 w 2506"/>
              <a:gd name="T23" fmla="*/ 1904 h 2453"/>
              <a:gd name="T24" fmla="*/ 1312 w 2506"/>
              <a:gd name="T25" fmla="*/ 1739 h 2453"/>
              <a:gd name="T26" fmla="*/ 1237 w 2506"/>
              <a:gd name="T27" fmla="*/ 1618 h 2453"/>
              <a:gd name="T28" fmla="*/ 1389 w 2506"/>
              <a:gd name="T29" fmla="*/ 1606 h 2453"/>
              <a:gd name="T30" fmla="*/ 2190 w 2506"/>
              <a:gd name="T31" fmla="*/ 2051 h 2453"/>
              <a:gd name="T32" fmla="*/ 2384 w 2506"/>
              <a:gd name="T33" fmla="*/ 1928 h 2453"/>
              <a:gd name="T34" fmla="*/ 2506 w 2506"/>
              <a:gd name="T35" fmla="*/ 1017 h 2453"/>
              <a:gd name="T36" fmla="*/ 833 w 2506"/>
              <a:gd name="T37" fmla="*/ 2318 h 2453"/>
              <a:gd name="T38" fmla="*/ 556 w 2506"/>
              <a:gd name="T39" fmla="*/ 1592 h 2453"/>
              <a:gd name="T40" fmla="*/ 1176 w 2506"/>
              <a:gd name="T41" fmla="*/ 2149 h 2453"/>
              <a:gd name="T42" fmla="*/ 1128 w 2506"/>
              <a:gd name="T43" fmla="*/ 2229 h 2453"/>
              <a:gd name="T44" fmla="*/ 833 w 2506"/>
              <a:gd name="T45" fmla="*/ 2318 h 2453"/>
              <a:gd name="T46" fmla="*/ 136 w 2506"/>
              <a:gd name="T47" fmla="*/ 819 h 2453"/>
              <a:gd name="T48" fmla="*/ 147 w 2506"/>
              <a:gd name="T49" fmla="*/ 1253 h 2453"/>
              <a:gd name="T50" fmla="*/ 219 w 2506"/>
              <a:gd name="T51" fmla="*/ 1264 h 2453"/>
              <a:gd name="T52" fmla="*/ 476 w 2506"/>
              <a:gd name="T53" fmla="*/ 517 h 2453"/>
              <a:gd name="T54" fmla="*/ 1140 w 2506"/>
              <a:gd name="T55" fmla="*/ 1521 h 2453"/>
              <a:gd name="T56" fmla="*/ 476 w 2506"/>
              <a:gd name="T57" fmla="*/ 1521 h 2453"/>
              <a:gd name="T58" fmla="*/ 1090 w 2506"/>
              <a:gd name="T59" fmla="*/ 1638 h 2453"/>
              <a:gd name="T60" fmla="*/ 1148 w 2506"/>
              <a:gd name="T61" fmla="*/ 1823 h 2453"/>
              <a:gd name="T62" fmla="*/ 1212 w 2506"/>
              <a:gd name="T63" fmla="*/ 567 h 2453"/>
              <a:gd name="T64" fmla="*/ 2132 w 2506"/>
              <a:gd name="T65" fmla="*/ 201 h 2453"/>
              <a:gd name="T66" fmla="*/ 1421 w 2506"/>
              <a:gd name="T67" fmla="*/ 1471 h 2453"/>
              <a:gd name="T68" fmla="*/ 1212 w 2506"/>
              <a:gd name="T69" fmla="*/ 567 h 2453"/>
              <a:gd name="T70" fmla="*/ 2248 w 2506"/>
              <a:gd name="T71" fmla="*/ 135 h 2453"/>
              <a:gd name="T72" fmla="*/ 2203 w 2506"/>
              <a:gd name="T73" fmla="*/ 1915 h 2453"/>
              <a:gd name="T74" fmla="*/ 2319 w 2506"/>
              <a:gd name="T75" fmla="*/ 1169 h 2453"/>
              <a:gd name="T76" fmla="*/ 2371 w 2506"/>
              <a:gd name="T77" fmla="*/ 1017 h 2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06" h="2453">
                <a:moveTo>
                  <a:pt x="2384" y="735"/>
                </a:moveTo>
                <a:cubicBezTo>
                  <a:pt x="2384" y="122"/>
                  <a:pt x="2384" y="122"/>
                  <a:pt x="2384" y="122"/>
                </a:cubicBezTo>
                <a:cubicBezTo>
                  <a:pt x="2384" y="54"/>
                  <a:pt x="2329" y="0"/>
                  <a:pt x="2261" y="0"/>
                </a:cubicBezTo>
                <a:cubicBezTo>
                  <a:pt x="2190" y="0"/>
                  <a:pt x="2190" y="0"/>
                  <a:pt x="2190" y="0"/>
                </a:cubicBezTo>
                <a:cubicBezTo>
                  <a:pt x="2138" y="0"/>
                  <a:pt x="2094" y="32"/>
                  <a:pt x="2076" y="78"/>
                </a:cubicBezTo>
                <a:cubicBezTo>
                  <a:pt x="1389" y="432"/>
                  <a:pt x="1389" y="432"/>
                  <a:pt x="1389" y="432"/>
                </a:cubicBezTo>
                <a:cubicBezTo>
                  <a:pt x="1248" y="432"/>
                  <a:pt x="1248" y="432"/>
                  <a:pt x="1248" y="432"/>
                </a:cubicBezTo>
                <a:cubicBezTo>
                  <a:pt x="1224" y="401"/>
                  <a:pt x="1186" y="382"/>
                  <a:pt x="1145" y="382"/>
                </a:cubicBezTo>
                <a:cubicBezTo>
                  <a:pt x="476" y="382"/>
                  <a:pt x="476" y="382"/>
                  <a:pt x="476" y="382"/>
                </a:cubicBezTo>
                <a:cubicBezTo>
                  <a:pt x="382" y="382"/>
                  <a:pt x="291" y="416"/>
                  <a:pt x="220" y="477"/>
                </a:cubicBezTo>
                <a:cubicBezTo>
                  <a:pt x="166" y="523"/>
                  <a:pt x="126" y="583"/>
                  <a:pt x="104" y="650"/>
                </a:cubicBezTo>
                <a:cubicBezTo>
                  <a:pt x="42" y="682"/>
                  <a:pt x="0" y="746"/>
                  <a:pt x="0" y="819"/>
                </a:cubicBezTo>
                <a:cubicBezTo>
                  <a:pt x="0" y="1219"/>
                  <a:pt x="0" y="1219"/>
                  <a:pt x="0" y="1219"/>
                </a:cubicBezTo>
                <a:cubicBezTo>
                  <a:pt x="0" y="1293"/>
                  <a:pt x="42" y="1357"/>
                  <a:pt x="104" y="1388"/>
                </a:cubicBezTo>
                <a:cubicBezTo>
                  <a:pt x="126" y="1455"/>
                  <a:pt x="166" y="1515"/>
                  <a:pt x="220" y="1561"/>
                </a:cubicBezTo>
                <a:cubicBezTo>
                  <a:pt x="280" y="1613"/>
                  <a:pt x="355" y="1646"/>
                  <a:pt x="434" y="1654"/>
                </a:cubicBezTo>
                <a:cubicBezTo>
                  <a:pt x="642" y="2317"/>
                  <a:pt x="642" y="2317"/>
                  <a:pt x="642" y="2317"/>
                </a:cubicBezTo>
                <a:cubicBezTo>
                  <a:pt x="668" y="2398"/>
                  <a:pt x="744" y="2453"/>
                  <a:pt x="833" y="2453"/>
                </a:cubicBezTo>
                <a:cubicBezTo>
                  <a:pt x="855" y="2453"/>
                  <a:pt x="876" y="2450"/>
                  <a:pt x="897" y="2443"/>
                </a:cubicBezTo>
                <a:cubicBezTo>
                  <a:pt x="1168" y="2358"/>
                  <a:pt x="1168" y="2358"/>
                  <a:pt x="1168" y="2358"/>
                </a:cubicBezTo>
                <a:cubicBezTo>
                  <a:pt x="1219" y="2342"/>
                  <a:pt x="1262" y="2308"/>
                  <a:pt x="1288" y="2263"/>
                </a:cubicBezTo>
                <a:cubicBezTo>
                  <a:pt x="1315" y="2216"/>
                  <a:pt x="1321" y="2160"/>
                  <a:pt x="1305" y="2109"/>
                </a:cubicBezTo>
                <a:cubicBezTo>
                  <a:pt x="1246" y="1921"/>
                  <a:pt x="1246" y="1921"/>
                  <a:pt x="1246" y="1921"/>
                </a:cubicBezTo>
                <a:cubicBezTo>
                  <a:pt x="1274" y="1904"/>
                  <a:pt x="1274" y="1904"/>
                  <a:pt x="1274" y="1904"/>
                </a:cubicBezTo>
                <a:cubicBezTo>
                  <a:pt x="1330" y="1869"/>
                  <a:pt x="1347" y="1795"/>
                  <a:pt x="1313" y="1739"/>
                </a:cubicBezTo>
                <a:cubicBezTo>
                  <a:pt x="1312" y="1739"/>
                  <a:pt x="1312" y="1739"/>
                  <a:pt x="1312" y="1739"/>
                </a:cubicBezTo>
                <a:cubicBezTo>
                  <a:pt x="1312" y="1739"/>
                  <a:pt x="1312" y="1739"/>
                  <a:pt x="1312" y="1739"/>
                </a:cubicBezTo>
                <a:cubicBezTo>
                  <a:pt x="1237" y="1618"/>
                  <a:pt x="1237" y="1618"/>
                  <a:pt x="1237" y="1618"/>
                </a:cubicBezTo>
                <a:cubicBezTo>
                  <a:pt x="1241" y="1614"/>
                  <a:pt x="1244" y="1611"/>
                  <a:pt x="1248" y="1606"/>
                </a:cubicBezTo>
                <a:cubicBezTo>
                  <a:pt x="1389" y="1606"/>
                  <a:pt x="1389" y="1606"/>
                  <a:pt x="1389" y="1606"/>
                </a:cubicBezTo>
                <a:cubicBezTo>
                  <a:pt x="2072" y="1958"/>
                  <a:pt x="2072" y="1958"/>
                  <a:pt x="2072" y="1958"/>
                </a:cubicBezTo>
                <a:cubicBezTo>
                  <a:pt x="2085" y="2011"/>
                  <a:pt x="2133" y="2051"/>
                  <a:pt x="2190" y="2051"/>
                </a:cubicBezTo>
                <a:cubicBezTo>
                  <a:pt x="2261" y="2051"/>
                  <a:pt x="2261" y="2051"/>
                  <a:pt x="2261" y="2051"/>
                </a:cubicBezTo>
                <a:cubicBezTo>
                  <a:pt x="2329" y="2051"/>
                  <a:pt x="2384" y="1996"/>
                  <a:pt x="2384" y="1928"/>
                </a:cubicBezTo>
                <a:cubicBezTo>
                  <a:pt x="2384" y="1299"/>
                  <a:pt x="2384" y="1299"/>
                  <a:pt x="2384" y="1299"/>
                </a:cubicBezTo>
                <a:cubicBezTo>
                  <a:pt x="2461" y="1226"/>
                  <a:pt x="2506" y="1124"/>
                  <a:pt x="2506" y="1017"/>
                </a:cubicBezTo>
                <a:cubicBezTo>
                  <a:pt x="2506" y="909"/>
                  <a:pt x="2461" y="807"/>
                  <a:pt x="2384" y="735"/>
                </a:cubicBezTo>
                <a:close/>
                <a:moveTo>
                  <a:pt x="833" y="2318"/>
                </a:moveTo>
                <a:cubicBezTo>
                  <a:pt x="804" y="2318"/>
                  <a:pt x="779" y="2301"/>
                  <a:pt x="771" y="2276"/>
                </a:cubicBezTo>
                <a:cubicBezTo>
                  <a:pt x="556" y="1592"/>
                  <a:pt x="556" y="1592"/>
                  <a:pt x="556" y="1592"/>
                </a:cubicBezTo>
                <a:cubicBezTo>
                  <a:pt x="1001" y="1592"/>
                  <a:pt x="1001" y="1592"/>
                  <a:pt x="1001" y="1592"/>
                </a:cubicBezTo>
                <a:cubicBezTo>
                  <a:pt x="1176" y="2149"/>
                  <a:pt x="1176" y="2149"/>
                  <a:pt x="1176" y="2149"/>
                </a:cubicBezTo>
                <a:cubicBezTo>
                  <a:pt x="1181" y="2164"/>
                  <a:pt x="1179" y="2181"/>
                  <a:pt x="1170" y="2196"/>
                </a:cubicBezTo>
                <a:cubicBezTo>
                  <a:pt x="1161" y="2212"/>
                  <a:pt x="1146" y="2223"/>
                  <a:pt x="1128" y="2229"/>
                </a:cubicBezTo>
                <a:cubicBezTo>
                  <a:pt x="856" y="2314"/>
                  <a:pt x="856" y="2314"/>
                  <a:pt x="856" y="2314"/>
                </a:cubicBezTo>
                <a:cubicBezTo>
                  <a:pt x="849" y="2317"/>
                  <a:pt x="841" y="2318"/>
                  <a:pt x="833" y="2318"/>
                </a:cubicBezTo>
                <a:close/>
                <a:moveTo>
                  <a:pt x="136" y="1219"/>
                </a:moveTo>
                <a:cubicBezTo>
                  <a:pt x="136" y="819"/>
                  <a:pt x="136" y="819"/>
                  <a:pt x="136" y="819"/>
                </a:cubicBezTo>
                <a:cubicBezTo>
                  <a:pt x="136" y="806"/>
                  <a:pt x="140" y="795"/>
                  <a:pt x="147" y="785"/>
                </a:cubicBezTo>
                <a:cubicBezTo>
                  <a:pt x="147" y="1253"/>
                  <a:pt x="147" y="1253"/>
                  <a:pt x="147" y="1253"/>
                </a:cubicBezTo>
                <a:cubicBezTo>
                  <a:pt x="140" y="1244"/>
                  <a:pt x="136" y="1232"/>
                  <a:pt x="136" y="1219"/>
                </a:cubicBezTo>
                <a:close/>
                <a:moveTo>
                  <a:pt x="219" y="1264"/>
                </a:moveTo>
                <a:cubicBezTo>
                  <a:pt x="219" y="774"/>
                  <a:pt x="219" y="774"/>
                  <a:pt x="219" y="774"/>
                </a:cubicBezTo>
                <a:cubicBezTo>
                  <a:pt x="219" y="632"/>
                  <a:pt x="334" y="517"/>
                  <a:pt x="476" y="517"/>
                </a:cubicBezTo>
                <a:cubicBezTo>
                  <a:pt x="1140" y="517"/>
                  <a:pt x="1140" y="517"/>
                  <a:pt x="1140" y="517"/>
                </a:cubicBezTo>
                <a:cubicBezTo>
                  <a:pt x="1140" y="1521"/>
                  <a:pt x="1140" y="1521"/>
                  <a:pt x="1140" y="1521"/>
                </a:cubicBezTo>
                <a:cubicBezTo>
                  <a:pt x="1054" y="1521"/>
                  <a:pt x="1054" y="1521"/>
                  <a:pt x="1054" y="1521"/>
                </a:cubicBezTo>
                <a:cubicBezTo>
                  <a:pt x="476" y="1521"/>
                  <a:pt x="476" y="1521"/>
                  <a:pt x="476" y="1521"/>
                </a:cubicBezTo>
                <a:cubicBezTo>
                  <a:pt x="334" y="1521"/>
                  <a:pt x="219" y="1406"/>
                  <a:pt x="219" y="1264"/>
                </a:cubicBezTo>
                <a:close/>
                <a:moveTo>
                  <a:pt x="1090" y="1638"/>
                </a:moveTo>
                <a:cubicBezTo>
                  <a:pt x="1189" y="1797"/>
                  <a:pt x="1189" y="1797"/>
                  <a:pt x="1189" y="1797"/>
                </a:cubicBezTo>
                <a:cubicBezTo>
                  <a:pt x="1148" y="1823"/>
                  <a:pt x="1148" y="1823"/>
                  <a:pt x="1148" y="1823"/>
                </a:cubicBezTo>
                <a:lnTo>
                  <a:pt x="1090" y="1638"/>
                </a:lnTo>
                <a:close/>
                <a:moveTo>
                  <a:pt x="1212" y="567"/>
                </a:moveTo>
                <a:cubicBezTo>
                  <a:pt x="1421" y="567"/>
                  <a:pt x="1421" y="567"/>
                  <a:pt x="1421" y="567"/>
                </a:cubicBezTo>
                <a:cubicBezTo>
                  <a:pt x="2132" y="201"/>
                  <a:pt x="2132" y="201"/>
                  <a:pt x="2132" y="201"/>
                </a:cubicBezTo>
                <a:cubicBezTo>
                  <a:pt x="2132" y="1837"/>
                  <a:pt x="2132" y="1837"/>
                  <a:pt x="2132" y="1837"/>
                </a:cubicBezTo>
                <a:cubicBezTo>
                  <a:pt x="1421" y="1471"/>
                  <a:pt x="1421" y="1471"/>
                  <a:pt x="1421" y="1471"/>
                </a:cubicBezTo>
                <a:cubicBezTo>
                  <a:pt x="1212" y="1471"/>
                  <a:pt x="1212" y="1471"/>
                  <a:pt x="1212" y="1471"/>
                </a:cubicBezTo>
                <a:lnTo>
                  <a:pt x="1212" y="567"/>
                </a:lnTo>
                <a:close/>
                <a:moveTo>
                  <a:pt x="2203" y="135"/>
                </a:moveTo>
                <a:cubicBezTo>
                  <a:pt x="2248" y="135"/>
                  <a:pt x="2248" y="135"/>
                  <a:pt x="2248" y="135"/>
                </a:cubicBezTo>
                <a:cubicBezTo>
                  <a:pt x="2248" y="1915"/>
                  <a:pt x="2248" y="1915"/>
                  <a:pt x="2248" y="1915"/>
                </a:cubicBezTo>
                <a:cubicBezTo>
                  <a:pt x="2203" y="1915"/>
                  <a:pt x="2203" y="1915"/>
                  <a:pt x="2203" y="1915"/>
                </a:cubicBezTo>
                <a:lnTo>
                  <a:pt x="2203" y="135"/>
                </a:lnTo>
                <a:close/>
                <a:moveTo>
                  <a:pt x="2319" y="1169"/>
                </a:moveTo>
                <a:cubicBezTo>
                  <a:pt x="2319" y="865"/>
                  <a:pt x="2319" y="865"/>
                  <a:pt x="2319" y="865"/>
                </a:cubicBezTo>
                <a:cubicBezTo>
                  <a:pt x="2352" y="907"/>
                  <a:pt x="2371" y="960"/>
                  <a:pt x="2371" y="1017"/>
                </a:cubicBezTo>
                <a:cubicBezTo>
                  <a:pt x="2371" y="1074"/>
                  <a:pt x="2352" y="1126"/>
                  <a:pt x="2319" y="116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35" name="Group 34"/>
          <p:cNvGrpSpPr/>
          <p:nvPr/>
        </p:nvGrpSpPr>
        <p:grpSpPr>
          <a:xfrm>
            <a:off x="7753197" y="3766931"/>
            <a:ext cx="442687" cy="399568"/>
            <a:chOff x="3355975" y="954088"/>
            <a:chExt cx="733426" cy="661987"/>
          </a:xfrm>
          <a:solidFill>
            <a:schemeClr val="bg1"/>
          </a:solidFill>
        </p:grpSpPr>
        <p:sp>
          <p:nvSpPr>
            <p:cNvPr id="36" name="Rectangle 6"/>
            <p:cNvSpPr>
              <a:spLocks noChangeArrowheads="1"/>
            </p:cNvSpPr>
            <p:nvPr/>
          </p:nvSpPr>
          <p:spPr bwMode="auto">
            <a:xfrm>
              <a:off x="3476625" y="1155700"/>
              <a:ext cx="293688"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7" name="Rectangle 7"/>
            <p:cNvSpPr>
              <a:spLocks noChangeArrowheads="1"/>
            </p:cNvSpPr>
            <p:nvPr/>
          </p:nvSpPr>
          <p:spPr bwMode="auto">
            <a:xfrm>
              <a:off x="3476625" y="1238250"/>
              <a:ext cx="236538" cy="20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8" name="Rectangle 8"/>
            <p:cNvSpPr>
              <a:spLocks noChangeArrowheads="1"/>
            </p:cNvSpPr>
            <p:nvPr/>
          </p:nvSpPr>
          <p:spPr bwMode="auto">
            <a:xfrm>
              <a:off x="3476625" y="1325563"/>
              <a:ext cx="173038" cy="206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nvGrpSpPr>
            <p:cNvPr id="39" name="Group 38"/>
            <p:cNvGrpSpPr/>
            <p:nvPr/>
          </p:nvGrpSpPr>
          <p:grpSpPr>
            <a:xfrm>
              <a:off x="3355975" y="954088"/>
              <a:ext cx="733426" cy="661987"/>
              <a:chOff x="3355975" y="954088"/>
              <a:chExt cx="733426" cy="661987"/>
            </a:xfrm>
            <a:grpFill/>
          </p:grpSpPr>
          <p:sp>
            <p:nvSpPr>
              <p:cNvPr id="40" name="Freeform 5"/>
              <p:cNvSpPr>
                <a:spLocks noEditPoints="1"/>
              </p:cNvSpPr>
              <p:nvPr/>
            </p:nvSpPr>
            <p:spPr bwMode="auto">
              <a:xfrm>
                <a:off x="3355975" y="954088"/>
                <a:ext cx="534988" cy="661987"/>
              </a:xfrm>
              <a:custGeom>
                <a:avLst/>
                <a:gdLst>
                  <a:gd name="T0" fmla="*/ 312 w 337"/>
                  <a:gd name="T1" fmla="*/ 392 h 417"/>
                  <a:gd name="T2" fmla="*/ 25 w 337"/>
                  <a:gd name="T3" fmla="*/ 392 h 417"/>
                  <a:gd name="T4" fmla="*/ 25 w 337"/>
                  <a:gd name="T5" fmla="*/ 101 h 417"/>
                  <a:gd name="T6" fmla="*/ 100 w 337"/>
                  <a:gd name="T7" fmla="*/ 101 h 417"/>
                  <a:gd name="T8" fmla="*/ 100 w 337"/>
                  <a:gd name="T9" fmla="*/ 26 h 417"/>
                  <a:gd name="T10" fmla="*/ 312 w 337"/>
                  <a:gd name="T11" fmla="*/ 26 h 417"/>
                  <a:gd name="T12" fmla="*/ 312 w 337"/>
                  <a:gd name="T13" fmla="*/ 134 h 417"/>
                  <a:gd name="T14" fmla="*/ 337 w 337"/>
                  <a:gd name="T15" fmla="*/ 108 h 417"/>
                  <a:gd name="T16" fmla="*/ 337 w 337"/>
                  <a:gd name="T17" fmla="*/ 0 h 417"/>
                  <a:gd name="T18" fmla="*/ 89 w 337"/>
                  <a:gd name="T19" fmla="*/ 0 h 417"/>
                  <a:gd name="T20" fmla="*/ 0 w 337"/>
                  <a:gd name="T21" fmla="*/ 89 h 417"/>
                  <a:gd name="T22" fmla="*/ 0 w 337"/>
                  <a:gd name="T23" fmla="*/ 417 h 417"/>
                  <a:gd name="T24" fmla="*/ 337 w 337"/>
                  <a:gd name="T25" fmla="*/ 417 h 417"/>
                  <a:gd name="T26" fmla="*/ 337 w 337"/>
                  <a:gd name="T27" fmla="*/ 286 h 417"/>
                  <a:gd name="T28" fmla="*/ 312 w 337"/>
                  <a:gd name="T29" fmla="*/ 312 h 417"/>
                  <a:gd name="T30" fmla="*/ 312 w 337"/>
                  <a:gd name="T31" fmla="*/ 392 h 417"/>
                  <a:gd name="T32" fmla="*/ 37 w 337"/>
                  <a:gd name="T33" fmla="*/ 88 h 417"/>
                  <a:gd name="T34" fmla="*/ 88 w 337"/>
                  <a:gd name="T35" fmla="*/ 37 h 417"/>
                  <a:gd name="T36" fmla="*/ 88 w 337"/>
                  <a:gd name="T37" fmla="*/ 88 h 417"/>
                  <a:gd name="T38" fmla="*/ 37 w 337"/>
                  <a:gd name="T39" fmla="*/ 8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7" h="417">
                    <a:moveTo>
                      <a:pt x="312" y="392"/>
                    </a:moveTo>
                    <a:lnTo>
                      <a:pt x="25" y="392"/>
                    </a:lnTo>
                    <a:lnTo>
                      <a:pt x="25" y="101"/>
                    </a:lnTo>
                    <a:lnTo>
                      <a:pt x="100" y="101"/>
                    </a:lnTo>
                    <a:lnTo>
                      <a:pt x="100" y="26"/>
                    </a:lnTo>
                    <a:lnTo>
                      <a:pt x="312" y="26"/>
                    </a:lnTo>
                    <a:lnTo>
                      <a:pt x="312" y="134"/>
                    </a:lnTo>
                    <a:lnTo>
                      <a:pt x="337" y="108"/>
                    </a:lnTo>
                    <a:lnTo>
                      <a:pt x="337" y="0"/>
                    </a:lnTo>
                    <a:lnTo>
                      <a:pt x="89" y="0"/>
                    </a:lnTo>
                    <a:lnTo>
                      <a:pt x="0" y="89"/>
                    </a:lnTo>
                    <a:lnTo>
                      <a:pt x="0" y="417"/>
                    </a:lnTo>
                    <a:lnTo>
                      <a:pt x="337" y="417"/>
                    </a:lnTo>
                    <a:lnTo>
                      <a:pt x="337" y="286"/>
                    </a:lnTo>
                    <a:lnTo>
                      <a:pt x="312" y="312"/>
                    </a:lnTo>
                    <a:lnTo>
                      <a:pt x="312" y="392"/>
                    </a:lnTo>
                    <a:close/>
                    <a:moveTo>
                      <a:pt x="37" y="88"/>
                    </a:moveTo>
                    <a:lnTo>
                      <a:pt x="88" y="37"/>
                    </a:lnTo>
                    <a:lnTo>
                      <a:pt x="88" y="88"/>
                    </a:lnTo>
                    <a:lnTo>
                      <a:pt x="37"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1" name="Freeform 9"/>
              <p:cNvSpPr>
                <a:spLocks noEditPoints="1"/>
              </p:cNvSpPr>
              <p:nvPr/>
            </p:nvSpPr>
            <p:spPr bwMode="auto">
              <a:xfrm>
                <a:off x="3659188" y="1069975"/>
                <a:ext cx="430213" cy="430212"/>
              </a:xfrm>
              <a:custGeom>
                <a:avLst/>
                <a:gdLst>
                  <a:gd name="T0" fmla="*/ 146 w 271"/>
                  <a:gd name="T1" fmla="*/ 35 h 271"/>
                  <a:gd name="T2" fmla="*/ 121 w 271"/>
                  <a:gd name="T3" fmla="*/ 61 h 271"/>
                  <a:gd name="T4" fmla="*/ 26 w 271"/>
                  <a:gd name="T5" fmla="*/ 156 h 271"/>
                  <a:gd name="T6" fmla="*/ 0 w 271"/>
                  <a:gd name="T7" fmla="*/ 271 h 271"/>
                  <a:gd name="T8" fmla="*/ 115 w 271"/>
                  <a:gd name="T9" fmla="*/ 245 h 271"/>
                  <a:gd name="T10" fmla="*/ 121 w 271"/>
                  <a:gd name="T11" fmla="*/ 239 h 271"/>
                  <a:gd name="T12" fmla="*/ 146 w 271"/>
                  <a:gd name="T13" fmla="*/ 213 h 271"/>
                  <a:gd name="T14" fmla="*/ 271 w 271"/>
                  <a:gd name="T15" fmla="*/ 89 h 271"/>
                  <a:gd name="T16" fmla="*/ 182 w 271"/>
                  <a:gd name="T17" fmla="*/ 0 h 271"/>
                  <a:gd name="T18" fmla="*/ 146 w 271"/>
                  <a:gd name="T19" fmla="*/ 35 h 271"/>
                  <a:gd name="T20" fmla="*/ 226 w 271"/>
                  <a:gd name="T21" fmla="*/ 68 h 271"/>
                  <a:gd name="T22" fmla="*/ 87 w 271"/>
                  <a:gd name="T23" fmla="*/ 207 h 271"/>
                  <a:gd name="T24" fmla="*/ 67 w 271"/>
                  <a:gd name="T25" fmla="*/ 187 h 271"/>
                  <a:gd name="T26" fmla="*/ 206 w 271"/>
                  <a:gd name="T27" fmla="*/ 48 h 271"/>
                  <a:gd name="T28" fmla="*/ 226 w 271"/>
                  <a:gd name="T29" fmla="*/ 68 h 271"/>
                  <a:gd name="T30" fmla="*/ 61 w 271"/>
                  <a:gd name="T31" fmla="*/ 181 h 271"/>
                  <a:gd name="T32" fmla="*/ 43 w 271"/>
                  <a:gd name="T33" fmla="*/ 163 h 271"/>
                  <a:gd name="T34" fmla="*/ 182 w 271"/>
                  <a:gd name="T35" fmla="*/ 24 h 271"/>
                  <a:gd name="T36" fmla="*/ 199 w 271"/>
                  <a:gd name="T37" fmla="*/ 42 h 271"/>
                  <a:gd name="T38" fmla="*/ 61 w 271"/>
                  <a:gd name="T39" fmla="*/ 181 h 271"/>
                  <a:gd name="T40" fmla="*/ 55 w 271"/>
                  <a:gd name="T41" fmla="*/ 187 h 271"/>
                  <a:gd name="T42" fmla="*/ 55 w 271"/>
                  <a:gd name="T43" fmla="*/ 187 h 271"/>
                  <a:gd name="T44" fmla="*/ 87 w 271"/>
                  <a:gd name="T45" fmla="*/ 219 h 271"/>
                  <a:gd name="T46" fmla="*/ 87 w 271"/>
                  <a:gd name="T47" fmla="*/ 219 h 271"/>
                  <a:gd name="T48" fmla="*/ 98 w 271"/>
                  <a:gd name="T49" fmla="*/ 230 h 271"/>
                  <a:gd name="T50" fmla="*/ 56 w 271"/>
                  <a:gd name="T51" fmla="*/ 240 h 271"/>
                  <a:gd name="T52" fmla="*/ 30 w 271"/>
                  <a:gd name="T53" fmla="*/ 215 h 271"/>
                  <a:gd name="T54" fmla="*/ 40 w 271"/>
                  <a:gd name="T55" fmla="*/ 172 h 271"/>
                  <a:gd name="T56" fmla="*/ 55 w 271"/>
                  <a:gd name="T57" fmla="*/ 187 h 271"/>
                  <a:gd name="T58" fmla="*/ 107 w 271"/>
                  <a:gd name="T59" fmla="*/ 227 h 271"/>
                  <a:gd name="T60" fmla="*/ 93 w 271"/>
                  <a:gd name="T61" fmla="*/ 213 h 271"/>
                  <a:gd name="T62" fmla="*/ 232 w 271"/>
                  <a:gd name="T63" fmla="*/ 75 h 271"/>
                  <a:gd name="T64" fmla="*/ 246 w 271"/>
                  <a:gd name="T65" fmla="*/ 89 h 271"/>
                  <a:gd name="T66" fmla="*/ 107 w 271"/>
                  <a:gd name="T67" fmla="*/ 227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1" h="271">
                    <a:moveTo>
                      <a:pt x="146" y="35"/>
                    </a:moveTo>
                    <a:lnTo>
                      <a:pt x="121" y="61"/>
                    </a:lnTo>
                    <a:lnTo>
                      <a:pt x="26" y="156"/>
                    </a:lnTo>
                    <a:lnTo>
                      <a:pt x="0" y="271"/>
                    </a:lnTo>
                    <a:lnTo>
                      <a:pt x="115" y="245"/>
                    </a:lnTo>
                    <a:lnTo>
                      <a:pt x="121" y="239"/>
                    </a:lnTo>
                    <a:lnTo>
                      <a:pt x="146" y="213"/>
                    </a:lnTo>
                    <a:lnTo>
                      <a:pt x="271" y="89"/>
                    </a:lnTo>
                    <a:lnTo>
                      <a:pt x="182" y="0"/>
                    </a:lnTo>
                    <a:lnTo>
                      <a:pt x="146" y="35"/>
                    </a:lnTo>
                    <a:close/>
                    <a:moveTo>
                      <a:pt x="226" y="68"/>
                    </a:moveTo>
                    <a:lnTo>
                      <a:pt x="87" y="207"/>
                    </a:lnTo>
                    <a:lnTo>
                      <a:pt x="67" y="187"/>
                    </a:lnTo>
                    <a:lnTo>
                      <a:pt x="206" y="48"/>
                    </a:lnTo>
                    <a:lnTo>
                      <a:pt x="226" y="68"/>
                    </a:lnTo>
                    <a:close/>
                    <a:moveTo>
                      <a:pt x="61" y="181"/>
                    </a:moveTo>
                    <a:lnTo>
                      <a:pt x="43" y="163"/>
                    </a:lnTo>
                    <a:lnTo>
                      <a:pt x="182" y="24"/>
                    </a:lnTo>
                    <a:lnTo>
                      <a:pt x="199" y="42"/>
                    </a:lnTo>
                    <a:lnTo>
                      <a:pt x="61" y="181"/>
                    </a:lnTo>
                    <a:close/>
                    <a:moveTo>
                      <a:pt x="55" y="187"/>
                    </a:moveTo>
                    <a:lnTo>
                      <a:pt x="55" y="187"/>
                    </a:lnTo>
                    <a:lnTo>
                      <a:pt x="87" y="219"/>
                    </a:lnTo>
                    <a:lnTo>
                      <a:pt x="87" y="219"/>
                    </a:lnTo>
                    <a:lnTo>
                      <a:pt x="98" y="230"/>
                    </a:lnTo>
                    <a:lnTo>
                      <a:pt x="56" y="240"/>
                    </a:lnTo>
                    <a:lnTo>
                      <a:pt x="30" y="215"/>
                    </a:lnTo>
                    <a:lnTo>
                      <a:pt x="40" y="172"/>
                    </a:lnTo>
                    <a:lnTo>
                      <a:pt x="55" y="187"/>
                    </a:lnTo>
                    <a:close/>
                    <a:moveTo>
                      <a:pt x="107" y="227"/>
                    </a:moveTo>
                    <a:lnTo>
                      <a:pt x="93" y="213"/>
                    </a:lnTo>
                    <a:lnTo>
                      <a:pt x="232" y="75"/>
                    </a:lnTo>
                    <a:lnTo>
                      <a:pt x="246" y="89"/>
                    </a:lnTo>
                    <a:lnTo>
                      <a:pt x="107" y="2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42" name="Group 41"/>
          <p:cNvGrpSpPr/>
          <p:nvPr/>
        </p:nvGrpSpPr>
        <p:grpSpPr>
          <a:xfrm>
            <a:off x="3901666" y="3767827"/>
            <a:ext cx="397776" cy="397776"/>
            <a:chOff x="1928427" y="-1529876"/>
            <a:chExt cx="1960563" cy="1960563"/>
          </a:xfrm>
          <a:solidFill>
            <a:schemeClr val="bg1"/>
          </a:solidFill>
        </p:grpSpPr>
        <p:sp>
          <p:nvSpPr>
            <p:cNvPr id="43" name="Freeform 19"/>
            <p:cNvSpPr>
              <a:spLocks noEditPoints="1"/>
            </p:cNvSpPr>
            <p:nvPr/>
          </p:nvSpPr>
          <p:spPr bwMode="auto">
            <a:xfrm>
              <a:off x="3200014" y="-256700"/>
              <a:ext cx="265113" cy="260350"/>
            </a:xfrm>
            <a:custGeom>
              <a:avLst/>
              <a:gdLst>
                <a:gd name="T0" fmla="*/ 78 w 156"/>
                <a:gd name="T1" fmla="*/ 0 h 154"/>
                <a:gd name="T2" fmla="*/ 0 w 156"/>
                <a:gd name="T3" fmla="*/ 77 h 154"/>
                <a:gd name="T4" fmla="*/ 78 w 156"/>
                <a:gd name="T5" fmla="*/ 154 h 154"/>
                <a:gd name="T6" fmla="*/ 156 w 156"/>
                <a:gd name="T7" fmla="*/ 77 h 154"/>
                <a:gd name="T8" fmla="*/ 78 w 156"/>
                <a:gd name="T9" fmla="*/ 0 h 154"/>
                <a:gd name="T10" fmla="*/ 78 w 156"/>
                <a:gd name="T11" fmla="*/ 116 h 154"/>
                <a:gd name="T12" fmla="*/ 39 w 156"/>
                <a:gd name="T13" fmla="*/ 77 h 154"/>
                <a:gd name="T14" fmla="*/ 78 w 156"/>
                <a:gd name="T15" fmla="*/ 39 h 154"/>
                <a:gd name="T16" fmla="*/ 117 w 156"/>
                <a:gd name="T17" fmla="*/ 77 h 154"/>
                <a:gd name="T18" fmla="*/ 78 w 156"/>
                <a:gd name="T19" fmla="*/ 11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154">
                  <a:moveTo>
                    <a:pt x="78" y="0"/>
                  </a:moveTo>
                  <a:cubicBezTo>
                    <a:pt x="35" y="0"/>
                    <a:pt x="0" y="35"/>
                    <a:pt x="0" y="77"/>
                  </a:cubicBezTo>
                  <a:cubicBezTo>
                    <a:pt x="0" y="120"/>
                    <a:pt x="35" y="154"/>
                    <a:pt x="78" y="154"/>
                  </a:cubicBezTo>
                  <a:cubicBezTo>
                    <a:pt x="121" y="154"/>
                    <a:pt x="156" y="120"/>
                    <a:pt x="156" y="77"/>
                  </a:cubicBezTo>
                  <a:cubicBezTo>
                    <a:pt x="156" y="35"/>
                    <a:pt x="121" y="0"/>
                    <a:pt x="78" y="0"/>
                  </a:cubicBezTo>
                  <a:close/>
                  <a:moveTo>
                    <a:pt x="78" y="116"/>
                  </a:moveTo>
                  <a:cubicBezTo>
                    <a:pt x="56" y="116"/>
                    <a:pt x="39" y="98"/>
                    <a:pt x="39" y="77"/>
                  </a:cubicBezTo>
                  <a:cubicBezTo>
                    <a:pt x="39" y="56"/>
                    <a:pt x="56" y="39"/>
                    <a:pt x="78" y="39"/>
                  </a:cubicBezTo>
                  <a:cubicBezTo>
                    <a:pt x="99" y="39"/>
                    <a:pt x="117" y="56"/>
                    <a:pt x="117" y="77"/>
                  </a:cubicBezTo>
                  <a:cubicBezTo>
                    <a:pt x="117" y="98"/>
                    <a:pt x="99" y="116"/>
                    <a:pt x="78" y="11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4" name="Freeform 20"/>
            <p:cNvSpPr>
              <a:spLocks noEditPoints="1"/>
            </p:cNvSpPr>
            <p:nvPr/>
          </p:nvSpPr>
          <p:spPr bwMode="auto">
            <a:xfrm>
              <a:off x="2350702" y="-256700"/>
              <a:ext cx="263525" cy="260350"/>
            </a:xfrm>
            <a:custGeom>
              <a:avLst/>
              <a:gdLst>
                <a:gd name="T0" fmla="*/ 78 w 155"/>
                <a:gd name="T1" fmla="*/ 0 h 154"/>
                <a:gd name="T2" fmla="*/ 0 w 155"/>
                <a:gd name="T3" fmla="*/ 77 h 154"/>
                <a:gd name="T4" fmla="*/ 78 w 155"/>
                <a:gd name="T5" fmla="*/ 154 h 154"/>
                <a:gd name="T6" fmla="*/ 155 w 155"/>
                <a:gd name="T7" fmla="*/ 77 h 154"/>
                <a:gd name="T8" fmla="*/ 78 w 155"/>
                <a:gd name="T9" fmla="*/ 0 h 154"/>
                <a:gd name="T10" fmla="*/ 78 w 155"/>
                <a:gd name="T11" fmla="*/ 116 h 154"/>
                <a:gd name="T12" fmla="*/ 39 w 155"/>
                <a:gd name="T13" fmla="*/ 77 h 154"/>
                <a:gd name="T14" fmla="*/ 78 w 155"/>
                <a:gd name="T15" fmla="*/ 39 h 154"/>
                <a:gd name="T16" fmla="*/ 117 w 155"/>
                <a:gd name="T17" fmla="*/ 77 h 154"/>
                <a:gd name="T18" fmla="*/ 78 w 155"/>
                <a:gd name="T19" fmla="*/ 11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5" h="154">
                  <a:moveTo>
                    <a:pt x="78" y="0"/>
                  </a:moveTo>
                  <a:cubicBezTo>
                    <a:pt x="35" y="0"/>
                    <a:pt x="0" y="35"/>
                    <a:pt x="0" y="77"/>
                  </a:cubicBezTo>
                  <a:cubicBezTo>
                    <a:pt x="0" y="120"/>
                    <a:pt x="35" y="154"/>
                    <a:pt x="78" y="154"/>
                  </a:cubicBezTo>
                  <a:cubicBezTo>
                    <a:pt x="121" y="154"/>
                    <a:pt x="155" y="120"/>
                    <a:pt x="155" y="77"/>
                  </a:cubicBezTo>
                  <a:cubicBezTo>
                    <a:pt x="155" y="35"/>
                    <a:pt x="121" y="0"/>
                    <a:pt x="78" y="0"/>
                  </a:cubicBezTo>
                  <a:close/>
                  <a:moveTo>
                    <a:pt x="78" y="116"/>
                  </a:moveTo>
                  <a:cubicBezTo>
                    <a:pt x="56" y="116"/>
                    <a:pt x="39" y="98"/>
                    <a:pt x="39" y="77"/>
                  </a:cubicBezTo>
                  <a:cubicBezTo>
                    <a:pt x="39" y="56"/>
                    <a:pt x="56" y="39"/>
                    <a:pt x="78" y="39"/>
                  </a:cubicBezTo>
                  <a:cubicBezTo>
                    <a:pt x="99" y="39"/>
                    <a:pt x="117" y="56"/>
                    <a:pt x="117" y="77"/>
                  </a:cubicBezTo>
                  <a:cubicBezTo>
                    <a:pt x="117" y="98"/>
                    <a:pt x="99" y="116"/>
                    <a:pt x="78" y="11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5" name="Freeform 21"/>
            <p:cNvSpPr>
              <a:spLocks/>
            </p:cNvSpPr>
            <p:nvPr/>
          </p:nvSpPr>
          <p:spPr bwMode="auto">
            <a:xfrm>
              <a:off x="2711064" y="-288450"/>
              <a:ext cx="393700" cy="65088"/>
            </a:xfrm>
            <a:custGeom>
              <a:avLst/>
              <a:gdLst>
                <a:gd name="T0" fmla="*/ 213 w 232"/>
                <a:gd name="T1" fmla="*/ 0 h 38"/>
                <a:gd name="T2" fmla="*/ 20 w 232"/>
                <a:gd name="T3" fmla="*/ 0 h 38"/>
                <a:gd name="T4" fmla="*/ 0 w 232"/>
                <a:gd name="T5" fmla="*/ 19 h 38"/>
                <a:gd name="T6" fmla="*/ 20 w 232"/>
                <a:gd name="T7" fmla="*/ 38 h 38"/>
                <a:gd name="T8" fmla="*/ 213 w 232"/>
                <a:gd name="T9" fmla="*/ 38 h 38"/>
                <a:gd name="T10" fmla="*/ 232 w 232"/>
                <a:gd name="T11" fmla="*/ 19 h 38"/>
                <a:gd name="T12" fmla="*/ 213 w 232"/>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232" h="38">
                  <a:moveTo>
                    <a:pt x="213" y="0"/>
                  </a:moveTo>
                  <a:cubicBezTo>
                    <a:pt x="20" y="0"/>
                    <a:pt x="20" y="0"/>
                    <a:pt x="20" y="0"/>
                  </a:cubicBezTo>
                  <a:cubicBezTo>
                    <a:pt x="9" y="0"/>
                    <a:pt x="0" y="8"/>
                    <a:pt x="0" y="19"/>
                  </a:cubicBezTo>
                  <a:cubicBezTo>
                    <a:pt x="0" y="30"/>
                    <a:pt x="9" y="38"/>
                    <a:pt x="20" y="38"/>
                  </a:cubicBezTo>
                  <a:cubicBezTo>
                    <a:pt x="213" y="38"/>
                    <a:pt x="213" y="38"/>
                    <a:pt x="213" y="38"/>
                  </a:cubicBezTo>
                  <a:cubicBezTo>
                    <a:pt x="223" y="38"/>
                    <a:pt x="232" y="30"/>
                    <a:pt x="232" y="19"/>
                  </a:cubicBezTo>
                  <a:cubicBezTo>
                    <a:pt x="232" y="8"/>
                    <a:pt x="223" y="0"/>
                    <a:pt x="213"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6" name="Freeform 22"/>
            <p:cNvSpPr>
              <a:spLocks/>
            </p:cNvSpPr>
            <p:nvPr/>
          </p:nvSpPr>
          <p:spPr bwMode="auto">
            <a:xfrm>
              <a:off x="2711064" y="-158275"/>
              <a:ext cx="393700" cy="66675"/>
            </a:xfrm>
            <a:custGeom>
              <a:avLst/>
              <a:gdLst>
                <a:gd name="T0" fmla="*/ 213 w 232"/>
                <a:gd name="T1" fmla="*/ 0 h 39"/>
                <a:gd name="T2" fmla="*/ 20 w 232"/>
                <a:gd name="T3" fmla="*/ 0 h 39"/>
                <a:gd name="T4" fmla="*/ 0 w 232"/>
                <a:gd name="T5" fmla="*/ 19 h 39"/>
                <a:gd name="T6" fmla="*/ 20 w 232"/>
                <a:gd name="T7" fmla="*/ 39 h 39"/>
                <a:gd name="T8" fmla="*/ 213 w 232"/>
                <a:gd name="T9" fmla="*/ 39 h 39"/>
                <a:gd name="T10" fmla="*/ 232 w 232"/>
                <a:gd name="T11" fmla="*/ 19 h 39"/>
                <a:gd name="T12" fmla="*/ 213 w 232"/>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232" h="39">
                  <a:moveTo>
                    <a:pt x="213" y="0"/>
                  </a:moveTo>
                  <a:cubicBezTo>
                    <a:pt x="20" y="0"/>
                    <a:pt x="20" y="0"/>
                    <a:pt x="20" y="0"/>
                  </a:cubicBezTo>
                  <a:cubicBezTo>
                    <a:pt x="9" y="0"/>
                    <a:pt x="0" y="9"/>
                    <a:pt x="0" y="19"/>
                  </a:cubicBezTo>
                  <a:cubicBezTo>
                    <a:pt x="0" y="30"/>
                    <a:pt x="9" y="39"/>
                    <a:pt x="20" y="39"/>
                  </a:cubicBezTo>
                  <a:cubicBezTo>
                    <a:pt x="213" y="39"/>
                    <a:pt x="213" y="39"/>
                    <a:pt x="213" y="39"/>
                  </a:cubicBezTo>
                  <a:cubicBezTo>
                    <a:pt x="223" y="39"/>
                    <a:pt x="232" y="30"/>
                    <a:pt x="232" y="19"/>
                  </a:cubicBezTo>
                  <a:cubicBezTo>
                    <a:pt x="232" y="9"/>
                    <a:pt x="223" y="0"/>
                    <a:pt x="213"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7" name="Freeform 23"/>
            <p:cNvSpPr>
              <a:spLocks/>
            </p:cNvSpPr>
            <p:nvPr/>
          </p:nvSpPr>
          <p:spPr bwMode="auto">
            <a:xfrm>
              <a:off x="2418964" y="-842488"/>
              <a:ext cx="260350" cy="260350"/>
            </a:xfrm>
            <a:custGeom>
              <a:avLst/>
              <a:gdLst>
                <a:gd name="T0" fmla="*/ 135 w 154"/>
                <a:gd name="T1" fmla="*/ 0 h 154"/>
                <a:gd name="T2" fmla="*/ 0 w 154"/>
                <a:gd name="T3" fmla="*/ 135 h 154"/>
                <a:gd name="T4" fmla="*/ 19 w 154"/>
                <a:gd name="T5" fmla="*/ 154 h 154"/>
                <a:gd name="T6" fmla="*/ 38 w 154"/>
                <a:gd name="T7" fmla="*/ 135 h 154"/>
                <a:gd name="T8" fmla="*/ 135 w 154"/>
                <a:gd name="T9" fmla="*/ 38 h 154"/>
                <a:gd name="T10" fmla="*/ 154 w 154"/>
                <a:gd name="T11" fmla="*/ 19 h 154"/>
                <a:gd name="T12" fmla="*/ 135 w 154"/>
                <a:gd name="T13" fmla="*/ 0 h 154"/>
              </a:gdLst>
              <a:ahLst/>
              <a:cxnLst>
                <a:cxn ang="0">
                  <a:pos x="T0" y="T1"/>
                </a:cxn>
                <a:cxn ang="0">
                  <a:pos x="T2" y="T3"/>
                </a:cxn>
                <a:cxn ang="0">
                  <a:pos x="T4" y="T5"/>
                </a:cxn>
                <a:cxn ang="0">
                  <a:pos x="T6" y="T7"/>
                </a:cxn>
                <a:cxn ang="0">
                  <a:pos x="T8" y="T9"/>
                </a:cxn>
                <a:cxn ang="0">
                  <a:pos x="T10" y="T11"/>
                </a:cxn>
                <a:cxn ang="0">
                  <a:pos x="T12" y="T13"/>
                </a:cxn>
              </a:cxnLst>
              <a:rect l="0" t="0" r="r" b="b"/>
              <a:pathLst>
                <a:path w="154" h="154">
                  <a:moveTo>
                    <a:pt x="135" y="0"/>
                  </a:moveTo>
                  <a:cubicBezTo>
                    <a:pt x="60" y="0"/>
                    <a:pt x="0" y="60"/>
                    <a:pt x="0" y="135"/>
                  </a:cubicBezTo>
                  <a:cubicBezTo>
                    <a:pt x="0" y="145"/>
                    <a:pt x="8" y="154"/>
                    <a:pt x="19" y="154"/>
                  </a:cubicBezTo>
                  <a:cubicBezTo>
                    <a:pt x="30" y="154"/>
                    <a:pt x="38" y="145"/>
                    <a:pt x="38" y="135"/>
                  </a:cubicBezTo>
                  <a:cubicBezTo>
                    <a:pt x="38" y="81"/>
                    <a:pt x="82" y="38"/>
                    <a:pt x="135" y="38"/>
                  </a:cubicBezTo>
                  <a:cubicBezTo>
                    <a:pt x="145" y="38"/>
                    <a:pt x="154" y="30"/>
                    <a:pt x="154" y="19"/>
                  </a:cubicBezTo>
                  <a:cubicBezTo>
                    <a:pt x="154" y="8"/>
                    <a:pt x="145" y="0"/>
                    <a:pt x="13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8" name="Freeform 24"/>
            <p:cNvSpPr>
              <a:spLocks noEditPoints="1"/>
            </p:cNvSpPr>
            <p:nvPr/>
          </p:nvSpPr>
          <p:spPr bwMode="auto">
            <a:xfrm>
              <a:off x="1928427" y="-1529876"/>
              <a:ext cx="1960563" cy="1960563"/>
            </a:xfrm>
            <a:custGeom>
              <a:avLst/>
              <a:gdLst>
                <a:gd name="T0" fmla="*/ 1081 w 1159"/>
                <a:gd name="T1" fmla="*/ 316 h 1159"/>
                <a:gd name="T2" fmla="*/ 1081 w 1159"/>
                <a:gd name="T3" fmla="*/ 154 h 1159"/>
                <a:gd name="T4" fmla="*/ 927 w 1159"/>
                <a:gd name="T5" fmla="*/ 0 h 1159"/>
                <a:gd name="T6" fmla="*/ 232 w 1159"/>
                <a:gd name="T7" fmla="*/ 0 h 1159"/>
                <a:gd name="T8" fmla="*/ 77 w 1159"/>
                <a:gd name="T9" fmla="*/ 154 h 1159"/>
                <a:gd name="T10" fmla="*/ 77 w 1159"/>
                <a:gd name="T11" fmla="*/ 316 h 1159"/>
                <a:gd name="T12" fmla="*/ 0 w 1159"/>
                <a:gd name="T13" fmla="*/ 425 h 1159"/>
                <a:gd name="T14" fmla="*/ 0 w 1159"/>
                <a:gd name="T15" fmla="*/ 618 h 1159"/>
                <a:gd name="T16" fmla="*/ 77 w 1159"/>
                <a:gd name="T17" fmla="*/ 727 h 1159"/>
                <a:gd name="T18" fmla="*/ 77 w 1159"/>
                <a:gd name="T19" fmla="*/ 978 h 1159"/>
                <a:gd name="T20" fmla="*/ 251 w 1159"/>
                <a:gd name="T21" fmla="*/ 1159 h 1159"/>
                <a:gd name="T22" fmla="*/ 413 w 1159"/>
                <a:gd name="T23" fmla="*/ 1042 h 1159"/>
                <a:gd name="T24" fmla="*/ 746 w 1159"/>
                <a:gd name="T25" fmla="*/ 1042 h 1159"/>
                <a:gd name="T26" fmla="*/ 908 w 1159"/>
                <a:gd name="T27" fmla="*/ 1159 h 1159"/>
                <a:gd name="T28" fmla="*/ 1081 w 1159"/>
                <a:gd name="T29" fmla="*/ 978 h 1159"/>
                <a:gd name="T30" fmla="*/ 1081 w 1159"/>
                <a:gd name="T31" fmla="*/ 727 h 1159"/>
                <a:gd name="T32" fmla="*/ 1159 w 1159"/>
                <a:gd name="T33" fmla="*/ 618 h 1159"/>
                <a:gd name="T34" fmla="*/ 1159 w 1159"/>
                <a:gd name="T35" fmla="*/ 425 h 1159"/>
                <a:gd name="T36" fmla="*/ 1081 w 1159"/>
                <a:gd name="T37" fmla="*/ 316 h 1159"/>
                <a:gd name="T38" fmla="*/ 1081 w 1159"/>
                <a:gd name="T39" fmla="*/ 618 h 1159"/>
                <a:gd name="T40" fmla="*/ 1043 w 1159"/>
                <a:gd name="T41" fmla="*/ 657 h 1159"/>
                <a:gd name="T42" fmla="*/ 1004 w 1159"/>
                <a:gd name="T43" fmla="*/ 657 h 1159"/>
                <a:gd name="T44" fmla="*/ 1004 w 1159"/>
                <a:gd name="T45" fmla="*/ 978 h 1159"/>
                <a:gd name="T46" fmla="*/ 908 w 1159"/>
                <a:gd name="T47" fmla="*/ 1081 h 1159"/>
                <a:gd name="T48" fmla="*/ 811 w 1159"/>
                <a:gd name="T49" fmla="*/ 978 h 1159"/>
                <a:gd name="T50" fmla="*/ 811 w 1159"/>
                <a:gd name="T51" fmla="*/ 965 h 1159"/>
                <a:gd name="T52" fmla="*/ 347 w 1159"/>
                <a:gd name="T53" fmla="*/ 965 h 1159"/>
                <a:gd name="T54" fmla="*/ 347 w 1159"/>
                <a:gd name="T55" fmla="*/ 978 h 1159"/>
                <a:gd name="T56" fmla="*/ 251 w 1159"/>
                <a:gd name="T57" fmla="*/ 1081 h 1159"/>
                <a:gd name="T58" fmla="*/ 155 w 1159"/>
                <a:gd name="T59" fmla="*/ 978 h 1159"/>
                <a:gd name="T60" fmla="*/ 155 w 1159"/>
                <a:gd name="T61" fmla="*/ 657 h 1159"/>
                <a:gd name="T62" fmla="*/ 116 w 1159"/>
                <a:gd name="T63" fmla="*/ 657 h 1159"/>
                <a:gd name="T64" fmla="*/ 77 w 1159"/>
                <a:gd name="T65" fmla="*/ 618 h 1159"/>
                <a:gd name="T66" fmla="*/ 77 w 1159"/>
                <a:gd name="T67" fmla="*/ 425 h 1159"/>
                <a:gd name="T68" fmla="*/ 116 w 1159"/>
                <a:gd name="T69" fmla="*/ 386 h 1159"/>
                <a:gd name="T70" fmla="*/ 154 w 1159"/>
                <a:gd name="T71" fmla="*/ 386 h 1159"/>
                <a:gd name="T72" fmla="*/ 154 w 1159"/>
                <a:gd name="T73" fmla="*/ 270 h 1159"/>
                <a:gd name="T74" fmla="*/ 270 w 1159"/>
                <a:gd name="T75" fmla="*/ 155 h 1159"/>
                <a:gd name="T76" fmla="*/ 888 w 1159"/>
                <a:gd name="T77" fmla="*/ 155 h 1159"/>
                <a:gd name="T78" fmla="*/ 1004 w 1159"/>
                <a:gd name="T79" fmla="*/ 270 h 1159"/>
                <a:gd name="T80" fmla="*/ 1004 w 1159"/>
                <a:gd name="T81" fmla="*/ 386 h 1159"/>
                <a:gd name="T82" fmla="*/ 1043 w 1159"/>
                <a:gd name="T83" fmla="*/ 386 h 1159"/>
                <a:gd name="T84" fmla="*/ 1081 w 1159"/>
                <a:gd name="T85" fmla="*/ 425 h 1159"/>
                <a:gd name="T86" fmla="*/ 1081 w 1159"/>
                <a:gd name="T87" fmla="*/ 61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9" h="1159">
                  <a:moveTo>
                    <a:pt x="1081" y="316"/>
                  </a:moveTo>
                  <a:cubicBezTo>
                    <a:pt x="1081" y="154"/>
                    <a:pt x="1081" y="154"/>
                    <a:pt x="1081" y="154"/>
                  </a:cubicBezTo>
                  <a:cubicBezTo>
                    <a:pt x="1081" y="69"/>
                    <a:pt x="1012" y="0"/>
                    <a:pt x="927" y="0"/>
                  </a:cubicBezTo>
                  <a:cubicBezTo>
                    <a:pt x="232" y="0"/>
                    <a:pt x="232" y="0"/>
                    <a:pt x="232" y="0"/>
                  </a:cubicBezTo>
                  <a:cubicBezTo>
                    <a:pt x="147" y="0"/>
                    <a:pt x="77" y="69"/>
                    <a:pt x="77" y="154"/>
                  </a:cubicBezTo>
                  <a:cubicBezTo>
                    <a:pt x="77" y="316"/>
                    <a:pt x="77" y="316"/>
                    <a:pt x="77" y="316"/>
                  </a:cubicBezTo>
                  <a:cubicBezTo>
                    <a:pt x="32" y="332"/>
                    <a:pt x="0" y="374"/>
                    <a:pt x="0" y="425"/>
                  </a:cubicBezTo>
                  <a:cubicBezTo>
                    <a:pt x="0" y="618"/>
                    <a:pt x="0" y="618"/>
                    <a:pt x="0" y="618"/>
                  </a:cubicBezTo>
                  <a:cubicBezTo>
                    <a:pt x="0" y="668"/>
                    <a:pt x="32" y="711"/>
                    <a:pt x="77" y="727"/>
                  </a:cubicBezTo>
                  <a:cubicBezTo>
                    <a:pt x="77" y="978"/>
                    <a:pt x="77" y="978"/>
                    <a:pt x="77" y="978"/>
                  </a:cubicBezTo>
                  <a:cubicBezTo>
                    <a:pt x="77" y="1078"/>
                    <a:pt x="155" y="1159"/>
                    <a:pt x="251" y="1159"/>
                  </a:cubicBezTo>
                  <a:cubicBezTo>
                    <a:pt x="325" y="1159"/>
                    <a:pt x="388" y="1110"/>
                    <a:pt x="413" y="1042"/>
                  </a:cubicBezTo>
                  <a:cubicBezTo>
                    <a:pt x="746" y="1042"/>
                    <a:pt x="746" y="1042"/>
                    <a:pt x="746" y="1042"/>
                  </a:cubicBezTo>
                  <a:cubicBezTo>
                    <a:pt x="771" y="1110"/>
                    <a:pt x="834" y="1159"/>
                    <a:pt x="908" y="1159"/>
                  </a:cubicBezTo>
                  <a:cubicBezTo>
                    <a:pt x="1003" y="1159"/>
                    <a:pt x="1081" y="1078"/>
                    <a:pt x="1081" y="978"/>
                  </a:cubicBezTo>
                  <a:cubicBezTo>
                    <a:pt x="1081" y="727"/>
                    <a:pt x="1081" y="727"/>
                    <a:pt x="1081" y="727"/>
                  </a:cubicBezTo>
                  <a:cubicBezTo>
                    <a:pt x="1126" y="711"/>
                    <a:pt x="1159" y="668"/>
                    <a:pt x="1159" y="618"/>
                  </a:cubicBezTo>
                  <a:cubicBezTo>
                    <a:pt x="1159" y="425"/>
                    <a:pt x="1159" y="425"/>
                    <a:pt x="1159" y="425"/>
                  </a:cubicBezTo>
                  <a:cubicBezTo>
                    <a:pt x="1159" y="374"/>
                    <a:pt x="1126" y="332"/>
                    <a:pt x="1081" y="316"/>
                  </a:cubicBezTo>
                  <a:close/>
                  <a:moveTo>
                    <a:pt x="1081" y="618"/>
                  </a:moveTo>
                  <a:cubicBezTo>
                    <a:pt x="1081" y="639"/>
                    <a:pt x="1064" y="657"/>
                    <a:pt x="1043" y="657"/>
                  </a:cubicBezTo>
                  <a:cubicBezTo>
                    <a:pt x="1004" y="657"/>
                    <a:pt x="1004" y="657"/>
                    <a:pt x="1004" y="657"/>
                  </a:cubicBezTo>
                  <a:cubicBezTo>
                    <a:pt x="1004" y="978"/>
                    <a:pt x="1004" y="978"/>
                    <a:pt x="1004" y="978"/>
                  </a:cubicBezTo>
                  <a:cubicBezTo>
                    <a:pt x="1004" y="1035"/>
                    <a:pt x="961" y="1081"/>
                    <a:pt x="908" y="1081"/>
                  </a:cubicBezTo>
                  <a:cubicBezTo>
                    <a:pt x="855" y="1081"/>
                    <a:pt x="811" y="1035"/>
                    <a:pt x="811" y="978"/>
                  </a:cubicBezTo>
                  <a:cubicBezTo>
                    <a:pt x="811" y="965"/>
                    <a:pt x="811" y="965"/>
                    <a:pt x="811" y="965"/>
                  </a:cubicBezTo>
                  <a:cubicBezTo>
                    <a:pt x="347" y="965"/>
                    <a:pt x="347" y="965"/>
                    <a:pt x="347" y="965"/>
                  </a:cubicBezTo>
                  <a:cubicBezTo>
                    <a:pt x="347" y="978"/>
                    <a:pt x="347" y="978"/>
                    <a:pt x="347" y="978"/>
                  </a:cubicBezTo>
                  <a:cubicBezTo>
                    <a:pt x="347" y="1035"/>
                    <a:pt x="304" y="1081"/>
                    <a:pt x="251" y="1081"/>
                  </a:cubicBezTo>
                  <a:cubicBezTo>
                    <a:pt x="198" y="1081"/>
                    <a:pt x="155" y="1035"/>
                    <a:pt x="155" y="978"/>
                  </a:cubicBezTo>
                  <a:cubicBezTo>
                    <a:pt x="155" y="657"/>
                    <a:pt x="155" y="657"/>
                    <a:pt x="155" y="657"/>
                  </a:cubicBezTo>
                  <a:cubicBezTo>
                    <a:pt x="116" y="657"/>
                    <a:pt x="116" y="657"/>
                    <a:pt x="116" y="657"/>
                  </a:cubicBezTo>
                  <a:cubicBezTo>
                    <a:pt x="94" y="657"/>
                    <a:pt x="77" y="639"/>
                    <a:pt x="77" y="618"/>
                  </a:cubicBezTo>
                  <a:cubicBezTo>
                    <a:pt x="77" y="425"/>
                    <a:pt x="77" y="425"/>
                    <a:pt x="77" y="425"/>
                  </a:cubicBezTo>
                  <a:cubicBezTo>
                    <a:pt x="77" y="403"/>
                    <a:pt x="94" y="386"/>
                    <a:pt x="116" y="386"/>
                  </a:cubicBezTo>
                  <a:cubicBezTo>
                    <a:pt x="154" y="386"/>
                    <a:pt x="154" y="386"/>
                    <a:pt x="154" y="386"/>
                  </a:cubicBezTo>
                  <a:cubicBezTo>
                    <a:pt x="154" y="270"/>
                    <a:pt x="154" y="270"/>
                    <a:pt x="154" y="270"/>
                  </a:cubicBezTo>
                  <a:cubicBezTo>
                    <a:pt x="154" y="193"/>
                    <a:pt x="193" y="155"/>
                    <a:pt x="270" y="155"/>
                  </a:cubicBezTo>
                  <a:cubicBezTo>
                    <a:pt x="348" y="155"/>
                    <a:pt x="811" y="155"/>
                    <a:pt x="888" y="155"/>
                  </a:cubicBezTo>
                  <a:cubicBezTo>
                    <a:pt x="965" y="155"/>
                    <a:pt x="1004" y="193"/>
                    <a:pt x="1004" y="270"/>
                  </a:cubicBezTo>
                  <a:cubicBezTo>
                    <a:pt x="1004" y="386"/>
                    <a:pt x="1004" y="386"/>
                    <a:pt x="1004" y="386"/>
                  </a:cubicBezTo>
                  <a:cubicBezTo>
                    <a:pt x="1043" y="386"/>
                    <a:pt x="1043" y="386"/>
                    <a:pt x="1043" y="386"/>
                  </a:cubicBezTo>
                  <a:cubicBezTo>
                    <a:pt x="1064" y="386"/>
                    <a:pt x="1081" y="403"/>
                    <a:pt x="1081" y="425"/>
                  </a:cubicBezTo>
                  <a:lnTo>
                    <a:pt x="1081" y="6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9" name="Freeform 25"/>
            <p:cNvSpPr>
              <a:spLocks noEditPoints="1"/>
            </p:cNvSpPr>
            <p:nvPr/>
          </p:nvSpPr>
          <p:spPr bwMode="auto">
            <a:xfrm>
              <a:off x="2287202" y="-975838"/>
              <a:ext cx="1241425" cy="588963"/>
            </a:xfrm>
            <a:custGeom>
              <a:avLst/>
              <a:gdLst>
                <a:gd name="T0" fmla="*/ 638 w 734"/>
                <a:gd name="T1" fmla="*/ 0 h 348"/>
                <a:gd name="T2" fmla="*/ 97 w 734"/>
                <a:gd name="T3" fmla="*/ 0 h 348"/>
                <a:gd name="T4" fmla="*/ 0 w 734"/>
                <a:gd name="T5" fmla="*/ 97 h 348"/>
                <a:gd name="T6" fmla="*/ 0 w 734"/>
                <a:gd name="T7" fmla="*/ 251 h 348"/>
                <a:gd name="T8" fmla="*/ 97 w 734"/>
                <a:gd name="T9" fmla="*/ 348 h 348"/>
                <a:gd name="T10" fmla="*/ 638 w 734"/>
                <a:gd name="T11" fmla="*/ 348 h 348"/>
                <a:gd name="T12" fmla="*/ 734 w 734"/>
                <a:gd name="T13" fmla="*/ 251 h 348"/>
                <a:gd name="T14" fmla="*/ 734 w 734"/>
                <a:gd name="T15" fmla="*/ 97 h 348"/>
                <a:gd name="T16" fmla="*/ 638 w 734"/>
                <a:gd name="T17" fmla="*/ 0 h 348"/>
                <a:gd name="T18" fmla="*/ 696 w 734"/>
                <a:gd name="T19" fmla="*/ 251 h 348"/>
                <a:gd name="T20" fmla="*/ 638 w 734"/>
                <a:gd name="T21" fmla="*/ 309 h 348"/>
                <a:gd name="T22" fmla="*/ 97 w 734"/>
                <a:gd name="T23" fmla="*/ 309 h 348"/>
                <a:gd name="T24" fmla="*/ 39 w 734"/>
                <a:gd name="T25" fmla="*/ 251 h 348"/>
                <a:gd name="T26" fmla="*/ 39 w 734"/>
                <a:gd name="T27" fmla="*/ 97 h 348"/>
                <a:gd name="T28" fmla="*/ 97 w 734"/>
                <a:gd name="T29" fmla="*/ 39 h 348"/>
                <a:gd name="T30" fmla="*/ 638 w 734"/>
                <a:gd name="T31" fmla="*/ 39 h 348"/>
                <a:gd name="T32" fmla="*/ 696 w 734"/>
                <a:gd name="T33" fmla="*/ 97 h 348"/>
                <a:gd name="T34" fmla="*/ 696 w 734"/>
                <a:gd name="T35" fmla="*/ 25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4" h="348">
                  <a:moveTo>
                    <a:pt x="638" y="0"/>
                  </a:moveTo>
                  <a:cubicBezTo>
                    <a:pt x="97" y="0"/>
                    <a:pt x="97" y="0"/>
                    <a:pt x="97" y="0"/>
                  </a:cubicBezTo>
                  <a:cubicBezTo>
                    <a:pt x="44" y="0"/>
                    <a:pt x="0" y="44"/>
                    <a:pt x="0" y="97"/>
                  </a:cubicBezTo>
                  <a:cubicBezTo>
                    <a:pt x="0" y="251"/>
                    <a:pt x="0" y="251"/>
                    <a:pt x="0" y="251"/>
                  </a:cubicBezTo>
                  <a:cubicBezTo>
                    <a:pt x="0" y="305"/>
                    <a:pt x="44" y="348"/>
                    <a:pt x="97" y="348"/>
                  </a:cubicBezTo>
                  <a:cubicBezTo>
                    <a:pt x="638" y="348"/>
                    <a:pt x="638" y="348"/>
                    <a:pt x="638" y="348"/>
                  </a:cubicBezTo>
                  <a:cubicBezTo>
                    <a:pt x="691" y="348"/>
                    <a:pt x="734" y="305"/>
                    <a:pt x="734" y="251"/>
                  </a:cubicBezTo>
                  <a:cubicBezTo>
                    <a:pt x="734" y="97"/>
                    <a:pt x="734" y="97"/>
                    <a:pt x="734" y="97"/>
                  </a:cubicBezTo>
                  <a:cubicBezTo>
                    <a:pt x="734" y="44"/>
                    <a:pt x="691" y="0"/>
                    <a:pt x="638" y="0"/>
                  </a:cubicBezTo>
                  <a:close/>
                  <a:moveTo>
                    <a:pt x="696" y="251"/>
                  </a:moveTo>
                  <a:cubicBezTo>
                    <a:pt x="696" y="283"/>
                    <a:pt x="670" y="309"/>
                    <a:pt x="638" y="309"/>
                  </a:cubicBezTo>
                  <a:cubicBezTo>
                    <a:pt x="97" y="309"/>
                    <a:pt x="97" y="309"/>
                    <a:pt x="97" y="309"/>
                  </a:cubicBezTo>
                  <a:cubicBezTo>
                    <a:pt x="65" y="309"/>
                    <a:pt x="39" y="283"/>
                    <a:pt x="39" y="251"/>
                  </a:cubicBezTo>
                  <a:cubicBezTo>
                    <a:pt x="39" y="97"/>
                    <a:pt x="39" y="97"/>
                    <a:pt x="39" y="97"/>
                  </a:cubicBezTo>
                  <a:cubicBezTo>
                    <a:pt x="39" y="65"/>
                    <a:pt x="65" y="39"/>
                    <a:pt x="97" y="39"/>
                  </a:cubicBezTo>
                  <a:cubicBezTo>
                    <a:pt x="638" y="39"/>
                    <a:pt x="638" y="39"/>
                    <a:pt x="638" y="39"/>
                  </a:cubicBezTo>
                  <a:cubicBezTo>
                    <a:pt x="670" y="39"/>
                    <a:pt x="696" y="65"/>
                    <a:pt x="696" y="97"/>
                  </a:cubicBezTo>
                  <a:lnTo>
                    <a:pt x="696" y="25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150798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left)">
                                      <p:cBhvr>
                                        <p:cTn id="43" dur="500"/>
                                        <p:tgtEl>
                                          <p:spTgt spid="5"/>
                                        </p:tgtEl>
                                      </p:cBhvr>
                                    </p:animEffect>
                                  </p:childTnLst>
                                </p:cTn>
                              </p:par>
                            </p:childTnLst>
                          </p:cTn>
                        </p:par>
                        <p:par>
                          <p:cTn id="44" fill="hold">
                            <p:stCondLst>
                              <p:cond delay="4000"/>
                            </p:stCondLst>
                            <p:childTnLst>
                              <p:par>
                                <p:cTn id="45" presetID="53" presetClass="entr" presetSubtype="16"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par>
                          <p:cTn id="50" fill="hold">
                            <p:stCondLst>
                              <p:cond delay="4500"/>
                            </p:stCondLst>
                            <p:childTnLst>
                              <p:par>
                                <p:cTn id="51" presetID="22" presetClass="entr" presetSubtype="8"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left)">
                                      <p:cBhvr>
                                        <p:cTn id="53" dur="500"/>
                                        <p:tgtEl>
                                          <p:spTgt spid="7"/>
                                        </p:tgtEl>
                                      </p:cBhvr>
                                    </p:animEffect>
                                  </p:childTnLst>
                                </p:cTn>
                              </p:par>
                            </p:childTnLst>
                          </p:cTn>
                        </p:par>
                        <p:par>
                          <p:cTn id="54" fill="hold">
                            <p:stCondLst>
                              <p:cond delay="5000"/>
                            </p:stCondLst>
                            <p:childTnLst>
                              <p:par>
                                <p:cTn id="55" presetID="53" presetClass="entr" presetSubtype="16"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animEffect transition="in" filter="fade">
                                      <p:cBhvr>
                                        <p:cTn id="59" dur="500"/>
                                        <p:tgtEl>
                                          <p:spTgt spid="12"/>
                                        </p:tgtEl>
                                      </p:cBhvr>
                                    </p:animEffect>
                                  </p:childTnLst>
                                </p:cTn>
                              </p:par>
                              <p:par>
                                <p:cTn id="60" presetID="42"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750"/>
                                        <p:tgtEl>
                                          <p:spTgt spid="19"/>
                                        </p:tgtEl>
                                      </p:cBhvr>
                                    </p:animEffect>
                                    <p:anim calcmode="lin" valueType="num">
                                      <p:cBhvr>
                                        <p:cTn id="63" dur="750" fill="hold"/>
                                        <p:tgtEl>
                                          <p:spTgt spid="19"/>
                                        </p:tgtEl>
                                        <p:attrNameLst>
                                          <p:attrName>ppt_x</p:attrName>
                                        </p:attrNameLst>
                                      </p:cBhvr>
                                      <p:tavLst>
                                        <p:tav tm="0">
                                          <p:val>
                                            <p:strVal val="#ppt_x"/>
                                          </p:val>
                                        </p:tav>
                                        <p:tav tm="100000">
                                          <p:val>
                                            <p:strVal val="#ppt_x"/>
                                          </p:val>
                                        </p:tav>
                                      </p:tavLst>
                                    </p:anim>
                                    <p:anim calcmode="lin" valueType="num">
                                      <p:cBhvr>
                                        <p:cTn id="64" dur="750" fill="hold"/>
                                        <p:tgtEl>
                                          <p:spTgt spid="19"/>
                                        </p:tgtEl>
                                        <p:attrNameLst>
                                          <p:attrName>ppt_y</p:attrName>
                                        </p:attrNameLst>
                                      </p:cBhvr>
                                      <p:tavLst>
                                        <p:tav tm="0">
                                          <p:val>
                                            <p:strVal val="#ppt_y+.1"/>
                                          </p:val>
                                        </p:tav>
                                        <p:tav tm="100000">
                                          <p:val>
                                            <p:strVal val="#ppt_y"/>
                                          </p:val>
                                        </p:tav>
                                      </p:tavLst>
                                    </p:anim>
                                  </p:childTnLst>
                                </p:cTn>
                              </p:par>
                              <p:par>
                                <p:cTn id="65" presetID="47"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750"/>
                                        <p:tgtEl>
                                          <p:spTgt spid="22"/>
                                        </p:tgtEl>
                                      </p:cBhvr>
                                    </p:animEffect>
                                    <p:anim calcmode="lin" valueType="num">
                                      <p:cBhvr>
                                        <p:cTn id="68" dur="750" fill="hold"/>
                                        <p:tgtEl>
                                          <p:spTgt spid="22"/>
                                        </p:tgtEl>
                                        <p:attrNameLst>
                                          <p:attrName>ppt_x</p:attrName>
                                        </p:attrNameLst>
                                      </p:cBhvr>
                                      <p:tavLst>
                                        <p:tav tm="0">
                                          <p:val>
                                            <p:strVal val="#ppt_x"/>
                                          </p:val>
                                        </p:tav>
                                        <p:tav tm="100000">
                                          <p:val>
                                            <p:strVal val="#ppt_x"/>
                                          </p:val>
                                        </p:tav>
                                      </p:tavLst>
                                    </p:anim>
                                    <p:anim calcmode="lin" valueType="num">
                                      <p:cBhvr>
                                        <p:cTn id="69" dur="750" fill="hold"/>
                                        <p:tgtEl>
                                          <p:spTgt spid="2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750"/>
                                        <p:tgtEl>
                                          <p:spTgt spid="13"/>
                                        </p:tgtEl>
                                      </p:cBhvr>
                                    </p:animEffect>
                                    <p:anim calcmode="lin" valueType="num">
                                      <p:cBhvr>
                                        <p:cTn id="73" dur="750" fill="hold"/>
                                        <p:tgtEl>
                                          <p:spTgt spid="13"/>
                                        </p:tgtEl>
                                        <p:attrNameLst>
                                          <p:attrName>ppt_x</p:attrName>
                                        </p:attrNameLst>
                                      </p:cBhvr>
                                      <p:tavLst>
                                        <p:tav tm="0">
                                          <p:val>
                                            <p:strVal val="#ppt_x"/>
                                          </p:val>
                                        </p:tav>
                                        <p:tav tm="100000">
                                          <p:val>
                                            <p:strVal val="#ppt_x"/>
                                          </p:val>
                                        </p:tav>
                                      </p:tavLst>
                                    </p:anim>
                                    <p:anim calcmode="lin" valueType="num">
                                      <p:cBhvr>
                                        <p:cTn id="74" dur="750" fill="hold"/>
                                        <p:tgtEl>
                                          <p:spTgt spid="13"/>
                                        </p:tgtEl>
                                        <p:attrNameLst>
                                          <p:attrName>ppt_y</p:attrName>
                                        </p:attrNameLst>
                                      </p:cBhvr>
                                      <p:tavLst>
                                        <p:tav tm="0">
                                          <p:val>
                                            <p:strVal val="#ppt_y+.1"/>
                                          </p:val>
                                        </p:tav>
                                        <p:tav tm="100000">
                                          <p:val>
                                            <p:strVal val="#ppt_y"/>
                                          </p:val>
                                        </p:tav>
                                      </p:tavLst>
                                    </p:anim>
                                  </p:childTnLst>
                                </p:cTn>
                              </p:par>
                              <p:par>
                                <p:cTn id="75" presetID="47" presetClass="entr" presetSubtype="0" fill="hold" nodeType="with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750"/>
                                        <p:tgtEl>
                                          <p:spTgt spid="25"/>
                                        </p:tgtEl>
                                      </p:cBhvr>
                                    </p:animEffect>
                                    <p:anim calcmode="lin" valueType="num">
                                      <p:cBhvr>
                                        <p:cTn id="78" dur="750" fill="hold"/>
                                        <p:tgtEl>
                                          <p:spTgt spid="25"/>
                                        </p:tgtEl>
                                        <p:attrNameLst>
                                          <p:attrName>ppt_x</p:attrName>
                                        </p:attrNameLst>
                                      </p:cBhvr>
                                      <p:tavLst>
                                        <p:tav tm="0">
                                          <p:val>
                                            <p:strVal val="#ppt_x"/>
                                          </p:val>
                                        </p:tav>
                                        <p:tav tm="100000">
                                          <p:val>
                                            <p:strVal val="#ppt_x"/>
                                          </p:val>
                                        </p:tav>
                                      </p:tavLst>
                                    </p:anim>
                                    <p:anim calcmode="lin" valueType="num">
                                      <p:cBhvr>
                                        <p:cTn id="79" dur="750" fill="hold"/>
                                        <p:tgtEl>
                                          <p:spTgt spid="25"/>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750"/>
                                        <p:tgtEl>
                                          <p:spTgt spid="16"/>
                                        </p:tgtEl>
                                      </p:cBhvr>
                                    </p:animEffect>
                                    <p:anim calcmode="lin" valueType="num">
                                      <p:cBhvr>
                                        <p:cTn id="83" dur="750" fill="hold"/>
                                        <p:tgtEl>
                                          <p:spTgt spid="16"/>
                                        </p:tgtEl>
                                        <p:attrNameLst>
                                          <p:attrName>ppt_x</p:attrName>
                                        </p:attrNameLst>
                                      </p:cBhvr>
                                      <p:tavLst>
                                        <p:tav tm="0">
                                          <p:val>
                                            <p:strVal val="#ppt_x"/>
                                          </p:val>
                                        </p:tav>
                                        <p:tav tm="100000">
                                          <p:val>
                                            <p:strVal val="#ppt_x"/>
                                          </p:val>
                                        </p:tav>
                                      </p:tavLst>
                                    </p:anim>
                                    <p:anim calcmode="lin" valueType="num">
                                      <p:cBhvr>
                                        <p:cTn id="8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6366" y="696839"/>
            <a:ext cx="5979268" cy="673839"/>
          </a:xfrm>
          <a:prstGeom prst="rect">
            <a:avLst/>
          </a:prstGeom>
          <a:noFill/>
        </p:spPr>
        <p:txBody>
          <a:bodyPr wrap="square" rtlCol="0">
            <a:spAutoFit/>
          </a:bodyPr>
          <a:lstStyle/>
          <a:p>
            <a:pPr algn="ctr">
              <a:lnSpc>
                <a:spcPct val="130000"/>
              </a:lnSpc>
            </a:pPr>
            <a:r>
              <a:rPr lang="en-US" sz="3200" b="1" dirty="0">
                <a:latin typeface="+mj-lt"/>
              </a:rPr>
              <a:t>SUBTITLE ABOUT </a:t>
            </a:r>
            <a:r>
              <a:rPr lang="en-US" sz="3200" b="1" dirty="0">
                <a:solidFill>
                  <a:schemeClr val="accent1"/>
                </a:solidFill>
                <a:latin typeface="+mj-lt"/>
              </a:rPr>
              <a:t>THIS</a:t>
            </a:r>
          </a:p>
        </p:txBody>
      </p:sp>
      <p:sp>
        <p:nvSpPr>
          <p:cNvPr id="3" name="Freeform 2"/>
          <p:cNvSpPr/>
          <p:nvPr/>
        </p:nvSpPr>
        <p:spPr>
          <a:xfrm>
            <a:off x="8175867" y="3399795"/>
            <a:ext cx="2572935" cy="128123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 name="Freeform 3"/>
          <p:cNvSpPr/>
          <p:nvPr/>
        </p:nvSpPr>
        <p:spPr>
          <a:xfrm>
            <a:off x="3687421" y="3399795"/>
            <a:ext cx="2572935" cy="128123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5" name="Freeform 4"/>
          <p:cNvSpPr/>
          <p:nvPr/>
        </p:nvSpPr>
        <p:spPr>
          <a:xfrm flipV="1">
            <a:off x="5931644" y="2118559"/>
            <a:ext cx="2572935" cy="128123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6" name="Freeform 5"/>
          <p:cNvSpPr/>
          <p:nvPr/>
        </p:nvSpPr>
        <p:spPr>
          <a:xfrm flipV="1">
            <a:off x="1443198" y="2118559"/>
            <a:ext cx="2572935" cy="128123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7" name="Freeform 6"/>
          <p:cNvSpPr/>
          <p:nvPr/>
        </p:nvSpPr>
        <p:spPr>
          <a:xfrm>
            <a:off x="1443198" y="3399795"/>
            <a:ext cx="2572935" cy="128123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8" name="Freeform 7"/>
          <p:cNvSpPr/>
          <p:nvPr/>
        </p:nvSpPr>
        <p:spPr>
          <a:xfrm>
            <a:off x="5931644" y="3399795"/>
            <a:ext cx="2572935" cy="128123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9" name="Freeform 8"/>
          <p:cNvSpPr/>
          <p:nvPr/>
        </p:nvSpPr>
        <p:spPr>
          <a:xfrm flipV="1">
            <a:off x="3687421" y="2118559"/>
            <a:ext cx="2572935" cy="128123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0" name="Freeform 9"/>
          <p:cNvSpPr/>
          <p:nvPr/>
        </p:nvSpPr>
        <p:spPr>
          <a:xfrm flipV="1">
            <a:off x="8175867" y="2118559"/>
            <a:ext cx="2572935" cy="128123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11" name="Group 10"/>
          <p:cNvGrpSpPr/>
          <p:nvPr/>
        </p:nvGrpSpPr>
        <p:grpSpPr>
          <a:xfrm>
            <a:off x="1704409" y="5126131"/>
            <a:ext cx="2047256" cy="1154107"/>
            <a:chOff x="5008864" y="5205011"/>
            <a:chExt cx="2047256" cy="1154107"/>
          </a:xfrm>
        </p:grpSpPr>
        <p:sp>
          <p:nvSpPr>
            <p:cNvPr id="12" name="Text Placeholder 32"/>
            <p:cNvSpPr txBox="1">
              <a:spLocks/>
            </p:cNvSpPr>
            <p:nvPr/>
          </p:nvSpPr>
          <p:spPr>
            <a:xfrm>
              <a:off x="5008864" y="5454847"/>
              <a:ext cx="2047256" cy="9042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en-US" sz="1200" dirty="0">
                  <a:latin typeface="+mn-lt"/>
                </a:rPr>
                <a:t>Lemon drops oat cake oat cake sugar plum sweet chocolate cake.</a:t>
              </a:r>
            </a:p>
          </p:txBody>
        </p:sp>
        <p:sp>
          <p:nvSpPr>
            <p:cNvPr id="13" name="Text Placeholder 33"/>
            <p:cNvSpPr txBox="1">
              <a:spLocks/>
            </p:cNvSpPr>
            <p:nvPr/>
          </p:nvSpPr>
          <p:spPr>
            <a:xfrm>
              <a:off x="5008864" y="5205011"/>
              <a:ext cx="2047256"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400" b="1" dirty="0">
                  <a:latin typeface="+mn-lt"/>
                </a:rPr>
                <a:t>Content Strategy</a:t>
              </a:r>
            </a:p>
          </p:txBody>
        </p:sp>
      </p:grpSp>
      <p:grpSp>
        <p:nvGrpSpPr>
          <p:cNvPr id="14" name="Group 13"/>
          <p:cNvGrpSpPr/>
          <p:nvPr/>
        </p:nvGrpSpPr>
        <p:grpSpPr>
          <a:xfrm>
            <a:off x="3950261" y="5126131"/>
            <a:ext cx="2047256" cy="1154107"/>
            <a:chOff x="5008864" y="5205011"/>
            <a:chExt cx="2047256" cy="1154107"/>
          </a:xfrm>
        </p:grpSpPr>
        <p:sp>
          <p:nvSpPr>
            <p:cNvPr id="15" name="Text Placeholder 32"/>
            <p:cNvSpPr txBox="1">
              <a:spLocks/>
            </p:cNvSpPr>
            <p:nvPr/>
          </p:nvSpPr>
          <p:spPr>
            <a:xfrm>
              <a:off x="5008864" y="5454847"/>
              <a:ext cx="2047256" cy="9042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en-US" sz="1200" dirty="0">
                  <a:latin typeface="+mn-lt"/>
                </a:rPr>
                <a:t>Lemon drops oat cake oat cake sugar plum sweet chocolate cake.</a:t>
              </a:r>
            </a:p>
          </p:txBody>
        </p:sp>
        <p:sp>
          <p:nvSpPr>
            <p:cNvPr id="16" name="Text Placeholder 33"/>
            <p:cNvSpPr txBox="1">
              <a:spLocks/>
            </p:cNvSpPr>
            <p:nvPr/>
          </p:nvSpPr>
          <p:spPr>
            <a:xfrm>
              <a:off x="5008864" y="5205011"/>
              <a:ext cx="2047256"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400" b="1" dirty="0">
                  <a:latin typeface="+mn-lt"/>
                </a:rPr>
                <a:t>Content Strategy</a:t>
              </a:r>
            </a:p>
          </p:txBody>
        </p:sp>
      </p:grpSp>
      <p:grpSp>
        <p:nvGrpSpPr>
          <p:cNvPr id="17" name="Group 16"/>
          <p:cNvGrpSpPr/>
          <p:nvPr/>
        </p:nvGrpSpPr>
        <p:grpSpPr>
          <a:xfrm>
            <a:off x="6186739" y="5126131"/>
            <a:ext cx="2047256" cy="1154107"/>
            <a:chOff x="5008864" y="5205011"/>
            <a:chExt cx="2047256" cy="1154107"/>
          </a:xfrm>
        </p:grpSpPr>
        <p:sp>
          <p:nvSpPr>
            <p:cNvPr id="18" name="Text Placeholder 32"/>
            <p:cNvSpPr txBox="1">
              <a:spLocks/>
            </p:cNvSpPr>
            <p:nvPr/>
          </p:nvSpPr>
          <p:spPr>
            <a:xfrm>
              <a:off x="5008864" y="5454847"/>
              <a:ext cx="2047256" cy="9042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en-US" sz="1200" dirty="0">
                  <a:latin typeface="+mn-lt"/>
                </a:rPr>
                <a:t>Lemon drops oat cake oat cake sugar plum sweet chocolate cake.</a:t>
              </a:r>
            </a:p>
          </p:txBody>
        </p:sp>
        <p:sp>
          <p:nvSpPr>
            <p:cNvPr id="19" name="Text Placeholder 33"/>
            <p:cNvSpPr txBox="1">
              <a:spLocks/>
            </p:cNvSpPr>
            <p:nvPr/>
          </p:nvSpPr>
          <p:spPr>
            <a:xfrm>
              <a:off x="5008864" y="5205011"/>
              <a:ext cx="2047256"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400" b="1" dirty="0">
                  <a:latin typeface="+mn-lt"/>
                </a:rPr>
                <a:t>Content Strategy</a:t>
              </a:r>
            </a:p>
          </p:txBody>
        </p:sp>
      </p:grpSp>
      <p:grpSp>
        <p:nvGrpSpPr>
          <p:cNvPr id="20" name="Group 19"/>
          <p:cNvGrpSpPr/>
          <p:nvPr/>
        </p:nvGrpSpPr>
        <p:grpSpPr>
          <a:xfrm>
            <a:off x="8447629" y="5126131"/>
            <a:ext cx="2047256" cy="1154107"/>
            <a:chOff x="5008864" y="5205011"/>
            <a:chExt cx="2047256" cy="1154107"/>
          </a:xfrm>
        </p:grpSpPr>
        <p:sp>
          <p:nvSpPr>
            <p:cNvPr id="21" name="Text Placeholder 32"/>
            <p:cNvSpPr txBox="1">
              <a:spLocks/>
            </p:cNvSpPr>
            <p:nvPr/>
          </p:nvSpPr>
          <p:spPr>
            <a:xfrm>
              <a:off x="5008864" y="5454847"/>
              <a:ext cx="2047256" cy="9042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en-US" sz="1200" dirty="0">
                  <a:latin typeface="+mn-lt"/>
                </a:rPr>
                <a:t>Lemon drops oat cake oat cake sugar plum sweet chocolate cake.</a:t>
              </a:r>
            </a:p>
          </p:txBody>
        </p:sp>
        <p:sp>
          <p:nvSpPr>
            <p:cNvPr id="22" name="Text Placeholder 33"/>
            <p:cNvSpPr txBox="1">
              <a:spLocks/>
            </p:cNvSpPr>
            <p:nvPr/>
          </p:nvSpPr>
          <p:spPr>
            <a:xfrm>
              <a:off x="5008864" y="5205011"/>
              <a:ext cx="2047256"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AU" sz="1400" b="1" dirty="0">
                  <a:latin typeface="+mn-lt"/>
                </a:rPr>
                <a:t>Content Strategy</a:t>
              </a:r>
            </a:p>
          </p:txBody>
        </p:sp>
      </p:grpSp>
      <p:sp>
        <p:nvSpPr>
          <p:cNvPr id="23" name="Freeform 248"/>
          <p:cNvSpPr>
            <a:spLocks noEditPoints="1"/>
          </p:cNvSpPr>
          <p:nvPr/>
        </p:nvSpPr>
        <p:spPr bwMode="auto">
          <a:xfrm>
            <a:off x="4725250" y="3148134"/>
            <a:ext cx="421246" cy="481880"/>
          </a:xfrm>
          <a:custGeom>
            <a:avLst/>
            <a:gdLst>
              <a:gd name="T0" fmla="*/ 48 w 56"/>
              <a:gd name="T1" fmla="*/ 60 h 64"/>
              <a:gd name="T2" fmla="*/ 45 w 56"/>
              <a:gd name="T3" fmla="*/ 60 h 64"/>
              <a:gd name="T4" fmla="*/ 56 w 56"/>
              <a:gd name="T5" fmla="*/ 40 h 64"/>
              <a:gd name="T6" fmla="*/ 38 w 56"/>
              <a:gd name="T7" fmla="*/ 17 h 64"/>
              <a:gd name="T8" fmla="*/ 42 w 56"/>
              <a:gd name="T9" fmla="*/ 8 h 64"/>
              <a:gd name="T10" fmla="*/ 42 w 56"/>
              <a:gd name="T11" fmla="*/ 5 h 64"/>
              <a:gd name="T12" fmla="*/ 31 w 56"/>
              <a:gd name="T13" fmla="*/ 0 h 64"/>
              <a:gd name="T14" fmla="*/ 29 w 56"/>
              <a:gd name="T15" fmla="*/ 0 h 64"/>
              <a:gd name="T16" fmla="*/ 28 w 56"/>
              <a:gd name="T17" fmla="*/ 1 h 64"/>
              <a:gd name="T18" fmla="*/ 15 w 56"/>
              <a:gd name="T19" fmla="*/ 25 h 64"/>
              <a:gd name="T20" fmla="*/ 17 w 56"/>
              <a:gd name="T21" fmla="*/ 31 h 64"/>
              <a:gd name="T22" fmla="*/ 15 w 56"/>
              <a:gd name="T23" fmla="*/ 35 h 64"/>
              <a:gd name="T24" fmla="*/ 22 w 56"/>
              <a:gd name="T25" fmla="*/ 38 h 64"/>
              <a:gd name="T26" fmla="*/ 24 w 56"/>
              <a:gd name="T27" fmla="*/ 35 h 64"/>
              <a:gd name="T28" fmla="*/ 24 w 56"/>
              <a:gd name="T29" fmla="*/ 35 h 64"/>
              <a:gd name="T30" fmla="*/ 30 w 56"/>
              <a:gd name="T31" fmla="*/ 32 h 64"/>
              <a:gd name="T32" fmla="*/ 34 w 56"/>
              <a:gd name="T33" fmla="*/ 24 h 64"/>
              <a:gd name="T34" fmla="*/ 48 w 56"/>
              <a:gd name="T35" fmla="*/ 40 h 64"/>
              <a:gd name="T36" fmla="*/ 32 w 56"/>
              <a:gd name="T37" fmla="*/ 56 h 64"/>
              <a:gd name="T38" fmla="*/ 20 w 56"/>
              <a:gd name="T39" fmla="*/ 52 h 64"/>
              <a:gd name="T40" fmla="*/ 20 w 56"/>
              <a:gd name="T41" fmla="*/ 50 h 64"/>
              <a:gd name="T42" fmla="*/ 22 w 56"/>
              <a:gd name="T43" fmla="*/ 48 h 64"/>
              <a:gd name="T44" fmla="*/ 32 w 56"/>
              <a:gd name="T45" fmla="*/ 48 h 64"/>
              <a:gd name="T46" fmla="*/ 32 w 56"/>
              <a:gd name="T47" fmla="*/ 44 h 64"/>
              <a:gd name="T48" fmla="*/ 17 w 56"/>
              <a:gd name="T49" fmla="*/ 44 h 64"/>
              <a:gd name="T50" fmla="*/ 8 w 56"/>
              <a:gd name="T51" fmla="*/ 44 h 64"/>
              <a:gd name="T52" fmla="*/ 0 w 56"/>
              <a:gd name="T53" fmla="*/ 44 h 64"/>
              <a:gd name="T54" fmla="*/ 0 w 56"/>
              <a:gd name="T55" fmla="*/ 48 h 64"/>
              <a:gd name="T56" fmla="*/ 9 w 56"/>
              <a:gd name="T57" fmla="*/ 48 h 64"/>
              <a:gd name="T58" fmla="*/ 10 w 56"/>
              <a:gd name="T59" fmla="*/ 48 h 64"/>
              <a:gd name="T60" fmla="*/ 12 w 56"/>
              <a:gd name="T61" fmla="*/ 50 h 64"/>
              <a:gd name="T62" fmla="*/ 12 w 56"/>
              <a:gd name="T63" fmla="*/ 52 h 64"/>
              <a:gd name="T64" fmla="*/ 12 w 56"/>
              <a:gd name="T65" fmla="*/ 60 h 64"/>
              <a:gd name="T66" fmla="*/ 4 w 56"/>
              <a:gd name="T67" fmla="*/ 64 h 64"/>
              <a:gd name="T68" fmla="*/ 56 w 56"/>
              <a:gd name="T69" fmla="*/ 64 h 64"/>
              <a:gd name="T70" fmla="*/ 48 w 56"/>
              <a:gd name="T71" fmla="*/ 60 h 64"/>
              <a:gd name="T72" fmla="*/ 34 w 56"/>
              <a:gd name="T73" fmla="*/ 5 h 64"/>
              <a:gd name="T74" fmla="*/ 33 w 56"/>
              <a:gd name="T75" fmla="*/ 7 h 64"/>
              <a:gd name="T76" fmla="*/ 24 w 56"/>
              <a:gd name="T77" fmla="*/ 24 h 64"/>
              <a:gd name="T78" fmla="*/ 20 w 56"/>
              <a:gd name="T79" fmla="*/ 22 h 64"/>
              <a:gd name="T80" fmla="*/ 20 w 56"/>
              <a:gd name="T81" fmla="*/ 22 h 64"/>
              <a:gd name="T82" fmla="*/ 29 w 56"/>
              <a:gd name="T83" fmla="*/ 5 h 64"/>
              <a:gd name="T84" fmla="*/ 30 w 56"/>
              <a:gd name="T85" fmla="*/ 4 h 64"/>
              <a:gd name="T86" fmla="*/ 32 w 56"/>
              <a:gd name="T87" fmla="*/ 4 h 64"/>
              <a:gd name="T88" fmla="*/ 34 w 56"/>
              <a:gd name="T89" fmla="*/ 5 h 64"/>
              <a:gd name="T90" fmla="*/ 34 w 56"/>
              <a:gd name="T91" fmla="*/ 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64">
                <a:moveTo>
                  <a:pt x="48" y="60"/>
                </a:moveTo>
                <a:cubicBezTo>
                  <a:pt x="45" y="60"/>
                  <a:pt x="45" y="60"/>
                  <a:pt x="45" y="60"/>
                </a:cubicBezTo>
                <a:cubicBezTo>
                  <a:pt x="52" y="56"/>
                  <a:pt x="56" y="48"/>
                  <a:pt x="56" y="40"/>
                </a:cubicBezTo>
                <a:cubicBezTo>
                  <a:pt x="56" y="29"/>
                  <a:pt x="48" y="19"/>
                  <a:pt x="38" y="17"/>
                </a:cubicBezTo>
                <a:cubicBezTo>
                  <a:pt x="42" y="8"/>
                  <a:pt x="42" y="8"/>
                  <a:pt x="42" y="8"/>
                </a:cubicBezTo>
                <a:cubicBezTo>
                  <a:pt x="43" y="7"/>
                  <a:pt x="43" y="6"/>
                  <a:pt x="42" y="5"/>
                </a:cubicBezTo>
                <a:cubicBezTo>
                  <a:pt x="31" y="0"/>
                  <a:pt x="31" y="0"/>
                  <a:pt x="31" y="0"/>
                </a:cubicBezTo>
                <a:cubicBezTo>
                  <a:pt x="30" y="0"/>
                  <a:pt x="30" y="0"/>
                  <a:pt x="29" y="0"/>
                </a:cubicBezTo>
                <a:cubicBezTo>
                  <a:pt x="29" y="0"/>
                  <a:pt x="28" y="1"/>
                  <a:pt x="28" y="1"/>
                </a:cubicBezTo>
                <a:cubicBezTo>
                  <a:pt x="15" y="25"/>
                  <a:pt x="15" y="25"/>
                  <a:pt x="15" y="25"/>
                </a:cubicBezTo>
                <a:cubicBezTo>
                  <a:pt x="14" y="28"/>
                  <a:pt x="15" y="30"/>
                  <a:pt x="17" y="31"/>
                </a:cubicBezTo>
                <a:cubicBezTo>
                  <a:pt x="15" y="35"/>
                  <a:pt x="15" y="35"/>
                  <a:pt x="15" y="35"/>
                </a:cubicBezTo>
                <a:cubicBezTo>
                  <a:pt x="22" y="38"/>
                  <a:pt x="22" y="38"/>
                  <a:pt x="22" y="38"/>
                </a:cubicBezTo>
                <a:cubicBezTo>
                  <a:pt x="24" y="35"/>
                  <a:pt x="24" y="35"/>
                  <a:pt x="24" y="35"/>
                </a:cubicBezTo>
                <a:cubicBezTo>
                  <a:pt x="24" y="35"/>
                  <a:pt x="24" y="35"/>
                  <a:pt x="24" y="35"/>
                </a:cubicBezTo>
                <a:cubicBezTo>
                  <a:pt x="26" y="35"/>
                  <a:pt x="29" y="35"/>
                  <a:pt x="30" y="32"/>
                </a:cubicBezTo>
                <a:cubicBezTo>
                  <a:pt x="34" y="24"/>
                  <a:pt x="34" y="24"/>
                  <a:pt x="34" y="24"/>
                </a:cubicBezTo>
                <a:cubicBezTo>
                  <a:pt x="42" y="25"/>
                  <a:pt x="48" y="32"/>
                  <a:pt x="48" y="40"/>
                </a:cubicBezTo>
                <a:cubicBezTo>
                  <a:pt x="48" y="49"/>
                  <a:pt x="41" y="56"/>
                  <a:pt x="32" y="56"/>
                </a:cubicBezTo>
                <a:cubicBezTo>
                  <a:pt x="28" y="56"/>
                  <a:pt x="23" y="54"/>
                  <a:pt x="20" y="52"/>
                </a:cubicBezTo>
                <a:cubicBezTo>
                  <a:pt x="20" y="50"/>
                  <a:pt x="20" y="50"/>
                  <a:pt x="20" y="50"/>
                </a:cubicBezTo>
                <a:cubicBezTo>
                  <a:pt x="20" y="49"/>
                  <a:pt x="21" y="48"/>
                  <a:pt x="22" y="48"/>
                </a:cubicBezTo>
                <a:cubicBezTo>
                  <a:pt x="32" y="48"/>
                  <a:pt x="32" y="48"/>
                  <a:pt x="32" y="48"/>
                </a:cubicBezTo>
                <a:cubicBezTo>
                  <a:pt x="32" y="44"/>
                  <a:pt x="32" y="44"/>
                  <a:pt x="32" y="44"/>
                </a:cubicBezTo>
                <a:cubicBezTo>
                  <a:pt x="17" y="44"/>
                  <a:pt x="17" y="44"/>
                  <a:pt x="17" y="44"/>
                </a:cubicBezTo>
                <a:cubicBezTo>
                  <a:pt x="8" y="44"/>
                  <a:pt x="8" y="44"/>
                  <a:pt x="8" y="44"/>
                </a:cubicBezTo>
                <a:cubicBezTo>
                  <a:pt x="0" y="44"/>
                  <a:pt x="0" y="44"/>
                  <a:pt x="0" y="44"/>
                </a:cubicBezTo>
                <a:cubicBezTo>
                  <a:pt x="0" y="48"/>
                  <a:pt x="0" y="48"/>
                  <a:pt x="0" y="48"/>
                </a:cubicBezTo>
                <a:cubicBezTo>
                  <a:pt x="9" y="48"/>
                  <a:pt x="9" y="48"/>
                  <a:pt x="9" y="48"/>
                </a:cubicBezTo>
                <a:cubicBezTo>
                  <a:pt x="10" y="48"/>
                  <a:pt x="10" y="48"/>
                  <a:pt x="10" y="48"/>
                </a:cubicBezTo>
                <a:cubicBezTo>
                  <a:pt x="11" y="48"/>
                  <a:pt x="12" y="49"/>
                  <a:pt x="12" y="50"/>
                </a:cubicBezTo>
                <a:cubicBezTo>
                  <a:pt x="12" y="52"/>
                  <a:pt x="12" y="52"/>
                  <a:pt x="12" y="52"/>
                </a:cubicBezTo>
                <a:cubicBezTo>
                  <a:pt x="12" y="60"/>
                  <a:pt x="12" y="60"/>
                  <a:pt x="12" y="60"/>
                </a:cubicBezTo>
                <a:cubicBezTo>
                  <a:pt x="8" y="60"/>
                  <a:pt x="4" y="60"/>
                  <a:pt x="4" y="64"/>
                </a:cubicBezTo>
                <a:cubicBezTo>
                  <a:pt x="56" y="64"/>
                  <a:pt x="56" y="64"/>
                  <a:pt x="56" y="64"/>
                </a:cubicBezTo>
                <a:cubicBezTo>
                  <a:pt x="56" y="60"/>
                  <a:pt x="52" y="60"/>
                  <a:pt x="48" y="60"/>
                </a:cubicBezTo>
                <a:close/>
                <a:moveTo>
                  <a:pt x="34" y="5"/>
                </a:moveTo>
                <a:cubicBezTo>
                  <a:pt x="33" y="6"/>
                  <a:pt x="33" y="6"/>
                  <a:pt x="33" y="7"/>
                </a:cubicBezTo>
                <a:cubicBezTo>
                  <a:pt x="24" y="24"/>
                  <a:pt x="24" y="24"/>
                  <a:pt x="24" y="24"/>
                </a:cubicBezTo>
                <a:cubicBezTo>
                  <a:pt x="20" y="22"/>
                  <a:pt x="20" y="22"/>
                  <a:pt x="20" y="22"/>
                </a:cubicBezTo>
                <a:cubicBezTo>
                  <a:pt x="20" y="22"/>
                  <a:pt x="20" y="22"/>
                  <a:pt x="20" y="22"/>
                </a:cubicBezTo>
                <a:cubicBezTo>
                  <a:pt x="29" y="5"/>
                  <a:pt x="29" y="5"/>
                  <a:pt x="29" y="5"/>
                </a:cubicBezTo>
                <a:cubicBezTo>
                  <a:pt x="29" y="5"/>
                  <a:pt x="30" y="4"/>
                  <a:pt x="30" y="4"/>
                </a:cubicBezTo>
                <a:cubicBezTo>
                  <a:pt x="31" y="4"/>
                  <a:pt x="31" y="4"/>
                  <a:pt x="32" y="4"/>
                </a:cubicBezTo>
                <a:cubicBezTo>
                  <a:pt x="34" y="5"/>
                  <a:pt x="34" y="5"/>
                  <a:pt x="34" y="5"/>
                </a:cubicBezTo>
                <a:cubicBezTo>
                  <a:pt x="34" y="5"/>
                  <a:pt x="34" y="5"/>
                  <a:pt x="34" y="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24" name="Group 23"/>
          <p:cNvGrpSpPr/>
          <p:nvPr/>
        </p:nvGrpSpPr>
        <p:grpSpPr>
          <a:xfrm>
            <a:off x="2503878" y="3142838"/>
            <a:ext cx="451578" cy="492470"/>
            <a:chOff x="9217025" y="1244600"/>
            <a:chExt cx="403225" cy="439738"/>
          </a:xfrm>
          <a:solidFill>
            <a:schemeClr val="accent1"/>
          </a:solidFill>
        </p:grpSpPr>
        <p:sp>
          <p:nvSpPr>
            <p:cNvPr id="25" name="Rectangle 5"/>
            <p:cNvSpPr>
              <a:spLocks noChangeArrowheads="1"/>
            </p:cNvSpPr>
            <p:nvPr/>
          </p:nvSpPr>
          <p:spPr bwMode="auto">
            <a:xfrm>
              <a:off x="9278938" y="1422400"/>
              <a:ext cx="46038"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6" name="Rectangle 6"/>
            <p:cNvSpPr>
              <a:spLocks noChangeArrowheads="1"/>
            </p:cNvSpPr>
            <p:nvPr/>
          </p:nvSpPr>
          <p:spPr bwMode="auto">
            <a:xfrm>
              <a:off x="9278938" y="1498600"/>
              <a:ext cx="46038"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7" name="Rectangle 7"/>
            <p:cNvSpPr>
              <a:spLocks noChangeArrowheads="1"/>
            </p:cNvSpPr>
            <p:nvPr/>
          </p:nvSpPr>
          <p:spPr bwMode="auto">
            <a:xfrm>
              <a:off x="9278938" y="1576388"/>
              <a:ext cx="46038"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8" name="Rectangle 8"/>
            <p:cNvSpPr>
              <a:spLocks noChangeArrowheads="1"/>
            </p:cNvSpPr>
            <p:nvPr/>
          </p:nvSpPr>
          <p:spPr bwMode="auto">
            <a:xfrm>
              <a:off x="9356725" y="1452563"/>
              <a:ext cx="201613"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9" name="Rectangle 9"/>
            <p:cNvSpPr>
              <a:spLocks noChangeArrowheads="1"/>
            </p:cNvSpPr>
            <p:nvPr/>
          </p:nvSpPr>
          <p:spPr bwMode="auto">
            <a:xfrm>
              <a:off x="9356725" y="1530350"/>
              <a:ext cx="201613"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0" name="Rectangle 10"/>
            <p:cNvSpPr>
              <a:spLocks noChangeArrowheads="1"/>
            </p:cNvSpPr>
            <p:nvPr/>
          </p:nvSpPr>
          <p:spPr bwMode="auto">
            <a:xfrm>
              <a:off x="9356725" y="1606550"/>
              <a:ext cx="201613"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1" name="Freeform 11"/>
            <p:cNvSpPr>
              <a:spLocks noEditPoints="1"/>
            </p:cNvSpPr>
            <p:nvPr/>
          </p:nvSpPr>
          <p:spPr bwMode="auto">
            <a:xfrm>
              <a:off x="9217025" y="1290638"/>
              <a:ext cx="403225" cy="393700"/>
            </a:xfrm>
            <a:custGeom>
              <a:avLst/>
              <a:gdLst>
                <a:gd name="T0" fmla="*/ 92 w 104"/>
                <a:gd name="T1" fmla="*/ 0 h 102"/>
                <a:gd name="T2" fmla="*/ 84 w 104"/>
                <a:gd name="T3" fmla="*/ 0 h 102"/>
                <a:gd name="T4" fmla="*/ 84 w 104"/>
                <a:gd name="T5" fmla="*/ 16 h 102"/>
                <a:gd name="T6" fmla="*/ 80 w 104"/>
                <a:gd name="T7" fmla="*/ 20 h 102"/>
                <a:gd name="T8" fmla="*/ 72 w 104"/>
                <a:gd name="T9" fmla="*/ 20 h 102"/>
                <a:gd name="T10" fmla="*/ 68 w 104"/>
                <a:gd name="T11" fmla="*/ 16 h 102"/>
                <a:gd name="T12" fmla="*/ 68 w 104"/>
                <a:gd name="T13" fmla="*/ 0 h 102"/>
                <a:gd name="T14" fmla="*/ 36 w 104"/>
                <a:gd name="T15" fmla="*/ 0 h 102"/>
                <a:gd name="T16" fmla="*/ 36 w 104"/>
                <a:gd name="T17" fmla="*/ 16 h 102"/>
                <a:gd name="T18" fmla="*/ 32 w 104"/>
                <a:gd name="T19" fmla="*/ 20 h 102"/>
                <a:gd name="T20" fmla="*/ 24 w 104"/>
                <a:gd name="T21" fmla="*/ 20 h 102"/>
                <a:gd name="T22" fmla="*/ 20 w 104"/>
                <a:gd name="T23" fmla="*/ 16 h 102"/>
                <a:gd name="T24" fmla="*/ 20 w 104"/>
                <a:gd name="T25" fmla="*/ 0 h 102"/>
                <a:gd name="T26" fmla="*/ 12 w 104"/>
                <a:gd name="T27" fmla="*/ 0 h 102"/>
                <a:gd name="T28" fmla="*/ 0 w 104"/>
                <a:gd name="T29" fmla="*/ 12 h 102"/>
                <a:gd name="T30" fmla="*/ 0 w 104"/>
                <a:gd name="T31" fmla="*/ 20 h 102"/>
                <a:gd name="T32" fmla="*/ 0 w 104"/>
                <a:gd name="T33" fmla="*/ 24 h 102"/>
                <a:gd name="T34" fmla="*/ 0 w 104"/>
                <a:gd name="T35" fmla="*/ 28 h 102"/>
                <a:gd name="T36" fmla="*/ 0 w 104"/>
                <a:gd name="T37" fmla="*/ 91 h 102"/>
                <a:gd name="T38" fmla="*/ 12 w 104"/>
                <a:gd name="T39" fmla="*/ 102 h 102"/>
                <a:gd name="T40" fmla="*/ 92 w 104"/>
                <a:gd name="T41" fmla="*/ 102 h 102"/>
                <a:gd name="T42" fmla="*/ 104 w 104"/>
                <a:gd name="T43" fmla="*/ 91 h 102"/>
                <a:gd name="T44" fmla="*/ 104 w 104"/>
                <a:gd name="T45" fmla="*/ 28 h 102"/>
                <a:gd name="T46" fmla="*/ 104 w 104"/>
                <a:gd name="T47" fmla="*/ 24 h 102"/>
                <a:gd name="T48" fmla="*/ 104 w 104"/>
                <a:gd name="T49" fmla="*/ 20 h 102"/>
                <a:gd name="T50" fmla="*/ 104 w 104"/>
                <a:gd name="T51" fmla="*/ 12 h 102"/>
                <a:gd name="T52" fmla="*/ 92 w 104"/>
                <a:gd name="T53" fmla="*/ 0 h 102"/>
                <a:gd name="T54" fmla="*/ 96 w 104"/>
                <a:gd name="T55" fmla="*/ 91 h 102"/>
                <a:gd name="T56" fmla="*/ 92 w 104"/>
                <a:gd name="T57" fmla="*/ 94 h 102"/>
                <a:gd name="T58" fmla="*/ 12 w 104"/>
                <a:gd name="T59" fmla="*/ 94 h 102"/>
                <a:gd name="T60" fmla="*/ 8 w 104"/>
                <a:gd name="T61" fmla="*/ 91 h 102"/>
                <a:gd name="T62" fmla="*/ 8 w 104"/>
                <a:gd name="T63" fmla="*/ 28 h 102"/>
                <a:gd name="T64" fmla="*/ 96 w 104"/>
                <a:gd name="T65" fmla="*/ 28 h 102"/>
                <a:gd name="T66" fmla="*/ 96 w 104"/>
                <a:gd name="T67" fmla="*/ 9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02">
                  <a:moveTo>
                    <a:pt x="92" y="0"/>
                  </a:moveTo>
                  <a:cubicBezTo>
                    <a:pt x="84" y="0"/>
                    <a:pt x="84" y="0"/>
                    <a:pt x="84" y="0"/>
                  </a:cubicBezTo>
                  <a:cubicBezTo>
                    <a:pt x="84" y="16"/>
                    <a:pt x="84" y="16"/>
                    <a:pt x="84" y="16"/>
                  </a:cubicBezTo>
                  <a:cubicBezTo>
                    <a:pt x="84" y="18"/>
                    <a:pt x="82" y="20"/>
                    <a:pt x="80" y="20"/>
                  </a:cubicBezTo>
                  <a:cubicBezTo>
                    <a:pt x="72" y="20"/>
                    <a:pt x="72" y="20"/>
                    <a:pt x="72" y="20"/>
                  </a:cubicBezTo>
                  <a:cubicBezTo>
                    <a:pt x="70" y="20"/>
                    <a:pt x="68" y="18"/>
                    <a:pt x="68" y="16"/>
                  </a:cubicBezTo>
                  <a:cubicBezTo>
                    <a:pt x="68" y="0"/>
                    <a:pt x="68" y="0"/>
                    <a:pt x="68" y="0"/>
                  </a:cubicBezTo>
                  <a:cubicBezTo>
                    <a:pt x="36" y="0"/>
                    <a:pt x="36" y="0"/>
                    <a:pt x="36" y="0"/>
                  </a:cubicBezTo>
                  <a:cubicBezTo>
                    <a:pt x="36" y="16"/>
                    <a:pt x="36" y="16"/>
                    <a:pt x="36" y="16"/>
                  </a:cubicBezTo>
                  <a:cubicBezTo>
                    <a:pt x="36" y="18"/>
                    <a:pt x="34" y="20"/>
                    <a:pt x="32" y="20"/>
                  </a:cubicBezTo>
                  <a:cubicBezTo>
                    <a:pt x="24" y="20"/>
                    <a:pt x="24" y="20"/>
                    <a:pt x="24" y="20"/>
                  </a:cubicBezTo>
                  <a:cubicBezTo>
                    <a:pt x="22" y="20"/>
                    <a:pt x="20" y="18"/>
                    <a:pt x="20" y="16"/>
                  </a:cubicBezTo>
                  <a:cubicBezTo>
                    <a:pt x="20" y="0"/>
                    <a:pt x="20" y="0"/>
                    <a:pt x="20" y="0"/>
                  </a:cubicBezTo>
                  <a:cubicBezTo>
                    <a:pt x="12" y="0"/>
                    <a:pt x="12" y="0"/>
                    <a:pt x="12" y="0"/>
                  </a:cubicBezTo>
                  <a:cubicBezTo>
                    <a:pt x="5" y="0"/>
                    <a:pt x="0" y="5"/>
                    <a:pt x="0" y="12"/>
                  </a:cubicBezTo>
                  <a:cubicBezTo>
                    <a:pt x="0" y="20"/>
                    <a:pt x="0" y="20"/>
                    <a:pt x="0" y="20"/>
                  </a:cubicBezTo>
                  <a:cubicBezTo>
                    <a:pt x="0" y="24"/>
                    <a:pt x="0" y="24"/>
                    <a:pt x="0" y="24"/>
                  </a:cubicBezTo>
                  <a:cubicBezTo>
                    <a:pt x="0" y="28"/>
                    <a:pt x="0" y="28"/>
                    <a:pt x="0" y="28"/>
                  </a:cubicBezTo>
                  <a:cubicBezTo>
                    <a:pt x="0" y="91"/>
                    <a:pt x="0" y="91"/>
                    <a:pt x="0" y="91"/>
                  </a:cubicBezTo>
                  <a:cubicBezTo>
                    <a:pt x="0" y="97"/>
                    <a:pt x="5" y="102"/>
                    <a:pt x="12" y="102"/>
                  </a:cubicBezTo>
                  <a:cubicBezTo>
                    <a:pt x="92" y="102"/>
                    <a:pt x="92" y="102"/>
                    <a:pt x="92" y="102"/>
                  </a:cubicBezTo>
                  <a:cubicBezTo>
                    <a:pt x="99" y="102"/>
                    <a:pt x="104" y="97"/>
                    <a:pt x="104" y="91"/>
                  </a:cubicBezTo>
                  <a:cubicBezTo>
                    <a:pt x="104" y="28"/>
                    <a:pt x="104" y="28"/>
                    <a:pt x="104" y="28"/>
                  </a:cubicBezTo>
                  <a:cubicBezTo>
                    <a:pt x="104" y="24"/>
                    <a:pt x="104" y="24"/>
                    <a:pt x="104" y="24"/>
                  </a:cubicBezTo>
                  <a:cubicBezTo>
                    <a:pt x="104" y="20"/>
                    <a:pt x="104" y="20"/>
                    <a:pt x="104" y="20"/>
                  </a:cubicBezTo>
                  <a:cubicBezTo>
                    <a:pt x="104" y="12"/>
                    <a:pt x="104" y="12"/>
                    <a:pt x="104" y="12"/>
                  </a:cubicBezTo>
                  <a:cubicBezTo>
                    <a:pt x="104" y="5"/>
                    <a:pt x="99" y="0"/>
                    <a:pt x="92" y="0"/>
                  </a:cubicBezTo>
                  <a:close/>
                  <a:moveTo>
                    <a:pt x="96" y="91"/>
                  </a:moveTo>
                  <a:cubicBezTo>
                    <a:pt x="96" y="92"/>
                    <a:pt x="94" y="94"/>
                    <a:pt x="92" y="94"/>
                  </a:cubicBezTo>
                  <a:cubicBezTo>
                    <a:pt x="12" y="94"/>
                    <a:pt x="12" y="94"/>
                    <a:pt x="12" y="94"/>
                  </a:cubicBezTo>
                  <a:cubicBezTo>
                    <a:pt x="10" y="94"/>
                    <a:pt x="8" y="92"/>
                    <a:pt x="8" y="91"/>
                  </a:cubicBezTo>
                  <a:cubicBezTo>
                    <a:pt x="8" y="28"/>
                    <a:pt x="8" y="28"/>
                    <a:pt x="8" y="28"/>
                  </a:cubicBezTo>
                  <a:cubicBezTo>
                    <a:pt x="96" y="28"/>
                    <a:pt x="96" y="28"/>
                    <a:pt x="96" y="28"/>
                  </a:cubicBezTo>
                  <a:lnTo>
                    <a:pt x="96"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2" name="Freeform 12"/>
            <p:cNvSpPr>
              <a:spLocks/>
            </p:cNvSpPr>
            <p:nvPr/>
          </p:nvSpPr>
          <p:spPr bwMode="auto">
            <a:xfrm>
              <a:off x="9310688" y="1244600"/>
              <a:ext cx="30163" cy="107950"/>
            </a:xfrm>
            <a:custGeom>
              <a:avLst/>
              <a:gdLst>
                <a:gd name="T0" fmla="*/ 4 w 8"/>
                <a:gd name="T1" fmla="*/ 28 h 28"/>
                <a:gd name="T2" fmla="*/ 8 w 8"/>
                <a:gd name="T3" fmla="*/ 24 h 28"/>
                <a:gd name="T4" fmla="*/ 8 w 8"/>
                <a:gd name="T5" fmla="*/ 4 h 28"/>
                <a:gd name="T6" fmla="*/ 4 w 8"/>
                <a:gd name="T7" fmla="*/ 0 h 28"/>
                <a:gd name="T8" fmla="*/ 0 w 8"/>
                <a:gd name="T9" fmla="*/ 4 h 28"/>
                <a:gd name="T10" fmla="*/ 0 w 8"/>
                <a:gd name="T11" fmla="*/ 24 h 28"/>
                <a:gd name="T12" fmla="*/ 4 w 8"/>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4" y="28"/>
                  </a:moveTo>
                  <a:cubicBezTo>
                    <a:pt x="6" y="28"/>
                    <a:pt x="8" y="26"/>
                    <a:pt x="8" y="24"/>
                  </a:cubicBezTo>
                  <a:cubicBezTo>
                    <a:pt x="8" y="4"/>
                    <a:pt x="8" y="4"/>
                    <a:pt x="8" y="4"/>
                  </a:cubicBezTo>
                  <a:cubicBezTo>
                    <a:pt x="8" y="2"/>
                    <a:pt x="6" y="0"/>
                    <a:pt x="4" y="0"/>
                  </a:cubicBezTo>
                  <a:cubicBezTo>
                    <a:pt x="2" y="0"/>
                    <a:pt x="0" y="2"/>
                    <a:pt x="0" y="4"/>
                  </a:cubicBezTo>
                  <a:cubicBezTo>
                    <a:pt x="0" y="24"/>
                    <a:pt x="0" y="24"/>
                    <a:pt x="0" y="24"/>
                  </a:cubicBezTo>
                  <a:cubicBezTo>
                    <a:pt x="0" y="26"/>
                    <a:pt x="2" y="28"/>
                    <a:pt x="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3" name="Freeform 13"/>
            <p:cNvSpPr>
              <a:spLocks/>
            </p:cNvSpPr>
            <p:nvPr/>
          </p:nvSpPr>
          <p:spPr bwMode="auto">
            <a:xfrm>
              <a:off x="9496425" y="1244600"/>
              <a:ext cx="30163" cy="107950"/>
            </a:xfrm>
            <a:custGeom>
              <a:avLst/>
              <a:gdLst>
                <a:gd name="T0" fmla="*/ 4 w 8"/>
                <a:gd name="T1" fmla="*/ 28 h 28"/>
                <a:gd name="T2" fmla="*/ 8 w 8"/>
                <a:gd name="T3" fmla="*/ 24 h 28"/>
                <a:gd name="T4" fmla="*/ 8 w 8"/>
                <a:gd name="T5" fmla="*/ 4 h 28"/>
                <a:gd name="T6" fmla="*/ 4 w 8"/>
                <a:gd name="T7" fmla="*/ 0 h 28"/>
                <a:gd name="T8" fmla="*/ 0 w 8"/>
                <a:gd name="T9" fmla="*/ 4 h 28"/>
                <a:gd name="T10" fmla="*/ 0 w 8"/>
                <a:gd name="T11" fmla="*/ 24 h 28"/>
                <a:gd name="T12" fmla="*/ 4 w 8"/>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4" y="28"/>
                  </a:moveTo>
                  <a:cubicBezTo>
                    <a:pt x="6" y="28"/>
                    <a:pt x="8" y="26"/>
                    <a:pt x="8" y="24"/>
                  </a:cubicBezTo>
                  <a:cubicBezTo>
                    <a:pt x="8" y="4"/>
                    <a:pt x="8" y="4"/>
                    <a:pt x="8" y="4"/>
                  </a:cubicBezTo>
                  <a:cubicBezTo>
                    <a:pt x="8" y="2"/>
                    <a:pt x="6" y="0"/>
                    <a:pt x="4" y="0"/>
                  </a:cubicBezTo>
                  <a:cubicBezTo>
                    <a:pt x="2" y="0"/>
                    <a:pt x="0" y="2"/>
                    <a:pt x="0" y="4"/>
                  </a:cubicBezTo>
                  <a:cubicBezTo>
                    <a:pt x="0" y="24"/>
                    <a:pt x="0" y="24"/>
                    <a:pt x="0" y="24"/>
                  </a:cubicBezTo>
                  <a:cubicBezTo>
                    <a:pt x="0" y="26"/>
                    <a:pt x="2" y="28"/>
                    <a:pt x="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34" name="Group 33"/>
          <p:cNvGrpSpPr/>
          <p:nvPr/>
        </p:nvGrpSpPr>
        <p:grpSpPr>
          <a:xfrm>
            <a:off x="9211808" y="3169205"/>
            <a:ext cx="490954" cy="439738"/>
            <a:chOff x="5326063" y="2705101"/>
            <a:chExt cx="1506538" cy="1349374"/>
          </a:xfrm>
          <a:solidFill>
            <a:schemeClr val="tx1">
              <a:lumMod val="50000"/>
              <a:lumOff val="50000"/>
            </a:schemeClr>
          </a:solidFill>
        </p:grpSpPr>
        <p:sp>
          <p:nvSpPr>
            <p:cNvPr id="35" name="Freeform 5"/>
            <p:cNvSpPr>
              <a:spLocks noEditPoints="1"/>
            </p:cNvSpPr>
            <p:nvPr/>
          </p:nvSpPr>
          <p:spPr bwMode="auto">
            <a:xfrm>
              <a:off x="5326063" y="2705101"/>
              <a:ext cx="1506538" cy="1349374"/>
            </a:xfrm>
            <a:custGeom>
              <a:avLst/>
              <a:gdLst>
                <a:gd name="T0" fmla="*/ 109 w 112"/>
                <a:gd name="T1" fmla="*/ 4 h 100"/>
                <a:gd name="T2" fmla="*/ 83 w 112"/>
                <a:gd name="T3" fmla="*/ 0 h 100"/>
                <a:gd name="T4" fmla="*/ 67 w 112"/>
                <a:gd name="T5" fmla="*/ 3 h 100"/>
                <a:gd name="T6" fmla="*/ 56 w 112"/>
                <a:gd name="T7" fmla="*/ 10 h 100"/>
                <a:gd name="T8" fmla="*/ 45 w 112"/>
                <a:gd name="T9" fmla="*/ 3 h 100"/>
                <a:gd name="T10" fmla="*/ 29 w 112"/>
                <a:gd name="T11" fmla="*/ 0 h 100"/>
                <a:gd name="T12" fmla="*/ 3 w 112"/>
                <a:gd name="T13" fmla="*/ 4 h 100"/>
                <a:gd name="T14" fmla="*/ 0 w 112"/>
                <a:gd name="T15" fmla="*/ 5 h 100"/>
                <a:gd name="T16" fmla="*/ 0 w 112"/>
                <a:gd name="T17" fmla="*/ 92 h 100"/>
                <a:gd name="T18" fmla="*/ 5 w 112"/>
                <a:gd name="T19" fmla="*/ 91 h 100"/>
                <a:gd name="T20" fmla="*/ 41 w 112"/>
                <a:gd name="T21" fmla="*/ 91 h 100"/>
                <a:gd name="T22" fmla="*/ 56 w 112"/>
                <a:gd name="T23" fmla="*/ 100 h 100"/>
                <a:gd name="T24" fmla="*/ 71 w 112"/>
                <a:gd name="T25" fmla="*/ 91 h 100"/>
                <a:gd name="T26" fmla="*/ 107 w 112"/>
                <a:gd name="T27" fmla="*/ 91 h 100"/>
                <a:gd name="T28" fmla="*/ 112 w 112"/>
                <a:gd name="T29" fmla="*/ 92 h 100"/>
                <a:gd name="T30" fmla="*/ 112 w 112"/>
                <a:gd name="T31" fmla="*/ 5 h 100"/>
                <a:gd name="T32" fmla="*/ 109 w 112"/>
                <a:gd name="T33" fmla="*/ 4 h 100"/>
                <a:gd name="T34" fmla="*/ 52 w 112"/>
                <a:gd name="T35" fmla="*/ 87 h 100"/>
                <a:gd name="T36" fmla="*/ 44 w 112"/>
                <a:gd name="T37" fmla="*/ 83 h 100"/>
                <a:gd name="T38" fmla="*/ 27 w 112"/>
                <a:gd name="T39" fmla="*/ 81 h 100"/>
                <a:gd name="T40" fmla="*/ 8 w 112"/>
                <a:gd name="T41" fmla="*/ 82 h 100"/>
                <a:gd name="T42" fmla="*/ 8 w 112"/>
                <a:gd name="T43" fmla="*/ 11 h 100"/>
                <a:gd name="T44" fmla="*/ 29 w 112"/>
                <a:gd name="T45" fmla="*/ 8 h 100"/>
                <a:gd name="T46" fmla="*/ 42 w 112"/>
                <a:gd name="T47" fmla="*/ 11 h 100"/>
                <a:gd name="T48" fmla="*/ 52 w 112"/>
                <a:gd name="T49" fmla="*/ 20 h 100"/>
                <a:gd name="T50" fmla="*/ 52 w 112"/>
                <a:gd name="T51" fmla="*/ 21 h 100"/>
                <a:gd name="T52" fmla="*/ 52 w 112"/>
                <a:gd name="T53" fmla="*/ 84 h 100"/>
                <a:gd name="T54" fmla="*/ 52 w 112"/>
                <a:gd name="T55" fmla="*/ 84 h 100"/>
                <a:gd name="T56" fmla="*/ 52 w 112"/>
                <a:gd name="T57" fmla="*/ 87 h 100"/>
                <a:gd name="T58" fmla="*/ 104 w 112"/>
                <a:gd name="T59" fmla="*/ 82 h 100"/>
                <a:gd name="T60" fmla="*/ 85 w 112"/>
                <a:gd name="T61" fmla="*/ 81 h 100"/>
                <a:gd name="T62" fmla="*/ 68 w 112"/>
                <a:gd name="T63" fmla="*/ 83 h 100"/>
                <a:gd name="T64" fmla="*/ 60 w 112"/>
                <a:gd name="T65" fmla="*/ 87 h 100"/>
                <a:gd name="T66" fmla="*/ 60 w 112"/>
                <a:gd name="T67" fmla="*/ 84 h 100"/>
                <a:gd name="T68" fmla="*/ 60 w 112"/>
                <a:gd name="T69" fmla="*/ 84 h 100"/>
                <a:gd name="T70" fmla="*/ 60 w 112"/>
                <a:gd name="T71" fmla="*/ 21 h 100"/>
                <a:gd name="T72" fmla="*/ 60 w 112"/>
                <a:gd name="T73" fmla="*/ 20 h 100"/>
                <a:gd name="T74" fmla="*/ 70 w 112"/>
                <a:gd name="T75" fmla="*/ 11 h 100"/>
                <a:gd name="T76" fmla="*/ 83 w 112"/>
                <a:gd name="T77" fmla="*/ 8 h 100"/>
                <a:gd name="T78" fmla="*/ 104 w 112"/>
                <a:gd name="T79" fmla="*/ 11 h 100"/>
                <a:gd name="T80" fmla="*/ 104 w 112"/>
                <a:gd name="T81" fmla="*/ 8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00">
                  <a:moveTo>
                    <a:pt x="109" y="4"/>
                  </a:moveTo>
                  <a:cubicBezTo>
                    <a:pt x="109" y="4"/>
                    <a:pt x="96" y="0"/>
                    <a:pt x="83" y="0"/>
                  </a:cubicBezTo>
                  <a:cubicBezTo>
                    <a:pt x="77" y="0"/>
                    <a:pt x="71" y="1"/>
                    <a:pt x="67" y="3"/>
                  </a:cubicBezTo>
                  <a:cubicBezTo>
                    <a:pt x="62" y="5"/>
                    <a:pt x="58" y="7"/>
                    <a:pt x="56" y="10"/>
                  </a:cubicBezTo>
                  <a:cubicBezTo>
                    <a:pt x="54" y="7"/>
                    <a:pt x="50" y="5"/>
                    <a:pt x="45" y="3"/>
                  </a:cubicBezTo>
                  <a:cubicBezTo>
                    <a:pt x="41" y="1"/>
                    <a:pt x="35" y="0"/>
                    <a:pt x="29" y="0"/>
                  </a:cubicBezTo>
                  <a:cubicBezTo>
                    <a:pt x="16" y="0"/>
                    <a:pt x="3" y="4"/>
                    <a:pt x="3" y="4"/>
                  </a:cubicBezTo>
                  <a:cubicBezTo>
                    <a:pt x="0" y="5"/>
                    <a:pt x="0" y="5"/>
                    <a:pt x="0" y="5"/>
                  </a:cubicBezTo>
                  <a:cubicBezTo>
                    <a:pt x="0" y="92"/>
                    <a:pt x="0" y="92"/>
                    <a:pt x="0" y="92"/>
                  </a:cubicBezTo>
                  <a:cubicBezTo>
                    <a:pt x="5" y="91"/>
                    <a:pt x="5" y="91"/>
                    <a:pt x="5" y="91"/>
                  </a:cubicBezTo>
                  <a:cubicBezTo>
                    <a:pt x="19" y="88"/>
                    <a:pt x="28" y="88"/>
                    <a:pt x="41" y="91"/>
                  </a:cubicBezTo>
                  <a:cubicBezTo>
                    <a:pt x="41" y="91"/>
                    <a:pt x="52" y="92"/>
                    <a:pt x="56" y="100"/>
                  </a:cubicBezTo>
                  <a:cubicBezTo>
                    <a:pt x="60" y="92"/>
                    <a:pt x="71" y="91"/>
                    <a:pt x="71" y="91"/>
                  </a:cubicBezTo>
                  <a:cubicBezTo>
                    <a:pt x="84" y="88"/>
                    <a:pt x="93" y="88"/>
                    <a:pt x="107" y="91"/>
                  </a:cubicBezTo>
                  <a:cubicBezTo>
                    <a:pt x="112" y="92"/>
                    <a:pt x="112" y="92"/>
                    <a:pt x="112" y="92"/>
                  </a:cubicBezTo>
                  <a:cubicBezTo>
                    <a:pt x="112" y="5"/>
                    <a:pt x="112" y="5"/>
                    <a:pt x="112" y="5"/>
                  </a:cubicBezTo>
                  <a:lnTo>
                    <a:pt x="109" y="4"/>
                  </a:lnTo>
                  <a:close/>
                  <a:moveTo>
                    <a:pt x="52" y="87"/>
                  </a:moveTo>
                  <a:cubicBezTo>
                    <a:pt x="49" y="85"/>
                    <a:pt x="47" y="84"/>
                    <a:pt x="44" y="83"/>
                  </a:cubicBezTo>
                  <a:cubicBezTo>
                    <a:pt x="39" y="81"/>
                    <a:pt x="32" y="81"/>
                    <a:pt x="27" y="81"/>
                  </a:cubicBezTo>
                  <a:cubicBezTo>
                    <a:pt x="21" y="81"/>
                    <a:pt x="15" y="81"/>
                    <a:pt x="8" y="82"/>
                  </a:cubicBezTo>
                  <a:cubicBezTo>
                    <a:pt x="8" y="11"/>
                    <a:pt x="8" y="11"/>
                    <a:pt x="8" y="11"/>
                  </a:cubicBezTo>
                  <a:cubicBezTo>
                    <a:pt x="12" y="10"/>
                    <a:pt x="20" y="8"/>
                    <a:pt x="29" y="8"/>
                  </a:cubicBezTo>
                  <a:cubicBezTo>
                    <a:pt x="34" y="8"/>
                    <a:pt x="39" y="9"/>
                    <a:pt x="42" y="11"/>
                  </a:cubicBezTo>
                  <a:cubicBezTo>
                    <a:pt x="50" y="13"/>
                    <a:pt x="52" y="17"/>
                    <a:pt x="52" y="20"/>
                  </a:cubicBezTo>
                  <a:cubicBezTo>
                    <a:pt x="52" y="20"/>
                    <a:pt x="52" y="21"/>
                    <a:pt x="52" y="21"/>
                  </a:cubicBezTo>
                  <a:cubicBezTo>
                    <a:pt x="52" y="84"/>
                    <a:pt x="52" y="84"/>
                    <a:pt x="52" y="84"/>
                  </a:cubicBezTo>
                  <a:cubicBezTo>
                    <a:pt x="52" y="84"/>
                    <a:pt x="52" y="84"/>
                    <a:pt x="52" y="84"/>
                  </a:cubicBezTo>
                  <a:lnTo>
                    <a:pt x="52" y="87"/>
                  </a:lnTo>
                  <a:close/>
                  <a:moveTo>
                    <a:pt x="104" y="82"/>
                  </a:moveTo>
                  <a:cubicBezTo>
                    <a:pt x="97" y="81"/>
                    <a:pt x="91" y="81"/>
                    <a:pt x="85" y="81"/>
                  </a:cubicBezTo>
                  <a:cubicBezTo>
                    <a:pt x="80" y="81"/>
                    <a:pt x="73" y="81"/>
                    <a:pt x="68" y="83"/>
                  </a:cubicBezTo>
                  <a:cubicBezTo>
                    <a:pt x="65" y="84"/>
                    <a:pt x="63" y="85"/>
                    <a:pt x="60" y="87"/>
                  </a:cubicBezTo>
                  <a:cubicBezTo>
                    <a:pt x="60" y="84"/>
                    <a:pt x="60" y="84"/>
                    <a:pt x="60" y="84"/>
                  </a:cubicBezTo>
                  <a:cubicBezTo>
                    <a:pt x="60" y="84"/>
                    <a:pt x="60" y="84"/>
                    <a:pt x="60" y="84"/>
                  </a:cubicBezTo>
                  <a:cubicBezTo>
                    <a:pt x="60" y="21"/>
                    <a:pt x="60" y="21"/>
                    <a:pt x="60" y="21"/>
                  </a:cubicBezTo>
                  <a:cubicBezTo>
                    <a:pt x="60" y="21"/>
                    <a:pt x="60" y="20"/>
                    <a:pt x="60" y="20"/>
                  </a:cubicBezTo>
                  <a:cubicBezTo>
                    <a:pt x="60" y="17"/>
                    <a:pt x="62" y="13"/>
                    <a:pt x="70" y="11"/>
                  </a:cubicBezTo>
                  <a:cubicBezTo>
                    <a:pt x="73" y="9"/>
                    <a:pt x="78" y="8"/>
                    <a:pt x="83" y="8"/>
                  </a:cubicBezTo>
                  <a:cubicBezTo>
                    <a:pt x="91" y="8"/>
                    <a:pt x="100" y="10"/>
                    <a:pt x="104" y="11"/>
                  </a:cubicBezTo>
                  <a:lnTo>
                    <a:pt x="104"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6" name="Freeform 6"/>
            <p:cNvSpPr>
              <a:spLocks/>
            </p:cNvSpPr>
            <p:nvPr/>
          </p:nvSpPr>
          <p:spPr bwMode="auto">
            <a:xfrm>
              <a:off x="5514975" y="2921000"/>
              <a:ext cx="430213" cy="161925"/>
            </a:xfrm>
            <a:custGeom>
              <a:avLst/>
              <a:gdLst>
                <a:gd name="T0" fmla="*/ 1 w 32"/>
                <a:gd name="T1" fmla="*/ 4 h 12"/>
                <a:gd name="T2" fmla="*/ 0 w 32"/>
                <a:gd name="T3" fmla="*/ 7 h 12"/>
                <a:gd name="T4" fmla="*/ 3 w 32"/>
                <a:gd name="T5" fmla="*/ 8 h 12"/>
                <a:gd name="T6" fmla="*/ 29 w 32"/>
                <a:gd name="T7" fmla="*/ 12 h 12"/>
                <a:gd name="T8" fmla="*/ 30 w 32"/>
                <a:gd name="T9" fmla="*/ 12 h 12"/>
                <a:gd name="T10" fmla="*/ 31 w 32"/>
                <a:gd name="T11" fmla="*/ 12 h 12"/>
                <a:gd name="T12" fmla="*/ 31 w 32"/>
                <a:gd name="T13" fmla="*/ 9 h 12"/>
                <a:gd name="T14" fmla="*/ 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4"/>
                  </a:moveTo>
                  <a:cubicBezTo>
                    <a:pt x="0" y="5"/>
                    <a:pt x="0" y="6"/>
                    <a:pt x="0" y="7"/>
                  </a:cubicBezTo>
                  <a:cubicBezTo>
                    <a:pt x="1" y="8"/>
                    <a:pt x="2" y="9"/>
                    <a:pt x="3" y="8"/>
                  </a:cubicBezTo>
                  <a:cubicBezTo>
                    <a:pt x="10" y="5"/>
                    <a:pt x="21" y="4"/>
                    <a:pt x="29" y="12"/>
                  </a:cubicBezTo>
                  <a:cubicBezTo>
                    <a:pt x="29" y="12"/>
                    <a:pt x="29" y="12"/>
                    <a:pt x="30" y="12"/>
                  </a:cubicBezTo>
                  <a:cubicBezTo>
                    <a:pt x="30" y="12"/>
                    <a:pt x="31" y="12"/>
                    <a:pt x="31" y="12"/>
                  </a:cubicBezTo>
                  <a:cubicBezTo>
                    <a:pt x="32" y="11"/>
                    <a:pt x="32" y="10"/>
                    <a:pt x="31" y="9"/>
                  </a:cubicBezTo>
                  <a:cubicBezTo>
                    <a:pt x="23" y="0"/>
                    <a:pt x="10" y="1"/>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7" name="Freeform 7"/>
            <p:cNvSpPr>
              <a:spLocks/>
            </p:cNvSpPr>
            <p:nvPr/>
          </p:nvSpPr>
          <p:spPr bwMode="auto">
            <a:xfrm>
              <a:off x="5514975" y="3082925"/>
              <a:ext cx="430213" cy="161925"/>
            </a:xfrm>
            <a:custGeom>
              <a:avLst/>
              <a:gdLst>
                <a:gd name="T0" fmla="*/ 1 w 32"/>
                <a:gd name="T1" fmla="*/ 4 h 12"/>
                <a:gd name="T2" fmla="*/ 0 w 32"/>
                <a:gd name="T3" fmla="*/ 7 h 12"/>
                <a:gd name="T4" fmla="*/ 3 w 32"/>
                <a:gd name="T5" fmla="*/ 8 h 12"/>
                <a:gd name="T6" fmla="*/ 29 w 32"/>
                <a:gd name="T7" fmla="*/ 11 h 12"/>
                <a:gd name="T8" fmla="*/ 30 w 32"/>
                <a:gd name="T9" fmla="*/ 12 h 12"/>
                <a:gd name="T10" fmla="*/ 31 w 32"/>
                <a:gd name="T11" fmla="*/ 11 h 12"/>
                <a:gd name="T12" fmla="*/ 31 w 32"/>
                <a:gd name="T13" fmla="*/ 8 h 12"/>
                <a:gd name="T14" fmla="*/ 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4"/>
                  </a:moveTo>
                  <a:cubicBezTo>
                    <a:pt x="0" y="4"/>
                    <a:pt x="0" y="6"/>
                    <a:pt x="0" y="7"/>
                  </a:cubicBezTo>
                  <a:cubicBezTo>
                    <a:pt x="1" y="8"/>
                    <a:pt x="2" y="8"/>
                    <a:pt x="3" y="8"/>
                  </a:cubicBezTo>
                  <a:cubicBezTo>
                    <a:pt x="10" y="5"/>
                    <a:pt x="21" y="4"/>
                    <a:pt x="29" y="11"/>
                  </a:cubicBezTo>
                  <a:cubicBezTo>
                    <a:pt x="29" y="12"/>
                    <a:pt x="29" y="12"/>
                    <a:pt x="30" y="12"/>
                  </a:cubicBezTo>
                  <a:cubicBezTo>
                    <a:pt x="30" y="12"/>
                    <a:pt x="31" y="12"/>
                    <a:pt x="31" y="11"/>
                  </a:cubicBezTo>
                  <a:cubicBezTo>
                    <a:pt x="32" y="10"/>
                    <a:pt x="32" y="9"/>
                    <a:pt x="31" y="8"/>
                  </a:cubicBezTo>
                  <a:cubicBezTo>
                    <a:pt x="23" y="0"/>
                    <a:pt x="10" y="0"/>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8" name="Freeform 8"/>
            <p:cNvSpPr>
              <a:spLocks/>
            </p:cNvSpPr>
            <p:nvPr/>
          </p:nvSpPr>
          <p:spPr bwMode="auto">
            <a:xfrm>
              <a:off x="5514975" y="3232150"/>
              <a:ext cx="430213" cy="161925"/>
            </a:xfrm>
            <a:custGeom>
              <a:avLst/>
              <a:gdLst>
                <a:gd name="T0" fmla="*/ 1 w 32"/>
                <a:gd name="T1" fmla="*/ 5 h 12"/>
                <a:gd name="T2" fmla="*/ 0 w 32"/>
                <a:gd name="T3" fmla="*/ 7 h 12"/>
                <a:gd name="T4" fmla="*/ 3 w 32"/>
                <a:gd name="T5" fmla="*/ 8 h 12"/>
                <a:gd name="T6" fmla="*/ 29 w 32"/>
                <a:gd name="T7" fmla="*/ 12 h 12"/>
                <a:gd name="T8" fmla="*/ 30 w 32"/>
                <a:gd name="T9" fmla="*/ 12 h 12"/>
                <a:gd name="T10" fmla="*/ 31 w 32"/>
                <a:gd name="T11" fmla="*/ 12 h 12"/>
                <a:gd name="T12" fmla="*/ 31 w 32"/>
                <a:gd name="T13" fmla="*/ 9 h 12"/>
                <a:gd name="T14" fmla="*/ 1 w 32"/>
                <a:gd name="T15" fmla="*/ 5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5"/>
                  </a:moveTo>
                  <a:cubicBezTo>
                    <a:pt x="0" y="5"/>
                    <a:pt x="0" y="6"/>
                    <a:pt x="0" y="7"/>
                  </a:cubicBezTo>
                  <a:cubicBezTo>
                    <a:pt x="1" y="8"/>
                    <a:pt x="2" y="9"/>
                    <a:pt x="3" y="8"/>
                  </a:cubicBezTo>
                  <a:cubicBezTo>
                    <a:pt x="10" y="5"/>
                    <a:pt x="21" y="5"/>
                    <a:pt x="29" y="12"/>
                  </a:cubicBezTo>
                  <a:cubicBezTo>
                    <a:pt x="29" y="12"/>
                    <a:pt x="29" y="12"/>
                    <a:pt x="30" y="12"/>
                  </a:cubicBezTo>
                  <a:cubicBezTo>
                    <a:pt x="30" y="12"/>
                    <a:pt x="31" y="12"/>
                    <a:pt x="31" y="12"/>
                  </a:cubicBezTo>
                  <a:cubicBezTo>
                    <a:pt x="32" y="11"/>
                    <a:pt x="32" y="10"/>
                    <a:pt x="31" y="9"/>
                  </a:cubicBezTo>
                  <a:cubicBezTo>
                    <a:pt x="23" y="0"/>
                    <a:pt x="10" y="1"/>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9" name="Freeform 9"/>
            <p:cNvSpPr>
              <a:spLocks/>
            </p:cNvSpPr>
            <p:nvPr/>
          </p:nvSpPr>
          <p:spPr bwMode="auto">
            <a:xfrm>
              <a:off x="5514975" y="3394075"/>
              <a:ext cx="430213" cy="161925"/>
            </a:xfrm>
            <a:custGeom>
              <a:avLst/>
              <a:gdLst>
                <a:gd name="T0" fmla="*/ 1 w 32"/>
                <a:gd name="T1" fmla="*/ 4 h 12"/>
                <a:gd name="T2" fmla="*/ 0 w 32"/>
                <a:gd name="T3" fmla="*/ 7 h 12"/>
                <a:gd name="T4" fmla="*/ 3 w 32"/>
                <a:gd name="T5" fmla="*/ 8 h 12"/>
                <a:gd name="T6" fmla="*/ 29 w 32"/>
                <a:gd name="T7" fmla="*/ 11 h 12"/>
                <a:gd name="T8" fmla="*/ 30 w 32"/>
                <a:gd name="T9" fmla="*/ 12 h 12"/>
                <a:gd name="T10" fmla="*/ 31 w 32"/>
                <a:gd name="T11" fmla="*/ 11 h 12"/>
                <a:gd name="T12" fmla="*/ 31 w 32"/>
                <a:gd name="T13" fmla="*/ 9 h 12"/>
                <a:gd name="T14" fmla="*/ 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4"/>
                  </a:moveTo>
                  <a:cubicBezTo>
                    <a:pt x="0" y="4"/>
                    <a:pt x="0" y="6"/>
                    <a:pt x="0" y="7"/>
                  </a:cubicBezTo>
                  <a:cubicBezTo>
                    <a:pt x="1" y="8"/>
                    <a:pt x="2" y="8"/>
                    <a:pt x="3" y="8"/>
                  </a:cubicBezTo>
                  <a:cubicBezTo>
                    <a:pt x="10" y="5"/>
                    <a:pt x="21" y="4"/>
                    <a:pt x="29" y="11"/>
                  </a:cubicBezTo>
                  <a:cubicBezTo>
                    <a:pt x="29" y="12"/>
                    <a:pt x="29" y="12"/>
                    <a:pt x="30" y="12"/>
                  </a:cubicBezTo>
                  <a:cubicBezTo>
                    <a:pt x="30" y="12"/>
                    <a:pt x="31" y="12"/>
                    <a:pt x="31" y="11"/>
                  </a:cubicBezTo>
                  <a:cubicBezTo>
                    <a:pt x="32" y="11"/>
                    <a:pt x="32" y="9"/>
                    <a:pt x="31" y="9"/>
                  </a:cubicBezTo>
                  <a:cubicBezTo>
                    <a:pt x="23" y="0"/>
                    <a:pt x="10" y="1"/>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0" name="Freeform 10"/>
            <p:cNvSpPr>
              <a:spLocks/>
            </p:cNvSpPr>
            <p:nvPr/>
          </p:nvSpPr>
          <p:spPr bwMode="auto">
            <a:xfrm>
              <a:off x="5514975" y="3556000"/>
              <a:ext cx="430213" cy="161925"/>
            </a:xfrm>
            <a:custGeom>
              <a:avLst/>
              <a:gdLst>
                <a:gd name="T0" fmla="*/ 1 w 32"/>
                <a:gd name="T1" fmla="*/ 4 h 12"/>
                <a:gd name="T2" fmla="*/ 0 w 32"/>
                <a:gd name="T3" fmla="*/ 6 h 12"/>
                <a:gd name="T4" fmla="*/ 3 w 32"/>
                <a:gd name="T5" fmla="*/ 7 h 12"/>
                <a:gd name="T6" fmla="*/ 29 w 32"/>
                <a:gd name="T7" fmla="*/ 11 h 12"/>
                <a:gd name="T8" fmla="*/ 30 w 32"/>
                <a:gd name="T9" fmla="*/ 12 h 12"/>
                <a:gd name="T10" fmla="*/ 31 w 32"/>
                <a:gd name="T11" fmla="*/ 11 h 12"/>
                <a:gd name="T12" fmla="*/ 31 w 32"/>
                <a:gd name="T13" fmla="*/ 8 h 12"/>
                <a:gd name="T14" fmla="*/ 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4"/>
                  </a:moveTo>
                  <a:cubicBezTo>
                    <a:pt x="0" y="4"/>
                    <a:pt x="0" y="5"/>
                    <a:pt x="0" y="6"/>
                  </a:cubicBezTo>
                  <a:cubicBezTo>
                    <a:pt x="1" y="7"/>
                    <a:pt x="2" y="8"/>
                    <a:pt x="3" y="7"/>
                  </a:cubicBezTo>
                  <a:cubicBezTo>
                    <a:pt x="10" y="4"/>
                    <a:pt x="21" y="4"/>
                    <a:pt x="29" y="11"/>
                  </a:cubicBezTo>
                  <a:cubicBezTo>
                    <a:pt x="29" y="11"/>
                    <a:pt x="29" y="12"/>
                    <a:pt x="30" y="12"/>
                  </a:cubicBezTo>
                  <a:cubicBezTo>
                    <a:pt x="30" y="12"/>
                    <a:pt x="31" y="11"/>
                    <a:pt x="31" y="11"/>
                  </a:cubicBezTo>
                  <a:cubicBezTo>
                    <a:pt x="32" y="10"/>
                    <a:pt x="32" y="9"/>
                    <a:pt x="31" y="8"/>
                  </a:cubicBezTo>
                  <a:cubicBezTo>
                    <a:pt x="23" y="0"/>
                    <a:pt x="10" y="0"/>
                    <a:pt x="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1" name="Freeform 11"/>
            <p:cNvSpPr>
              <a:spLocks/>
            </p:cNvSpPr>
            <p:nvPr/>
          </p:nvSpPr>
          <p:spPr bwMode="auto">
            <a:xfrm>
              <a:off x="6213475" y="2921000"/>
              <a:ext cx="430213" cy="161925"/>
            </a:xfrm>
            <a:custGeom>
              <a:avLst/>
              <a:gdLst>
                <a:gd name="T0" fmla="*/ 1 w 32"/>
                <a:gd name="T1" fmla="*/ 12 h 12"/>
                <a:gd name="T2" fmla="*/ 2 w 32"/>
                <a:gd name="T3" fmla="*/ 12 h 12"/>
                <a:gd name="T4" fmla="*/ 3 w 32"/>
                <a:gd name="T5" fmla="*/ 12 h 12"/>
                <a:gd name="T6" fmla="*/ 29 w 32"/>
                <a:gd name="T7" fmla="*/ 8 h 12"/>
                <a:gd name="T8" fmla="*/ 32 w 32"/>
                <a:gd name="T9" fmla="*/ 7 h 12"/>
                <a:gd name="T10" fmla="*/ 31 w 32"/>
                <a:gd name="T11" fmla="*/ 4 h 12"/>
                <a:gd name="T12" fmla="*/ 1 w 32"/>
                <a:gd name="T13" fmla="*/ 9 h 12"/>
                <a:gd name="T14" fmla="*/ 1 w 3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1" y="12"/>
                  </a:moveTo>
                  <a:cubicBezTo>
                    <a:pt x="1" y="12"/>
                    <a:pt x="1" y="12"/>
                    <a:pt x="2" y="12"/>
                  </a:cubicBezTo>
                  <a:cubicBezTo>
                    <a:pt x="2" y="12"/>
                    <a:pt x="3" y="12"/>
                    <a:pt x="3" y="12"/>
                  </a:cubicBezTo>
                  <a:cubicBezTo>
                    <a:pt x="11" y="4"/>
                    <a:pt x="21" y="5"/>
                    <a:pt x="29" y="8"/>
                  </a:cubicBezTo>
                  <a:cubicBezTo>
                    <a:pt x="30" y="9"/>
                    <a:pt x="31" y="8"/>
                    <a:pt x="32" y="7"/>
                  </a:cubicBezTo>
                  <a:cubicBezTo>
                    <a:pt x="32" y="6"/>
                    <a:pt x="32" y="5"/>
                    <a:pt x="31" y="4"/>
                  </a:cubicBezTo>
                  <a:cubicBezTo>
                    <a:pt x="22" y="1"/>
                    <a:pt x="9" y="0"/>
                    <a:pt x="1" y="9"/>
                  </a:cubicBezTo>
                  <a:cubicBezTo>
                    <a:pt x="0" y="10"/>
                    <a:pt x="0" y="11"/>
                    <a:pt x="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2" name="Freeform 12"/>
            <p:cNvSpPr>
              <a:spLocks/>
            </p:cNvSpPr>
            <p:nvPr/>
          </p:nvSpPr>
          <p:spPr bwMode="auto">
            <a:xfrm>
              <a:off x="6213475" y="3082925"/>
              <a:ext cx="430213" cy="161925"/>
            </a:xfrm>
            <a:custGeom>
              <a:avLst/>
              <a:gdLst>
                <a:gd name="T0" fmla="*/ 31 w 32"/>
                <a:gd name="T1" fmla="*/ 4 h 12"/>
                <a:gd name="T2" fmla="*/ 1 w 32"/>
                <a:gd name="T3" fmla="*/ 8 h 12"/>
                <a:gd name="T4" fmla="*/ 1 w 32"/>
                <a:gd name="T5" fmla="*/ 11 h 12"/>
                <a:gd name="T6" fmla="*/ 2 w 32"/>
                <a:gd name="T7" fmla="*/ 12 h 12"/>
                <a:gd name="T8" fmla="*/ 3 w 32"/>
                <a:gd name="T9" fmla="*/ 11 h 12"/>
                <a:gd name="T10" fmla="*/ 29 w 32"/>
                <a:gd name="T11" fmla="*/ 8 h 12"/>
                <a:gd name="T12" fmla="*/ 32 w 32"/>
                <a:gd name="T13" fmla="*/ 7 h 12"/>
                <a:gd name="T14" fmla="*/ 3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31" y="4"/>
                  </a:moveTo>
                  <a:cubicBezTo>
                    <a:pt x="22" y="0"/>
                    <a:pt x="9" y="0"/>
                    <a:pt x="1" y="8"/>
                  </a:cubicBezTo>
                  <a:cubicBezTo>
                    <a:pt x="0" y="9"/>
                    <a:pt x="0" y="10"/>
                    <a:pt x="1" y="11"/>
                  </a:cubicBezTo>
                  <a:cubicBezTo>
                    <a:pt x="1" y="12"/>
                    <a:pt x="1" y="12"/>
                    <a:pt x="2" y="12"/>
                  </a:cubicBezTo>
                  <a:cubicBezTo>
                    <a:pt x="2" y="12"/>
                    <a:pt x="3" y="12"/>
                    <a:pt x="3" y="11"/>
                  </a:cubicBezTo>
                  <a:cubicBezTo>
                    <a:pt x="11" y="4"/>
                    <a:pt x="21" y="5"/>
                    <a:pt x="29" y="8"/>
                  </a:cubicBezTo>
                  <a:cubicBezTo>
                    <a:pt x="30" y="8"/>
                    <a:pt x="31" y="8"/>
                    <a:pt x="32" y="7"/>
                  </a:cubicBezTo>
                  <a:cubicBezTo>
                    <a:pt x="32" y="6"/>
                    <a:pt x="32" y="4"/>
                    <a:pt x="3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3" name="Freeform 13"/>
            <p:cNvSpPr>
              <a:spLocks/>
            </p:cNvSpPr>
            <p:nvPr/>
          </p:nvSpPr>
          <p:spPr bwMode="auto">
            <a:xfrm>
              <a:off x="6213475" y="3232150"/>
              <a:ext cx="430213" cy="161925"/>
            </a:xfrm>
            <a:custGeom>
              <a:avLst/>
              <a:gdLst>
                <a:gd name="T0" fmla="*/ 31 w 32"/>
                <a:gd name="T1" fmla="*/ 5 h 12"/>
                <a:gd name="T2" fmla="*/ 1 w 32"/>
                <a:gd name="T3" fmla="*/ 9 h 12"/>
                <a:gd name="T4" fmla="*/ 1 w 32"/>
                <a:gd name="T5" fmla="*/ 12 h 12"/>
                <a:gd name="T6" fmla="*/ 2 w 32"/>
                <a:gd name="T7" fmla="*/ 12 h 12"/>
                <a:gd name="T8" fmla="*/ 3 w 32"/>
                <a:gd name="T9" fmla="*/ 12 h 12"/>
                <a:gd name="T10" fmla="*/ 29 w 32"/>
                <a:gd name="T11" fmla="*/ 8 h 12"/>
                <a:gd name="T12" fmla="*/ 32 w 32"/>
                <a:gd name="T13" fmla="*/ 7 h 12"/>
                <a:gd name="T14" fmla="*/ 31 w 32"/>
                <a:gd name="T15" fmla="*/ 5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31" y="5"/>
                  </a:moveTo>
                  <a:cubicBezTo>
                    <a:pt x="22" y="1"/>
                    <a:pt x="9" y="0"/>
                    <a:pt x="1" y="9"/>
                  </a:cubicBezTo>
                  <a:cubicBezTo>
                    <a:pt x="0" y="10"/>
                    <a:pt x="0" y="11"/>
                    <a:pt x="1" y="12"/>
                  </a:cubicBezTo>
                  <a:cubicBezTo>
                    <a:pt x="1" y="12"/>
                    <a:pt x="1" y="12"/>
                    <a:pt x="2" y="12"/>
                  </a:cubicBezTo>
                  <a:cubicBezTo>
                    <a:pt x="2" y="12"/>
                    <a:pt x="3" y="12"/>
                    <a:pt x="3" y="12"/>
                  </a:cubicBezTo>
                  <a:cubicBezTo>
                    <a:pt x="11" y="5"/>
                    <a:pt x="21" y="5"/>
                    <a:pt x="29" y="8"/>
                  </a:cubicBezTo>
                  <a:cubicBezTo>
                    <a:pt x="30" y="9"/>
                    <a:pt x="31" y="8"/>
                    <a:pt x="32" y="7"/>
                  </a:cubicBezTo>
                  <a:cubicBezTo>
                    <a:pt x="32" y="6"/>
                    <a:pt x="32" y="5"/>
                    <a:pt x="3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4" name="Freeform 14"/>
            <p:cNvSpPr>
              <a:spLocks/>
            </p:cNvSpPr>
            <p:nvPr/>
          </p:nvSpPr>
          <p:spPr bwMode="auto">
            <a:xfrm>
              <a:off x="6213475" y="3394075"/>
              <a:ext cx="430213" cy="161925"/>
            </a:xfrm>
            <a:custGeom>
              <a:avLst/>
              <a:gdLst>
                <a:gd name="T0" fmla="*/ 31 w 32"/>
                <a:gd name="T1" fmla="*/ 4 h 12"/>
                <a:gd name="T2" fmla="*/ 1 w 32"/>
                <a:gd name="T3" fmla="*/ 9 h 12"/>
                <a:gd name="T4" fmla="*/ 1 w 32"/>
                <a:gd name="T5" fmla="*/ 11 h 12"/>
                <a:gd name="T6" fmla="*/ 2 w 32"/>
                <a:gd name="T7" fmla="*/ 12 h 12"/>
                <a:gd name="T8" fmla="*/ 3 w 32"/>
                <a:gd name="T9" fmla="*/ 11 h 12"/>
                <a:gd name="T10" fmla="*/ 29 w 32"/>
                <a:gd name="T11" fmla="*/ 8 h 12"/>
                <a:gd name="T12" fmla="*/ 32 w 32"/>
                <a:gd name="T13" fmla="*/ 7 h 12"/>
                <a:gd name="T14" fmla="*/ 31 w 32"/>
                <a:gd name="T15" fmla="*/ 4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31" y="4"/>
                  </a:moveTo>
                  <a:cubicBezTo>
                    <a:pt x="22" y="1"/>
                    <a:pt x="9" y="0"/>
                    <a:pt x="1" y="9"/>
                  </a:cubicBezTo>
                  <a:cubicBezTo>
                    <a:pt x="0" y="9"/>
                    <a:pt x="0" y="11"/>
                    <a:pt x="1" y="11"/>
                  </a:cubicBezTo>
                  <a:cubicBezTo>
                    <a:pt x="1" y="12"/>
                    <a:pt x="1" y="12"/>
                    <a:pt x="2" y="12"/>
                  </a:cubicBezTo>
                  <a:cubicBezTo>
                    <a:pt x="2" y="12"/>
                    <a:pt x="3" y="12"/>
                    <a:pt x="3" y="11"/>
                  </a:cubicBezTo>
                  <a:cubicBezTo>
                    <a:pt x="11" y="4"/>
                    <a:pt x="21" y="5"/>
                    <a:pt x="29" y="8"/>
                  </a:cubicBezTo>
                  <a:cubicBezTo>
                    <a:pt x="30" y="8"/>
                    <a:pt x="31" y="8"/>
                    <a:pt x="32" y="7"/>
                  </a:cubicBezTo>
                  <a:cubicBezTo>
                    <a:pt x="32" y="6"/>
                    <a:pt x="32" y="4"/>
                    <a:pt x="3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45" name="Group 44"/>
          <p:cNvGrpSpPr/>
          <p:nvPr/>
        </p:nvGrpSpPr>
        <p:grpSpPr>
          <a:xfrm>
            <a:off x="6939706" y="3128515"/>
            <a:ext cx="504196" cy="521116"/>
            <a:chOff x="4054476" y="1160463"/>
            <a:chExt cx="236537" cy="244475"/>
          </a:xfrm>
          <a:solidFill>
            <a:schemeClr val="tx1">
              <a:lumMod val="90000"/>
              <a:lumOff val="10000"/>
            </a:schemeClr>
          </a:solidFill>
        </p:grpSpPr>
        <p:sp>
          <p:nvSpPr>
            <p:cNvPr id="46" name="Freeform 58"/>
            <p:cNvSpPr>
              <a:spLocks/>
            </p:cNvSpPr>
            <p:nvPr/>
          </p:nvSpPr>
          <p:spPr bwMode="auto">
            <a:xfrm>
              <a:off x="4144963" y="1160463"/>
              <a:ext cx="146050" cy="146050"/>
            </a:xfrm>
            <a:custGeom>
              <a:avLst/>
              <a:gdLst>
                <a:gd name="T0" fmla="*/ 37 w 39"/>
                <a:gd name="T1" fmla="*/ 2 h 39"/>
                <a:gd name="T2" fmla="*/ 31 w 39"/>
                <a:gd name="T3" fmla="*/ 3 h 39"/>
                <a:gd name="T4" fmla="*/ 12 w 39"/>
                <a:gd name="T5" fmla="*/ 22 h 39"/>
                <a:gd name="T6" fmla="*/ 0 w 39"/>
                <a:gd name="T7" fmla="*/ 29 h 39"/>
                <a:gd name="T8" fmla="*/ 10 w 39"/>
                <a:gd name="T9" fmla="*/ 39 h 39"/>
                <a:gd name="T10" fmla="*/ 17 w 39"/>
                <a:gd name="T11" fmla="*/ 27 h 39"/>
                <a:gd name="T12" fmla="*/ 36 w 39"/>
                <a:gd name="T13" fmla="*/ 8 h 39"/>
                <a:gd name="T14" fmla="*/ 37 w 39"/>
                <a:gd name="T15" fmla="*/ 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37" y="2"/>
                  </a:moveTo>
                  <a:cubicBezTo>
                    <a:pt x="34" y="0"/>
                    <a:pt x="31" y="3"/>
                    <a:pt x="31" y="3"/>
                  </a:cubicBezTo>
                  <a:cubicBezTo>
                    <a:pt x="31" y="3"/>
                    <a:pt x="15" y="19"/>
                    <a:pt x="12" y="22"/>
                  </a:cubicBezTo>
                  <a:cubicBezTo>
                    <a:pt x="9" y="25"/>
                    <a:pt x="0" y="29"/>
                    <a:pt x="0" y="29"/>
                  </a:cubicBezTo>
                  <a:cubicBezTo>
                    <a:pt x="10" y="39"/>
                    <a:pt x="10" y="39"/>
                    <a:pt x="10" y="39"/>
                  </a:cubicBezTo>
                  <a:cubicBezTo>
                    <a:pt x="10" y="39"/>
                    <a:pt x="14" y="30"/>
                    <a:pt x="17" y="27"/>
                  </a:cubicBezTo>
                  <a:cubicBezTo>
                    <a:pt x="20" y="24"/>
                    <a:pt x="36" y="8"/>
                    <a:pt x="36" y="8"/>
                  </a:cubicBezTo>
                  <a:cubicBezTo>
                    <a:pt x="36" y="8"/>
                    <a:pt x="39" y="5"/>
                    <a:pt x="3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7" name="Freeform 59"/>
            <p:cNvSpPr>
              <a:spLocks noEditPoints="1"/>
            </p:cNvSpPr>
            <p:nvPr/>
          </p:nvSpPr>
          <p:spPr bwMode="auto">
            <a:xfrm>
              <a:off x="4054476" y="1281113"/>
              <a:ext cx="115888" cy="123825"/>
            </a:xfrm>
            <a:custGeom>
              <a:avLst/>
              <a:gdLst>
                <a:gd name="T0" fmla="*/ 12 w 31"/>
                <a:gd name="T1" fmla="*/ 7 h 33"/>
                <a:gd name="T2" fmla="*/ 0 w 31"/>
                <a:gd name="T3" fmla="*/ 27 h 33"/>
                <a:gd name="T4" fmla="*/ 31 w 31"/>
                <a:gd name="T5" fmla="*/ 10 h 33"/>
                <a:gd name="T6" fmla="*/ 21 w 31"/>
                <a:gd name="T7" fmla="*/ 0 h 33"/>
                <a:gd name="T8" fmla="*/ 12 w 31"/>
                <a:gd name="T9" fmla="*/ 7 h 33"/>
                <a:gd name="T10" fmla="*/ 9 w 31"/>
                <a:gd name="T11" fmla="*/ 24 h 33"/>
                <a:gd name="T12" fmla="*/ 20 w 31"/>
                <a:gd name="T13" fmla="*/ 4 h 33"/>
                <a:gd name="T14" fmla="*/ 9 w 31"/>
                <a:gd name="T15" fmla="*/ 24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3">
                  <a:moveTo>
                    <a:pt x="12" y="7"/>
                  </a:moveTo>
                  <a:cubicBezTo>
                    <a:pt x="7" y="19"/>
                    <a:pt x="8" y="25"/>
                    <a:pt x="0" y="27"/>
                  </a:cubicBezTo>
                  <a:cubicBezTo>
                    <a:pt x="31" y="33"/>
                    <a:pt x="31" y="10"/>
                    <a:pt x="31" y="10"/>
                  </a:cubicBezTo>
                  <a:cubicBezTo>
                    <a:pt x="21" y="0"/>
                    <a:pt x="21" y="0"/>
                    <a:pt x="21" y="0"/>
                  </a:cubicBezTo>
                  <a:cubicBezTo>
                    <a:pt x="21" y="0"/>
                    <a:pt x="14" y="2"/>
                    <a:pt x="12" y="7"/>
                  </a:cubicBezTo>
                  <a:close/>
                  <a:moveTo>
                    <a:pt x="9" y="24"/>
                  </a:moveTo>
                  <a:cubicBezTo>
                    <a:pt x="11" y="21"/>
                    <a:pt x="15" y="8"/>
                    <a:pt x="20" y="4"/>
                  </a:cubicBezTo>
                  <a:cubicBezTo>
                    <a:pt x="23" y="7"/>
                    <a:pt x="20" y="17"/>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156404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par>
                          <p:cTn id="38" fill="hold">
                            <p:stCondLst>
                              <p:cond delay="2500"/>
                            </p:stCondLst>
                            <p:childTnLst>
                              <p:par>
                                <p:cTn id="39" presetID="53" presetClass="entr" presetSubtype="16"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childTnLst>
                                </p:cTn>
                              </p:par>
                              <p:par>
                                <p:cTn id="49" presetID="53" presetClass="entr" presetSubtype="16"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p:cTn id="51" dur="500" fill="hold"/>
                                        <p:tgtEl>
                                          <p:spTgt spid="45"/>
                                        </p:tgtEl>
                                        <p:attrNameLst>
                                          <p:attrName>ppt_w</p:attrName>
                                        </p:attrNameLst>
                                      </p:cBhvr>
                                      <p:tavLst>
                                        <p:tav tm="0">
                                          <p:val>
                                            <p:fltVal val="0"/>
                                          </p:val>
                                        </p:tav>
                                        <p:tav tm="100000">
                                          <p:val>
                                            <p:strVal val="#ppt_w"/>
                                          </p:val>
                                        </p:tav>
                                      </p:tavLst>
                                    </p:anim>
                                    <p:anim calcmode="lin" valueType="num">
                                      <p:cBhvr>
                                        <p:cTn id="52" dur="500" fill="hold"/>
                                        <p:tgtEl>
                                          <p:spTgt spid="45"/>
                                        </p:tgtEl>
                                        <p:attrNameLst>
                                          <p:attrName>ppt_h</p:attrName>
                                        </p:attrNameLst>
                                      </p:cBhvr>
                                      <p:tavLst>
                                        <p:tav tm="0">
                                          <p:val>
                                            <p:fltVal val="0"/>
                                          </p:val>
                                        </p:tav>
                                        <p:tav tm="100000">
                                          <p:val>
                                            <p:strVal val="#ppt_h"/>
                                          </p:val>
                                        </p:tav>
                                      </p:tavLst>
                                    </p:anim>
                                    <p:animEffect transition="in" filter="fade">
                                      <p:cBhvr>
                                        <p:cTn id="53" dur="500"/>
                                        <p:tgtEl>
                                          <p:spTgt spid="45"/>
                                        </p:tgtEl>
                                      </p:cBhvr>
                                    </p:animEffect>
                                  </p:childTnLst>
                                </p:cTn>
                              </p:par>
                              <p:par>
                                <p:cTn id="54" presetID="53" presetClass="entr" presetSubtype="16" fill="hold" nodeType="with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p:cTn id="56" dur="500" fill="hold"/>
                                        <p:tgtEl>
                                          <p:spTgt spid="34"/>
                                        </p:tgtEl>
                                        <p:attrNameLst>
                                          <p:attrName>ppt_w</p:attrName>
                                        </p:attrNameLst>
                                      </p:cBhvr>
                                      <p:tavLst>
                                        <p:tav tm="0">
                                          <p:val>
                                            <p:fltVal val="0"/>
                                          </p:val>
                                        </p:tav>
                                        <p:tav tm="100000">
                                          <p:val>
                                            <p:strVal val="#ppt_w"/>
                                          </p:val>
                                        </p:tav>
                                      </p:tavLst>
                                    </p:anim>
                                    <p:anim calcmode="lin" valueType="num">
                                      <p:cBhvr>
                                        <p:cTn id="57" dur="500" fill="hold"/>
                                        <p:tgtEl>
                                          <p:spTgt spid="34"/>
                                        </p:tgtEl>
                                        <p:attrNameLst>
                                          <p:attrName>ppt_h</p:attrName>
                                        </p:attrNameLst>
                                      </p:cBhvr>
                                      <p:tavLst>
                                        <p:tav tm="0">
                                          <p:val>
                                            <p:fltVal val="0"/>
                                          </p:val>
                                        </p:tav>
                                        <p:tav tm="100000">
                                          <p:val>
                                            <p:strVal val="#ppt_h"/>
                                          </p:val>
                                        </p:tav>
                                      </p:tavLst>
                                    </p:anim>
                                    <p:animEffect transition="in" filter="fade">
                                      <p:cBhvr>
                                        <p:cTn id="58" dur="500"/>
                                        <p:tgtEl>
                                          <p:spTgt spid="34"/>
                                        </p:tgtEl>
                                      </p:cBhvr>
                                    </p:animEffect>
                                  </p:childTnLst>
                                </p:cTn>
                              </p:par>
                            </p:childTnLst>
                          </p:cTn>
                        </p:par>
                        <p:par>
                          <p:cTn id="59" fill="hold">
                            <p:stCondLst>
                              <p:cond delay="3000"/>
                            </p:stCondLst>
                            <p:childTnLst>
                              <p:par>
                                <p:cTn id="60" presetID="42" presetClass="entr" presetSubtype="0" fill="hold" nodeType="after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750"/>
                                        <p:tgtEl>
                                          <p:spTgt spid="11"/>
                                        </p:tgtEl>
                                      </p:cBhvr>
                                    </p:animEffect>
                                    <p:anim calcmode="lin" valueType="num">
                                      <p:cBhvr>
                                        <p:cTn id="63" dur="750" fill="hold"/>
                                        <p:tgtEl>
                                          <p:spTgt spid="11"/>
                                        </p:tgtEl>
                                        <p:attrNameLst>
                                          <p:attrName>ppt_x</p:attrName>
                                        </p:attrNameLst>
                                      </p:cBhvr>
                                      <p:tavLst>
                                        <p:tav tm="0">
                                          <p:val>
                                            <p:strVal val="#ppt_x"/>
                                          </p:val>
                                        </p:tav>
                                        <p:tav tm="100000">
                                          <p:val>
                                            <p:strVal val="#ppt_x"/>
                                          </p:val>
                                        </p:tav>
                                      </p:tavLst>
                                    </p:anim>
                                    <p:anim calcmode="lin" valueType="num">
                                      <p:cBhvr>
                                        <p:cTn id="64" dur="750" fill="hold"/>
                                        <p:tgtEl>
                                          <p:spTgt spid="11"/>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750"/>
                                        <p:tgtEl>
                                          <p:spTgt spid="14"/>
                                        </p:tgtEl>
                                      </p:cBhvr>
                                    </p:animEffect>
                                    <p:anim calcmode="lin" valueType="num">
                                      <p:cBhvr>
                                        <p:cTn id="68" dur="750" fill="hold"/>
                                        <p:tgtEl>
                                          <p:spTgt spid="14"/>
                                        </p:tgtEl>
                                        <p:attrNameLst>
                                          <p:attrName>ppt_x</p:attrName>
                                        </p:attrNameLst>
                                      </p:cBhvr>
                                      <p:tavLst>
                                        <p:tav tm="0">
                                          <p:val>
                                            <p:strVal val="#ppt_x"/>
                                          </p:val>
                                        </p:tav>
                                        <p:tav tm="100000">
                                          <p:val>
                                            <p:strVal val="#ppt_x"/>
                                          </p:val>
                                        </p:tav>
                                      </p:tavLst>
                                    </p:anim>
                                    <p:anim calcmode="lin" valueType="num">
                                      <p:cBhvr>
                                        <p:cTn id="69" dur="750" fill="hold"/>
                                        <p:tgtEl>
                                          <p:spTgt spid="14"/>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750"/>
                                        <p:tgtEl>
                                          <p:spTgt spid="17"/>
                                        </p:tgtEl>
                                      </p:cBhvr>
                                    </p:animEffect>
                                    <p:anim calcmode="lin" valueType="num">
                                      <p:cBhvr>
                                        <p:cTn id="73" dur="750" fill="hold"/>
                                        <p:tgtEl>
                                          <p:spTgt spid="17"/>
                                        </p:tgtEl>
                                        <p:attrNameLst>
                                          <p:attrName>ppt_x</p:attrName>
                                        </p:attrNameLst>
                                      </p:cBhvr>
                                      <p:tavLst>
                                        <p:tav tm="0">
                                          <p:val>
                                            <p:strVal val="#ppt_x"/>
                                          </p:val>
                                        </p:tav>
                                        <p:tav tm="100000">
                                          <p:val>
                                            <p:strVal val="#ppt_x"/>
                                          </p:val>
                                        </p:tav>
                                      </p:tavLst>
                                    </p:anim>
                                    <p:anim calcmode="lin" valueType="num">
                                      <p:cBhvr>
                                        <p:cTn id="74" dur="750" fill="hold"/>
                                        <p:tgtEl>
                                          <p:spTgt spid="17"/>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750"/>
                                        <p:tgtEl>
                                          <p:spTgt spid="20"/>
                                        </p:tgtEl>
                                      </p:cBhvr>
                                    </p:animEffect>
                                    <p:anim calcmode="lin" valueType="num">
                                      <p:cBhvr>
                                        <p:cTn id="78" dur="750" fill="hold"/>
                                        <p:tgtEl>
                                          <p:spTgt spid="20"/>
                                        </p:tgtEl>
                                        <p:attrNameLst>
                                          <p:attrName>ppt_x</p:attrName>
                                        </p:attrNameLst>
                                      </p:cBhvr>
                                      <p:tavLst>
                                        <p:tav tm="0">
                                          <p:val>
                                            <p:strVal val="#ppt_x"/>
                                          </p:val>
                                        </p:tav>
                                        <p:tav tm="100000">
                                          <p:val>
                                            <p:strVal val="#ppt_x"/>
                                          </p:val>
                                        </p:tav>
                                      </p:tavLst>
                                    </p:anim>
                                    <p:anim calcmode="lin" valueType="num">
                                      <p:cBhvr>
                                        <p:cTn id="79" dur="7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animBg="1"/>
      <p:bldP spid="9" grpId="0" animBg="1"/>
      <p:bldP spid="10"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FF8846EE-ED90-45EF-A69E-412398595649}"/>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5961" r="15961"/>
          <a:stretch>
            <a:fillRect/>
          </a:stretch>
        </p:blipFill>
        <p:spPr/>
      </p:pic>
      <p:sp>
        <p:nvSpPr>
          <p:cNvPr id="6" name="TextBox 5"/>
          <p:cNvSpPr txBox="1"/>
          <p:nvPr/>
        </p:nvSpPr>
        <p:spPr>
          <a:xfrm>
            <a:off x="7094706" y="1603896"/>
            <a:ext cx="4208833" cy="1200329"/>
          </a:xfrm>
          <a:prstGeom prst="rect">
            <a:avLst/>
          </a:prstGeom>
          <a:noFill/>
        </p:spPr>
        <p:txBody>
          <a:bodyPr wrap="square" rtlCol="0">
            <a:spAutoFit/>
          </a:bodyPr>
          <a:lstStyle/>
          <a:p>
            <a:r>
              <a:rPr lang="en-US" sz="3600" b="1" dirty="0">
                <a:latin typeface="+mj-lt"/>
              </a:rPr>
              <a:t>OUR COMPANY PROFILE</a:t>
            </a:r>
          </a:p>
        </p:txBody>
      </p:sp>
      <p:sp>
        <p:nvSpPr>
          <p:cNvPr id="7" name="TextBox 6"/>
          <p:cNvSpPr txBox="1"/>
          <p:nvPr/>
        </p:nvSpPr>
        <p:spPr>
          <a:xfrm>
            <a:off x="7094706" y="3263911"/>
            <a:ext cx="4208834" cy="372410"/>
          </a:xfrm>
          <a:prstGeom prst="rect">
            <a:avLst/>
          </a:prstGeom>
          <a:noFill/>
        </p:spPr>
        <p:txBody>
          <a:bodyPr wrap="square" rtlCol="0">
            <a:spAutoFit/>
          </a:bodyPr>
          <a:lstStyle/>
          <a:p>
            <a:pPr>
              <a:lnSpc>
                <a:spcPct val="130000"/>
              </a:lnSpc>
            </a:pPr>
            <a:r>
              <a:rPr lang="en-US" sz="1400" b="1"/>
              <a:t>Subtitle Description Tagline Here</a:t>
            </a:r>
          </a:p>
        </p:txBody>
      </p:sp>
      <p:sp>
        <p:nvSpPr>
          <p:cNvPr id="9" name="TextBox 8"/>
          <p:cNvSpPr txBox="1"/>
          <p:nvPr/>
        </p:nvSpPr>
        <p:spPr>
          <a:xfrm>
            <a:off x="7094706" y="3708113"/>
            <a:ext cx="4208834" cy="1532727"/>
          </a:xfrm>
          <a:prstGeom prst="rect">
            <a:avLst/>
          </a:prstGeom>
          <a:noFill/>
        </p:spPr>
        <p:txBody>
          <a:bodyPr wrap="square" rtlCol="0">
            <a:spAutoFit/>
          </a:bodyPr>
          <a:lstStyle/>
          <a:p>
            <a:pPr>
              <a:lnSpc>
                <a:spcPct val="130000"/>
              </a:lnSpc>
            </a:pPr>
            <a:r>
              <a:rPr lang="en-US" sz="1200"/>
              <a:t>Proin suscipit, nunc at commodo ultricies, mi felis porta orci, id cursus dui mi at massa. Nullam sit amet nisi interdum, bibendum est quis, imperdiet justo. Aliquam tempor laoreet est eget efficitur. Ut varius quis arcu quis fringilla. Suspendisse molestie, justo ut lobortis pretium, eros eros venenatis augue, nec cursus lectus nunc sit amet dui. </a:t>
            </a:r>
          </a:p>
        </p:txBody>
      </p:sp>
      <p:sp>
        <p:nvSpPr>
          <p:cNvPr id="11" name="Rectangle 10"/>
          <p:cNvSpPr/>
          <p:nvPr/>
        </p:nvSpPr>
        <p:spPr>
          <a:xfrm rot="10800000" flipV="1">
            <a:off x="5538280" y="661482"/>
            <a:ext cx="1115440" cy="136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9089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6366" y="696839"/>
            <a:ext cx="5979268" cy="673839"/>
          </a:xfrm>
          <a:prstGeom prst="rect">
            <a:avLst/>
          </a:prstGeom>
          <a:noFill/>
        </p:spPr>
        <p:txBody>
          <a:bodyPr wrap="square" rtlCol="0">
            <a:spAutoFit/>
          </a:bodyPr>
          <a:lstStyle/>
          <a:p>
            <a:pPr algn="ctr">
              <a:lnSpc>
                <a:spcPct val="130000"/>
              </a:lnSpc>
            </a:pPr>
            <a:r>
              <a:rPr lang="en-US" sz="3200" b="1" dirty="0">
                <a:latin typeface="+mj-lt"/>
              </a:rPr>
              <a:t>SUBTITLE ABOUT </a:t>
            </a:r>
            <a:r>
              <a:rPr lang="en-US" sz="3200" b="1" dirty="0">
                <a:solidFill>
                  <a:schemeClr val="accent1"/>
                </a:solidFill>
                <a:latin typeface="+mj-lt"/>
              </a:rPr>
              <a:t>THIS</a:t>
            </a:r>
          </a:p>
        </p:txBody>
      </p:sp>
      <p:sp>
        <p:nvSpPr>
          <p:cNvPr id="3" name="Freeform 2"/>
          <p:cNvSpPr>
            <a:spLocks/>
          </p:cNvSpPr>
          <p:nvPr/>
        </p:nvSpPr>
        <p:spPr bwMode="auto">
          <a:xfrm>
            <a:off x="4056844" y="3833070"/>
            <a:ext cx="1926878" cy="2329755"/>
          </a:xfrm>
          <a:custGeom>
            <a:avLst/>
            <a:gdLst>
              <a:gd name="T0" fmla="*/ 929 w 929"/>
              <a:gd name="T1" fmla="*/ 569 h 1124"/>
              <a:gd name="T2" fmla="*/ 553 w 929"/>
              <a:gd name="T3" fmla="*/ 151 h 1124"/>
              <a:gd name="T4" fmla="*/ 275 w 929"/>
              <a:gd name="T5" fmla="*/ 0 h 1124"/>
              <a:gd name="T6" fmla="*/ 0 w 929"/>
              <a:gd name="T7" fmla="*/ 150 h 1124"/>
              <a:gd name="T8" fmla="*/ 926 w 929"/>
              <a:gd name="T9" fmla="*/ 1124 h 1124"/>
              <a:gd name="T10" fmla="*/ 777 w 929"/>
              <a:gd name="T11" fmla="*/ 851 h 1124"/>
              <a:gd name="T12" fmla="*/ 929 w 929"/>
              <a:gd name="T13" fmla="*/ 569 h 1124"/>
            </a:gdLst>
            <a:ahLst/>
            <a:cxnLst>
              <a:cxn ang="0">
                <a:pos x="T0" y="T1"/>
              </a:cxn>
              <a:cxn ang="0">
                <a:pos x="T2" y="T3"/>
              </a:cxn>
              <a:cxn ang="0">
                <a:pos x="T4" y="T5"/>
              </a:cxn>
              <a:cxn ang="0">
                <a:pos x="T6" y="T7"/>
              </a:cxn>
              <a:cxn ang="0">
                <a:pos x="T8" y="T9"/>
              </a:cxn>
              <a:cxn ang="0">
                <a:pos x="T10" y="T11"/>
              </a:cxn>
              <a:cxn ang="0">
                <a:pos x="T12" y="T13"/>
              </a:cxn>
            </a:cxnLst>
            <a:rect l="0" t="0" r="r" b="b"/>
            <a:pathLst>
              <a:path w="929" h="1124">
                <a:moveTo>
                  <a:pt x="929" y="569"/>
                </a:moveTo>
                <a:cubicBezTo>
                  <a:pt x="720" y="543"/>
                  <a:pt x="557" y="366"/>
                  <a:pt x="553" y="151"/>
                </a:cubicBezTo>
                <a:cubicBezTo>
                  <a:pt x="275" y="0"/>
                  <a:pt x="275" y="0"/>
                  <a:pt x="275" y="0"/>
                </a:cubicBezTo>
                <a:cubicBezTo>
                  <a:pt x="0" y="150"/>
                  <a:pt x="0" y="150"/>
                  <a:pt x="0" y="150"/>
                </a:cubicBezTo>
                <a:cubicBezTo>
                  <a:pt x="4" y="671"/>
                  <a:pt x="412" y="1095"/>
                  <a:pt x="926" y="1124"/>
                </a:cubicBezTo>
                <a:cubicBezTo>
                  <a:pt x="777" y="851"/>
                  <a:pt x="777" y="851"/>
                  <a:pt x="777" y="851"/>
                </a:cubicBezTo>
                <a:lnTo>
                  <a:pt x="929" y="569"/>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3"/>
          <p:cNvSpPr>
            <a:spLocks/>
          </p:cNvSpPr>
          <p:nvPr/>
        </p:nvSpPr>
        <p:spPr bwMode="auto">
          <a:xfrm>
            <a:off x="4061800" y="2094423"/>
            <a:ext cx="2329755" cy="1925225"/>
          </a:xfrm>
          <a:custGeom>
            <a:avLst/>
            <a:gdLst>
              <a:gd name="T0" fmla="*/ 554 w 1124"/>
              <a:gd name="T1" fmla="*/ 929 h 929"/>
              <a:gd name="T2" fmla="*/ 973 w 1124"/>
              <a:gd name="T3" fmla="*/ 553 h 929"/>
              <a:gd name="T4" fmla="*/ 1124 w 1124"/>
              <a:gd name="T5" fmla="*/ 275 h 929"/>
              <a:gd name="T6" fmla="*/ 973 w 1124"/>
              <a:gd name="T7" fmla="*/ 0 h 929"/>
              <a:gd name="T8" fmla="*/ 0 w 1124"/>
              <a:gd name="T9" fmla="*/ 926 h 929"/>
              <a:gd name="T10" fmla="*/ 273 w 1124"/>
              <a:gd name="T11" fmla="*/ 777 h 929"/>
              <a:gd name="T12" fmla="*/ 554 w 1124"/>
              <a:gd name="T13" fmla="*/ 929 h 929"/>
            </a:gdLst>
            <a:ahLst/>
            <a:cxnLst>
              <a:cxn ang="0">
                <a:pos x="T0" y="T1"/>
              </a:cxn>
              <a:cxn ang="0">
                <a:pos x="T2" y="T3"/>
              </a:cxn>
              <a:cxn ang="0">
                <a:pos x="T4" y="T5"/>
              </a:cxn>
              <a:cxn ang="0">
                <a:pos x="T6" y="T7"/>
              </a:cxn>
              <a:cxn ang="0">
                <a:pos x="T8" y="T9"/>
              </a:cxn>
              <a:cxn ang="0">
                <a:pos x="T10" y="T11"/>
              </a:cxn>
              <a:cxn ang="0">
                <a:pos x="T12" y="T13"/>
              </a:cxn>
            </a:cxnLst>
            <a:rect l="0" t="0" r="r" b="b"/>
            <a:pathLst>
              <a:path w="1124" h="929">
                <a:moveTo>
                  <a:pt x="554" y="929"/>
                </a:moveTo>
                <a:cubicBezTo>
                  <a:pt x="580" y="720"/>
                  <a:pt x="757" y="557"/>
                  <a:pt x="973" y="553"/>
                </a:cubicBezTo>
                <a:cubicBezTo>
                  <a:pt x="1124" y="275"/>
                  <a:pt x="1124" y="275"/>
                  <a:pt x="1124" y="275"/>
                </a:cubicBezTo>
                <a:cubicBezTo>
                  <a:pt x="973" y="0"/>
                  <a:pt x="973" y="0"/>
                  <a:pt x="973" y="0"/>
                </a:cubicBezTo>
                <a:cubicBezTo>
                  <a:pt x="453" y="4"/>
                  <a:pt x="29" y="412"/>
                  <a:pt x="0" y="926"/>
                </a:cubicBezTo>
                <a:cubicBezTo>
                  <a:pt x="273" y="777"/>
                  <a:pt x="273" y="777"/>
                  <a:pt x="273" y="777"/>
                </a:cubicBezTo>
                <a:lnTo>
                  <a:pt x="554" y="92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4"/>
          <p:cNvSpPr>
            <a:spLocks/>
          </p:cNvSpPr>
          <p:nvPr/>
        </p:nvSpPr>
        <p:spPr bwMode="auto">
          <a:xfrm>
            <a:off x="6203322" y="2099375"/>
            <a:ext cx="1926878" cy="2329755"/>
          </a:xfrm>
          <a:custGeom>
            <a:avLst/>
            <a:gdLst>
              <a:gd name="T0" fmla="*/ 0 w 929"/>
              <a:gd name="T1" fmla="*/ 554 h 1124"/>
              <a:gd name="T2" fmla="*/ 376 w 929"/>
              <a:gd name="T3" fmla="*/ 973 h 1124"/>
              <a:gd name="T4" fmla="*/ 655 w 929"/>
              <a:gd name="T5" fmla="*/ 1124 h 1124"/>
              <a:gd name="T6" fmla="*/ 929 w 929"/>
              <a:gd name="T7" fmla="*/ 973 h 1124"/>
              <a:gd name="T8" fmla="*/ 3 w 929"/>
              <a:gd name="T9" fmla="*/ 0 h 1124"/>
              <a:gd name="T10" fmla="*/ 153 w 929"/>
              <a:gd name="T11" fmla="*/ 273 h 1124"/>
              <a:gd name="T12" fmla="*/ 0 w 929"/>
              <a:gd name="T13" fmla="*/ 554 h 1124"/>
            </a:gdLst>
            <a:ahLst/>
            <a:cxnLst>
              <a:cxn ang="0">
                <a:pos x="T0" y="T1"/>
              </a:cxn>
              <a:cxn ang="0">
                <a:pos x="T2" y="T3"/>
              </a:cxn>
              <a:cxn ang="0">
                <a:pos x="T4" y="T5"/>
              </a:cxn>
              <a:cxn ang="0">
                <a:pos x="T6" y="T7"/>
              </a:cxn>
              <a:cxn ang="0">
                <a:pos x="T8" y="T9"/>
              </a:cxn>
              <a:cxn ang="0">
                <a:pos x="T10" y="T11"/>
              </a:cxn>
              <a:cxn ang="0">
                <a:pos x="T12" y="T13"/>
              </a:cxn>
            </a:cxnLst>
            <a:rect l="0" t="0" r="r" b="b"/>
            <a:pathLst>
              <a:path w="929" h="1124">
                <a:moveTo>
                  <a:pt x="0" y="554"/>
                </a:moveTo>
                <a:cubicBezTo>
                  <a:pt x="210" y="580"/>
                  <a:pt x="373" y="757"/>
                  <a:pt x="376" y="973"/>
                </a:cubicBezTo>
                <a:cubicBezTo>
                  <a:pt x="655" y="1124"/>
                  <a:pt x="655" y="1124"/>
                  <a:pt x="655" y="1124"/>
                </a:cubicBezTo>
                <a:cubicBezTo>
                  <a:pt x="929" y="973"/>
                  <a:pt x="929" y="973"/>
                  <a:pt x="929" y="973"/>
                </a:cubicBezTo>
                <a:cubicBezTo>
                  <a:pt x="926" y="453"/>
                  <a:pt x="517" y="29"/>
                  <a:pt x="3" y="0"/>
                </a:cubicBezTo>
                <a:cubicBezTo>
                  <a:pt x="153" y="273"/>
                  <a:pt x="153" y="273"/>
                  <a:pt x="153" y="273"/>
                </a:cubicBezTo>
                <a:lnTo>
                  <a:pt x="0" y="55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5"/>
          <p:cNvSpPr>
            <a:spLocks/>
          </p:cNvSpPr>
          <p:nvPr/>
        </p:nvSpPr>
        <p:spPr bwMode="auto">
          <a:xfrm>
            <a:off x="5797144" y="4239252"/>
            <a:ext cx="2331406" cy="1926877"/>
          </a:xfrm>
          <a:custGeom>
            <a:avLst/>
            <a:gdLst>
              <a:gd name="T0" fmla="*/ 1124 w 1124"/>
              <a:gd name="T1" fmla="*/ 3 h 929"/>
              <a:gd name="T2" fmla="*/ 851 w 1124"/>
              <a:gd name="T3" fmla="*/ 153 h 929"/>
              <a:gd name="T4" fmla="*/ 569 w 1124"/>
              <a:gd name="T5" fmla="*/ 0 h 929"/>
              <a:gd name="T6" fmla="*/ 151 w 1124"/>
              <a:gd name="T7" fmla="*/ 376 h 929"/>
              <a:gd name="T8" fmla="*/ 0 w 1124"/>
              <a:gd name="T9" fmla="*/ 655 h 929"/>
              <a:gd name="T10" fmla="*/ 150 w 1124"/>
              <a:gd name="T11" fmla="*/ 929 h 929"/>
              <a:gd name="T12" fmla="*/ 1124 w 1124"/>
              <a:gd name="T13" fmla="*/ 3 h 929"/>
            </a:gdLst>
            <a:ahLst/>
            <a:cxnLst>
              <a:cxn ang="0">
                <a:pos x="T0" y="T1"/>
              </a:cxn>
              <a:cxn ang="0">
                <a:pos x="T2" y="T3"/>
              </a:cxn>
              <a:cxn ang="0">
                <a:pos x="T4" y="T5"/>
              </a:cxn>
              <a:cxn ang="0">
                <a:pos x="T6" y="T7"/>
              </a:cxn>
              <a:cxn ang="0">
                <a:pos x="T8" y="T9"/>
              </a:cxn>
              <a:cxn ang="0">
                <a:pos x="T10" y="T11"/>
              </a:cxn>
              <a:cxn ang="0">
                <a:pos x="T12" y="T13"/>
              </a:cxn>
            </a:cxnLst>
            <a:rect l="0" t="0" r="r" b="b"/>
            <a:pathLst>
              <a:path w="1124" h="929">
                <a:moveTo>
                  <a:pt x="1124" y="3"/>
                </a:moveTo>
                <a:cubicBezTo>
                  <a:pt x="851" y="153"/>
                  <a:pt x="851" y="153"/>
                  <a:pt x="851" y="153"/>
                </a:cubicBezTo>
                <a:cubicBezTo>
                  <a:pt x="569" y="0"/>
                  <a:pt x="569" y="0"/>
                  <a:pt x="569" y="0"/>
                </a:cubicBezTo>
                <a:cubicBezTo>
                  <a:pt x="543" y="210"/>
                  <a:pt x="366" y="373"/>
                  <a:pt x="151" y="376"/>
                </a:cubicBezTo>
                <a:cubicBezTo>
                  <a:pt x="0" y="655"/>
                  <a:pt x="0" y="655"/>
                  <a:pt x="0" y="655"/>
                </a:cubicBezTo>
                <a:cubicBezTo>
                  <a:pt x="150" y="929"/>
                  <a:pt x="150" y="929"/>
                  <a:pt x="150" y="929"/>
                </a:cubicBezTo>
                <a:cubicBezTo>
                  <a:pt x="671" y="926"/>
                  <a:pt x="1095" y="517"/>
                  <a:pt x="1124" y="3"/>
                </a:cubicBezTo>
                <a:close/>
              </a:path>
            </a:pathLst>
          </a:custGeom>
          <a:solidFill>
            <a:schemeClr val="tx1">
              <a:lumMod val="90000"/>
              <a:lumOff val="10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7" name="Group 6"/>
          <p:cNvGrpSpPr/>
          <p:nvPr/>
        </p:nvGrpSpPr>
        <p:grpSpPr>
          <a:xfrm>
            <a:off x="8237242" y="2466252"/>
            <a:ext cx="3054751" cy="966113"/>
            <a:chOff x="6813149" y="2087322"/>
            <a:chExt cx="3054751" cy="966113"/>
          </a:xfrm>
        </p:grpSpPr>
        <p:sp>
          <p:nvSpPr>
            <p:cNvPr id="8" name="TextBox 7"/>
            <p:cNvSpPr txBox="1"/>
            <p:nvPr/>
          </p:nvSpPr>
          <p:spPr>
            <a:xfrm>
              <a:off x="6813149" y="2407104"/>
              <a:ext cx="3054751" cy="646331"/>
            </a:xfrm>
            <a:prstGeom prst="rect">
              <a:avLst/>
            </a:prstGeom>
            <a:noFill/>
          </p:spPr>
          <p:txBody>
            <a:bodyPr wrap="square" rtlCol="0">
              <a:spAutoFit/>
            </a:bodyPr>
            <a:lstStyle/>
            <a:p>
              <a:pPr>
                <a:lnSpc>
                  <a:spcPct val="150000"/>
                </a:lnSpc>
              </a:pPr>
              <a:r>
                <a:rPr lang="en-US" sz="1200" dirty="0" err="1"/>
                <a:t>Nullam</a:t>
              </a:r>
              <a:r>
                <a:rPr lang="en-US" sz="1200" dirty="0"/>
                <a:t> </a:t>
              </a:r>
              <a:r>
                <a:rPr lang="en-US" sz="1200" dirty="0" err="1"/>
                <a:t>porta</a:t>
              </a:r>
              <a:r>
                <a:rPr lang="en-US" sz="1200" dirty="0"/>
                <a:t> </a:t>
              </a:r>
              <a:r>
                <a:rPr lang="en-US" sz="1200" dirty="0" err="1"/>
                <a:t>ultricies</a:t>
              </a:r>
              <a:r>
                <a:rPr lang="en-US" sz="1200" dirty="0"/>
                <a:t> ex, ac </a:t>
              </a:r>
              <a:r>
                <a:rPr lang="en-US" sz="1200" dirty="0" err="1"/>
                <a:t>blandit</a:t>
              </a:r>
              <a:r>
                <a:rPr lang="en-US" sz="1200" dirty="0"/>
                <a:t> lacus. </a:t>
              </a:r>
              <a:r>
                <a:rPr lang="en-US" sz="1200" dirty="0" err="1"/>
                <a:t>Morbi</a:t>
              </a:r>
              <a:r>
                <a:rPr lang="en-US" sz="1200" dirty="0"/>
                <a:t> </a:t>
              </a:r>
              <a:r>
                <a:rPr lang="en-US" sz="1200" dirty="0" err="1"/>
                <a:t>hendrerit</a:t>
              </a:r>
              <a:r>
                <a:rPr lang="en-US" sz="1200" dirty="0"/>
                <a:t>, </a:t>
              </a:r>
              <a:r>
                <a:rPr lang="en-US" sz="1200" dirty="0" err="1"/>
                <a:t>tortor</a:t>
              </a:r>
              <a:r>
                <a:rPr lang="en-US" sz="1200" dirty="0"/>
                <a:t>.</a:t>
              </a:r>
            </a:p>
          </p:txBody>
        </p:sp>
        <p:sp>
          <p:nvSpPr>
            <p:cNvPr id="9" name="TextBox 8"/>
            <p:cNvSpPr txBox="1"/>
            <p:nvPr/>
          </p:nvSpPr>
          <p:spPr>
            <a:xfrm>
              <a:off x="6813149" y="2087322"/>
              <a:ext cx="2241709" cy="415498"/>
            </a:xfrm>
            <a:prstGeom prst="rect">
              <a:avLst/>
            </a:prstGeom>
            <a:noFill/>
          </p:spPr>
          <p:txBody>
            <a:bodyPr wrap="square" rtlCol="0">
              <a:spAutoFit/>
            </a:bodyPr>
            <a:lstStyle/>
            <a:p>
              <a:pPr>
                <a:lnSpc>
                  <a:spcPct val="150000"/>
                </a:lnSpc>
              </a:pPr>
              <a:r>
                <a:rPr lang="en-US" sz="1400" b="1" dirty="0" err="1"/>
                <a:t>Sed</a:t>
              </a:r>
              <a:r>
                <a:rPr lang="en-US" sz="1400" b="1" dirty="0"/>
                <a:t> </a:t>
              </a:r>
              <a:r>
                <a:rPr lang="en-US" sz="1400" b="1" dirty="0" err="1"/>
                <a:t>elementum</a:t>
              </a:r>
              <a:endParaRPr lang="en-US" sz="1400" b="1" dirty="0"/>
            </a:p>
          </p:txBody>
        </p:sp>
      </p:grpSp>
      <p:grpSp>
        <p:nvGrpSpPr>
          <p:cNvPr id="10" name="Group 9"/>
          <p:cNvGrpSpPr/>
          <p:nvPr/>
        </p:nvGrpSpPr>
        <p:grpSpPr>
          <a:xfrm>
            <a:off x="8237242" y="4605012"/>
            <a:ext cx="3054751" cy="966113"/>
            <a:chOff x="6813149" y="2087322"/>
            <a:chExt cx="3054751" cy="966113"/>
          </a:xfrm>
        </p:grpSpPr>
        <p:sp>
          <p:nvSpPr>
            <p:cNvPr id="11" name="TextBox 10"/>
            <p:cNvSpPr txBox="1"/>
            <p:nvPr/>
          </p:nvSpPr>
          <p:spPr>
            <a:xfrm>
              <a:off x="6813149" y="2407104"/>
              <a:ext cx="3054751" cy="646331"/>
            </a:xfrm>
            <a:prstGeom prst="rect">
              <a:avLst/>
            </a:prstGeom>
            <a:noFill/>
          </p:spPr>
          <p:txBody>
            <a:bodyPr wrap="square" rtlCol="0">
              <a:spAutoFit/>
            </a:bodyPr>
            <a:lstStyle/>
            <a:p>
              <a:pPr>
                <a:lnSpc>
                  <a:spcPct val="150000"/>
                </a:lnSpc>
              </a:pPr>
              <a:r>
                <a:rPr lang="en-US" sz="1200" dirty="0" err="1"/>
                <a:t>Nullam</a:t>
              </a:r>
              <a:r>
                <a:rPr lang="en-US" sz="1200" dirty="0"/>
                <a:t> </a:t>
              </a:r>
              <a:r>
                <a:rPr lang="en-US" sz="1200" dirty="0" err="1"/>
                <a:t>porta</a:t>
              </a:r>
              <a:r>
                <a:rPr lang="en-US" sz="1200" dirty="0"/>
                <a:t> </a:t>
              </a:r>
              <a:r>
                <a:rPr lang="en-US" sz="1200" dirty="0" err="1"/>
                <a:t>ultricies</a:t>
              </a:r>
              <a:r>
                <a:rPr lang="en-US" sz="1200" dirty="0"/>
                <a:t> ex, ac </a:t>
              </a:r>
              <a:r>
                <a:rPr lang="en-US" sz="1200" dirty="0" err="1"/>
                <a:t>blandit</a:t>
              </a:r>
              <a:r>
                <a:rPr lang="en-US" sz="1200" dirty="0"/>
                <a:t> lacus. </a:t>
              </a:r>
              <a:r>
                <a:rPr lang="en-US" sz="1200" dirty="0" err="1"/>
                <a:t>Morbi</a:t>
              </a:r>
              <a:r>
                <a:rPr lang="en-US" sz="1200" dirty="0"/>
                <a:t> </a:t>
              </a:r>
              <a:r>
                <a:rPr lang="en-US" sz="1200" dirty="0" err="1"/>
                <a:t>hendrerit</a:t>
              </a:r>
              <a:r>
                <a:rPr lang="en-US" sz="1200" dirty="0"/>
                <a:t>, </a:t>
              </a:r>
              <a:r>
                <a:rPr lang="en-US" sz="1200" dirty="0" err="1"/>
                <a:t>tortor</a:t>
              </a:r>
              <a:r>
                <a:rPr lang="en-US" sz="1200" dirty="0"/>
                <a:t>.</a:t>
              </a:r>
            </a:p>
          </p:txBody>
        </p:sp>
        <p:sp>
          <p:nvSpPr>
            <p:cNvPr id="12" name="TextBox 11"/>
            <p:cNvSpPr txBox="1"/>
            <p:nvPr/>
          </p:nvSpPr>
          <p:spPr>
            <a:xfrm>
              <a:off x="6813149" y="2087322"/>
              <a:ext cx="2241709" cy="415498"/>
            </a:xfrm>
            <a:prstGeom prst="rect">
              <a:avLst/>
            </a:prstGeom>
            <a:noFill/>
          </p:spPr>
          <p:txBody>
            <a:bodyPr wrap="square" rtlCol="0">
              <a:spAutoFit/>
            </a:bodyPr>
            <a:lstStyle/>
            <a:p>
              <a:pPr>
                <a:lnSpc>
                  <a:spcPct val="150000"/>
                </a:lnSpc>
              </a:pPr>
              <a:r>
                <a:rPr lang="en-US" sz="1400" b="1" dirty="0" err="1"/>
                <a:t>Sed</a:t>
              </a:r>
              <a:r>
                <a:rPr lang="en-US" sz="1400" b="1" dirty="0"/>
                <a:t> </a:t>
              </a:r>
              <a:r>
                <a:rPr lang="en-US" sz="1400" b="1" dirty="0" err="1"/>
                <a:t>elementum</a:t>
              </a:r>
              <a:endParaRPr lang="en-US" sz="1400" b="1" dirty="0"/>
            </a:p>
          </p:txBody>
        </p:sp>
      </p:grpSp>
      <p:grpSp>
        <p:nvGrpSpPr>
          <p:cNvPr id="13" name="Group 12"/>
          <p:cNvGrpSpPr/>
          <p:nvPr/>
        </p:nvGrpSpPr>
        <p:grpSpPr>
          <a:xfrm>
            <a:off x="919494" y="2466252"/>
            <a:ext cx="3054751" cy="966113"/>
            <a:chOff x="-124713" y="1837324"/>
            <a:chExt cx="3054751" cy="966113"/>
          </a:xfrm>
        </p:grpSpPr>
        <p:sp>
          <p:nvSpPr>
            <p:cNvPr id="14" name="TextBox 13"/>
            <p:cNvSpPr txBox="1"/>
            <p:nvPr/>
          </p:nvSpPr>
          <p:spPr>
            <a:xfrm>
              <a:off x="-124713" y="2157106"/>
              <a:ext cx="3054751" cy="646331"/>
            </a:xfrm>
            <a:prstGeom prst="rect">
              <a:avLst/>
            </a:prstGeom>
            <a:noFill/>
          </p:spPr>
          <p:txBody>
            <a:bodyPr wrap="square" rtlCol="0">
              <a:spAutoFit/>
            </a:bodyPr>
            <a:lstStyle/>
            <a:p>
              <a:pPr algn="r">
                <a:lnSpc>
                  <a:spcPct val="150000"/>
                </a:lnSpc>
              </a:pPr>
              <a:r>
                <a:rPr lang="en-US" sz="1200" dirty="0" err="1"/>
                <a:t>Nullam</a:t>
              </a:r>
              <a:r>
                <a:rPr lang="en-US" sz="1200" dirty="0"/>
                <a:t> </a:t>
              </a:r>
              <a:r>
                <a:rPr lang="en-US" sz="1200" dirty="0" err="1"/>
                <a:t>porta</a:t>
              </a:r>
              <a:r>
                <a:rPr lang="en-US" sz="1200" dirty="0"/>
                <a:t> </a:t>
              </a:r>
              <a:r>
                <a:rPr lang="en-US" sz="1200" dirty="0" err="1"/>
                <a:t>ultricies</a:t>
              </a:r>
              <a:r>
                <a:rPr lang="en-US" sz="1200" dirty="0"/>
                <a:t> ex, ac </a:t>
              </a:r>
              <a:r>
                <a:rPr lang="en-US" sz="1200" dirty="0" err="1"/>
                <a:t>blandit</a:t>
              </a:r>
              <a:r>
                <a:rPr lang="en-US" sz="1200" dirty="0"/>
                <a:t> lacus. </a:t>
              </a:r>
              <a:r>
                <a:rPr lang="en-US" sz="1200" dirty="0" err="1"/>
                <a:t>Morbi</a:t>
              </a:r>
              <a:r>
                <a:rPr lang="en-US" sz="1200" dirty="0"/>
                <a:t> </a:t>
              </a:r>
              <a:r>
                <a:rPr lang="en-US" sz="1200" dirty="0" err="1"/>
                <a:t>hendrerit</a:t>
              </a:r>
              <a:r>
                <a:rPr lang="en-US" sz="1200" dirty="0"/>
                <a:t>, </a:t>
              </a:r>
              <a:r>
                <a:rPr lang="en-US" sz="1200" dirty="0" err="1"/>
                <a:t>tortor</a:t>
              </a:r>
              <a:r>
                <a:rPr lang="en-US" sz="1200" dirty="0"/>
                <a:t>.</a:t>
              </a:r>
            </a:p>
          </p:txBody>
        </p:sp>
        <p:sp>
          <p:nvSpPr>
            <p:cNvPr id="15" name="TextBox 14"/>
            <p:cNvSpPr txBox="1"/>
            <p:nvPr/>
          </p:nvSpPr>
          <p:spPr>
            <a:xfrm>
              <a:off x="681840" y="1837324"/>
              <a:ext cx="2241709" cy="415498"/>
            </a:xfrm>
            <a:prstGeom prst="rect">
              <a:avLst/>
            </a:prstGeom>
            <a:noFill/>
          </p:spPr>
          <p:txBody>
            <a:bodyPr wrap="square" rtlCol="0">
              <a:spAutoFit/>
            </a:bodyPr>
            <a:lstStyle/>
            <a:p>
              <a:pPr algn="r">
                <a:lnSpc>
                  <a:spcPct val="150000"/>
                </a:lnSpc>
              </a:pPr>
              <a:r>
                <a:rPr lang="en-US" sz="1400" b="1" dirty="0" err="1"/>
                <a:t>Sed</a:t>
              </a:r>
              <a:r>
                <a:rPr lang="en-US" sz="1400" b="1" dirty="0"/>
                <a:t> </a:t>
              </a:r>
              <a:r>
                <a:rPr lang="en-US" sz="1400" b="1" dirty="0" err="1"/>
                <a:t>elementum</a:t>
              </a:r>
              <a:endParaRPr lang="en-US" sz="1400" b="1" dirty="0"/>
            </a:p>
          </p:txBody>
        </p:sp>
      </p:grpSp>
      <p:grpSp>
        <p:nvGrpSpPr>
          <p:cNvPr id="16" name="Group 15"/>
          <p:cNvGrpSpPr/>
          <p:nvPr/>
        </p:nvGrpSpPr>
        <p:grpSpPr>
          <a:xfrm>
            <a:off x="919494" y="4605012"/>
            <a:ext cx="3054751" cy="966113"/>
            <a:chOff x="-124713" y="4714699"/>
            <a:chExt cx="3054751" cy="966113"/>
          </a:xfrm>
        </p:grpSpPr>
        <p:sp>
          <p:nvSpPr>
            <p:cNvPr id="17" name="TextBox 16"/>
            <p:cNvSpPr txBox="1"/>
            <p:nvPr/>
          </p:nvSpPr>
          <p:spPr>
            <a:xfrm>
              <a:off x="-124713" y="5034481"/>
              <a:ext cx="3054751" cy="646331"/>
            </a:xfrm>
            <a:prstGeom prst="rect">
              <a:avLst/>
            </a:prstGeom>
            <a:noFill/>
          </p:spPr>
          <p:txBody>
            <a:bodyPr wrap="square" rtlCol="0">
              <a:spAutoFit/>
            </a:bodyPr>
            <a:lstStyle/>
            <a:p>
              <a:pPr algn="r">
                <a:lnSpc>
                  <a:spcPct val="150000"/>
                </a:lnSpc>
              </a:pPr>
              <a:r>
                <a:rPr lang="en-US" sz="1200" dirty="0" err="1"/>
                <a:t>Nullam</a:t>
              </a:r>
              <a:r>
                <a:rPr lang="en-US" sz="1200" dirty="0"/>
                <a:t> </a:t>
              </a:r>
              <a:r>
                <a:rPr lang="en-US" sz="1200" dirty="0" err="1"/>
                <a:t>porta</a:t>
              </a:r>
              <a:r>
                <a:rPr lang="en-US" sz="1200" dirty="0"/>
                <a:t> </a:t>
              </a:r>
              <a:r>
                <a:rPr lang="en-US" sz="1200" dirty="0" err="1"/>
                <a:t>ultricies</a:t>
              </a:r>
              <a:r>
                <a:rPr lang="en-US" sz="1200" dirty="0"/>
                <a:t> ex, ac </a:t>
              </a:r>
              <a:r>
                <a:rPr lang="en-US" sz="1200" dirty="0" err="1"/>
                <a:t>blandit</a:t>
              </a:r>
              <a:r>
                <a:rPr lang="en-US" sz="1200" dirty="0"/>
                <a:t> lacus. </a:t>
              </a:r>
              <a:r>
                <a:rPr lang="en-US" sz="1200" dirty="0" err="1"/>
                <a:t>Morbi</a:t>
              </a:r>
              <a:r>
                <a:rPr lang="en-US" sz="1200" dirty="0"/>
                <a:t> </a:t>
              </a:r>
              <a:r>
                <a:rPr lang="en-US" sz="1200" dirty="0" err="1"/>
                <a:t>hendrerit</a:t>
              </a:r>
              <a:r>
                <a:rPr lang="en-US" sz="1200" dirty="0"/>
                <a:t>, </a:t>
              </a:r>
              <a:r>
                <a:rPr lang="en-US" sz="1200" dirty="0" err="1"/>
                <a:t>tortor</a:t>
              </a:r>
              <a:r>
                <a:rPr lang="en-US" sz="1200" dirty="0"/>
                <a:t>.</a:t>
              </a:r>
            </a:p>
          </p:txBody>
        </p:sp>
        <p:sp>
          <p:nvSpPr>
            <p:cNvPr id="18" name="TextBox 17"/>
            <p:cNvSpPr txBox="1"/>
            <p:nvPr/>
          </p:nvSpPr>
          <p:spPr>
            <a:xfrm>
              <a:off x="681840" y="4714699"/>
              <a:ext cx="2241709" cy="415498"/>
            </a:xfrm>
            <a:prstGeom prst="rect">
              <a:avLst/>
            </a:prstGeom>
            <a:noFill/>
          </p:spPr>
          <p:txBody>
            <a:bodyPr wrap="square" rtlCol="0">
              <a:spAutoFit/>
            </a:bodyPr>
            <a:lstStyle/>
            <a:p>
              <a:pPr algn="r">
                <a:lnSpc>
                  <a:spcPct val="150000"/>
                </a:lnSpc>
              </a:pPr>
              <a:r>
                <a:rPr lang="en-US" sz="1400" b="1" dirty="0" err="1"/>
                <a:t>Sed</a:t>
              </a:r>
              <a:r>
                <a:rPr lang="en-US" sz="1400" b="1" dirty="0"/>
                <a:t> </a:t>
              </a:r>
              <a:r>
                <a:rPr lang="en-US" sz="1400" b="1" dirty="0" err="1"/>
                <a:t>elementum</a:t>
              </a:r>
              <a:endParaRPr lang="en-US" sz="1400" b="1" dirty="0"/>
            </a:p>
          </p:txBody>
        </p:sp>
      </p:grpSp>
      <p:sp>
        <p:nvSpPr>
          <p:cNvPr id="19" name="Freeform 47"/>
          <p:cNvSpPr>
            <a:spLocks noEditPoints="1"/>
          </p:cNvSpPr>
          <p:nvPr/>
        </p:nvSpPr>
        <p:spPr bwMode="auto">
          <a:xfrm>
            <a:off x="5071986" y="2800321"/>
            <a:ext cx="377825" cy="381000"/>
          </a:xfrm>
          <a:custGeom>
            <a:avLst/>
            <a:gdLst>
              <a:gd name="T0" fmla="*/ 100 w 101"/>
              <a:gd name="T1" fmla="*/ 50 h 101"/>
              <a:gd name="T2" fmla="*/ 51 w 101"/>
              <a:gd name="T3" fmla="*/ 100 h 101"/>
              <a:gd name="T4" fmla="*/ 1 w 101"/>
              <a:gd name="T5" fmla="*/ 51 h 101"/>
              <a:gd name="T6" fmla="*/ 50 w 101"/>
              <a:gd name="T7" fmla="*/ 1 h 101"/>
              <a:gd name="T8" fmla="*/ 100 w 101"/>
              <a:gd name="T9" fmla="*/ 50 h 101"/>
              <a:gd name="T10" fmla="*/ 20 w 101"/>
              <a:gd name="T11" fmla="*/ 51 h 101"/>
              <a:gd name="T12" fmla="*/ 23 w 101"/>
              <a:gd name="T13" fmla="*/ 37 h 101"/>
              <a:gd name="T14" fmla="*/ 12 w 101"/>
              <a:gd name="T15" fmla="*/ 31 h 101"/>
              <a:gd name="T16" fmla="*/ 7 w 101"/>
              <a:gd name="T17" fmla="*/ 51 h 101"/>
              <a:gd name="T18" fmla="*/ 12 w 101"/>
              <a:gd name="T19" fmla="*/ 70 h 101"/>
              <a:gd name="T20" fmla="*/ 23 w 101"/>
              <a:gd name="T21" fmla="*/ 64 h 101"/>
              <a:gd name="T22" fmla="*/ 20 w 101"/>
              <a:gd name="T23" fmla="*/ 51 h 101"/>
              <a:gd name="T24" fmla="*/ 74 w 101"/>
              <a:gd name="T25" fmla="*/ 51 h 101"/>
              <a:gd name="T26" fmla="*/ 51 w 101"/>
              <a:gd name="T27" fmla="*/ 27 h 101"/>
              <a:gd name="T28" fmla="*/ 27 w 101"/>
              <a:gd name="T29" fmla="*/ 51 h 101"/>
              <a:gd name="T30" fmla="*/ 51 w 101"/>
              <a:gd name="T31" fmla="*/ 74 h 101"/>
              <a:gd name="T32" fmla="*/ 74 w 101"/>
              <a:gd name="T33" fmla="*/ 51 h 101"/>
              <a:gd name="T34" fmla="*/ 31 w 101"/>
              <a:gd name="T35" fmla="*/ 12 h 101"/>
              <a:gd name="T36" fmla="*/ 37 w 101"/>
              <a:gd name="T37" fmla="*/ 23 h 101"/>
              <a:gd name="T38" fmla="*/ 51 w 101"/>
              <a:gd name="T39" fmla="*/ 20 h 101"/>
              <a:gd name="T40" fmla="*/ 64 w 101"/>
              <a:gd name="T41" fmla="*/ 23 h 101"/>
              <a:gd name="T42" fmla="*/ 70 w 101"/>
              <a:gd name="T43" fmla="*/ 12 h 101"/>
              <a:gd name="T44" fmla="*/ 50 w 101"/>
              <a:gd name="T45" fmla="*/ 7 h 101"/>
              <a:gd name="T46" fmla="*/ 31 w 101"/>
              <a:gd name="T47" fmla="*/ 12 h 101"/>
              <a:gd name="T48" fmla="*/ 70 w 101"/>
              <a:gd name="T49" fmla="*/ 89 h 101"/>
              <a:gd name="T50" fmla="*/ 64 w 101"/>
              <a:gd name="T51" fmla="*/ 78 h 101"/>
              <a:gd name="T52" fmla="*/ 51 w 101"/>
              <a:gd name="T53" fmla="*/ 81 h 101"/>
              <a:gd name="T54" fmla="*/ 37 w 101"/>
              <a:gd name="T55" fmla="*/ 78 h 101"/>
              <a:gd name="T56" fmla="*/ 31 w 101"/>
              <a:gd name="T57" fmla="*/ 89 h 101"/>
              <a:gd name="T58" fmla="*/ 51 w 101"/>
              <a:gd name="T59" fmla="*/ 94 h 101"/>
              <a:gd name="T60" fmla="*/ 70 w 101"/>
              <a:gd name="T61" fmla="*/ 89 h 101"/>
              <a:gd name="T62" fmla="*/ 89 w 101"/>
              <a:gd name="T63" fmla="*/ 70 h 101"/>
              <a:gd name="T64" fmla="*/ 94 w 101"/>
              <a:gd name="T65" fmla="*/ 50 h 101"/>
              <a:gd name="T66" fmla="*/ 89 w 101"/>
              <a:gd name="T67" fmla="*/ 31 h 101"/>
              <a:gd name="T68" fmla="*/ 78 w 101"/>
              <a:gd name="T69" fmla="*/ 37 h 101"/>
              <a:gd name="T70" fmla="*/ 81 w 101"/>
              <a:gd name="T71" fmla="*/ 51 h 101"/>
              <a:gd name="T72" fmla="*/ 78 w 101"/>
              <a:gd name="T73" fmla="*/ 64 h 101"/>
              <a:gd name="T74" fmla="*/ 89 w 101"/>
              <a:gd name="T75" fmla="*/ 7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1" h="101">
                <a:moveTo>
                  <a:pt x="100" y="50"/>
                </a:moveTo>
                <a:cubicBezTo>
                  <a:pt x="101" y="77"/>
                  <a:pt x="79" y="100"/>
                  <a:pt x="51" y="100"/>
                </a:cubicBezTo>
                <a:cubicBezTo>
                  <a:pt x="24" y="101"/>
                  <a:pt x="1" y="79"/>
                  <a:pt x="1" y="51"/>
                </a:cubicBezTo>
                <a:cubicBezTo>
                  <a:pt x="0" y="24"/>
                  <a:pt x="22" y="1"/>
                  <a:pt x="50" y="1"/>
                </a:cubicBezTo>
                <a:cubicBezTo>
                  <a:pt x="77" y="0"/>
                  <a:pt x="100" y="22"/>
                  <a:pt x="100" y="50"/>
                </a:cubicBezTo>
                <a:close/>
                <a:moveTo>
                  <a:pt x="20" y="51"/>
                </a:moveTo>
                <a:cubicBezTo>
                  <a:pt x="20" y="46"/>
                  <a:pt x="21" y="41"/>
                  <a:pt x="23" y="37"/>
                </a:cubicBezTo>
                <a:cubicBezTo>
                  <a:pt x="12" y="31"/>
                  <a:pt x="12" y="31"/>
                  <a:pt x="12" y="31"/>
                </a:cubicBezTo>
                <a:cubicBezTo>
                  <a:pt x="9" y="37"/>
                  <a:pt x="7" y="44"/>
                  <a:pt x="7" y="51"/>
                </a:cubicBezTo>
                <a:cubicBezTo>
                  <a:pt x="7" y="58"/>
                  <a:pt x="9" y="65"/>
                  <a:pt x="12" y="70"/>
                </a:cubicBezTo>
                <a:cubicBezTo>
                  <a:pt x="23" y="64"/>
                  <a:pt x="23" y="64"/>
                  <a:pt x="23" y="64"/>
                </a:cubicBezTo>
                <a:cubicBezTo>
                  <a:pt x="21" y="60"/>
                  <a:pt x="20" y="55"/>
                  <a:pt x="20" y="51"/>
                </a:cubicBezTo>
                <a:close/>
                <a:moveTo>
                  <a:pt x="74" y="51"/>
                </a:moveTo>
                <a:cubicBezTo>
                  <a:pt x="74" y="37"/>
                  <a:pt x="64" y="27"/>
                  <a:pt x="51" y="27"/>
                </a:cubicBezTo>
                <a:cubicBezTo>
                  <a:pt x="37" y="27"/>
                  <a:pt x="27" y="37"/>
                  <a:pt x="27" y="51"/>
                </a:cubicBezTo>
                <a:cubicBezTo>
                  <a:pt x="27" y="64"/>
                  <a:pt x="37" y="74"/>
                  <a:pt x="51" y="74"/>
                </a:cubicBezTo>
                <a:cubicBezTo>
                  <a:pt x="64" y="74"/>
                  <a:pt x="74" y="64"/>
                  <a:pt x="74" y="51"/>
                </a:cubicBezTo>
                <a:close/>
                <a:moveTo>
                  <a:pt x="31" y="12"/>
                </a:moveTo>
                <a:cubicBezTo>
                  <a:pt x="37" y="23"/>
                  <a:pt x="37" y="23"/>
                  <a:pt x="37" y="23"/>
                </a:cubicBezTo>
                <a:cubicBezTo>
                  <a:pt x="41" y="21"/>
                  <a:pt x="46" y="20"/>
                  <a:pt x="51" y="20"/>
                </a:cubicBezTo>
                <a:cubicBezTo>
                  <a:pt x="55" y="20"/>
                  <a:pt x="60" y="21"/>
                  <a:pt x="64" y="23"/>
                </a:cubicBezTo>
                <a:cubicBezTo>
                  <a:pt x="70" y="12"/>
                  <a:pt x="70" y="12"/>
                  <a:pt x="70" y="12"/>
                </a:cubicBezTo>
                <a:cubicBezTo>
                  <a:pt x="64" y="9"/>
                  <a:pt x="57" y="7"/>
                  <a:pt x="50" y="7"/>
                </a:cubicBezTo>
                <a:cubicBezTo>
                  <a:pt x="43" y="8"/>
                  <a:pt x="36" y="9"/>
                  <a:pt x="31" y="12"/>
                </a:cubicBezTo>
                <a:close/>
                <a:moveTo>
                  <a:pt x="70" y="89"/>
                </a:moveTo>
                <a:cubicBezTo>
                  <a:pt x="64" y="78"/>
                  <a:pt x="64" y="78"/>
                  <a:pt x="64" y="78"/>
                </a:cubicBezTo>
                <a:cubicBezTo>
                  <a:pt x="60" y="80"/>
                  <a:pt x="55" y="81"/>
                  <a:pt x="51" y="81"/>
                </a:cubicBezTo>
                <a:cubicBezTo>
                  <a:pt x="46" y="81"/>
                  <a:pt x="41" y="80"/>
                  <a:pt x="37" y="78"/>
                </a:cubicBezTo>
                <a:cubicBezTo>
                  <a:pt x="31" y="89"/>
                  <a:pt x="31" y="89"/>
                  <a:pt x="31" y="89"/>
                </a:cubicBezTo>
                <a:cubicBezTo>
                  <a:pt x="37" y="92"/>
                  <a:pt x="44" y="94"/>
                  <a:pt x="51" y="94"/>
                </a:cubicBezTo>
                <a:cubicBezTo>
                  <a:pt x="58" y="94"/>
                  <a:pt x="65" y="92"/>
                  <a:pt x="70" y="89"/>
                </a:cubicBezTo>
                <a:close/>
                <a:moveTo>
                  <a:pt x="89" y="70"/>
                </a:moveTo>
                <a:cubicBezTo>
                  <a:pt x="92" y="64"/>
                  <a:pt x="94" y="57"/>
                  <a:pt x="94" y="50"/>
                </a:cubicBezTo>
                <a:cubicBezTo>
                  <a:pt x="94" y="43"/>
                  <a:pt x="92" y="36"/>
                  <a:pt x="89" y="31"/>
                </a:cubicBezTo>
                <a:cubicBezTo>
                  <a:pt x="78" y="37"/>
                  <a:pt x="78" y="37"/>
                  <a:pt x="78" y="37"/>
                </a:cubicBezTo>
                <a:cubicBezTo>
                  <a:pt x="80" y="41"/>
                  <a:pt x="81" y="46"/>
                  <a:pt x="81" y="51"/>
                </a:cubicBezTo>
                <a:cubicBezTo>
                  <a:pt x="81" y="55"/>
                  <a:pt x="80" y="60"/>
                  <a:pt x="78" y="64"/>
                </a:cubicBezTo>
                <a:lnTo>
                  <a:pt x="89" y="7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48"/>
          <p:cNvSpPr>
            <a:spLocks noEditPoints="1"/>
          </p:cNvSpPr>
          <p:nvPr/>
        </p:nvSpPr>
        <p:spPr bwMode="auto">
          <a:xfrm>
            <a:off x="6796676" y="5022821"/>
            <a:ext cx="374650" cy="371475"/>
          </a:xfrm>
          <a:custGeom>
            <a:avLst/>
            <a:gdLst>
              <a:gd name="T0" fmla="*/ 100 w 100"/>
              <a:gd name="T1" fmla="*/ 39 h 99"/>
              <a:gd name="T2" fmla="*/ 63 w 100"/>
              <a:gd name="T3" fmla="*/ 78 h 99"/>
              <a:gd name="T4" fmla="*/ 33 w 100"/>
              <a:gd name="T5" fmla="*/ 99 h 99"/>
              <a:gd name="T6" fmla="*/ 0 w 100"/>
              <a:gd name="T7" fmla="*/ 66 h 99"/>
              <a:gd name="T8" fmla="*/ 21 w 100"/>
              <a:gd name="T9" fmla="*/ 36 h 99"/>
              <a:gd name="T10" fmla="*/ 60 w 100"/>
              <a:gd name="T11" fmla="*/ 0 h 99"/>
              <a:gd name="T12" fmla="*/ 100 w 100"/>
              <a:gd name="T13" fmla="*/ 39 h 99"/>
              <a:gd name="T14" fmla="*/ 0 w 100"/>
              <a:gd name="T15" fmla="*/ 12 h 99"/>
              <a:gd name="T16" fmla="*/ 11 w 100"/>
              <a:gd name="T17" fmla="*/ 1 h 99"/>
              <a:gd name="T18" fmla="*/ 22 w 100"/>
              <a:gd name="T19" fmla="*/ 12 h 99"/>
              <a:gd name="T20" fmla="*/ 11 w 100"/>
              <a:gd name="T21" fmla="*/ 23 h 99"/>
              <a:gd name="T22" fmla="*/ 0 w 100"/>
              <a:gd name="T23" fmla="*/ 12 h 99"/>
              <a:gd name="T24" fmla="*/ 5 w 100"/>
              <a:gd name="T25" fmla="*/ 12 h 99"/>
              <a:gd name="T26" fmla="*/ 11 w 100"/>
              <a:gd name="T27" fmla="*/ 18 h 99"/>
              <a:gd name="T28" fmla="*/ 17 w 100"/>
              <a:gd name="T29" fmla="*/ 12 h 99"/>
              <a:gd name="T30" fmla="*/ 11 w 100"/>
              <a:gd name="T31" fmla="*/ 6 h 99"/>
              <a:gd name="T32" fmla="*/ 5 w 100"/>
              <a:gd name="T33" fmla="*/ 12 h 99"/>
              <a:gd name="T34" fmla="*/ 52 w 100"/>
              <a:gd name="T35" fmla="*/ 77 h 99"/>
              <a:gd name="T36" fmla="*/ 22 w 100"/>
              <a:gd name="T37" fmla="*/ 48 h 99"/>
              <a:gd name="T38" fmla="*/ 11 w 100"/>
              <a:gd name="T39" fmla="*/ 66 h 99"/>
              <a:gd name="T40" fmla="*/ 33 w 100"/>
              <a:gd name="T41" fmla="*/ 88 h 99"/>
              <a:gd name="T42" fmla="*/ 52 w 100"/>
              <a:gd name="T43" fmla="*/ 77 h 99"/>
              <a:gd name="T44" fmla="*/ 88 w 100"/>
              <a:gd name="T45" fmla="*/ 39 h 99"/>
              <a:gd name="T46" fmla="*/ 60 w 100"/>
              <a:gd name="T47" fmla="*/ 12 h 99"/>
              <a:gd name="T48" fmla="*/ 33 w 100"/>
              <a:gd name="T49" fmla="*/ 34 h 99"/>
              <a:gd name="T50" fmla="*/ 66 w 100"/>
              <a:gd name="T51" fmla="*/ 66 h 99"/>
              <a:gd name="T52" fmla="*/ 88 w 100"/>
              <a:gd name="T53" fmla="*/ 39 h 99"/>
              <a:gd name="T54" fmla="*/ 55 w 100"/>
              <a:gd name="T55" fmla="*/ 66 h 99"/>
              <a:gd name="T56" fmla="*/ 33 w 100"/>
              <a:gd name="T57" fmla="*/ 45 h 99"/>
              <a:gd name="T58" fmla="*/ 55 w 100"/>
              <a:gd name="T59" fmla="*/ 6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0" h="99">
                <a:moveTo>
                  <a:pt x="100" y="39"/>
                </a:moveTo>
                <a:cubicBezTo>
                  <a:pt x="100" y="60"/>
                  <a:pt x="84" y="77"/>
                  <a:pt x="63" y="78"/>
                </a:cubicBezTo>
                <a:cubicBezTo>
                  <a:pt x="59" y="91"/>
                  <a:pt x="47" y="99"/>
                  <a:pt x="33" y="99"/>
                </a:cubicBezTo>
                <a:cubicBezTo>
                  <a:pt x="15" y="99"/>
                  <a:pt x="0" y="84"/>
                  <a:pt x="0" y="66"/>
                </a:cubicBezTo>
                <a:cubicBezTo>
                  <a:pt x="0" y="53"/>
                  <a:pt x="9" y="41"/>
                  <a:pt x="21" y="36"/>
                </a:cubicBezTo>
                <a:cubicBezTo>
                  <a:pt x="23" y="16"/>
                  <a:pt x="40" y="0"/>
                  <a:pt x="60" y="0"/>
                </a:cubicBezTo>
                <a:cubicBezTo>
                  <a:pt x="82" y="0"/>
                  <a:pt x="100" y="18"/>
                  <a:pt x="100" y="39"/>
                </a:cubicBezTo>
                <a:close/>
                <a:moveTo>
                  <a:pt x="0" y="12"/>
                </a:moveTo>
                <a:cubicBezTo>
                  <a:pt x="0" y="6"/>
                  <a:pt x="5" y="1"/>
                  <a:pt x="11" y="1"/>
                </a:cubicBezTo>
                <a:cubicBezTo>
                  <a:pt x="17" y="1"/>
                  <a:pt x="22" y="6"/>
                  <a:pt x="22" y="12"/>
                </a:cubicBezTo>
                <a:cubicBezTo>
                  <a:pt x="22" y="18"/>
                  <a:pt x="17" y="23"/>
                  <a:pt x="11" y="23"/>
                </a:cubicBezTo>
                <a:cubicBezTo>
                  <a:pt x="5" y="23"/>
                  <a:pt x="0" y="18"/>
                  <a:pt x="0" y="12"/>
                </a:cubicBezTo>
                <a:close/>
                <a:moveTo>
                  <a:pt x="5" y="12"/>
                </a:moveTo>
                <a:cubicBezTo>
                  <a:pt x="5" y="15"/>
                  <a:pt x="8" y="18"/>
                  <a:pt x="11" y="18"/>
                </a:cubicBezTo>
                <a:cubicBezTo>
                  <a:pt x="15" y="18"/>
                  <a:pt x="17" y="15"/>
                  <a:pt x="17" y="12"/>
                </a:cubicBezTo>
                <a:cubicBezTo>
                  <a:pt x="17" y="8"/>
                  <a:pt x="15" y="6"/>
                  <a:pt x="11" y="6"/>
                </a:cubicBezTo>
                <a:cubicBezTo>
                  <a:pt x="8" y="6"/>
                  <a:pt x="5" y="8"/>
                  <a:pt x="5" y="12"/>
                </a:cubicBezTo>
                <a:close/>
                <a:moveTo>
                  <a:pt x="52" y="77"/>
                </a:moveTo>
                <a:cubicBezTo>
                  <a:pt x="37" y="74"/>
                  <a:pt x="25" y="62"/>
                  <a:pt x="22" y="48"/>
                </a:cubicBezTo>
                <a:cubicBezTo>
                  <a:pt x="15" y="51"/>
                  <a:pt x="11" y="58"/>
                  <a:pt x="11" y="66"/>
                </a:cubicBezTo>
                <a:cubicBezTo>
                  <a:pt x="11" y="78"/>
                  <a:pt x="21" y="88"/>
                  <a:pt x="33" y="88"/>
                </a:cubicBezTo>
                <a:cubicBezTo>
                  <a:pt x="41" y="88"/>
                  <a:pt x="48" y="84"/>
                  <a:pt x="52" y="77"/>
                </a:cubicBezTo>
                <a:close/>
                <a:moveTo>
                  <a:pt x="88" y="39"/>
                </a:moveTo>
                <a:cubicBezTo>
                  <a:pt x="88" y="24"/>
                  <a:pt x="75" y="12"/>
                  <a:pt x="60" y="12"/>
                </a:cubicBezTo>
                <a:cubicBezTo>
                  <a:pt x="47" y="12"/>
                  <a:pt x="36" y="21"/>
                  <a:pt x="33" y="34"/>
                </a:cubicBezTo>
                <a:cubicBezTo>
                  <a:pt x="51" y="34"/>
                  <a:pt x="65" y="48"/>
                  <a:pt x="66" y="66"/>
                </a:cubicBezTo>
                <a:cubicBezTo>
                  <a:pt x="78" y="64"/>
                  <a:pt x="88" y="52"/>
                  <a:pt x="88" y="39"/>
                </a:cubicBezTo>
                <a:close/>
                <a:moveTo>
                  <a:pt x="55" y="66"/>
                </a:moveTo>
                <a:cubicBezTo>
                  <a:pt x="55" y="54"/>
                  <a:pt x="45" y="45"/>
                  <a:pt x="33" y="45"/>
                </a:cubicBezTo>
                <a:cubicBezTo>
                  <a:pt x="35" y="55"/>
                  <a:pt x="44" y="64"/>
                  <a:pt x="55" y="6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51"/>
          <p:cNvSpPr>
            <a:spLocks noEditPoints="1"/>
          </p:cNvSpPr>
          <p:nvPr/>
        </p:nvSpPr>
        <p:spPr bwMode="auto">
          <a:xfrm>
            <a:off x="4797613" y="4681661"/>
            <a:ext cx="258763" cy="409575"/>
          </a:xfrm>
          <a:custGeom>
            <a:avLst/>
            <a:gdLst>
              <a:gd name="T0" fmla="*/ 69 w 69"/>
              <a:gd name="T1" fmla="*/ 42 h 109"/>
              <a:gd name="T2" fmla="*/ 69 w 69"/>
              <a:gd name="T3" fmla="*/ 57 h 109"/>
              <a:gd name="T4" fmla="*/ 40 w 69"/>
              <a:gd name="T5" fmla="*/ 83 h 109"/>
              <a:gd name="T6" fmla="*/ 40 w 69"/>
              <a:gd name="T7" fmla="*/ 98 h 109"/>
              <a:gd name="T8" fmla="*/ 54 w 69"/>
              <a:gd name="T9" fmla="*/ 98 h 109"/>
              <a:gd name="T10" fmla="*/ 56 w 69"/>
              <a:gd name="T11" fmla="*/ 100 h 109"/>
              <a:gd name="T12" fmla="*/ 56 w 69"/>
              <a:gd name="T13" fmla="*/ 106 h 109"/>
              <a:gd name="T14" fmla="*/ 54 w 69"/>
              <a:gd name="T15" fmla="*/ 109 h 109"/>
              <a:gd name="T16" fmla="*/ 15 w 69"/>
              <a:gd name="T17" fmla="*/ 109 h 109"/>
              <a:gd name="T18" fmla="*/ 13 w 69"/>
              <a:gd name="T19" fmla="*/ 106 h 109"/>
              <a:gd name="T20" fmla="*/ 13 w 69"/>
              <a:gd name="T21" fmla="*/ 100 h 109"/>
              <a:gd name="T22" fmla="*/ 15 w 69"/>
              <a:gd name="T23" fmla="*/ 98 h 109"/>
              <a:gd name="T24" fmla="*/ 29 w 69"/>
              <a:gd name="T25" fmla="*/ 98 h 109"/>
              <a:gd name="T26" fmla="*/ 29 w 69"/>
              <a:gd name="T27" fmla="*/ 83 h 109"/>
              <a:gd name="T28" fmla="*/ 0 w 69"/>
              <a:gd name="T29" fmla="*/ 57 h 109"/>
              <a:gd name="T30" fmla="*/ 0 w 69"/>
              <a:gd name="T31" fmla="*/ 42 h 109"/>
              <a:gd name="T32" fmla="*/ 2 w 69"/>
              <a:gd name="T33" fmla="*/ 40 h 109"/>
              <a:gd name="T34" fmla="*/ 5 w 69"/>
              <a:gd name="T35" fmla="*/ 40 h 109"/>
              <a:gd name="T36" fmla="*/ 7 w 69"/>
              <a:gd name="T37" fmla="*/ 42 h 109"/>
              <a:gd name="T38" fmla="*/ 7 w 69"/>
              <a:gd name="T39" fmla="*/ 57 h 109"/>
              <a:gd name="T40" fmla="*/ 34 w 69"/>
              <a:gd name="T41" fmla="*/ 76 h 109"/>
              <a:gd name="T42" fmla="*/ 61 w 69"/>
              <a:gd name="T43" fmla="*/ 57 h 109"/>
              <a:gd name="T44" fmla="*/ 61 w 69"/>
              <a:gd name="T45" fmla="*/ 42 h 109"/>
              <a:gd name="T46" fmla="*/ 64 w 69"/>
              <a:gd name="T47" fmla="*/ 40 h 109"/>
              <a:gd name="T48" fmla="*/ 67 w 69"/>
              <a:gd name="T49" fmla="*/ 40 h 109"/>
              <a:gd name="T50" fmla="*/ 69 w 69"/>
              <a:gd name="T51" fmla="*/ 42 h 109"/>
              <a:gd name="T52" fmla="*/ 51 w 69"/>
              <a:gd name="T53" fmla="*/ 32 h 109"/>
              <a:gd name="T54" fmla="*/ 18 w 69"/>
              <a:gd name="T55" fmla="*/ 32 h 109"/>
              <a:gd name="T56" fmla="*/ 18 w 69"/>
              <a:gd name="T57" fmla="*/ 9 h 109"/>
              <a:gd name="T58" fmla="*/ 34 w 69"/>
              <a:gd name="T59" fmla="*/ 0 h 109"/>
              <a:gd name="T60" fmla="*/ 51 w 69"/>
              <a:gd name="T61" fmla="*/ 9 h 109"/>
              <a:gd name="T62" fmla="*/ 51 w 69"/>
              <a:gd name="T63" fmla="*/ 32 h 109"/>
              <a:gd name="T64" fmla="*/ 18 w 69"/>
              <a:gd name="T65" fmla="*/ 57 h 109"/>
              <a:gd name="T66" fmla="*/ 18 w 69"/>
              <a:gd name="T67" fmla="*/ 40 h 109"/>
              <a:gd name="T68" fmla="*/ 51 w 69"/>
              <a:gd name="T69" fmla="*/ 40 h 109"/>
              <a:gd name="T70" fmla="*/ 51 w 69"/>
              <a:gd name="T71" fmla="*/ 57 h 109"/>
              <a:gd name="T72" fmla="*/ 34 w 69"/>
              <a:gd name="T73" fmla="*/ 65 h 109"/>
              <a:gd name="T74" fmla="*/ 18 w 69"/>
              <a:gd name="T75" fmla="*/ 5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 h="109">
                <a:moveTo>
                  <a:pt x="69" y="42"/>
                </a:moveTo>
                <a:cubicBezTo>
                  <a:pt x="69" y="57"/>
                  <a:pt x="69" y="57"/>
                  <a:pt x="69" y="57"/>
                </a:cubicBezTo>
                <a:cubicBezTo>
                  <a:pt x="69" y="69"/>
                  <a:pt x="60" y="82"/>
                  <a:pt x="40" y="83"/>
                </a:cubicBezTo>
                <a:cubicBezTo>
                  <a:pt x="40" y="98"/>
                  <a:pt x="40" y="98"/>
                  <a:pt x="40" y="98"/>
                </a:cubicBezTo>
                <a:cubicBezTo>
                  <a:pt x="54" y="98"/>
                  <a:pt x="54" y="98"/>
                  <a:pt x="54" y="98"/>
                </a:cubicBezTo>
                <a:cubicBezTo>
                  <a:pt x="55" y="98"/>
                  <a:pt x="56" y="99"/>
                  <a:pt x="56" y="100"/>
                </a:cubicBezTo>
                <a:cubicBezTo>
                  <a:pt x="56" y="106"/>
                  <a:pt x="56" y="106"/>
                  <a:pt x="56" y="106"/>
                </a:cubicBezTo>
                <a:cubicBezTo>
                  <a:pt x="56" y="107"/>
                  <a:pt x="55" y="109"/>
                  <a:pt x="54" y="109"/>
                </a:cubicBezTo>
                <a:cubicBezTo>
                  <a:pt x="15" y="109"/>
                  <a:pt x="15" y="109"/>
                  <a:pt x="15" y="109"/>
                </a:cubicBezTo>
                <a:cubicBezTo>
                  <a:pt x="14" y="109"/>
                  <a:pt x="13" y="107"/>
                  <a:pt x="13" y="106"/>
                </a:cubicBezTo>
                <a:cubicBezTo>
                  <a:pt x="13" y="100"/>
                  <a:pt x="13" y="100"/>
                  <a:pt x="13" y="100"/>
                </a:cubicBezTo>
                <a:cubicBezTo>
                  <a:pt x="13" y="99"/>
                  <a:pt x="14" y="98"/>
                  <a:pt x="15" y="98"/>
                </a:cubicBezTo>
                <a:cubicBezTo>
                  <a:pt x="29" y="98"/>
                  <a:pt x="29" y="98"/>
                  <a:pt x="29" y="98"/>
                </a:cubicBezTo>
                <a:cubicBezTo>
                  <a:pt x="29" y="83"/>
                  <a:pt x="29" y="83"/>
                  <a:pt x="29" y="83"/>
                </a:cubicBezTo>
                <a:cubicBezTo>
                  <a:pt x="9" y="82"/>
                  <a:pt x="0" y="69"/>
                  <a:pt x="0" y="57"/>
                </a:cubicBezTo>
                <a:cubicBezTo>
                  <a:pt x="0" y="42"/>
                  <a:pt x="0" y="42"/>
                  <a:pt x="0" y="42"/>
                </a:cubicBezTo>
                <a:cubicBezTo>
                  <a:pt x="0" y="40"/>
                  <a:pt x="1" y="40"/>
                  <a:pt x="2" y="40"/>
                </a:cubicBezTo>
                <a:cubicBezTo>
                  <a:pt x="5" y="40"/>
                  <a:pt x="5" y="40"/>
                  <a:pt x="5" y="40"/>
                </a:cubicBezTo>
                <a:cubicBezTo>
                  <a:pt x="6" y="40"/>
                  <a:pt x="7" y="40"/>
                  <a:pt x="7" y="42"/>
                </a:cubicBezTo>
                <a:cubicBezTo>
                  <a:pt x="7" y="57"/>
                  <a:pt x="7" y="57"/>
                  <a:pt x="7" y="57"/>
                </a:cubicBezTo>
                <a:cubicBezTo>
                  <a:pt x="7" y="64"/>
                  <a:pt x="13" y="76"/>
                  <a:pt x="34" y="76"/>
                </a:cubicBezTo>
                <a:cubicBezTo>
                  <a:pt x="56" y="76"/>
                  <a:pt x="61" y="64"/>
                  <a:pt x="61" y="57"/>
                </a:cubicBezTo>
                <a:cubicBezTo>
                  <a:pt x="61" y="42"/>
                  <a:pt x="61" y="42"/>
                  <a:pt x="61" y="42"/>
                </a:cubicBezTo>
                <a:cubicBezTo>
                  <a:pt x="61" y="40"/>
                  <a:pt x="62" y="40"/>
                  <a:pt x="64" y="40"/>
                </a:cubicBezTo>
                <a:cubicBezTo>
                  <a:pt x="67" y="40"/>
                  <a:pt x="67" y="40"/>
                  <a:pt x="67" y="40"/>
                </a:cubicBezTo>
                <a:cubicBezTo>
                  <a:pt x="68" y="40"/>
                  <a:pt x="69" y="40"/>
                  <a:pt x="69" y="42"/>
                </a:cubicBezTo>
                <a:close/>
                <a:moveTo>
                  <a:pt x="51" y="32"/>
                </a:moveTo>
                <a:cubicBezTo>
                  <a:pt x="18" y="32"/>
                  <a:pt x="18" y="32"/>
                  <a:pt x="18" y="32"/>
                </a:cubicBezTo>
                <a:cubicBezTo>
                  <a:pt x="18" y="9"/>
                  <a:pt x="18" y="9"/>
                  <a:pt x="18" y="9"/>
                </a:cubicBezTo>
                <a:cubicBezTo>
                  <a:pt x="18" y="6"/>
                  <a:pt x="22" y="0"/>
                  <a:pt x="34" y="0"/>
                </a:cubicBezTo>
                <a:cubicBezTo>
                  <a:pt x="47" y="0"/>
                  <a:pt x="51" y="6"/>
                  <a:pt x="51" y="9"/>
                </a:cubicBezTo>
                <a:lnTo>
                  <a:pt x="51" y="32"/>
                </a:lnTo>
                <a:close/>
                <a:moveTo>
                  <a:pt x="18" y="57"/>
                </a:moveTo>
                <a:cubicBezTo>
                  <a:pt x="18" y="40"/>
                  <a:pt x="18" y="40"/>
                  <a:pt x="18" y="40"/>
                </a:cubicBezTo>
                <a:cubicBezTo>
                  <a:pt x="51" y="40"/>
                  <a:pt x="51" y="40"/>
                  <a:pt x="51" y="40"/>
                </a:cubicBezTo>
                <a:cubicBezTo>
                  <a:pt x="51" y="57"/>
                  <a:pt x="51" y="57"/>
                  <a:pt x="51" y="57"/>
                </a:cubicBezTo>
                <a:cubicBezTo>
                  <a:pt x="51" y="60"/>
                  <a:pt x="47" y="65"/>
                  <a:pt x="34" y="65"/>
                </a:cubicBezTo>
                <a:cubicBezTo>
                  <a:pt x="22" y="65"/>
                  <a:pt x="18" y="60"/>
                  <a:pt x="18" y="5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84"/>
          <p:cNvSpPr>
            <a:spLocks noEditPoints="1"/>
          </p:cNvSpPr>
          <p:nvPr/>
        </p:nvSpPr>
        <p:spPr bwMode="auto">
          <a:xfrm>
            <a:off x="7050533" y="3057035"/>
            <a:ext cx="420688" cy="431800"/>
          </a:xfrm>
          <a:custGeom>
            <a:avLst/>
            <a:gdLst>
              <a:gd name="T0" fmla="*/ 72 w 112"/>
              <a:gd name="T1" fmla="*/ 43 h 115"/>
              <a:gd name="T2" fmla="*/ 89 w 112"/>
              <a:gd name="T3" fmla="*/ 83 h 115"/>
              <a:gd name="T4" fmla="*/ 23 w 112"/>
              <a:gd name="T5" fmla="*/ 92 h 115"/>
              <a:gd name="T6" fmla="*/ 32 w 112"/>
              <a:gd name="T7" fmla="*/ 26 h 115"/>
              <a:gd name="T8" fmla="*/ 72 w 112"/>
              <a:gd name="T9" fmla="*/ 43 h 115"/>
              <a:gd name="T10" fmla="*/ 66 w 112"/>
              <a:gd name="T11" fmla="*/ 48 h 115"/>
              <a:gd name="T12" fmla="*/ 38 w 112"/>
              <a:gd name="T13" fmla="*/ 33 h 115"/>
              <a:gd name="T14" fmla="*/ 53 w 112"/>
              <a:gd name="T15" fmla="*/ 62 h 115"/>
              <a:gd name="T16" fmla="*/ 82 w 112"/>
              <a:gd name="T17" fmla="*/ 77 h 115"/>
              <a:gd name="T18" fmla="*/ 66 w 112"/>
              <a:gd name="T19" fmla="*/ 48 h 115"/>
              <a:gd name="T20" fmla="*/ 62 w 112"/>
              <a:gd name="T21" fmla="*/ 14 h 115"/>
              <a:gd name="T22" fmla="*/ 67 w 112"/>
              <a:gd name="T23" fmla="*/ 4 h 115"/>
              <a:gd name="T24" fmla="*/ 75 w 112"/>
              <a:gd name="T25" fmla="*/ 2 h 115"/>
              <a:gd name="T26" fmla="*/ 77 w 112"/>
              <a:gd name="T27" fmla="*/ 9 h 115"/>
              <a:gd name="T28" fmla="*/ 71 w 112"/>
              <a:gd name="T29" fmla="*/ 19 h 115"/>
              <a:gd name="T30" fmla="*/ 66 w 112"/>
              <a:gd name="T31" fmla="*/ 22 h 115"/>
              <a:gd name="T32" fmla="*/ 64 w 112"/>
              <a:gd name="T33" fmla="*/ 21 h 115"/>
              <a:gd name="T34" fmla="*/ 62 w 112"/>
              <a:gd name="T35" fmla="*/ 14 h 115"/>
              <a:gd name="T36" fmla="*/ 79 w 112"/>
              <a:gd name="T37" fmla="*/ 33 h 115"/>
              <a:gd name="T38" fmla="*/ 79 w 112"/>
              <a:gd name="T39" fmla="*/ 26 h 115"/>
              <a:gd name="T40" fmla="*/ 90 w 112"/>
              <a:gd name="T41" fmla="*/ 15 h 115"/>
              <a:gd name="T42" fmla="*/ 97 w 112"/>
              <a:gd name="T43" fmla="*/ 15 h 115"/>
              <a:gd name="T44" fmla="*/ 97 w 112"/>
              <a:gd name="T45" fmla="*/ 23 h 115"/>
              <a:gd name="T46" fmla="*/ 87 w 112"/>
              <a:gd name="T47" fmla="*/ 33 h 115"/>
              <a:gd name="T48" fmla="*/ 83 w 112"/>
              <a:gd name="T49" fmla="*/ 35 h 115"/>
              <a:gd name="T50" fmla="*/ 79 w 112"/>
              <a:gd name="T51" fmla="*/ 33 h 115"/>
              <a:gd name="T52" fmla="*/ 109 w 112"/>
              <a:gd name="T53" fmla="*/ 45 h 115"/>
              <a:gd name="T54" fmla="*/ 98 w 112"/>
              <a:gd name="T55" fmla="*/ 51 h 115"/>
              <a:gd name="T56" fmla="*/ 96 w 112"/>
              <a:gd name="T57" fmla="*/ 52 h 115"/>
              <a:gd name="T58" fmla="*/ 91 w 112"/>
              <a:gd name="T59" fmla="*/ 49 h 115"/>
              <a:gd name="T60" fmla="*/ 93 w 112"/>
              <a:gd name="T61" fmla="*/ 41 h 115"/>
              <a:gd name="T62" fmla="*/ 104 w 112"/>
              <a:gd name="T63" fmla="*/ 36 h 115"/>
              <a:gd name="T64" fmla="*/ 111 w 112"/>
              <a:gd name="T65" fmla="*/ 38 h 115"/>
              <a:gd name="T66" fmla="*/ 109 w 112"/>
              <a:gd name="T67" fmla="*/ 4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115">
                <a:moveTo>
                  <a:pt x="72" y="43"/>
                </a:moveTo>
                <a:cubicBezTo>
                  <a:pt x="87" y="59"/>
                  <a:pt x="95" y="77"/>
                  <a:pt x="89" y="83"/>
                </a:cubicBezTo>
                <a:cubicBezTo>
                  <a:pt x="83" y="89"/>
                  <a:pt x="46" y="115"/>
                  <a:pt x="23" y="92"/>
                </a:cubicBezTo>
                <a:cubicBezTo>
                  <a:pt x="0" y="69"/>
                  <a:pt x="26" y="32"/>
                  <a:pt x="32" y="26"/>
                </a:cubicBezTo>
                <a:cubicBezTo>
                  <a:pt x="38" y="19"/>
                  <a:pt x="56" y="27"/>
                  <a:pt x="72" y="43"/>
                </a:cubicBezTo>
                <a:close/>
                <a:moveTo>
                  <a:pt x="66" y="48"/>
                </a:moveTo>
                <a:cubicBezTo>
                  <a:pt x="53" y="35"/>
                  <a:pt x="39" y="31"/>
                  <a:pt x="38" y="33"/>
                </a:cubicBezTo>
                <a:cubicBezTo>
                  <a:pt x="36" y="34"/>
                  <a:pt x="40" y="48"/>
                  <a:pt x="53" y="62"/>
                </a:cubicBezTo>
                <a:cubicBezTo>
                  <a:pt x="67" y="75"/>
                  <a:pt x="81" y="79"/>
                  <a:pt x="82" y="77"/>
                </a:cubicBezTo>
                <a:cubicBezTo>
                  <a:pt x="84" y="76"/>
                  <a:pt x="80" y="62"/>
                  <a:pt x="66" y="48"/>
                </a:cubicBezTo>
                <a:close/>
                <a:moveTo>
                  <a:pt x="62" y="14"/>
                </a:moveTo>
                <a:cubicBezTo>
                  <a:pt x="67" y="4"/>
                  <a:pt x="67" y="4"/>
                  <a:pt x="67" y="4"/>
                </a:cubicBezTo>
                <a:cubicBezTo>
                  <a:pt x="69" y="1"/>
                  <a:pt x="72" y="0"/>
                  <a:pt x="75" y="2"/>
                </a:cubicBezTo>
                <a:cubicBezTo>
                  <a:pt x="77" y="3"/>
                  <a:pt x="78" y="6"/>
                  <a:pt x="77" y="9"/>
                </a:cubicBezTo>
                <a:cubicBezTo>
                  <a:pt x="71" y="19"/>
                  <a:pt x="71" y="19"/>
                  <a:pt x="71" y="19"/>
                </a:cubicBezTo>
                <a:cubicBezTo>
                  <a:pt x="70" y="21"/>
                  <a:pt x="68" y="22"/>
                  <a:pt x="66" y="22"/>
                </a:cubicBezTo>
                <a:cubicBezTo>
                  <a:pt x="65" y="22"/>
                  <a:pt x="65" y="22"/>
                  <a:pt x="64" y="21"/>
                </a:cubicBezTo>
                <a:cubicBezTo>
                  <a:pt x="61" y="20"/>
                  <a:pt x="60" y="17"/>
                  <a:pt x="62" y="14"/>
                </a:cubicBezTo>
                <a:close/>
                <a:moveTo>
                  <a:pt x="79" y="33"/>
                </a:moveTo>
                <a:cubicBezTo>
                  <a:pt x="77" y="31"/>
                  <a:pt x="77" y="28"/>
                  <a:pt x="79" y="26"/>
                </a:cubicBezTo>
                <a:cubicBezTo>
                  <a:pt x="90" y="15"/>
                  <a:pt x="90" y="15"/>
                  <a:pt x="90" y="15"/>
                </a:cubicBezTo>
                <a:cubicBezTo>
                  <a:pt x="92" y="13"/>
                  <a:pt x="95" y="13"/>
                  <a:pt x="97" y="15"/>
                </a:cubicBezTo>
                <a:cubicBezTo>
                  <a:pt x="99" y="17"/>
                  <a:pt x="99" y="21"/>
                  <a:pt x="97" y="23"/>
                </a:cubicBezTo>
                <a:cubicBezTo>
                  <a:pt x="87" y="33"/>
                  <a:pt x="87" y="33"/>
                  <a:pt x="87" y="33"/>
                </a:cubicBezTo>
                <a:cubicBezTo>
                  <a:pt x="86" y="34"/>
                  <a:pt x="84" y="35"/>
                  <a:pt x="83" y="35"/>
                </a:cubicBezTo>
                <a:cubicBezTo>
                  <a:pt x="82" y="35"/>
                  <a:pt x="80" y="34"/>
                  <a:pt x="79" y="33"/>
                </a:cubicBezTo>
                <a:close/>
                <a:moveTo>
                  <a:pt x="109" y="45"/>
                </a:moveTo>
                <a:cubicBezTo>
                  <a:pt x="98" y="51"/>
                  <a:pt x="98" y="51"/>
                  <a:pt x="98" y="51"/>
                </a:cubicBezTo>
                <a:cubicBezTo>
                  <a:pt x="98" y="51"/>
                  <a:pt x="97" y="52"/>
                  <a:pt x="96" y="52"/>
                </a:cubicBezTo>
                <a:cubicBezTo>
                  <a:pt x="94" y="52"/>
                  <a:pt x="92" y="51"/>
                  <a:pt x="91" y="49"/>
                </a:cubicBezTo>
                <a:cubicBezTo>
                  <a:pt x="90" y="46"/>
                  <a:pt x="90" y="43"/>
                  <a:pt x="93" y="41"/>
                </a:cubicBezTo>
                <a:cubicBezTo>
                  <a:pt x="104" y="36"/>
                  <a:pt x="104" y="36"/>
                  <a:pt x="104" y="36"/>
                </a:cubicBezTo>
                <a:cubicBezTo>
                  <a:pt x="106" y="34"/>
                  <a:pt x="109" y="35"/>
                  <a:pt x="111" y="38"/>
                </a:cubicBezTo>
                <a:cubicBezTo>
                  <a:pt x="112" y="40"/>
                  <a:pt x="111" y="44"/>
                  <a:pt x="109" y="4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7293995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Effect transition="in" filter="fade">
                                          <p:cBhvr>
                                            <p:cTn id="20" dur="1000"/>
                                            <p:tgtEl>
                                              <p:spTgt spid="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Effect transition="in" filter="fade">
                                          <p:cBhvr>
                                            <p:cTn id="25" dur="1000"/>
                                            <p:tgtEl>
                                              <p:spTgt spid="5"/>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Effect transition="in" filter="fade">
                                          <p:cBhvr>
                                            <p:cTn id="30" dur="1000"/>
                                            <p:tgtEl>
                                              <p:spTgt spid="6"/>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1000" fill="hold"/>
                                            <p:tgtEl>
                                              <p:spTgt spid="19"/>
                                            </p:tgtEl>
                                            <p:attrNameLst>
                                              <p:attrName>ppt_w</p:attrName>
                                            </p:attrNameLst>
                                          </p:cBhvr>
                                          <p:tavLst>
                                            <p:tav tm="0">
                                              <p:val>
                                                <p:fltVal val="0"/>
                                              </p:val>
                                            </p:tav>
                                            <p:tav tm="100000">
                                              <p:val>
                                                <p:strVal val="#ppt_w"/>
                                              </p:val>
                                            </p:tav>
                                          </p:tavLst>
                                        </p:anim>
                                        <p:anim calcmode="lin" valueType="num">
                                          <p:cBhvr>
                                            <p:cTn id="34" dur="1000" fill="hold"/>
                                            <p:tgtEl>
                                              <p:spTgt spid="19"/>
                                            </p:tgtEl>
                                            <p:attrNameLst>
                                              <p:attrName>ppt_h</p:attrName>
                                            </p:attrNameLst>
                                          </p:cBhvr>
                                          <p:tavLst>
                                            <p:tav tm="0">
                                              <p:val>
                                                <p:fltVal val="0"/>
                                              </p:val>
                                            </p:tav>
                                            <p:tav tm="100000">
                                              <p:val>
                                                <p:strVal val="#ppt_h"/>
                                              </p:val>
                                            </p:tav>
                                          </p:tavLst>
                                        </p:anim>
                                        <p:animEffect transition="in" filter="fade">
                                          <p:cBhvr>
                                            <p:cTn id="35" dur="1000"/>
                                            <p:tgtEl>
                                              <p:spTgt spid="19"/>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1000" fill="hold"/>
                                            <p:tgtEl>
                                              <p:spTgt spid="20"/>
                                            </p:tgtEl>
                                            <p:attrNameLst>
                                              <p:attrName>ppt_w</p:attrName>
                                            </p:attrNameLst>
                                          </p:cBhvr>
                                          <p:tavLst>
                                            <p:tav tm="0">
                                              <p:val>
                                                <p:fltVal val="0"/>
                                              </p:val>
                                            </p:tav>
                                            <p:tav tm="100000">
                                              <p:val>
                                                <p:strVal val="#ppt_w"/>
                                              </p:val>
                                            </p:tav>
                                          </p:tavLst>
                                        </p:anim>
                                        <p:anim calcmode="lin" valueType="num">
                                          <p:cBhvr>
                                            <p:cTn id="39" dur="1000" fill="hold"/>
                                            <p:tgtEl>
                                              <p:spTgt spid="20"/>
                                            </p:tgtEl>
                                            <p:attrNameLst>
                                              <p:attrName>ppt_h</p:attrName>
                                            </p:attrNameLst>
                                          </p:cBhvr>
                                          <p:tavLst>
                                            <p:tav tm="0">
                                              <p:val>
                                                <p:fltVal val="0"/>
                                              </p:val>
                                            </p:tav>
                                            <p:tav tm="100000">
                                              <p:val>
                                                <p:strVal val="#ppt_h"/>
                                              </p:val>
                                            </p:tav>
                                          </p:tavLst>
                                        </p:anim>
                                        <p:animEffect transition="in" filter="fade">
                                          <p:cBhvr>
                                            <p:cTn id="40" dur="1000"/>
                                            <p:tgtEl>
                                              <p:spTgt spid="20"/>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1000" fill="hold"/>
                                            <p:tgtEl>
                                              <p:spTgt spid="21"/>
                                            </p:tgtEl>
                                            <p:attrNameLst>
                                              <p:attrName>ppt_w</p:attrName>
                                            </p:attrNameLst>
                                          </p:cBhvr>
                                          <p:tavLst>
                                            <p:tav tm="0">
                                              <p:val>
                                                <p:fltVal val="0"/>
                                              </p:val>
                                            </p:tav>
                                            <p:tav tm="100000">
                                              <p:val>
                                                <p:strVal val="#ppt_w"/>
                                              </p:val>
                                            </p:tav>
                                          </p:tavLst>
                                        </p:anim>
                                        <p:anim calcmode="lin" valueType="num">
                                          <p:cBhvr>
                                            <p:cTn id="44" dur="1000" fill="hold"/>
                                            <p:tgtEl>
                                              <p:spTgt spid="21"/>
                                            </p:tgtEl>
                                            <p:attrNameLst>
                                              <p:attrName>ppt_h</p:attrName>
                                            </p:attrNameLst>
                                          </p:cBhvr>
                                          <p:tavLst>
                                            <p:tav tm="0">
                                              <p:val>
                                                <p:fltVal val="0"/>
                                              </p:val>
                                            </p:tav>
                                            <p:tav tm="100000">
                                              <p:val>
                                                <p:strVal val="#ppt_h"/>
                                              </p:val>
                                            </p:tav>
                                          </p:tavLst>
                                        </p:anim>
                                        <p:animEffect transition="in" filter="fade">
                                          <p:cBhvr>
                                            <p:cTn id="45" dur="1000"/>
                                            <p:tgtEl>
                                              <p:spTgt spid="21"/>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p:cTn id="48" dur="1000" fill="hold"/>
                                            <p:tgtEl>
                                              <p:spTgt spid="22"/>
                                            </p:tgtEl>
                                            <p:attrNameLst>
                                              <p:attrName>ppt_w</p:attrName>
                                            </p:attrNameLst>
                                          </p:cBhvr>
                                          <p:tavLst>
                                            <p:tav tm="0">
                                              <p:val>
                                                <p:fltVal val="0"/>
                                              </p:val>
                                            </p:tav>
                                            <p:tav tm="100000">
                                              <p:val>
                                                <p:strVal val="#ppt_w"/>
                                              </p:val>
                                            </p:tav>
                                          </p:tavLst>
                                        </p:anim>
                                        <p:anim calcmode="lin" valueType="num">
                                          <p:cBhvr>
                                            <p:cTn id="49" dur="1000" fill="hold"/>
                                            <p:tgtEl>
                                              <p:spTgt spid="22"/>
                                            </p:tgtEl>
                                            <p:attrNameLst>
                                              <p:attrName>ppt_h</p:attrName>
                                            </p:attrNameLst>
                                          </p:cBhvr>
                                          <p:tavLst>
                                            <p:tav tm="0">
                                              <p:val>
                                                <p:fltVal val="0"/>
                                              </p:val>
                                            </p:tav>
                                            <p:tav tm="100000">
                                              <p:val>
                                                <p:strVal val="#ppt_h"/>
                                              </p:val>
                                            </p:tav>
                                          </p:tavLst>
                                        </p:anim>
                                        <p:animEffect transition="in" filter="fade">
                                          <p:cBhvr>
                                            <p:cTn id="50" dur="1000"/>
                                            <p:tgtEl>
                                              <p:spTgt spid="22"/>
                                            </p:tgtEl>
                                          </p:cBhvr>
                                        </p:animEffect>
                                      </p:childTnLst>
                                    </p:cTn>
                                  </p:par>
                                </p:childTnLst>
                              </p:cTn>
                            </p:par>
                            <p:par>
                              <p:cTn id="51" fill="hold">
                                <p:stCondLst>
                                  <p:cond delay="1500"/>
                                </p:stCondLst>
                                <p:childTnLst>
                                  <p:par>
                                    <p:cTn id="52" presetID="2" presetClass="entr" presetSubtype="4" fill="hold" nodeType="afterEffect" p14:presetBounceEnd="20000">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14:bounceEnd="20000">
                                          <p:cBhvr additive="base">
                                            <p:cTn id="54" dur="500" fill="hold"/>
                                            <p:tgtEl>
                                              <p:spTgt spid="13"/>
                                            </p:tgtEl>
                                            <p:attrNameLst>
                                              <p:attrName>ppt_x</p:attrName>
                                            </p:attrNameLst>
                                          </p:cBhvr>
                                          <p:tavLst>
                                            <p:tav tm="0">
                                              <p:val>
                                                <p:strVal val="#ppt_x"/>
                                              </p:val>
                                            </p:tav>
                                            <p:tav tm="100000">
                                              <p:val>
                                                <p:strVal val="#ppt_x"/>
                                              </p:val>
                                            </p:tav>
                                          </p:tavLst>
                                        </p:anim>
                                        <p:anim calcmode="lin" valueType="num" p14:bounceEnd="20000">
                                          <p:cBhvr additive="base">
                                            <p:cTn id="55" dur="500" fill="hold"/>
                                            <p:tgtEl>
                                              <p:spTgt spid="13"/>
                                            </p:tgtEl>
                                            <p:attrNameLst>
                                              <p:attrName>ppt_y</p:attrName>
                                            </p:attrNameLst>
                                          </p:cBhvr>
                                          <p:tavLst>
                                            <p:tav tm="0">
                                              <p:val>
                                                <p:strVal val="1+#ppt_h/2"/>
                                              </p:val>
                                            </p:tav>
                                            <p:tav tm="100000">
                                              <p:val>
                                                <p:strVal val="#ppt_y"/>
                                              </p:val>
                                            </p:tav>
                                          </p:tavLst>
                                        </p:anim>
                                      </p:childTnLst>
                                    </p:cTn>
                                  </p:par>
                                </p:childTnLst>
                              </p:cTn>
                            </p:par>
                            <p:par>
                              <p:cTn id="56" fill="hold">
                                <p:stCondLst>
                                  <p:cond delay="2000"/>
                                </p:stCondLst>
                                <p:childTnLst>
                                  <p:par>
                                    <p:cTn id="57" presetID="2" presetClass="entr" presetSubtype="4" fill="hold" nodeType="afterEffect" p14:presetBounceEnd="20000">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14:bounceEnd="20000">
                                          <p:cBhvr additive="base">
                                            <p:cTn id="59" dur="500" fill="hold"/>
                                            <p:tgtEl>
                                              <p:spTgt spid="7"/>
                                            </p:tgtEl>
                                            <p:attrNameLst>
                                              <p:attrName>ppt_x</p:attrName>
                                            </p:attrNameLst>
                                          </p:cBhvr>
                                          <p:tavLst>
                                            <p:tav tm="0">
                                              <p:val>
                                                <p:strVal val="#ppt_x"/>
                                              </p:val>
                                            </p:tav>
                                            <p:tav tm="100000">
                                              <p:val>
                                                <p:strVal val="#ppt_x"/>
                                              </p:val>
                                            </p:tav>
                                          </p:tavLst>
                                        </p:anim>
                                        <p:anim calcmode="lin" valueType="num" p14:bounceEnd="20000">
                                          <p:cBhvr additive="base">
                                            <p:cTn id="60" dur="500" fill="hold"/>
                                            <p:tgtEl>
                                              <p:spTgt spid="7"/>
                                            </p:tgtEl>
                                            <p:attrNameLst>
                                              <p:attrName>ppt_y</p:attrName>
                                            </p:attrNameLst>
                                          </p:cBhvr>
                                          <p:tavLst>
                                            <p:tav tm="0">
                                              <p:val>
                                                <p:strVal val="1+#ppt_h/2"/>
                                              </p:val>
                                            </p:tav>
                                            <p:tav tm="100000">
                                              <p:val>
                                                <p:strVal val="#ppt_y"/>
                                              </p:val>
                                            </p:tav>
                                          </p:tavLst>
                                        </p:anim>
                                      </p:childTnLst>
                                    </p:cTn>
                                  </p:par>
                                </p:childTnLst>
                              </p:cTn>
                            </p:par>
                            <p:par>
                              <p:cTn id="61" fill="hold">
                                <p:stCondLst>
                                  <p:cond delay="2500"/>
                                </p:stCondLst>
                                <p:childTnLst>
                                  <p:par>
                                    <p:cTn id="62" presetID="2" presetClass="entr" presetSubtype="4" fill="hold" nodeType="afterEffect" p14:presetBounceEnd="20000">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14:bounceEnd="20000">
                                          <p:cBhvr additive="base">
                                            <p:cTn id="64" dur="500" fill="hold"/>
                                            <p:tgtEl>
                                              <p:spTgt spid="16"/>
                                            </p:tgtEl>
                                            <p:attrNameLst>
                                              <p:attrName>ppt_x</p:attrName>
                                            </p:attrNameLst>
                                          </p:cBhvr>
                                          <p:tavLst>
                                            <p:tav tm="0">
                                              <p:val>
                                                <p:strVal val="#ppt_x"/>
                                              </p:val>
                                            </p:tav>
                                            <p:tav tm="100000">
                                              <p:val>
                                                <p:strVal val="#ppt_x"/>
                                              </p:val>
                                            </p:tav>
                                          </p:tavLst>
                                        </p:anim>
                                        <p:anim calcmode="lin" valueType="num" p14:bounceEnd="20000">
                                          <p:cBhvr additive="base">
                                            <p:cTn id="65" dur="500" fill="hold"/>
                                            <p:tgtEl>
                                              <p:spTgt spid="16"/>
                                            </p:tgtEl>
                                            <p:attrNameLst>
                                              <p:attrName>ppt_y</p:attrName>
                                            </p:attrNameLst>
                                          </p:cBhvr>
                                          <p:tavLst>
                                            <p:tav tm="0">
                                              <p:val>
                                                <p:strVal val="1+#ppt_h/2"/>
                                              </p:val>
                                            </p:tav>
                                            <p:tav tm="100000">
                                              <p:val>
                                                <p:strVal val="#ppt_y"/>
                                              </p:val>
                                            </p:tav>
                                          </p:tavLst>
                                        </p:anim>
                                      </p:childTnLst>
                                    </p:cTn>
                                  </p:par>
                                </p:childTnLst>
                              </p:cTn>
                            </p:par>
                            <p:par>
                              <p:cTn id="66" fill="hold">
                                <p:stCondLst>
                                  <p:cond delay="3000"/>
                                </p:stCondLst>
                                <p:childTnLst>
                                  <p:par>
                                    <p:cTn id="67" presetID="2" presetClass="entr" presetSubtype="4" fill="hold" nodeType="afterEffect" p14:presetBounceEnd="20000">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14:bounceEnd="20000">
                                          <p:cBhvr additive="base">
                                            <p:cTn id="69" dur="500" fill="hold"/>
                                            <p:tgtEl>
                                              <p:spTgt spid="10"/>
                                            </p:tgtEl>
                                            <p:attrNameLst>
                                              <p:attrName>ppt_x</p:attrName>
                                            </p:attrNameLst>
                                          </p:cBhvr>
                                          <p:tavLst>
                                            <p:tav tm="0">
                                              <p:val>
                                                <p:strVal val="#ppt_x"/>
                                              </p:val>
                                            </p:tav>
                                            <p:tav tm="100000">
                                              <p:val>
                                                <p:strVal val="#ppt_x"/>
                                              </p:val>
                                            </p:tav>
                                          </p:tavLst>
                                        </p:anim>
                                        <p:anim calcmode="lin" valueType="num" p14:bounceEnd="20000">
                                          <p:cBhvr additive="base">
                                            <p:cTn id="7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19" grpId="0" animBg="1"/>
          <p:bldP spid="20" grpId="0" animBg="1"/>
          <p:bldP spid="21"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Effect transition="in" filter="fade">
                                          <p:cBhvr>
                                            <p:cTn id="20" dur="1000"/>
                                            <p:tgtEl>
                                              <p:spTgt spid="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Effect transition="in" filter="fade">
                                          <p:cBhvr>
                                            <p:cTn id="25" dur="1000"/>
                                            <p:tgtEl>
                                              <p:spTgt spid="5"/>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Effect transition="in" filter="fade">
                                          <p:cBhvr>
                                            <p:cTn id="30" dur="1000"/>
                                            <p:tgtEl>
                                              <p:spTgt spid="6"/>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1000" fill="hold"/>
                                            <p:tgtEl>
                                              <p:spTgt spid="19"/>
                                            </p:tgtEl>
                                            <p:attrNameLst>
                                              <p:attrName>ppt_w</p:attrName>
                                            </p:attrNameLst>
                                          </p:cBhvr>
                                          <p:tavLst>
                                            <p:tav tm="0">
                                              <p:val>
                                                <p:fltVal val="0"/>
                                              </p:val>
                                            </p:tav>
                                            <p:tav tm="100000">
                                              <p:val>
                                                <p:strVal val="#ppt_w"/>
                                              </p:val>
                                            </p:tav>
                                          </p:tavLst>
                                        </p:anim>
                                        <p:anim calcmode="lin" valueType="num">
                                          <p:cBhvr>
                                            <p:cTn id="34" dur="1000" fill="hold"/>
                                            <p:tgtEl>
                                              <p:spTgt spid="19"/>
                                            </p:tgtEl>
                                            <p:attrNameLst>
                                              <p:attrName>ppt_h</p:attrName>
                                            </p:attrNameLst>
                                          </p:cBhvr>
                                          <p:tavLst>
                                            <p:tav tm="0">
                                              <p:val>
                                                <p:fltVal val="0"/>
                                              </p:val>
                                            </p:tav>
                                            <p:tav tm="100000">
                                              <p:val>
                                                <p:strVal val="#ppt_h"/>
                                              </p:val>
                                            </p:tav>
                                          </p:tavLst>
                                        </p:anim>
                                        <p:animEffect transition="in" filter="fade">
                                          <p:cBhvr>
                                            <p:cTn id="35" dur="1000"/>
                                            <p:tgtEl>
                                              <p:spTgt spid="19"/>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1000" fill="hold"/>
                                            <p:tgtEl>
                                              <p:spTgt spid="20"/>
                                            </p:tgtEl>
                                            <p:attrNameLst>
                                              <p:attrName>ppt_w</p:attrName>
                                            </p:attrNameLst>
                                          </p:cBhvr>
                                          <p:tavLst>
                                            <p:tav tm="0">
                                              <p:val>
                                                <p:fltVal val="0"/>
                                              </p:val>
                                            </p:tav>
                                            <p:tav tm="100000">
                                              <p:val>
                                                <p:strVal val="#ppt_w"/>
                                              </p:val>
                                            </p:tav>
                                          </p:tavLst>
                                        </p:anim>
                                        <p:anim calcmode="lin" valueType="num">
                                          <p:cBhvr>
                                            <p:cTn id="39" dur="1000" fill="hold"/>
                                            <p:tgtEl>
                                              <p:spTgt spid="20"/>
                                            </p:tgtEl>
                                            <p:attrNameLst>
                                              <p:attrName>ppt_h</p:attrName>
                                            </p:attrNameLst>
                                          </p:cBhvr>
                                          <p:tavLst>
                                            <p:tav tm="0">
                                              <p:val>
                                                <p:fltVal val="0"/>
                                              </p:val>
                                            </p:tav>
                                            <p:tav tm="100000">
                                              <p:val>
                                                <p:strVal val="#ppt_h"/>
                                              </p:val>
                                            </p:tav>
                                          </p:tavLst>
                                        </p:anim>
                                        <p:animEffect transition="in" filter="fade">
                                          <p:cBhvr>
                                            <p:cTn id="40" dur="1000"/>
                                            <p:tgtEl>
                                              <p:spTgt spid="20"/>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p:cTn id="43" dur="1000" fill="hold"/>
                                            <p:tgtEl>
                                              <p:spTgt spid="21"/>
                                            </p:tgtEl>
                                            <p:attrNameLst>
                                              <p:attrName>ppt_w</p:attrName>
                                            </p:attrNameLst>
                                          </p:cBhvr>
                                          <p:tavLst>
                                            <p:tav tm="0">
                                              <p:val>
                                                <p:fltVal val="0"/>
                                              </p:val>
                                            </p:tav>
                                            <p:tav tm="100000">
                                              <p:val>
                                                <p:strVal val="#ppt_w"/>
                                              </p:val>
                                            </p:tav>
                                          </p:tavLst>
                                        </p:anim>
                                        <p:anim calcmode="lin" valueType="num">
                                          <p:cBhvr>
                                            <p:cTn id="44" dur="1000" fill="hold"/>
                                            <p:tgtEl>
                                              <p:spTgt spid="21"/>
                                            </p:tgtEl>
                                            <p:attrNameLst>
                                              <p:attrName>ppt_h</p:attrName>
                                            </p:attrNameLst>
                                          </p:cBhvr>
                                          <p:tavLst>
                                            <p:tav tm="0">
                                              <p:val>
                                                <p:fltVal val="0"/>
                                              </p:val>
                                            </p:tav>
                                            <p:tav tm="100000">
                                              <p:val>
                                                <p:strVal val="#ppt_h"/>
                                              </p:val>
                                            </p:tav>
                                          </p:tavLst>
                                        </p:anim>
                                        <p:animEffect transition="in" filter="fade">
                                          <p:cBhvr>
                                            <p:cTn id="45" dur="1000"/>
                                            <p:tgtEl>
                                              <p:spTgt spid="21"/>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p:cTn id="48" dur="1000" fill="hold"/>
                                            <p:tgtEl>
                                              <p:spTgt spid="22"/>
                                            </p:tgtEl>
                                            <p:attrNameLst>
                                              <p:attrName>ppt_w</p:attrName>
                                            </p:attrNameLst>
                                          </p:cBhvr>
                                          <p:tavLst>
                                            <p:tav tm="0">
                                              <p:val>
                                                <p:fltVal val="0"/>
                                              </p:val>
                                            </p:tav>
                                            <p:tav tm="100000">
                                              <p:val>
                                                <p:strVal val="#ppt_w"/>
                                              </p:val>
                                            </p:tav>
                                          </p:tavLst>
                                        </p:anim>
                                        <p:anim calcmode="lin" valueType="num">
                                          <p:cBhvr>
                                            <p:cTn id="49" dur="1000" fill="hold"/>
                                            <p:tgtEl>
                                              <p:spTgt spid="22"/>
                                            </p:tgtEl>
                                            <p:attrNameLst>
                                              <p:attrName>ppt_h</p:attrName>
                                            </p:attrNameLst>
                                          </p:cBhvr>
                                          <p:tavLst>
                                            <p:tav tm="0">
                                              <p:val>
                                                <p:fltVal val="0"/>
                                              </p:val>
                                            </p:tav>
                                            <p:tav tm="100000">
                                              <p:val>
                                                <p:strVal val="#ppt_h"/>
                                              </p:val>
                                            </p:tav>
                                          </p:tavLst>
                                        </p:anim>
                                        <p:animEffect transition="in" filter="fade">
                                          <p:cBhvr>
                                            <p:cTn id="50" dur="1000"/>
                                            <p:tgtEl>
                                              <p:spTgt spid="22"/>
                                            </p:tgtEl>
                                          </p:cBhvr>
                                        </p:animEffect>
                                      </p:childTnLst>
                                    </p:cTn>
                                  </p:par>
                                </p:childTnLst>
                              </p:cTn>
                            </p:par>
                            <p:par>
                              <p:cTn id="51" fill="hold">
                                <p:stCondLst>
                                  <p:cond delay="1500"/>
                                </p:stCondLst>
                                <p:childTnLst>
                                  <p:par>
                                    <p:cTn id="52" presetID="2" presetClass="entr" presetSubtype="4" fill="hold" nodeType="after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ppt_x"/>
                                              </p:val>
                                            </p:tav>
                                            <p:tav tm="100000">
                                              <p:val>
                                                <p:strVal val="#ppt_x"/>
                                              </p:val>
                                            </p:tav>
                                          </p:tavLst>
                                        </p:anim>
                                        <p:anim calcmode="lin" valueType="num">
                                          <p:cBhvr additive="base">
                                            <p:cTn id="55" dur="500" fill="hold"/>
                                            <p:tgtEl>
                                              <p:spTgt spid="13"/>
                                            </p:tgtEl>
                                            <p:attrNameLst>
                                              <p:attrName>ppt_y</p:attrName>
                                            </p:attrNameLst>
                                          </p:cBhvr>
                                          <p:tavLst>
                                            <p:tav tm="0">
                                              <p:val>
                                                <p:strVal val="1+#ppt_h/2"/>
                                              </p:val>
                                            </p:tav>
                                            <p:tav tm="100000">
                                              <p:val>
                                                <p:strVal val="#ppt_y"/>
                                              </p:val>
                                            </p:tav>
                                          </p:tavLst>
                                        </p:anim>
                                      </p:childTnLst>
                                    </p:cTn>
                                  </p:par>
                                </p:childTnLst>
                              </p:cTn>
                            </p:par>
                            <p:par>
                              <p:cTn id="56" fill="hold">
                                <p:stCondLst>
                                  <p:cond delay="2000"/>
                                </p:stCondLst>
                                <p:childTnLst>
                                  <p:par>
                                    <p:cTn id="57" presetID="2" presetClass="entr" presetSubtype="4" fill="hold" nodeType="after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500" fill="hold"/>
                                            <p:tgtEl>
                                              <p:spTgt spid="7"/>
                                            </p:tgtEl>
                                            <p:attrNameLst>
                                              <p:attrName>ppt_x</p:attrName>
                                            </p:attrNameLst>
                                          </p:cBhvr>
                                          <p:tavLst>
                                            <p:tav tm="0">
                                              <p:val>
                                                <p:strVal val="#ppt_x"/>
                                              </p:val>
                                            </p:tav>
                                            <p:tav tm="100000">
                                              <p:val>
                                                <p:strVal val="#ppt_x"/>
                                              </p:val>
                                            </p:tav>
                                          </p:tavLst>
                                        </p:anim>
                                        <p:anim calcmode="lin" valueType="num">
                                          <p:cBhvr additive="base">
                                            <p:cTn id="60" dur="500" fill="hold"/>
                                            <p:tgtEl>
                                              <p:spTgt spid="7"/>
                                            </p:tgtEl>
                                            <p:attrNameLst>
                                              <p:attrName>ppt_y</p:attrName>
                                            </p:attrNameLst>
                                          </p:cBhvr>
                                          <p:tavLst>
                                            <p:tav tm="0">
                                              <p:val>
                                                <p:strVal val="1+#ppt_h/2"/>
                                              </p:val>
                                            </p:tav>
                                            <p:tav tm="100000">
                                              <p:val>
                                                <p:strVal val="#ppt_y"/>
                                              </p:val>
                                            </p:tav>
                                          </p:tavLst>
                                        </p:anim>
                                      </p:childTnLst>
                                    </p:cTn>
                                  </p:par>
                                </p:childTnLst>
                              </p:cTn>
                            </p:par>
                            <p:par>
                              <p:cTn id="61" fill="hold">
                                <p:stCondLst>
                                  <p:cond delay="2500"/>
                                </p:stCondLst>
                                <p:childTnLst>
                                  <p:par>
                                    <p:cTn id="62" presetID="2" presetClass="entr" presetSubtype="4"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500" fill="hold"/>
                                            <p:tgtEl>
                                              <p:spTgt spid="16"/>
                                            </p:tgtEl>
                                            <p:attrNameLst>
                                              <p:attrName>ppt_x</p:attrName>
                                            </p:attrNameLst>
                                          </p:cBhvr>
                                          <p:tavLst>
                                            <p:tav tm="0">
                                              <p:val>
                                                <p:strVal val="#ppt_x"/>
                                              </p:val>
                                            </p:tav>
                                            <p:tav tm="100000">
                                              <p:val>
                                                <p:strVal val="#ppt_x"/>
                                              </p:val>
                                            </p:tav>
                                          </p:tavLst>
                                        </p:anim>
                                        <p:anim calcmode="lin" valueType="num">
                                          <p:cBhvr additive="base">
                                            <p:cTn id="65" dur="500" fill="hold"/>
                                            <p:tgtEl>
                                              <p:spTgt spid="16"/>
                                            </p:tgtEl>
                                            <p:attrNameLst>
                                              <p:attrName>ppt_y</p:attrName>
                                            </p:attrNameLst>
                                          </p:cBhvr>
                                          <p:tavLst>
                                            <p:tav tm="0">
                                              <p:val>
                                                <p:strVal val="1+#ppt_h/2"/>
                                              </p:val>
                                            </p:tav>
                                            <p:tav tm="100000">
                                              <p:val>
                                                <p:strVal val="#ppt_y"/>
                                              </p:val>
                                            </p:tav>
                                          </p:tavLst>
                                        </p:anim>
                                      </p:childTnLst>
                                    </p:cTn>
                                  </p:par>
                                </p:childTnLst>
                              </p:cTn>
                            </p:par>
                            <p:par>
                              <p:cTn id="66" fill="hold">
                                <p:stCondLst>
                                  <p:cond delay="3000"/>
                                </p:stCondLst>
                                <p:childTnLst>
                                  <p:par>
                                    <p:cTn id="67" presetID="2" presetClass="entr" presetSubtype="4" fill="hold" nodeType="afterEffect">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cBhvr additive="base">
                                            <p:cTn id="69" dur="500" fill="hold"/>
                                            <p:tgtEl>
                                              <p:spTgt spid="10"/>
                                            </p:tgtEl>
                                            <p:attrNameLst>
                                              <p:attrName>ppt_x</p:attrName>
                                            </p:attrNameLst>
                                          </p:cBhvr>
                                          <p:tavLst>
                                            <p:tav tm="0">
                                              <p:val>
                                                <p:strVal val="#ppt_x"/>
                                              </p:val>
                                            </p:tav>
                                            <p:tav tm="100000">
                                              <p:val>
                                                <p:strVal val="#ppt_x"/>
                                              </p:val>
                                            </p:tav>
                                          </p:tavLst>
                                        </p:anim>
                                        <p:anim calcmode="lin" valueType="num">
                                          <p:cBhvr additive="base">
                                            <p:cTn id="7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19" grpId="0" animBg="1"/>
          <p:bldP spid="20" grpId="0" animBg="1"/>
          <p:bldP spid="21" grpId="0" animBg="1"/>
          <p:bldP spid="22"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6366" y="696839"/>
            <a:ext cx="5979268" cy="673839"/>
          </a:xfrm>
          <a:prstGeom prst="rect">
            <a:avLst/>
          </a:prstGeom>
          <a:noFill/>
        </p:spPr>
        <p:txBody>
          <a:bodyPr wrap="square" rtlCol="0">
            <a:spAutoFit/>
          </a:bodyPr>
          <a:lstStyle/>
          <a:p>
            <a:pPr algn="ctr">
              <a:lnSpc>
                <a:spcPct val="130000"/>
              </a:lnSpc>
            </a:pPr>
            <a:r>
              <a:rPr lang="en-US" sz="3200" b="1" dirty="0">
                <a:latin typeface="+mj-lt"/>
              </a:rPr>
              <a:t>SUBTITLE ABOUT </a:t>
            </a:r>
            <a:r>
              <a:rPr lang="en-US" sz="3200" b="1" dirty="0">
                <a:solidFill>
                  <a:schemeClr val="accent1"/>
                </a:solidFill>
                <a:latin typeface="+mj-lt"/>
              </a:rPr>
              <a:t>SWOT</a:t>
            </a:r>
          </a:p>
        </p:txBody>
      </p:sp>
      <p:sp>
        <p:nvSpPr>
          <p:cNvPr id="44" name="Round Diagonal Corner Rectangle 43"/>
          <p:cNvSpPr/>
          <p:nvPr/>
        </p:nvSpPr>
        <p:spPr>
          <a:xfrm rot="2700000">
            <a:off x="4104521" y="3269954"/>
            <a:ext cx="1578153" cy="1578153"/>
          </a:xfrm>
          <a:prstGeom prst="round2Diag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Round Diagonal Corner Rectangle 44"/>
          <p:cNvSpPr/>
          <p:nvPr/>
        </p:nvSpPr>
        <p:spPr>
          <a:xfrm rot="2700000">
            <a:off x="5306923" y="4385877"/>
            <a:ext cx="1578153" cy="1578153"/>
          </a:xfrm>
          <a:prstGeom prst="round2Diag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Round Diagonal Corner Rectangle 45"/>
          <p:cNvSpPr/>
          <p:nvPr/>
        </p:nvSpPr>
        <p:spPr>
          <a:xfrm rot="2700000">
            <a:off x="5306923" y="2154030"/>
            <a:ext cx="1578153" cy="1578153"/>
          </a:xfrm>
          <a:prstGeom prst="round2Diag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Round Diagonal Corner Rectangle 46"/>
          <p:cNvSpPr/>
          <p:nvPr/>
        </p:nvSpPr>
        <p:spPr>
          <a:xfrm rot="2700000">
            <a:off x="6509326" y="3269954"/>
            <a:ext cx="1578153" cy="1578153"/>
          </a:xfrm>
          <a:prstGeom prst="round2Diag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8" name="Group 47"/>
          <p:cNvGrpSpPr/>
          <p:nvPr/>
        </p:nvGrpSpPr>
        <p:grpSpPr>
          <a:xfrm>
            <a:off x="5593010" y="3556040"/>
            <a:ext cx="1005981" cy="1005981"/>
            <a:chOff x="5339493" y="2672493"/>
            <a:chExt cx="1513016" cy="1513016"/>
          </a:xfrm>
          <a:solidFill>
            <a:schemeClr val="bg1"/>
          </a:solidFill>
        </p:grpSpPr>
        <p:sp>
          <p:nvSpPr>
            <p:cNvPr id="49" name="Round Diagonal Corner Rectangle 48"/>
            <p:cNvSpPr/>
            <p:nvPr/>
          </p:nvSpPr>
          <p:spPr>
            <a:xfrm rot="2700000">
              <a:off x="5339493" y="2672493"/>
              <a:ext cx="1513016" cy="1513016"/>
            </a:xfrm>
            <a:prstGeom prst="round2DiagRect">
              <a:avLst/>
            </a:prstGeom>
            <a:grpFill/>
            <a:ln>
              <a:noFill/>
            </a:ln>
            <a:effectLst>
              <a:outerShdw blurRad="203200" sx="111000" sy="111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p:cNvSpPr txBox="1"/>
            <p:nvPr/>
          </p:nvSpPr>
          <p:spPr>
            <a:xfrm>
              <a:off x="5531839" y="3198168"/>
              <a:ext cx="1128324" cy="555483"/>
            </a:xfrm>
            <a:prstGeom prst="rect">
              <a:avLst/>
            </a:prstGeom>
            <a:grpFill/>
          </p:spPr>
          <p:txBody>
            <a:bodyPr wrap="none" rtlCol="0">
              <a:spAutoFit/>
            </a:bodyPr>
            <a:lstStyle/>
            <a:p>
              <a:pPr algn="ctr"/>
              <a:r>
                <a:rPr lang="en-US" dirty="0"/>
                <a:t>SWOT</a:t>
              </a:r>
            </a:p>
          </p:txBody>
        </p:sp>
      </p:grpSp>
      <p:grpSp>
        <p:nvGrpSpPr>
          <p:cNvPr id="51" name="Group 50"/>
          <p:cNvGrpSpPr/>
          <p:nvPr/>
        </p:nvGrpSpPr>
        <p:grpSpPr>
          <a:xfrm>
            <a:off x="5920750" y="4923082"/>
            <a:ext cx="350498" cy="503742"/>
            <a:chOff x="9132888" y="2062163"/>
            <a:chExt cx="341312" cy="490537"/>
          </a:xfrm>
          <a:solidFill>
            <a:schemeClr val="bg1"/>
          </a:solidFill>
        </p:grpSpPr>
        <p:sp>
          <p:nvSpPr>
            <p:cNvPr id="52" name="Freeform 326"/>
            <p:cNvSpPr>
              <a:spLocks noEditPoints="1"/>
            </p:cNvSpPr>
            <p:nvPr/>
          </p:nvSpPr>
          <p:spPr bwMode="auto">
            <a:xfrm>
              <a:off x="9132888" y="2062163"/>
              <a:ext cx="341312" cy="490537"/>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4 w 88"/>
                <a:gd name="T15" fmla="*/ 109 h 128"/>
                <a:gd name="T16" fmla="*/ 35 w 88"/>
                <a:gd name="T17" fmla="*/ 111 h 128"/>
                <a:gd name="T18" fmla="*/ 32 w 88"/>
                <a:gd name="T19" fmla="*/ 104 h 128"/>
                <a:gd name="T20" fmla="*/ 32 w 88"/>
                <a:gd name="T21" fmla="*/ 103 h 128"/>
                <a:gd name="T22" fmla="*/ 57 w 88"/>
                <a:gd name="T23" fmla="*/ 100 h 128"/>
                <a:gd name="T24" fmla="*/ 56 w 88"/>
                <a:gd name="T25" fmla="*/ 104 h 128"/>
                <a:gd name="T26" fmla="*/ 54 w 88"/>
                <a:gd name="T27" fmla="*/ 109 h 128"/>
                <a:gd name="T28" fmla="*/ 31 w 88"/>
                <a:gd name="T29" fmla="*/ 100 h 128"/>
                <a:gd name="T30" fmla="*/ 28 w 88"/>
                <a:gd name="T31" fmla="*/ 92 h 128"/>
                <a:gd name="T32" fmla="*/ 60 w 88"/>
                <a:gd name="T33" fmla="*/ 92 h 128"/>
                <a:gd name="T34" fmla="*/ 58 w 88"/>
                <a:gd name="T35" fmla="*/ 96 h 128"/>
                <a:gd name="T36" fmla="*/ 31 w 88"/>
                <a:gd name="T37" fmla="*/ 100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5 w 88"/>
                <a:gd name="T49" fmla="*/ 84 h 128"/>
                <a:gd name="T50" fmla="*/ 19 w 88"/>
                <a:gd name="T51" fmla="*/ 71 h 128"/>
                <a:gd name="T52" fmla="*/ 8 w 88"/>
                <a:gd name="T53" fmla="*/ 44 h 128"/>
                <a:gd name="T54" fmla="*/ 44 w 88"/>
                <a:gd name="T55" fmla="*/ 8 h 128"/>
                <a:gd name="T56" fmla="*/ 80 w 88"/>
                <a:gd name="T57" fmla="*/ 44 h 128"/>
                <a:gd name="T58" fmla="*/ 69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20"/>
                    <a:pt x="0" y="44"/>
                  </a:cubicBezTo>
                  <a:cubicBezTo>
                    <a:pt x="0" y="60"/>
                    <a:pt x="15" y="77"/>
                    <a:pt x="20" y="92"/>
                  </a:cubicBezTo>
                  <a:cubicBezTo>
                    <a:pt x="28" y="115"/>
                    <a:pt x="27" y="128"/>
                    <a:pt x="44" y="128"/>
                  </a:cubicBezTo>
                  <a:cubicBezTo>
                    <a:pt x="61" y="128"/>
                    <a:pt x="60" y="115"/>
                    <a:pt x="68" y="92"/>
                  </a:cubicBezTo>
                  <a:cubicBezTo>
                    <a:pt x="73" y="77"/>
                    <a:pt x="88" y="60"/>
                    <a:pt x="88" y="44"/>
                  </a:cubicBezTo>
                  <a:cubicBezTo>
                    <a:pt x="88" y="20"/>
                    <a:pt x="68" y="0"/>
                    <a:pt x="44" y="0"/>
                  </a:cubicBezTo>
                  <a:close/>
                  <a:moveTo>
                    <a:pt x="54" y="109"/>
                  </a:moveTo>
                  <a:cubicBezTo>
                    <a:pt x="35" y="111"/>
                    <a:pt x="35" y="111"/>
                    <a:pt x="35" y="111"/>
                  </a:cubicBezTo>
                  <a:cubicBezTo>
                    <a:pt x="34" y="109"/>
                    <a:pt x="33" y="107"/>
                    <a:pt x="32" y="104"/>
                  </a:cubicBezTo>
                  <a:cubicBezTo>
                    <a:pt x="32" y="104"/>
                    <a:pt x="32" y="104"/>
                    <a:pt x="32" y="103"/>
                  </a:cubicBezTo>
                  <a:cubicBezTo>
                    <a:pt x="57" y="100"/>
                    <a:pt x="57" y="100"/>
                    <a:pt x="57" y="100"/>
                  </a:cubicBezTo>
                  <a:cubicBezTo>
                    <a:pt x="57" y="102"/>
                    <a:pt x="56" y="103"/>
                    <a:pt x="56" y="104"/>
                  </a:cubicBezTo>
                  <a:cubicBezTo>
                    <a:pt x="55" y="106"/>
                    <a:pt x="55" y="107"/>
                    <a:pt x="54" y="109"/>
                  </a:cubicBezTo>
                  <a:close/>
                  <a:moveTo>
                    <a:pt x="31" y="100"/>
                  </a:moveTo>
                  <a:cubicBezTo>
                    <a:pt x="30" y="97"/>
                    <a:pt x="29" y="95"/>
                    <a:pt x="28" y="92"/>
                  </a:cubicBezTo>
                  <a:cubicBezTo>
                    <a:pt x="60" y="92"/>
                    <a:pt x="60" y="92"/>
                    <a:pt x="60" y="92"/>
                  </a:cubicBezTo>
                  <a:cubicBezTo>
                    <a:pt x="59" y="93"/>
                    <a:pt x="59" y="95"/>
                    <a:pt x="58" y="96"/>
                  </a:cubicBezTo>
                  <a:lnTo>
                    <a:pt x="31" y="100"/>
                  </a:lnTo>
                  <a:close/>
                  <a:moveTo>
                    <a:pt x="44" y="120"/>
                  </a:moveTo>
                  <a:cubicBezTo>
                    <a:pt x="40" y="120"/>
                    <a:pt x="38" y="120"/>
                    <a:pt x="36" y="115"/>
                  </a:cubicBezTo>
                  <a:cubicBezTo>
                    <a:pt x="53" y="113"/>
                    <a:pt x="53" y="113"/>
                    <a:pt x="53" y="113"/>
                  </a:cubicBezTo>
                  <a:cubicBezTo>
                    <a:pt x="51" y="119"/>
                    <a:pt x="49" y="120"/>
                    <a:pt x="44" y="120"/>
                  </a:cubicBezTo>
                  <a:close/>
                  <a:moveTo>
                    <a:pt x="63" y="84"/>
                  </a:moveTo>
                  <a:cubicBezTo>
                    <a:pt x="25" y="84"/>
                    <a:pt x="25" y="84"/>
                    <a:pt x="25" y="84"/>
                  </a:cubicBezTo>
                  <a:cubicBezTo>
                    <a:pt x="23" y="80"/>
                    <a:pt x="21" y="75"/>
                    <a:pt x="19" y="71"/>
                  </a:cubicBezTo>
                  <a:cubicBezTo>
                    <a:pt x="13" y="62"/>
                    <a:pt x="8" y="52"/>
                    <a:pt x="8" y="44"/>
                  </a:cubicBezTo>
                  <a:cubicBezTo>
                    <a:pt x="8" y="24"/>
                    <a:pt x="24" y="8"/>
                    <a:pt x="44" y="8"/>
                  </a:cubicBezTo>
                  <a:cubicBezTo>
                    <a:pt x="64" y="8"/>
                    <a:pt x="80" y="24"/>
                    <a:pt x="80" y="44"/>
                  </a:cubicBezTo>
                  <a:cubicBezTo>
                    <a:pt x="80" y="52"/>
                    <a:pt x="75" y="62"/>
                    <a:pt x="69" y="71"/>
                  </a:cubicBezTo>
                  <a:cubicBezTo>
                    <a:pt x="67" y="75"/>
                    <a:pt x="65" y="80"/>
                    <a:pt x="63"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3" name="Freeform 327"/>
            <p:cNvSpPr>
              <a:spLocks/>
            </p:cNvSpPr>
            <p:nvPr/>
          </p:nvSpPr>
          <p:spPr bwMode="auto">
            <a:xfrm>
              <a:off x="9209088" y="2138363"/>
              <a:ext cx="101600" cy="100012"/>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54" name="Group 53"/>
          <p:cNvGrpSpPr/>
          <p:nvPr/>
        </p:nvGrpSpPr>
        <p:grpSpPr>
          <a:xfrm>
            <a:off x="4603961" y="3770343"/>
            <a:ext cx="579272" cy="577374"/>
            <a:chOff x="3959225" y="5064125"/>
            <a:chExt cx="484188" cy="482601"/>
          </a:xfrm>
          <a:solidFill>
            <a:schemeClr val="bg1"/>
          </a:solidFill>
        </p:grpSpPr>
        <p:sp>
          <p:nvSpPr>
            <p:cNvPr id="55" name="Freeform 333"/>
            <p:cNvSpPr>
              <a:spLocks noEditPoints="1"/>
            </p:cNvSpPr>
            <p:nvPr/>
          </p:nvSpPr>
          <p:spPr bwMode="auto">
            <a:xfrm>
              <a:off x="3959225" y="5110163"/>
              <a:ext cx="442913" cy="436563"/>
            </a:xfrm>
            <a:custGeom>
              <a:avLst/>
              <a:gdLst>
                <a:gd name="T0" fmla="*/ 84 w 118"/>
                <a:gd name="T1" fmla="*/ 3 h 116"/>
                <a:gd name="T2" fmla="*/ 77 w 118"/>
                <a:gd name="T3" fmla="*/ 0 h 116"/>
                <a:gd name="T4" fmla="*/ 70 w 118"/>
                <a:gd name="T5" fmla="*/ 3 h 116"/>
                <a:gd name="T6" fmla="*/ 64 w 118"/>
                <a:gd name="T7" fmla="*/ 9 h 116"/>
                <a:gd name="T8" fmla="*/ 61 w 118"/>
                <a:gd name="T9" fmla="*/ 16 h 116"/>
                <a:gd name="T10" fmla="*/ 62 w 118"/>
                <a:gd name="T11" fmla="*/ 21 h 116"/>
                <a:gd name="T12" fmla="*/ 8 w 118"/>
                <a:gd name="T13" fmla="*/ 43 h 116"/>
                <a:gd name="T14" fmla="*/ 1 w 118"/>
                <a:gd name="T15" fmla="*/ 51 h 116"/>
                <a:gd name="T16" fmla="*/ 5 w 118"/>
                <a:gd name="T17" fmla="*/ 62 h 116"/>
                <a:gd name="T18" fmla="*/ 55 w 118"/>
                <a:gd name="T19" fmla="*/ 112 h 116"/>
                <a:gd name="T20" fmla="*/ 64 w 118"/>
                <a:gd name="T21" fmla="*/ 116 h 116"/>
                <a:gd name="T22" fmla="*/ 64 w 118"/>
                <a:gd name="T23" fmla="*/ 116 h 116"/>
                <a:gd name="T24" fmla="*/ 66 w 118"/>
                <a:gd name="T25" fmla="*/ 116 h 116"/>
                <a:gd name="T26" fmla="*/ 75 w 118"/>
                <a:gd name="T27" fmla="*/ 108 h 116"/>
                <a:gd name="T28" fmla="*/ 96 w 118"/>
                <a:gd name="T29" fmla="*/ 55 h 116"/>
                <a:gd name="T30" fmla="*/ 102 w 118"/>
                <a:gd name="T31" fmla="*/ 57 h 116"/>
                <a:gd name="T32" fmla="*/ 109 w 118"/>
                <a:gd name="T33" fmla="*/ 54 h 116"/>
                <a:gd name="T34" fmla="*/ 115 w 118"/>
                <a:gd name="T35" fmla="*/ 48 h 116"/>
                <a:gd name="T36" fmla="*/ 118 w 118"/>
                <a:gd name="T37" fmla="*/ 41 h 116"/>
                <a:gd name="T38" fmla="*/ 115 w 118"/>
                <a:gd name="T39" fmla="*/ 34 h 116"/>
                <a:gd name="T40" fmla="*/ 84 w 118"/>
                <a:gd name="T41" fmla="*/ 3 h 116"/>
                <a:gd name="T42" fmla="*/ 68 w 118"/>
                <a:gd name="T43" fmla="*/ 105 h 116"/>
                <a:gd name="T44" fmla="*/ 65 w 118"/>
                <a:gd name="T45" fmla="*/ 108 h 116"/>
                <a:gd name="T46" fmla="*/ 64 w 118"/>
                <a:gd name="T47" fmla="*/ 108 h 116"/>
                <a:gd name="T48" fmla="*/ 61 w 118"/>
                <a:gd name="T49" fmla="*/ 107 h 116"/>
                <a:gd name="T50" fmla="*/ 10 w 118"/>
                <a:gd name="T51" fmla="*/ 56 h 116"/>
                <a:gd name="T52" fmla="*/ 9 w 118"/>
                <a:gd name="T53" fmla="*/ 53 h 116"/>
                <a:gd name="T54" fmla="*/ 11 w 118"/>
                <a:gd name="T55" fmla="*/ 50 h 116"/>
                <a:gd name="T56" fmla="*/ 36 w 118"/>
                <a:gd name="T57" fmla="*/ 40 h 116"/>
                <a:gd name="T58" fmla="*/ 87 w 118"/>
                <a:gd name="T59" fmla="*/ 58 h 116"/>
                <a:gd name="T60" fmla="*/ 68 w 118"/>
                <a:gd name="T61" fmla="*/ 105 h 116"/>
                <a:gd name="T62" fmla="*/ 109 w 118"/>
                <a:gd name="T63" fmla="*/ 42 h 116"/>
                <a:gd name="T64" fmla="*/ 103 w 118"/>
                <a:gd name="T65" fmla="*/ 48 h 116"/>
                <a:gd name="T66" fmla="*/ 100 w 118"/>
                <a:gd name="T67" fmla="*/ 48 h 116"/>
                <a:gd name="T68" fmla="*/ 93 w 118"/>
                <a:gd name="T69" fmla="*/ 41 h 116"/>
                <a:gd name="T70" fmla="*/ 88 w 118"/>
                <a:gd name="T71" fmla="*/ 55 h 116"/>
                <a:gd name="T72" fmla="*/ 88 w 118"/>
                <a:gd name="T73" fmla="*/ 54 h 116"/>
                <a:gd name="T74" fmla="*/ 53 w 118"/>
                <a:gd name="T75" fmla="*/ 39 h 116"/>
                <a:gd name="T76" fmla="*/ 42 w 118"/>
                <a:gd name="T77" fmla="*/ 38 h 116"/>
                <a:gd name="T78" fmla="*/ 76 w 118"/>
                <a:gd name="T79" fmla="*/ 24 h 116"/>
                <a:gd name="T80" fmla="*/ 70 w 118"/>
                <a:gd name="T81" fmla="*/ 17 h 116"/>
                <a:gd name="T82" fmla="*/ 70 w 118"/>
                <a:gd name="T83" fmla="*/ 14 h 116"/>
                <a:gd name="T84" fmla="*/ 75 w 118"/>
                <a:gd name="T85" fmla="*/ 9 h 116"/>
                <a:gd name="T86" fmla="*/ 78 w 118"/>
                <a:gd name="T87" fmla="*/ 9 h 116"/>
                <a:gd name="T88" fmla="*/ 109 w 118"/>
                <a:gd name="T89" fmla="*/ 39 h 116"/>
                <a:gd name="T90" fmla="*/ 109 w 118"/>
                <a:gd name="T91" fmla="*/ 4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116">
                  <a:moveTo>
                    <a:pt x="84" y="3"/>
                  </a:moveTo>
                  <a:cubicBezTo>
                    <a:pt x="82" y="1"/>
                    <a:pt x="79" y="0"/>
                    <a:pt x="77" y="0"/>
                  </a:cubicBezTo>
                  <a:cubicBezTo>
                    <a:pt x="74" y="0"/>
                    <a:pt x="71" y="1"/>
                    <a:pt x="70" y="3"/>
                  </a:cubicBezTo>
                  <a:cubicBezTo>
                    <a:pt x="64" y="9"/>
                    <a:pt x="64" y="9"/>
                    <a:pt x="64" y="9"/>
                  </a:cubicBezTo>
                  <a:cubicBezTo>
                    <a:pt x="62" y="10"/>
                    <a:pt x="61" y="13"/>
                    <a:pt x="61" y="16"/>
                  </a:cubicBezTo>
                  <a:cubicBezTo>
                    <a:pt x="61" y="18"/>
                    <a:pt x="62" y="19"/>
                    <a:pt x="62" y="21"/>
                  </a:cubicBezTo>
                  <a:cubicBezTo>
                    <a:pt x="8" y="43"/>
                    <a:pt x="8" y="43"/>
                    <a:pt x="8" y="43"/>
                  </a:cubicBezTo>
                  <a:cubicBezTo>
                    <a:pt x="5" y="44"/>
                    <a:pt x="2" y="48"/>
                    <a:pt x="1" y="51"/>
                  </a:cubicBezTo>
                  <a:cubicBezTo>
                    <a:pt x="0" y="55"/>
                    <a:pt x="2" y="59"/>
                    <a:pt x="5" y="62"/>
                  </a:cubicBezTo>
                  <a:cubicBezTo>
                    <a:pt x="55" y="112"/>
                    <a:pt x="55" y="112"/>
                    <a:pt x="55" y="112"/>
                  </a:cubicBezTo>
                  <a:cubicBezTo>
                    <a:pt x="58" y="115"/>
                    <a:pt x="61" y="116"/>
                    <a:pt x="64" y="116"/>
                  </a:cubicBezTo>
                  <a:cubicBezTo>
                    <a:pt x="64" y="116"/>
                    <a:pt x="64" y="116"/>
                    <a:pt x="64" y="116"/>
                  </a:cubicBezTo>
                  <a:cubicBezTo>
                    <a:pt x="65" y="116"/>
                    <a:pt x="66" y="116"/>
                    <a:pt x="66" y="116"/>
                  </a:cubicBezTo>
                  <a:cubicBezTo>
                    <a:pt x="70" y="115"/>
                    <a:pt x="74" y="112"/>
                    <a:pt x="75" y="108"/>
                  </a:cubicBezTo>
                  <a:cubicBezTo>
                    <a:pt x="96" y="55"/>
                    <a:pt x="96" y="55"/>
                    <a:pt x="96" y="55"/>
                  </a:cubicBezTo>
                  <a:cubicBezTo>
                    <a:pt x="98" y="56"/>
                    <a:pt x="100" y="57"/>
                    <a:pt x="102" y="57"/>
                  </a:cubicBezTo>
                  <a:cubicBezTo>
                    <a:pt x="105" y="57"/>
                    <a:pt x="107" y="56"/>
                    <a:pt x="109" y="54"/>
                  </a:cubicBezTo>
                  <a:cubicBezTo>
                    <a:pt x="115" y="48"/>
                    <a:pt x="115" y="48"/>
                    <a:pt x="115" y="48"/>
                  </a:cubicBezTo>
                  <a:cubicBezTo>
                    <a:pt x="117" y="46"/>
                    <a:pt x="118" y="44"/>
                    <a:pt x="118" y="41"/>
                  </a:cubicBezTo>
                  <a:cubicBezTo>
                    <a:pt x="118" y="38"/>
                    <a:pt x="117" y="36"/>
                    <a:pt x="115" y="34"/>
                  </a:cubicBezTo>
                  <a:lnTo>
                    <a:pt x="84" y="3"/>
                  </a:lnTo>
                  <a:close/>
                  <a:moveTo>
                    <a:pt x="68" y="105"/>
                  </a:moveTo>
                  <a:cubicBezTo>
                    <a:pt x="67" y="107"/>
                    <a:pt x="66" y="108"/>
                    <a:pt x="65" y="108"/>
                  </a:cubicBezTo>
                  <a:cubicBezTo>
                    <a:pt x="64" y="108"/>
                    <a:pt x="64" y="108"/>
                    <a:pt x="64" y="108"/>
                  </a:cubicBezTo>
                  <a:cubicBezTo>
                    <a:pt x="63" y="108"/>
                    <a:pt x="62" y="108"/>
                    <a:pt x="61" y="107"/>
                  </a:cubicBezTo>
                  <a:cubicBezTo>
                    <a:pt x="10" y="56"/>
                    <a:pt x="10" y="56"/>
                    <a:pt x="10" y="56"/>
                  </a:cubicBezTo>
                  <a:cubicBezTo>
                    <a:pt x="9" y="56"/>
                    <a:pt x="9" y="54"/>
                    <a:pt x="9" y="53"/>
                  </a:cubicBezTo>
                  <a:cubicBezTo>
                    <a:pt x="9" y="52"/>
                    <a:pt x="10" y="51"/>
                    <a:pt x="11" y="50"/>
                  </a:cubicBezTo>
                  <a:cubicBezTo>
                    <a:pt x="36" y="40"/>
                    <a:pt x="36" y="40"/>
                    <a:pt x="36" y="40"/>
                  </a:cubicBezTo>
                  <a:cubicBezTo>
                    <a:pt x="53" y="46"/>
                    <a:pt x="70" y="40"/>
                    <a:pt x="87" y="58"/>
                  </a:cubicBezTo>
                  <a:lnTo>
                    <a:pt x="68" y="105"/>
                  </a:lnTo>
                  <a:close/>
                  <a:moveTo>
                    <a:pt x="109" y="42"/>
                  </a:moveTo>
                  <a:cubicBezTo>
                    <a:pt x="103" y="48"/>
                    <a:pt x="103" y="48"/>
                    <a:pt x="103" y="48"/>
                  </a:cubicBezTo>
                  <a:cubicBezTo>
                    <a:pt x="103" y="49"/>
                    <a:pt x="101" y="49"/>
                    <a:pt x="100" y="48"/>
                  </a:cubicBezTo>
                  <a:cubicBezTo>
                    <a:pt x="93" y="41"/>
                    <a:pt x="93" y="41"/>
                    <a:pt x="93" y="41"/>
                  </a:cubicBezTo>
                  <a:cubicBezTo>
                    <a:pt x="88" y="55"/>
                    <a:pt x="88" y="55"/>
                    <a:pt x="88" y="55"/>
                  </a:cubicBezTo>
                  <a:cubicBezTo>
                    <a:pt x="88" y="54"/>
                    <a:pt x="88" y="54"/>
                    <a:pt x="88" y="54"/>
                  </a:cubicBezTo>
                  <a:cubicBezTo>
                    <a:pt x="76" y="42"/>
                    <a:pt x="64" y="41"/>
                    <a:pt x="53" y="39"/>
                  </a:cubicBezTo>
                  <a:cubicBezTo>
                    <a:pt x="49" y="39"/>
                    <a:pt x="46" y="38"/>
                    <a:pt x="42" y="38"/>
                  </a:cubicBezTo>
                  <a:cubicBezTo>
                    <a:pt x="76" y="24"/>
                    <a:pt x="76" y="24"/>
                    <a:pt x="76" y="24"/>
                  </a:cubicBezTo>
                  <a:cubicBezTo>
                    <a:pt x="70" y="17"/>
                    <a:pt x="70" y="17"/>
                    <a:pt x="70" y="17"/>
                  </a:cubicBezTo>
                  <a:cubicBezTo>
                    <a:pt x="69" y="16"/>
                    <a:pt x="69" y="15"/>
                    <a:pt x="70" y="14"/>
                  </a:cubicBezTo>
                  <a:cubicBezTo>
                    <a:pt x="75" y="9"/>
                    <a:pt x="75" y="9"/>
                    <a:pt x="75" y="9"/>
                  </a:cubicBezTo>
                  <a:cubicBezTo>
                    <a:pt x="76" y="8"/>
                    <a:pt x="77" y="8"/>
                    <a:pt x="78" y="9"/>
                  </a:cubicBezTo>
                  <a:cubicBezTo>
                    <a:pt x="109" y="39"/>
                    <a:pt x="109" y="39"/>
                    <a:pt x="109" y="39"/>
                  </a:cubicBezTo>
                  <a:cubicBezTo>
                    <a:pt x="110" y="40"/>
                    <a:pt x="110" y="42"/>
                    <a:pt x="109"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6" name="Freeform 334"/>
            <p:cNvSpPr>
              <a:spLocks noEditPoints="1"/>
            </p:cNvSpPr>
            <p:nvPr/>
          </p:nvSpPr>
          <p:spPr bwMode="auto">
            <a:xfrm>
              <a:off x="4173538" y="5305425"/>
              <a:ext cx="74613" cy="74613"/>
            </a:xfrm>
            <a:custGeom>
              <a:avLst/>
              <a:gdLst>
                <a:gd name="T0" fmla="*/ 10 w 20"/>
                <a:gd name="T1" fmla="*/ 20 h 20"/>
                <a:gd name="T2" fmla="*/ 20 w 20"/>
                <a:gd name="T3" fmla="*/ 10 h 20"/>
                <a:gd name="T4" fmla="*/ 10 w 20"/>
                <a:gd name="T5" fmla="*/ 0 h 20"/>
                <a:gd name="T6" fmla="*/ 0 w 20"/>
                <a:gd name="T7" fmla="*/ 10 h 20"/>
                <a:gd name="T8" fmla="*/ 10 w 20"/>
                <a:gd name="T9" fmla="*/ 20 h 20"/>
                <a:gd name="T10" fmla="*/ 10 w 20"/>
                <a:gd name="T11" fmla="*/ 4 h 20"/>
                <a:gd name="T12" fmla="*/ 16 w 20"/>
                <a:gd name="T13" fmla="*/ 10 h 20"/>
                <a:gd name="T14" fmla="*/ 10 w 20"/>
                <a:gd name="T15" fmla="*/ 16 h 20"/>
                <a:gd name="T16" fmla="*/ 4 w 20"/>
                <a:gd name="T17" fmla="*/ 10 h 20"/>
                <a:gd name="T18" fmla="*/ 10 w 20"/>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16" y="20"/>
                    <a:pt x="20" y="16"/>
                    <a:pt x="20" y="10"/>
                  </a:cubicBezTo>
                  <a:cubicBezTo>
                    <a:pt x="20" y="4"/>
                    <a:pt x="16" y="0"/>
                    <a:pt x="10" y="0"/>
                  </a:cubicBezTo>
                  <a:cubicBezTo>
                    <a:pt x="4" y="0"/>
                    <a:pt x="0" y="4"/>
                    <a:pt x="0" y="10"/>
                  </a:cubicBezTo>
                  <a:cubicBezTo>
                    <a:pt x="0" y="16"/>
                    <a:pt x="4" y="20"/>
                    <a:pt x="10" y="20"/>
                  </a:cubicBezTo>
                  <a:close/>
                  <a:moveTo>
                    <a:pt x="10" y="4"/>
                  </a:moveTo>
                  <a:cubicBezTo>
                    <a:pt x="13" y="4"/>
                    <a:pt x="16" y="7"/>
                    <a:pt x="16" y="10"/>
                  </a:cubicBezTo>
                  <a:cubicBezTo>
                    <a:pt x="16" y="13"/>
                    <a:pt x="13" y="16"/>
                    <a:pt x="10" y="16"/>
                  </a:cubicBezTo>
                  <a:cubicBezTo>
                    <a:pt x="7" y="16"/>
                    <a:pt x="4" y="13"/>
                    <a:pt x="4" y="10"/>
                  </a:cubicBezTo>
                  <a:cubicBezTo>
                    <a:pt x="4" y="7"/>
                    <a:pt x="7" y="4"/>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7" name="Freeform 335"/>
            <p:cNvSpPr>
              <a:spLocks noEditPoints="1"/>
            </p:cNvSpPr>
            <p:nvPr/>
          </p:nvSpPr>
          <p:spPr bwMode="auto">
            <a:xfrm>
              <a:off x="4368800" y="5064125"/>
              <a:ext cx="74613" cy="76200"/>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8" name="Freeform 336"/>
            <p:cNvSpPr>
              <a:spLocks noEditPoints="1"/>
            </p:cNvSpPr>
            <p:nvPr/>
          </p:nvSpPr>
          <p:spPr bwMode="auto">
            <a:xfrm>
              <a:off x="4083050" y="5289550"/>
              <a:ext cx="60325" cy="60325"/>
            </a:xfrm>
            <a:custGeom>
              <a:avLst/>
              <a:gdLst>
                <a:gd name="T0" fmla="*/ 0 w 16"/>
                <a:gd name="T1" fmla="*/ 8 h 16"/>
                <a:gd name="T2" fmla="*/ 8 w 16"/>
                <a:gd name="T3" fmla="*/ 16 h 16"/>
                <a:gd name="T4" fmla="*/ 16 w 16"/>
                <a:gd name="T5" fmla="*/ 8 h 16"/>
                <a:gd name="T6" fmla="*/ 8 w 16"/>
                <a:gd name="T7" fmla="*/ 0 h 16"/>
                <a:gd name="T8" fmla="*/ 0 w 16"/>
                <a:gd name="T9" fmla="*/ 8 h 16"/>
                <a:gd name="T10" fmla="*/ 8 w 16"/>
                <a:gd name="T11" fmla="*/ 4 h 16"/>
                <a:gd name="T12" fmla="*/ 12 w 16"/>
                <a:gd name="T13" fmla="*/ 8 h 16"/>
                <a:gd name="T14" fmla="*/ 8 w 16"/>
                <a:gd name="T15" fmla="*/ 12 h 16"/>
                <a:gd name="T16" fmla="*/ 4 w 16"/>
                <a:gd name="T17" fmla="*/ 8 h 16"/>
                <a:gd name="T18" fmla="*/ 8 w 16"/>
                <a:gd name="T1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0" y="8"/>
                  </a:moveTo>
                  <a:cubicBezTo>
                    <a:pt x="0" y="12"/>
                    <a:pt x="4" y="16"/>
                    <a:pt x="8" y="16"/>
                  </a:cubicBezTo>
                  <a:cubicBezTo>
                    <a:pt x="12" y="16"/>
                    <a:pt x="16" y="12"/>
                    <a:pt x="16" y="8"/>
                  </a:cubicBezTo>
                  <a:cubicBezTo>
                    <a:pt x="16" y="4"/>
                    <a:pt x="12" y="0"/>
                    <a:pt x="8" y="0"/>
                  </a:cubicBezTo>
                  <a:cubicBezTo>
                    <a:pt x="4" y="0"/>
                    <a:pt x="0" y="4"/>
                    <a:pt x="0" y="8"/>
                  </a:cubicBezTo>
                  <a:close/>
                  <a:moveTo>
                    <a:pt x="8" y="4"/>
                  </a:moveTo>
                  <a:cubicBezTo>
                    <a:pt x="10" y="4"/>
                    <a:pt x="12" y="6"/>
                    <a:pt x="12" y="8"/>
                  </a:cubicBezTo>
                  <a:cubicBezTo>
                    <a:pt x="12" y="10"/>
                    <a:pt x="10" y="12"/>
                    <a:pt x="8" y="12"/>
                  </a:cubicBezTo>
                  <a:cubicBezTo>
                    <a:pt x="6" y="12"/>
                    <a:pt x="4" y="10"/>
                    <a:pt x="4" y="8"/>
                  </a:cubicBezTo>
                  <a:cubicBezTo>
                    <a:pt x="4" y="6"/>
                    <a:pt x="6" y="4"/>
                    <a:pt x="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9" name="Oval 337"/>
            <p:cNvSpPr>
              <a:spLocks noChangeArrowheads="1"/>
            </p:cNvSpPr>
            <p:nvPr/>
          </p:nvSpPr>
          <p:spPr bwMode="auto">
            <a:xfrm>
              <a:off x="4143375" y="5395913"/>
              <a:ext cx="30163"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0" name="Oval 338"/>
            <p:cNvSpPr>
              <a:spLocks noChangeArrowheads="1"/>
            </p:cNvSpPr>
            <p:nvPr/>
          </p:nvSpPr>
          <p:spPr bwMode="auto">
            <a:xfrm>
              <a:off x="4384675" y="5170488"/>
              <a:ext cx="30163"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61" name="Group 60"/>
          <p:cNvGrpSpPr/>
          <p:nvPr/>
        </p:nvGrpSpPr>
        <p:grpSpPr>
          <a:xfrm>
            <a:off x="7100880" y="3771293"/>
            <a:ext cx="395044" cy="575474"/>
            <a:chOff x="7902575" y="3140075"/>
            <a:chExt cx="330200" cy="481013"/>
          </a:xfrm>
          <a:solidFill>
            <a:schemeClr val="bg1"/>
          </a:solidFill>
        </p:grpSpPr>
        <p:sp>
          <p:nvSpPr>
            <p:cNvPr id="62" name="Oval 339"/>
            <p:cNvSpPr>
              <a:spLocks noChangeArrowheads="1"/>
            </p:cNvSpPr>
            <p:nvPr/>
          </p:nvSpPr>
          <p:spPr bwMode="auto">
            <a:xfrm>
              <a:off x="8037513" y="3275013"/>
              <a:ext cx="30163"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3" name="Oval 340"/>
            <p:cNvSpPr>
              <a:spLocks noChangeArrowheads="1"/>
            </p:cNvSpPr>
            <p:nvPr/>
          </p:nvSpPr>
          <p:spPr bwMode="auto">
            <a:xfrm>
              <a:off x="8037513" y="3454400"/>
              <a:ext cx="30163"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4" name="Oval 341"/>
            <p:cNvSpPr>
              <a:spLocks noChangeArrowheads="1"/>
            </p:cNvSpPr>
            <p:nvPr/>
          </p:nvSpPr>
          <p:spPr bwMode="auto">
            <a:xfrm>
              <a:off x="7947025" y="3365500"/>
              <a:ext cx="30163"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5" name="Oval 342"/>
            <p:cNvSpPr>
              <a:spLocks noChangeArrowheads="1"/>
            </p:cNvSpPr>
            <p:nvPr/>
          </p:nvSpPr>
          <p:spPr bwMode="auto">
            <a:xfrm>
              <a:off x="8128000" y="3365500"/>
              <a:ext cx="30163"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6" name="Freeform 343"/>
            <p:cNvSpPr>
              <a:spLocks/>
            </p:cNvSpPr>
            <p:nvPr/>
          </p:nvSpPr>
          <p:spPr bwMode="auto">
            <a:xfrm>
              <a:off x="7974013" y="3429000"/>
              <a:ext cx="30163" cy="30163"/>
            </a:xfrm>
            <a:custGeom>
              <a:avLst/>
              <a:gdLst>
                <a:gd name="T0" fmla="*/ 1 w 8"/>
                <a:gd name="T1" fmla="*/ 1 h 8"/>
                <a:gd name="T2" fmla="*/ 1 w 8"/>
                <a:gd name="T3" fmla="*/ 7 h 8"/>
                <a:gd name="T4" fmla="*/ 7 w 8"/>
                <a:gd name="T5" fmla="*/ 7 h 8"/>
                <a:gd name="T6" fmla="*/ 7 w 8"/>
                <a:gd name="T7" fmla="*/ 1 h 8"/>
                <a:gd name="T8" fmla="*/ 1 w 8"/>
                <a:gd name="T9" fmla="*/ 1 h 8"/>
              </a:gdLst>
              <a:ahLst/>
              <a:cxnLst>
                <a:cxn ang="0">
                  <a:pos x="T0" y="T1"/>
                </a:cxn>
                <a:cxn ang="0">
                  <a:pos x="T2" y="T3"/>
                </a:cxn>
                <a:cxn ang="0">
                  <a:pos x="T4" y="T5"/>
                </a:cxn>
                <a:cxn ang="0">
                  <a:pos x="T6" y="T7"/>
                </a:cxn>
                <a:cxn ang="0">
                  <a:pos x="T8" y="T9"/>
                </a:cxn>
              </a:cxnLst>
              <a:rect l="0" t="0" r="r" b="b"/>
              <a:pathLst>
                <a:path w="8" h="8">
                  <a:moveTo>
                    <a:pt x="1" y="1"/>
                  </a:moveTo>
                  <a:cubicBezTo>
                    <a:pt x="0" y="3"/>
                    <a:pt x="0" y="5"/>
                    <a:pt x="1" y="7"/>
                  </a:cubicBezTo>
                  <a:cubicBezTo>
                    <a:pt x="3" y="8"/>
                    <a:pt x="5" y="8"/>
                    <a:pt x="7" y="7"/>
                  </a:cubicBezTo>
                  <a:cubicBezTo>
                    <a:pt x="8" y="5"/>
                    <a:pt x="8" y="3"/>
                    <a:pt x="7" y="1"/>
                  </a:cubicBezTo>
                  <a:cubicBezTo>
                    <a:pt x="5" y="0"/>
                    <a:pt x="3"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7" name="Freeform 344"/>
            <p:cNvSpPr>
              <a:spLocks/>
            </p:cNvSpPr>
            <p:nvPr/>
          </p:nvSpPr>
          <p:spPr bwMode="auto">
            <a:xfrm>
              <a:off x="7974013" y="3300413"/>
              <a:ext cx="30163" cy="30163"/>
            </a:xfrm>
            <a:custGeom>
              <a:avLst/>
              <a:gdLst>
                <a:gd name="T0" fmla="*/ 1 w 8"/>
                <a:gd name="T1" fmla="*/ 1 h 8"/>
                <a:gd name="T2" fmla="*/ 1 w 8"/>
                <a:gd name="T3" fmla="*/ 7 h 8"/>
                <a:gd name="T4" fmla="*/ 7 w 8"/>
                <a:gd name="T5" fmla="*/ 7 h 8"/>
                <a:gd name="T6" fmla="*/ 7 w 8"/>
                <a:gd name="T7" fmla="*/ 1 h 8"/>
                <a:gd name="T8" fmla="*/ 1 w 8"/>
                <a:gd name="T9" fmla="*/ 1 h 8"/>
              </a:gdLst>
              <a:ahLst/>
              <a:cxnLst>
                <a:cxn ang="0">
                  <a:pos x="T0" y="T1"/>
                </a:cxn>
                <a:cxn ang="0">
                  <a:pos x="T2" y="T3"/>
                </a:cxn>
                <a:cxn ang="0">
                  <a:pos x="T4" y="T5"/>
                </a:cxn>
                <a:cxn ang="0">
                  <a:pos x="T6" y="T7"/>
                </a:cxn>
                <a:cxn ang="0">
                  <a:pos x="T8" y="T9"/>
                </a:cxn>
              </a:cxnLst>
              <a:rect l="0" t="0" r="r" b="b"/>
              <a:pathLst>
                <a:path w="8" h="8">
                  <a:moveTo>
                    <a:pt x="1" y="1"/>
                  </a:moveTo>
                  <a:cubicBezTo>
                    <a:pt x="0" y="3"/>
                    <a:pt x="0" y="5"/>
                    <a:pt x="1" y="7"/>
                  </a:cubicBezTo>
                  <a:cubicBezTo>
                    <a:pt x="3" y="8"/>
                    <a:pt x="5" y="8"/>
                    <a:pt x="7" y="7"/>
                  </a:cubicBezTo>
                  <a:cubicBezTo>
                    <a:pt x="8" y="5"/>
                    <a:pt x="8" y="3"/>
                    <a:pt x="7" y="1"/>
                  </a:cubicBezTo>
                  <a:cubicBezTo>
                    <a:pt x="5" y="0"/>
                    <a:pt x="3"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8" name="Freeform 345"/>
            <p:cNvSpPr>
              <a:spLocks/>
            </p:cNvSpPr>
            <p:nvPr/>
          </p:nvSpPr>
          <p:spPr bwMode="auto">
            <a:xfrm>
              <a:off x="8101013" y="3429000"/>
              <a:ext cx="30163" cy="30163"/>
            </a:xfrm>
            <a:custGeom>
              <a:avLst/>
              <a:gdLst>
                <a:gd name="T0" fmla="*/ 1 w 8"/>
                <a:gd name="T1" fmla="*/ 1 h 8"/>
                <a:gd name="T2" fmla="*/ 1 w 8"/>
                <a:gd name="T3" fmla="*/ 7 h 8"/>
                <a:gd name="T4" fmla="*/ 7 w 8"/>
                <a:gd name="T5" fmla="*/ 7 h 8"/>
                <a:gd name="T6" fmla="*/ 7 w 8"/>
                <a:gd name="T7" fmla="*/ 1 h 8"/>
                <a:gd name="T8" fmla="*/ 1 w 8"/>
                <a:gd name="T9" fmla="*/ 1 h 8"/>
              </a:gdLst>
              <a:ahLst/>
              <a:cxnLst>
                <a:cxn ang="0">
                  <a:pos x="T0" y="T1"/>
                </a:cxn>
                <a:cxn ang="0">
                  <a:pos x="T2" y="T3"/>
                </a:cxn>
                <a:cxn ang="0">
                  <a:pos x="T4" y="T5"/>
                </a:cxn>
                <a:cxn ang="0">
                  <a:pos x="T6" y="T7"/>
                </a:cxn>
                <a:cxn ang="0">
                  <a:pos x="T8" y="T9"/>
                </a:cxn>
              </a:cxnLst>
              <a:rect l="0" t="0" r="r" b="b"/>
              <a:pathLst>
                <a:path w="8" h="8">
                  <a:moveTo>
                    <a:pt x="1" y="1"/>
                  </a:moveTo>
                  <a:cubicBezTo>
                    <a:pt x="0" y="3"/>
                    <a:pt x="0" y="5"/>
                    <a:pt x="1" y="7"/>
                  </a:cubicBezTo>
                  <a:cubicBezTo>
                    <a:pt x="3" y="8"/>
                    <a:pt x="5" y="8"/>
                    <a:pt x="7" y="7"/>
                  </a:cubicBezTo>
                  <a:cubicBezTo>
                    <a:pt x="8" y="5"/>
                    <a:pt x="8" y="3"/>
                    <a:pt x="7" y="1"/>
                  </a:cubicBezTo>
                  <a:cubicBezTo>
                    <a:pt x="5" y="0"/>
                    <a:pt x="3"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9" name="Freeform 346"/>
            <p:cNvSpPr>
              <a:spLocks noEditPoints="1"/>
            </p:cNvSpPr>
            <p:nvPr/>
          </p:nvSpPr>
          <p:spPr bwMode="auto">
            <a:xfrm>
              <a:off x="7902575" y="3140075"/>
              <a:ext cx="330200" cy="481013"/>
            </a:xfrm>
            <a:custGeom>
              <a:avLst/>
              <a:gdLst>
                <a:gd name="T0" fmla="*/ 80 w 88"/>
                <a:gd name="T1" fmla="*/ 56 h 128"/>
                <a:gd name="T2" fmla="*/ 79 w 88"/>
                <a:gd name="T3" fmla="*/ 56 h 128"/>
                <a:gd name="T4" fmla="*/ 70 w 88"/>
                <a:gd name="T5" fmla="*/ 38 h 128"/>
                <a:gd name="T6" fmla="*/ 64 w 88"/>
                <a:gd name="T7" fmla="*/ 7 h 128"/>
                <a:gd name="T8" fmla="*/ 56 w 88"/>
                <a:gd name="T9" fmla="*/ 0 h 128"/>
                <a:gd name="T10" fmla="*/ 24 w 88"/>
                <a:gd name="T11" fmla="*/ 0 h 128"/>
                <a:gd name="T12" fmla="*/ 17 w 88"/>
                <a:gd name="T13" fmla="*/ 7 h 128"/>
                <a:gd name="T14" fmla="*/ 11 w 88"/>
                <a:gd name="T15" fmla="*/ 37 h 128"/>
                <a:gd name="T16" fmla="*/ 0 w 88"/>
                <a:gd name="T17" fmla="*/ 64 h 128"/>
                <a:gd name="T18" fmla="*/ 10 w 88"/>
                <a:gd name="T19" fmla="*/ 91 h 128"/>
                <a:gd name="T20" fmla="*/ 16 w 88"/>
                <a:gd name="T21" fmla="*/ 121 h 128"/>
                <a:gd name="T22" fmla="*/ 24 w 88"/>
                <a:gd name="T23" fmla="*/ 128 h 128"/>
                <a:gd name="T24" fmla="*/ 56 w 88"/>
                <a:gd name="T25" fmla="*/ 128 h 128"/>
                <a:gd name="T26" fmla="*/ 64 w 88"/>
                <a:gd name="T27" fmla="*/ 121 h 128"/>
                <a:gd name="T28" fmla="*/ 70 w 88"/>
                <a:gd name="T29" fmla="*/ 91 h 128"/>
                <a:gd name="T30" fmla="*/ 79 w 88"/>
                <a:gd name="T31" fmla="*/ 72 h 128"/>
                <a:gd name="T32" fmla="*/ 80 w 88"/>
                <a:gd name="T33" fmla="*/ 72 h 128"/>
                <a:gd name="T34" fmla="*/ 88 w 88"/>
                <a:gd name="T35" fmla="*/ 64 h 128"/>
                <a:gd name="T36" fmla="*/ 80 w 88"/>
                <a:gd name="T37" fmla="*/ 56 h 128"/>
                <a:gd name="T38" fmla="*/ 24 w 88"/>
                <a:gd name="T39" fmla="*/ 8 h 128"/>
                <a:gd name="T40" fmla="*/ 56 w 88"/>
                <a:gd name="T41" fmla="*/ 8 h 128"/>
                <a:gd name="T42" fmla="*/ 60 w 88"/>
                <a:gd name="T43" fmla="*/ 30 h 128"/>
                <a:gd name="T44" fmla="*/ 40 w 88"/>
                <a:gd name="T45" fmla="*/ 24 h 128"/>
                <a:gd name="T46" fmla="*/ 20 w 88"/>
                <a:gd name="T47" fmla="*/ 30 h 128"/>
                <a:gd name="T48" fmla="*/ 24 w 88"/>
                <a:gd name="T49" fmla="*/ 8 h 128"/>
                <a:gd name="T50" fmla="*/ 56 w 88"/>
                <a:gd name="T51" fmla="*/ 120 h 128"/>
                <a:gd name="T52" fmla="*/ 24 w 88"/>
                <a:gd name="T53" fmla="*/ 120 h 128"/>
                <a:gd name="T54" fmla="*/ 20 w 88"/>
                <a:gd name="T55" fmla="*/ 98 h 128"/>
                <a:gd name="T56" fmla="*/ 40 w 88"/>
                <a:gd name="T57" fmla="*/ 104 h 128"/>
                <a:gd name="T58" fmla="*/ 60 w 88"/>
                <a:gd name="T59" fmla="*/ 98 h 128"/>
                <a:gd name="T60" fmla="*/ 56 w 88"/>
                <a:gd name="T61" fmla="*/ 120 h 128"/>
                <a:gd name="T62" fmla="*/ 40 w 88"/>
                <a:gd name="T63" fmla="*/ 96 h 128"/>
                <a:gd name="T64" fmla="*/ 8 w 88"/>
                <a:gd name="T65" fmla="*/ 64 h 128"/>
                <a:gd name="T66" fmla="*/ 40 w 88"/>
                <a:gd name="T67" fmla="*/ 32 h 128"/>
                <a:gd name="T68" fmla="*/ 72 w 88"/>
                <a:gd name="T69" fmla="*/ 64 h 128"/>
                <a:gd name="T70" fmla="*/ 40 w 88"/>
                <a:gd name="T71" fmla="*/ 9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 h="128">
                  <a:moveTo>
                    <a:pt x="80" y="56"/>
                  </a:moveTo>
                  <a:cubicBezTo>
                    <a:pt x="80" y="56"/>
                    <a:pt x="79" y="56"/>
                    <a:pt x="79" y="56"/>
                  </a:cubicBezTo>
                  <a:cubicBezTo>
                    <a:pt x="78" y="49"/>
                    <a:pt x="75" y="43"/>
                    <a:pt x="70" y="38"/>
                  </a:cubicBezTo>
                  <a:cubicBezTo>
                    <a:pt x="64" y="7"/>
                    <a:pt x="64" y="7"/>
                    <a:pt x="64" y="7"/>
                  </a:cubicBezTo>
                  <a:cubicBezTo>
                    <a:pt x="64" y="3"/>
                    <a:pt x="60" y="0"/>
                    <a:pt x="56" y="0"/>
                  </a:cubicBezTo>
                  <a:cubicBezTo>
                    <a:pt x="24" y="0"/>
                    <a:pt x="24" y="0"/>
                    <a:pt x="24" y="0"/>
                  </a:cubicBezTo>
                  <a:cubicBezTo>
                    <a:pt x="21" y="0"/>
                    <a:pt x="17" y="3"/>
                    <a:pt x="17" y="7"/>
                  </a:cubicBezTo>
                  <a:cubicBezTo>
                    <a:pt x="11" y="37"/>
                    <a:pt x="11" y="37"/>
                    <a:pt x="11" y="37"/>
                  </a:cubicBezTo>
                  <a:cubicBezTo>
                    <a:pt x="4" y="44"/>
                    <a:pt x="0" y="53"/>
                    <a:pt x="0" y="64"/>
                  </a:cubicBezTo>
                  <a:cubicBezTo>
                    <a:pt x="0" y="74"/>
                    <a:pt x="4" y="84"/>
                    <a:pt x="10" y="91"/>
                  </a:cubicBezTo>
                  <a:cubicBezTo>
                    <a:pt x="16" y="121"/>
                    <a:pt x="16" y="121"/>
                    <a:pt x="16" y="121"/>
                  </a:cubicBezTo>
                  <a:cubicBezTo>
                    <a:pt x="17" y="125"/>
                    <a:pt x="20" y="128"/>
                    <a:pt x="24" y="128"/>
                  </a:cubicBezTo>
                  <a:cubicBezTo>
                    <a:pt x="56" y="128"/>
                    <a:pt x="56" y="128"/>
                    <a:pt x="56" y="128"/>
                  </a:cubicBezTo>
                  <a:cubicBezTo>
                    <a:pt x="60" y="128"/>
                    <a:pt x="63" y="125"/>
                    <a:pt x="64" y="121"/>
                  </a:cubicBezTo>
                  <a:cubicBezTo>
                    <a:pt x="70" y="91"/>
                    <a:pt x="70" y="91"/>
                    <a:pt x="70" y="91"/>
                  </a:cubicBezTo>
                  <a:cubicBezTo>
                    <a:pt x="74" y="85"/>
                    <a:pt x="78" y="79"/>
                    <a:pt x="79" y="72"/>
                  </a:cubicBezTo>
                  <a:cubicBezTo>
                    <a:pt x="79" y="72"/>
                    <a:pt x="80" y="72"/>
                    <a:pt x="80" y="72"/>
                  </a:cubicBezTo>
                  <a:cubicBezTo>
                    <a:pt x="84" y="72"/>
                    <a:pt x="88" y="68"/>
                    <a:pt x="88" y="64"/>
                  </a:cubicBezTo>
                  <a:cubicBezTo>
                    <a:pt x="88" y="60"/>
                    <a:pt x="84" y="56"/>
                    <a:pt x="80" y="56"/>
                  </a:cubicBezTo>
                  <a:close/>
                  <a:moveTo>
                    <a:pt x="24" y="8"/>
                  </a:moveTo>
                  <a:cubicBezTo>
                    <a:pt x="56" y="8"/>
                    <a:pt x="56" y="8"/>
                    <a:pt x="56" y="8"/>
                  </a:cubicBezTo>
                  <a:cubicBezTo>
                    <a:pt x="60" y="30"/>
                    <a:pt x="60" y="30"/>
                    <a:pt x="60" y="30"/>
                  </a:cubicBezTo>
                  <a:cubicBezTo>
                    <a:pt x="55" y="26"/>
                    <a:pt x="48" y="24"/>
                    <a:pt x="40" y="24"/>
                  </a:cubicBezTo>
                  <a:cubicBezTo>
                    <a:pt x="33" y="24"/>
                    <a:pt x="26" y="26"/>
                    <a:pt x="20" y="30"/>
                  </a:cubicBezTo>
                  <a:lnTo>
                    <a:pt x="24" y="8"/>
                  </a:lnTo>
                  <a:close/>
                  <a:moveTo>
                    <a:pt x="56" y="120"/>
                  </a:moveTo>
                  <a:cubicBezTo>
                    <a:pt x="24" y="120"/>
                    <a:pt x="24" y="120"/>
                    <a:pt x="24" y="120"/>
                  </a:cubicBezTo>
                  <a:cubicBezTo>
                    <a:pt x="20" y="98"/>
                    <a:pt x="20" y="98"/>
                    <a:pt x="20" y="98"/>
                  </a:cubicBezTo>
                  <a:cubicBezTo>
                    <a:pt x="26" y="102"/>
                    <a:pt x="33" y="104"/>
                    <a:pt x="40" y="104"/>
                  </a:cubicBezTo>
                  <a:cubicBezTo>
                    <a:pt x="47" y="104"/>
                    <a:pt x="54" y="102"/>
                    <a:pt x="60" y="98"/>
                  </a:cubicBezTo>
                  <a:lnTo>
                    <a:pt x="56" y="120"/>
                  </a:lnTo>
                  <a:close/>
                  <a:moveTo>
                    <a:pt x="40" y="96"/>
                  </a:moveTo>
                  <a:cubicBezTo>
                    <a:pt x="22" y="96"/>
                    <a:pt x="8" y="82"/>
                    <a:pt x="8" y="64"/>
                  </a:cubicBezTo>
                  <a:cubicBezTo>
                    <a:pt x="8" y="46"/>
                    <a:pt x="22" y="32"/>
                    <a:pt x="40" y="32"/>
                  </a:cubicBezTo>
                  <a:cubicBezTo>
                    <a:pt x="58" y="32"/>
                    <a:pt x="72" y="46"/>
                    <a:pt x="72" y="64"/>
                  </a:cubicBezTo>
                  <a:cubicBezTo>
                    <a:pt x="72" y="82"/>
                    <a:pt x="58" y="96"/>
                    <a:pt x="4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0" name="Freeform 347"/>
            <p:cNvSpPr>
              <a:spLocks/>
            </p:cNvSpPr>
            <p:nvPr/>
          </p:nvSpPr>
          <p:spPr bwMode="auto">
            <a:xfrm>
              <a:off x="8037513" y="3305175"/>
              <a:ext cx="90488" cy="90488"/>
            </a:xfrm>
            <a:custGeom>
              <a:avLst/>
              <a:gdLst>
                <a:gd name="T0" fmla="*/ 24 w 24"/>
                <a:gd name="T1" fmla="*/ 0 h 24"/>
                <a:gd name="T2" fmla="*/ 22 w 24"/>
                <a:gd name="T3" fmla="*/ 0 h 24"/>
                <a:gd name="T4" fmla="*/ 1 w 24"/>
                <a:gd name="T5" fmla="*/ 17 h 24"/>
                <a:gd name="T6" fmla="*/ 0 w 24"/>
                <a:gd name="T7" fmla="*/ 20 h 24"/>
                <a:gd name="T8" fmla="*/ 1 w 24"/>
                <a:gd name="T9" fmla="*/ 23 h 24"/>
                <a:gd name="T10" fmla="*/ 4 w 24"/>
                <a:gd name="T11" fmla="*/ 24 h 24"/>
                <a:gd name="T12" fmla="*/ 7 w 24"/>
                <a:gd name="T13" fmla="*/ 23 h 24"/>
                <a:gd name="T14" fmla="*/ 14 w 24"/>
                <a:gd name="T15" fmla="*/ 14 h 24"/>
                <a:gd name="T16" fmla="*/ 24 w 24"/>
                <a:gd name="T17" fmla="*/ 2 h 24"/>
                <a:gd name="T18" fmla="*/ 24 w 24"/>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0"/>
                  </a:moveTo>
                  <a:cubicBezTo>
                    <a:pt x="23" y="0"/>
                    <a:pt x="23" y="0"/>
                    <a:pt x="22" y="0"/>
                  </a:cubicBezTo>
                  <a:cubicBezTo>
                    <a:pt x="1" y="17"/>
                    <a:pt x="1" y="17"/>
                    <a:pt x="1" y="17"/>
                  </a:cubicBezTo>
                  <a:cubicBezTo>
                    <a:pt x="0" y="18"/>
                    <a:pt x="0" y="19"/>
                    <a:pt x="0" y="20"/>
                  </a:cubicBezTo>
                  <a:cubicBezTo>
                    <a:pt x="0" y="21"/>
                    <a:pt x="0" y="22"/>
                    <a:pt x="1" y="23"/>
                  </a:cubicBezTo>
                  <a:cubicBezTo>
                    <a:pt x="2" y="24"/>
                    <a:pt x="3" y="24"/>
                    <a:pt x="4" y="24"/>
                  </a:cubicBezTo>
                  <a:cubicBezTo>
                    <a:pt x="5" y="24"/>
                    <a:pt x="6" y="24"/>
                    <a:pt x="7" y="23"/>
                  </a:cubicBezTo>
                  <a:cubicBezTo>
                    <a:pt x="14" y="14"/>
                    <a:pt x="14" y="14"/>
                    <a:pt x="14" y="14"/>
                  </a:cubicBezTo>
                  <a:cubicBezTo>
                    <a:pt x="24" y="2"/>
                    <a:pt x="24" y="2"/>
                    <a:pt x="24" y="2"/>
                  </a:cubicBezTo>
                  <a:cubicBezTo>
                    <a:pt x="24" y="1"/>
                    <a:pt x="24" y="1"/>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71" name="Group 70"/>
          <p:cNvGrpSpPr/>
          <p:nvPr/>
        </p:nvGrpSpPr>
        <p:grpSpPr>
          <a:xfrm>
            <a:off x="5859911" y="2707018"/>
            <a:ext cx="472176" cy="472176"/>
            <a:chOff x="128589" y="4298950"/>
            <a:chExt cx="298450" cy="298450"/>
          </a:xfrm>
          <a:solidFill>
            <a:schemeClr val="bg1"/>
          </a:solidFill>
        </p:grpSpPr>
        <p:sp>
          <p:nvSpPr>
            <p:cNvPr id="72" name="Freeform 178"/>
            <p:cNvSpPr>
              <a:spLocks noEditPoints="1"/>
            </p:cNvSpPr>
            <p:nvPr/>
          </p:nvSpPr>
          <p:spPr bwMode="auto">
            <a:xfrm>
              <a:off x="128589" y="4298950"/>
              <a:ext cx="298450" cy="298450"/>
            </a:xfrm>
            <a:custGeom>
              <a:avLst/>
              <a:gdLst>
                <a:gd name="T0" fmla="*/ 86 w 112"/>
                <a:gd name="T1" fmla="*/ 0 h 112"/>
                <a:gd name="T2" fmla="*/ 26 w 112"/>
                <a:gd name="T3" fmla="*/ 0 h 112"/>
                <a:gd name="T4" fmla="*/ 0 w 112"/>
                <a:gd name="T5" fmla="*/ 26 h 112"/>
                <a:gd name="T6" fmla="*/ 0 w 112"/>
                <a:gd name="T7" fmla="*/ 86 h 112"/>
                <a:gd name="T8" fmla="*/ 26 w 112"/>
                <a:gd name="T9" fmla="*/ 112 h 112"/>
                <a:gd name="T10" fmla="*/ 86 w 112"/>
                <a:gd name="T11" fmla="*/ 112 h 112"/>
                <a:gd name="T12" fmla="*/ 112 w 112"/>
                <a:gd name="T13" fmla="*/ 86 h 112"/>
                <a:gd name="T14" fmla="*/ 112 w 112"/>
                <a:gd name="T15" fmla="*/ 26 h 112"/>
                <a:gd name="T16" fmla="*/ 86 w 112"/>
                <a:gd name="T17" fmla="*/ 0 h 112"/>
                <a:gd name="T18" fmla="*/ 104 w 112"/>
                <a:gd name="T19" fmla="*/ 86 h 112"/>
                <a:gd name="T20" fmla="*/ 86 w 112"/>
                <a:gd name="T21" fmla="*/ 104 h 112"/>
                <a:gd name="T22" fmla="*/ 26 w 112"/>
                <a:gd name="T23" fmla="*/ 104 h 112"/>
                <a:gd name="T24" fmla="*/ 8 w 112"/>
                <a:gd name="T25" fmla="*/ 86 h 112"/>
                <a:gd name="T26" fmla="*/ 8 w 112"/>
                <a:gd name="T27" fmla="*/ 26 h 112"/>
                <a:gd name="T28" fmla="*/ 26 w 112"/>
                <a:gd name="T29" fmla="*/ 8 h 112"/>
                <a:gd name="T30" fmla="*/ 86 w 112"/>
                <a:gd name="T31" fmla="*/ 8 h 112"/>
                <a:gd name="T32" fmla="*/ 104 w 112"/>
                <a:gd name="T33" fmla="*/ 26 h 112"/>
                <a:gd name="T34" fmla="*/ 104 w 112"/>
                <a:gd name="T35"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 h="112">
                  <a:moveTo>
                    <a:pt x="86" y="0"/>
                  </a:moveTo>
                  <a:cubicBezTo>
                    <a:pt x="26" y="0"/>
                    <a:pt x="26" y="0"/>
                    <a:pt x="26" y="0"/>
                  </a:cubicBezTo>
                  <a:cubicBezTo>
                    <a:pt x="12" y="0"/>
                    <a:pt x="0" y="12"/>
                    <a:pt x="0" y="26"/>
                  </a:cubicBezTo>
                  <a:cubicBezTo>
                    <a:pt x="0" y="86"/>
                    <a:pt x="0" y="86"/>
                    <a:pt x="0" y="86"/>
                  </a:cubicBezTo>
                  <a:cubicBezTo>
                    <a:pt x="0" y="100"/>
                    <a:pt x="12" y="112"/>
                    <a:pt x="26" y="112"/>
                  </a:cubicBezTo>
                  <a:cubicBezTo>
                    <a:pt x="86" y="112"/>
                    <a:pt x="86" y="112"/>
                    <a:pt x="86" y="112"/>
                  </a:cubicBezTo>
                  <a:cubicBezTo>
                    <a:pt x="100" y="112"/>
                    <a:pt x="112" y="100"/>
                    <a:pt x="112" y="86"/>
                  </a:cubicBezTo>
                  <a:cubicBezTo>
                    <a:pt x="112" y="26"/>
                    <a:pt x="112" y="26"/>
                    <a:pt x="112" y="26"/>
                  </a:cubicBezTo>
                  <a:cubicBezTo>
                    <a:pt x="112" y="12"/>
                    <a:pt x="100" y="0"/>
                    <a:pt x="86" y="0"/>
                  </a:cubicBezTo>
                  <a:close/>
                  <a:moveTo>
                    <a:pt x="104" y="86"/>
                  </a:moveTo>
                  <a:cubicBezTo>
                    <a:pt x="104" y="96"/>
                    <a:pt x="96" y="104"/>
                    <a:pt x="86" y="104"/>
                  </a:cubicBezTo>
                  <a:cubicBezTo>
                    <a:pt x="26" y="104"/>
                    <a:pt x="26" y="104"/>
                    <a:pt x="26" y="104"/>
                  </a:cubicBezTo>
                  <a:cubicBezTo>
                    <a:pt x="16" y="104"/>
                    <a:pt x="8" y="96"/>
                    <a:pt x="8" y="86"/>
                  </a:cubicBezTo>
                  <a:cubicBezTo>
                    <a:pt x="8" y="26"/>
                    <a:pt x="8" y="26"/>
                    <a:pt x="8" y="26"/>
                  </a:cubicBezTo>
                  <a:cubicBezTo>
                    <a:pt x="8" y="16"/>
                    <a:pt x="16" y="8"/>
                    <a:pt x="26" y="8"/>
                  </a:cubicBezTo>
                  <a:cubicBezTo>
                    <a:pt x="86" y="8"/>
                    <a:pt x="86" y="8"/>
                    <a:pt x="86" y="8"/>
                  </a:cubicBezTo>
                  <a:cubicBezTo>
                    <a:pt x="96" y="8"/>
                    <a:pt x="104" y="16"/>
                    <a:pt x="104" y="26"/>
                  </a:cubicBezTo>
                  <a:lnTo>
                    <a:pt x="104"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3" name="Freeform 179"/>
            <p:cNvSpPr>
              <a:spLocks noEditPoints="1"/>
            </p:cNvSpPr>
            <p:nvPr/>
          </p:nvSpPr>
          <p:spPr bwMode="auto">
            <a:xfrm>
              <a:off x="180976" y="4351338"/>
              <a:ext cx="65088" cy="65088"/>
            </a:xfrm>
            <a:custGeom>
              <a:avLst/>
              <a:gdLst>
                <a:gd name="T0" fmla="*/ 12 w 24"/>
                <a:gd name="T1" fmla="*/ 4 h 24"/>
                <a:gd name="T2" fmla="*/ 20 w 24"/>
                <a:gd name="T3" fmla="*/ 12 h 24"/>
                <a:gd name="T4" fmla="*/ 12 w 24"/>
                <a:gd name="T5" fmla="*/ 20 h 24"/>
                <a:gd name="T6" fmla="*/ 4 w 24"/>
                <a:gd name="T7" fmla="*/ 12 h 24"/>
                <a:gd name="T8" fmla="*/ 12 w 24"/>
                <a:gd name="T9" fmla="*/ 4 h 24"/>
                <a:gd name="T10" fmla="*/ 12 w 24"/>
                <a:gd name="T11" fmla="*/ 0 h 24"/>
                <a:gd name="T12" fmla="*/ 0 w 24"/>
                <a:gd name="T13" fmla="*/ 12 h 24"/>
                <a:gd name="T14" fmla="*/ 12 w 24"/>
                <a:gd name="T15" fmla="*/ 24 h 24"/>
                <a:gd name="T16" fmla="*/ 24 w 24"/>
                <a:gd name="T17" fmla="*/ 12 h 24"/>
                <a:gd name="T18" fmla="*/ 12 w 24"/>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4"/>
                  </a:moveTo>
                  <a:cubicBezTo>
                    <a:pt x="16" y="4"/>
                    <a:pt x="20" y="8"/>
                    <a:pt x="20" y="12"/>
                  </a:cubicBezTo>
                  <a:cubicBezTo>
                    <a:pt x="20" y="16"/>
                    <a:pt x="16" y="20"/>
                    <a:pt x="12" y="20"/>
                  </a:cubicBezTo>
                  <a:cubicBezTo>
                    <a:pt x="8" y="20"/>
                    <a:pt x="4" y="16"/>
                    <a:pt x="4" y="12"/>
                  </a:cubicBezTo>
                  <a:cubicBezTo>
                    <a:pt x="4" y="8"/>
                    <a:pt x="8" y="4"/>
                    <a:pt x="12" y="4"/>
                  </a:cubicBezTo>
                  <a:moveTo>
                    <a:pt x="12" y="0"/>
                  </a:moveTo>
                  <a:cubicBezTo>
                    <a:pt x="5" y="0"/>
                    <a:pt x="0" y="5"/>
                    <a:pt x="0" y="12"/>
                  </a:cubicBezTo>
                  <a:cubicBezTo>
                    <a:pt x="0" y="19"/>
                    <a:pt x="5" y="24"/>
                    <a:pt x="12" y="24"/>
                  </a:cubicBezTo>
                  <a:cubicBezTo>
                    <a:pt x="19" y="24"/>
                    <a:pt x="24" y="19"/>
                    <a:pt x="24" y="12"/>
                  </a:cubicBezTo>
                  <a:cubicBezTo>
                    <a:pt x="24" y="5"/>
                    <a:pt x="19"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4" name="Freeform 180"/>
            <p:cNvSpPr>
              <a:spLocks noEditPoints="1"/>
            </p:cNvSpPr>
            <p:nvPr/>
          </p:nvSpPr>
          <p:spPr bwMode="auto">
            <a:xfrm>
              <a:off x="246064" y="4416425"/>
              <a:ext cx="63500" cy="63500"/>
            </a:xfrm>
            <a:custGeom>
              <a:avLst/>
              <a:gdLst>
                <a:gd name="T0" fmla="*/ 12 w 24"/>
                <a:gd name="T1" fmla="*/ 4 h 24"/>
                <a:gd name="T2" fmla="*/ 20 w 24"/>
                <a:gd name="T3" fmla="*/ 12 h 24"/>
                <a:gd name="T4" fmla="*/ 12 w 24"/>
                <a:gd name="T5" fmla="*/ 20 h 24"/>
                <a:gd name="T6" fmla="*/ 4 w 24"/>
                <a:gd name="T7" fmla="*/ 12 h 24"/>
                <a:gd name="T8" fmla="*/ 12 w 24"/>
                <a:gd name="T9" fmla="*/ 4 h 24"/>
                <a:gd name="T10" fmla="*/ 12 w 24"/>
                <a:gd name="T11" fmla="*/ 0 h 24"/>
                <a:gd name="T12" fmla="*/ 0 w 24"/>
                <a:gd name="T13" fmla="*/ 12 h 24"/>
                <a:gd name="T14" fmla="*/ 12 w 24"/>
                <a:gd name="T15" fmla="*/ 24 h 24"/>
                <a:gd name="T16" fmla="*/ 24 w 24"/>
                <a:gd name="T17" fmla="*/ 12 h 24"/>
                <a:gd name="T18" fmla="*/ 12 w 24"/>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4"/>
                  </a:moveTo>
                  <a:cubicBezTo>
                    <a:pt x="16" y="4"/>
                    <a:pt x="20" y="8"/>
                    <a:pt x="20" y="12"/>
                  </a:cubicBezTo>
                  <a:cubicBezTo>
                    <a:pt x="20" y="16"/>
                    <a:pt x="16" y="20"/>
                    <a:pt x="12" y="20"/>
                  </a:cubicBezTo>
                  <a:cubicBezTo>
                    <a:pt x="8" y="20"/>
                    <a:pt x="4" y="16"/>
                    <a:pt x="4" y="12"/>
                  </a:cubicBezTo>
                  <a:cubicBezTo>
                    <a:pt x="4" y="8"/>
                    <a:pt x="8" y="4"/>
                    <a:pt x="12" y="4"/>
                  </a:cubicBezTo>
                  <a:moveTo>
                    <a:pt x="12" y="0"/>
                  </a:moveTo>
                  <a:cubicBezTo>
                    <a:pt x="5" y="0"/>
                    <a:pt x="0" y="5"/>
                    <a:pt x="0" y="12"/>
                  </a:cubicBezTo>
                  <a:cubicBezTo>
                    <a:pt x="0" y="19"/>
                    <a:pt x="5" y="24"/>
                    <a:pt x="12" y="24"/>
                  </a:cubicBezTo>
                  <a:cubicBezTo>
                    <a:pt x="19" y="24"/>
                    <a:pt x="24" y="19"/>
                    <a:pt x="24" y="12"/>
                  </a:cubicBezTo>
                  <a:cubicBezTo>
                    <a:pt x="24" y="5"/>
                    <a:pt x="19"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5" name="Freeform 181"/>
            <p:cNvSpPr>
              <a:spLocks noEditPoints="1"/>
            </p:cNvSpPr>
            <p:nvPr/>
          </p:nvSpPr>
          <p:spPr bwMode="auto">
            <a:xfrm>
              <a:off x="309564" y="4351338"/>
              <a:ext cx="63500" cy="65088"/>
            </a:xfrm>
            <a:custGeom>
              <a:avLst/>
              <a:gdLst>
                <a:gd name="T0" fmla="*/ 12 w 24"/>
                <a:gd name="T1" fmla="*/ 4 h 24"/>
                <a:gd name="T2" fmla="*/ 20 w 24"/>
                <a:gd name="T3" fmla="*/ 12 h 24"/>
                <a:gd name="T4" fmla="*/ 12 w 24"/>
                <a:gd name="T5" fmla="*/ 20 h 24"/>
                <a:gd name="T6" fmla="*/ 4 w 24"/>
                <a:gd name="T7" fmla="*/ 12 h 24"/>
                <a:gd name="T8" fmla="*/ 12 w 24"/>
                <a:gd name="T9" fmla="*/ 4 h 24"/>
                <a:gd name="T10" fmla="*/ 12 w 24"/>
                <a:gd name="T11" fmla="*/ 0 h 24"/>
                <a:gd name="T12" fmla="*/ 0 w 24"/>
                <a:gd name="T13" fmla="*/ 12 h 24"/>
                <a:gd name="T14" fmla="*/ 12 w 24"/>
                <a:gd name="T15" fmla="*/ 24 h 24"/>
                <a:gd name="T16" fmla="*/ 24 w 24"/>
                <a:gd name="T17" fmla="*/ 12 h 24"/>
                <a:gd name="T18" fmla="*/ 12 w 24"/>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4"/>
                  </a:moveTo>
                  <a:cubicBezTo>
                    <a:pt x="16" y="4"/>
                    <a:pt x="20" y="8"/>
                    <a:pt x="20" y="12"/>
                  </a:cubicBezTo>
                  <a:cubicBezTo>
                    <a:pt x="20" y="16"/>
                    <a:pt x="16" y="20"/>
                    <a:pt x="12" y="20"/>
                  </a:cubicBezTo>
                  <a:cubicBezTo>
                    <a:pt x="8" y="20"/>
                    <a:pt x="4" y="16"/>
                    <a:pt x="4" y="12"/>
                  </a:cubicBezTo>
                  <a:cubicBezTo>
                    <a:pt x="4" y="8"/>
                    <a:pt x="8" y="4"/>
                    <a:pt x="12" y="4"/>
                  </a:cubicBezTo>
                  <a:moveTo>
                    <a:pt x="12" y="0"/>
                  </a:moveTo>
                  <a:cubicBezTo>
                    <a:pt x="5" y="0"/>
                    <a:pt x="0" y="5"/>
                    <a:pt x="0" y="12"/>
                  </a:cubicBezTo>
                  <a:cubicBezTo>
                    <a:pt x="0" y="19"/>
                    <a:pt x="5" y="24"/>
                    <a:pt x="12" y="24"/>
                  </a:cubicBezTo>
                  <a:cubicBezTo>
                    <a:pt x="19" y="24"/>
                    <a:pt x="24" y="19"/>
                    <a:pt x="24" y="12"/>
                  </a:cubicBezTo>
                  <a:cubicBezTo>
                    <a:pt x="24" y="5"/>
                    <a:pt x="19"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6" name="Freeform 182"/>
            <p:cNvSpPr>
              <a:spLocks noEditPoints="1"/>
            </p:cNvSpPr>
            <p:nvPr/>
          </p:nvSpPr>
          <p:spPr bwMode="auto">
            <a:xfrm>
              <a:off x="180976" y="4479925"/>
              <a:ext cx="65088" cy="63500"/>
            </a:xfrm>
            <a:custGeom>
              <a:avLst/>
              <a:gdLst>
                <a:gd name="T0" fmla="*/ 12 w 24"/>
                <a:gd name="T1" fmla="*/ 4 h 24"/>
                <a:gd name="T2" fmla="*/ 20 w 24"/>
                <a:gd name="T3" fmla="*/ 12 h 24"/>
                <a:gd name="T4" fmla="*/ 12 w 24"/>
                <a:gd name="T5" fmla="*/ 20 h 24"/>
                <a:gd name="T6" fmla="*/ 4 w 24"/>
                <a:gd name="T7" fmla="*/ 12 h 24"/>
                <a:gd name="T8" fmla="*/ 12 w 24"/>
                <a:gd name="T9" fmla="*/ 4 h 24"/>
                <a:gd name="T10" fmla="*/ 12 w 24"/>
                <a:gd name="T11" fmla="*/ 0 h 24"/>
                <a:gd name="T12" fmla="*/ 0 w 24"/>
                <a:gd name="T13" fmla="*/ 12 h 24"/>
                <a:gd name="T14" fmla="*/ 12 w 24"/>
                <a:gd name="T15" fmla="*/ 24 h 24"/>
                <a:gd name="T16" fmla="*/ 24 w 24"/>
                <a:gd name="T17" fmla="*/ 12 h 24"/>
                <a:gd name="T18" fmla="*/ 12 w 24"/>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4"/>
                  </a:moveTo>
                  <a:cubicBezTo>
                    <a:pt x="16" y="4"/>
                    <a:pt x="20" y="8"/>
                    <a:pt x="20" y="12"/>
                  </a:cubicBezTo>
                  <a:cubicBezTo>
                    <a:pt x="20" y="16"/>
                    <a:pt x="16" y="20"/>
                    <a:pt x="12" y="20"/>
                  </a:cubicBezTo>
                  <a:cubicBezTo>
                    <a:pt x="8" y="20"/>
                    <a:pt x="4" y="16"/>
                    <a:pt x="4" y="12"/>
                  </a:cubicBezTo>
                  <a:cubicBezTo>
                    <a:pt x="4" y="8"/>
                    <a:pt x="8" y="4"/>
                    <a:pt x="12" y="4"/>
                  </a:cubicBezTo>
                  <a:moveTo>
                    <a:pt x="12" y="0"/>
                  </a:moveTo>
                  <a:cubicBezTo>
                    <a:pt x="5" y="0"/>
                    <a:pt x="0" y="5"/>
                    <a:pt x="0" y="12"/>
                  </a:cubicBezTo>
                  <a:cubicBezTo>
                    <a:pt x="0" y="19"/>
                    <a:pt x="5" y="24"/>
                    <a:pt x="12" y="24"/>
                  </a:cubicBezTo>
                  <a:cubicBezTo>
                    <a:pt x="19" y="24"/>
                    <a:pt x="24" y="19"/>
                    <a:pt x="24" y="12"/>
                  </a:cubicBezTo>
                  <a:cubicBezTo>
                    <a:pt x="24" y="5"/>
                    <a:pt x="19"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7" name="Freeform 183"/>
            <p:cNvSpPr>
              <a:spLocks noEditPoints="1"/>
            </p:cNvSpPr>
            <p:nvPr/>
          </p:nvSpPr>
          <p:spPr bwMode="auto">
            <a:xfrm>
              <a:off x="309564" y="4479925"/>
              <a:ext cx="63500" cy="63500"/>
            </a:xfrm>
            <a:custGeom>
              <a:avLst/>
              <a:gdLst>
                <a:gd name="T0" fmla="*/ 12 w 24"/>
                <a:gd name="T1" fmla="*/ 4 h 24"/>
                <a:gd name="T2" fmla="*/ 20 w 24"/>
                <a:gd name="T3" fmla="*/ 12 h 24"/>
                <a:gd name="T4" fmla="*/ 12 w 24"/>
                <a:gd name="T5" fmla="*/ 20 h 24"/>
                <a:gd name="T6" fmla="*/ 4 w 24"/>
                <a:gd name="T7" fmla="*/ 12 h 24"/>
                <a:gd name="T8" fmla="*/ 12 w 24"/>
                <a:gd name="T9" fmla="*/ 4 h 24"/>
                <a:gd name="T10" fmla="*/ 12 w 24"/>
                <a:gd name="T11" fmla="*/ 0 h 24"/>
                <a:gd name="T12" fmla="*/ 0 w 24"/>
                <a:gd name="T13" fmla="*/ 12 h 24"/>
                <a:gd name="T14" fmla="*/ 12 w 24"/>
                <a:gd name="T15" fmla="*/ 24 h 24"/>
                <a:gd name="T16" fmla="*/ 24 w 24"/>
                <a:gd name="T17" fmla="*/ 12 h 24"/>
                <a:gd name="T18" fmla="*/ 12 w 24"/>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4"/>
                  </a:moveTo>
                  <a:cubicBezTo>
                    <a:pt x="16" y="4"/>
                    <a:pt x="20" y="8"/>
                    <a:pt x="20" y="12"/>
                  </a:cubicBezTo>
                  <a:cubicBezTo>
                    <a:pt x="20" y="16"/>
                    <a:pt x="16" y="20"/>
                    <a:pt x="12" y="20"/>
                  </a:cubicBezTo>
                  <a:cubicBezTo>
                    <a:pt x="8" y="20"/>
                    <a:pt x="4" y="16"/>
                    <a:pt x="4" y="12"/>
                  </a:cubicBezTo>
                  <a:cubicBezTo>
                    <a:pt x="4" y="8"/>
                    <a:pt x="8" y="4"/>
                    <a:pt x="12" y="4"/>
                  </a:cubicBezTo>
                  <a:moveTo>
                    <a:pt x="12" y="0"/>
                  </a:moveTo>
                  <a:cubicBezTo>
                    <a:pt x="5" y="0"/>
                    <a:pt x="0" y="5"/>
                    <a:pt x="0" y="12"/>
                  </a:cubicBezTo>
                  <a:cubicBezTo>
                    <a:pt x="0" y="19"/>
                    <a:pt x="5" y="24"/>
                    <a:pt x="12" y="24"/>
                  </a:cubicBezTo>
                  <a:cubicBezTo>
                    <a:pt x="19" y="24"/>
                    <a:pt x="24" y="19"/>
                    <a:pt x="24" y="12"/>
                  </a:cubicBezTo>
                  <a:cubicBezTo>
                    <a:pt x="24" y="5"/>
                    <a:pt x="19"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78" name="TextBox 77"/>
          <p:cNvSpPr txBox="1"/>
          <p:nvPr/>
        </p:nvSpPr>
        <p:spPr>
          <a:xfrm>
            <a:off x="2840841" y="2441394"/>
            <a:ext cx="1094210" cy="369332"/>
          </a:xfrm>
          <a:prstGeom prst="rect">
            <a:avLst/>
          </a:prstGeom>
          <a:noFill/>
        </p:spPr>
        <p:txBody>
          <a:bodyPr wrap="none" rtlCol="0">
            <a:spAutoFit/>
          </a:bodyPr>
          <a:lstStyle/>
          <a:p>
            <a:pPr algn="r"/>
            <a:r>
              <a:rPr lang="en-US" b="1" dirty="0"/>
              <a:t>Strengths</a:t>
            </a:r>
          </a:p>
        </p:txBody>
      </p:sp>
      <p:sp>
        <p:nvSpPr>
          <p:cNvPr id="79" name="TextBox 78"/>
          <p:cNvSpPr txBox="1"/>
          <p:nvPr/>
        </p:nvSpPr>
        <p:spPr>
          <a:xfrm>
            <a:off x="613735" y="2810726"/>
            <a:ext cx="3321316" cy="646331"/>
          </a:xfrm>
          <a:prstGeom prst="rect">
            <a:avLst/>
          </a:prstGeom>
          <a:noFill/>
        </p:spPr>
        <p:txBody>
          <a:bodyPr wrap="square" rtlCol="0">
            <a:spAutoFit/>
          </a:bodyPr>
          <a:lstStyle/>
          <a:p>
            <a:pPr algn="r">
              <a:lnSpc>
                <a:spcPct val="150000"/>
              </a:lnSpc>
            </a:pPr>
            <a:r>
              <a:rPr lang="en-US" sz="1200" dirty="0" err="1"/>
              <a:t>Phasellus</a:t>
            </a:r>
            <a:r>
              <a:rPr lang="en-US" sz="1200" dirty="0"/>
              <a:t> </a:t>
            </a:r>
            <a:r>
              <a:rPr lang="en-US" sz="1200" dirty="0" err="1"/>
              <a:t>luctus</a:t>
            </a:r>
            <a:r>
              <a:rPr lang="en-US" sz="1200" dirty="0"/>
              <a:t> </a:t>
            </a:r>
            <a:r>
              <a:rPr lang="en-US" sz="1200" dirty="0" err="1"/>
              <a:t>suscipit</a:t>
            </a:r>
            <a:r>
              <a:rPr lang="en-US" sz="1200" dirty="0"/>
              <a:t> </a:t>
            </a:r>
            <a:r>
              <a:rPr lang="en-US" sz="1200" dirty="0" err="1"/>
              <a:t>sapien</a:t>
            </a:r>
            <a:r>
              <a:rPr lang="en-US" sz="1200" dirty="0"/>
              <a:t> in </a:t>
            </a:r>
            <a:r>
              <a:rPr lang="en-US" sz="1200" dirty="0" err="1"/>
              <a:t>aliquam</a:t>
            </a:r>
            <a:r>
              <a:rPr lang="en-US" sz="1200" dirty="0"/>
              <a:t>. </a:t>
            </a:r>
            <a:r>
              <a:rPr lang="en-US" sz="1200" dirty="0" err="1"/>
              <a:t>Vivamus</a:t>
            </a:r>
            <a:r>
              <a:rPr lang="en-US" sz="1200" dirty="0"/>
              <a:t> </a:t>
            </a:r>
            <a:r>
              <a:rPr lang="en-US" sz="1200" dirty="0" err="1"/>
              <a:t>vel</a:t>
            </a:r>
            <a:r>
              <a:rPr lang="en-US" sz="1200" dirty="0"/>
              <a:t> </a:t>
            </a:r>
            <a:r>
              <a:rPr lang="en-US" sz="1200" dirty="0" err="1"/>
              <a:t>metus</a:t>
            </a:r>
            <a:r>
              <a:rPr lang="en-US" sz="1200" dirty="0"/>
              <a:t> </a:t>
            </a:r>
            <a:r>
              <a:rPr lang="en-US" sz="1200" dirty="0" err="1"/>
              <a:t>vel</a:t>
            </a:r>
            <a:r>
              <a:rPr lang="en-US" sz="1200" dirty="0"/>
              <a:t> </a:t>
            </a:r>
            <a:r>
              <a:rPr lang="en-US" sz="1200" dirty="0" err="1"/>
              <a:t>metus</a:t>
            </a:r>
            <a:r>
              <a:rPr lang="en-US" sz="1200" dirty="0"/>
              <a:t> </a:t>
            </a:r>
            <a:r>
              <a:rPr lang="en-US" sz="1200" dirty="0" err="1"/>
              <a:t>viverra</a:t>
            </a:r>
            <a:r>
              <a:rPr lang="en-US" sz="1200" dirty="0"/>
              <a:t> </a:t>
            </a:r>
            <a:r>
              <a:rPr lang="en-US" sz="1200" dirty="0" err="1"/>
              <a:t>lacinia</a:t>
            </a:r>
            <a:r>
              <a:rPr lang="en-US" sz="1200" dirty="0"/>
              <a:t>.</a:t>
            </a:r>
            <a:endParaRPr lang="en-US" sz="1200" b="1" dirty="0">
              <a:ea typeface="Open Sans" panose="020B0606030504020204" pitchFamily="34" charset="0"/>
              <a:cs typeface="Open Sans" panose="020B0606030504020204" pitchFamily="34" charset="0"/>
            </a:endParaRPr>
          </a:p>
        </p:txBody>
      </p:sp>
      <p:sp>
        <p:nvSpPr>
          <p:cNvPr id="80" name="TextBox 79"/>
          <p:cNvSpPr txBox="1"/>
          <p:nvPr/>
        </p:nvSpPr>
        <p:spPr>
          <a:xfrm>
            <a:off x="8256950" y="2441394"/>
            <a:ext cx="1351780" cy="369332"/>
          </a:xfrm>
          <a:prstGeom prst="rect">
            <a:avLst/>
          </a:prstGeom>
          <a:noFill/>
        </p:spPr>
        <p:txBody>
          <a:bodyPr wrap="none" rtlCol="0">
            <a:spAutoFit/>
          </a:bodyPr>
          <a:lstStyle/>
          <a:p>
            <a:r>
              <a:rPr lang="en-US" b="1" dirty="0"/>
              <a:t>Weaknesses</a:t>
            </a:r>
          </a:p>
        </p:txBody>
      </p:sp>
      <p:sp>
        <p:nvSpPr>
          <p:cNvPr id="81" name="TextBox 80"/>
          <p:cNvSpPr txBox="1"/>
          <p:nvPr/>
        </p:nvSpPr>
        <p:spPr>
          <a:xfrm>
            <a:off x="8256949" y="2810726"/>
            <a:ext cx="3342655" cy="646331"/>
          </a:xfrm>
          <a:prstGeom prst="rect">
            <a:avLst/>
          </a:prstGeom>
          <a:noFill/>
        </p:spPr>
        <p:txBody>
          <a:bodyPr wrap="square" rtlCol="0">
            <a:spAutoFit/>
          </a:bodyPr>
          <a:lstStyle/>
          <a:p>
            <a:pPr>
              <a:lnSpc>
                <a:spcPct val="150000"/>
              </a:lnSpc>
            </a:pPr>
            <a:r>
              <a:rPr lang="en-US" sz="1200" dirty="0" err="1"/>
              <a:t>Phasellus</a:t>
            </a:r>
            <a:r>
              <a:rPr lang="en-US" sz="1200" dirty="0"/>
              <a:t> </a:t>
            </a:r>
            <a:r>
              <a:rPr lang="en-US" sz="1200" dirty="0" err="1"/>
              <a:t>luctus</a:t>
            </a:r>
            <a:r>
              <a:rPr lang="en-US" sz="1200" dirty="0"/>
              <a:t> </a:t>
            </a:r>
            <a:r>
              <a:rPr lang="en-US" sz="1200" dirty="0" err="1"/>
              <a:t>suscipit</a:t>
            </a:r>
            <a:r>
              <a:rPr lang="en-US" sz="1200" dirty="0"/>
              <a:t> </a:t>
            </a:r>
            <a:r>
              <a:rPr lang="en-US" sz="1200" dirty="0" err="1"/>
              <a:t>sapien</a:t>
            </a:r>
            <a:r>
              <a:rPr lang="en-US" sz="1200" dirty="0"/>
              <a:t> in </a:t>
            </a:r>
            <a:r>
              <a:rPr lang="en-US" sz="1200" dirty="0" err="1"/>
              <a:t>aliquam</a:t>
            </a:r>
            <a:r>
              <a:rPr lang="en-US" sz="1200" dirty="0"/>
              <a:t>. </a:t>
            </a:r>
            <a:r>
              <a:rPr lang="en-US" sz="1200" dirty="0" err="1"/>
              <a:t>Vivamus</a:t>
            </a:r>
            <a:r>
              <a:rPr lang="en-US" sz="1200" dirty="0"/>
              <a:t> </a:t>
            </a:r>
            <a:r>
              <a:rPr lang="en-US" sz="1200" dirty="0" err="1"/>
              <a:t>vel</a:t>
            </a:r>
            <a:r>
              <a:rPr lang="en-US" sz="1200" dirty="0"/>
              <a:t> </a:t>
            </a:r>
            <a:r>
              <a:rPr lang="en-US" sz="1200" dirty="0" err="1"/>
              <a:t>metus</a:t>
            </a:r>
            <a:r>
              <a:rPr lang="en-US" sz="1200" dirty="0"/>
              <a:t> </a:t>
            </a:r>
            <a:r>
              <a:rPr lang="en-US" sz="1200" dirty="0" err="1"/>
              <a:t>vel</a:t>
            </a:r>
            <a:r>
              <a:rPr lang="en-US" sz="1200" dirty="0"/>
              <a:t> </a:t>
            </a:r>
            <a:r>
              <a:rPr lang="en-US" sz="1200" dirty="0" err="1"/>
              <a:t>metus</a:t>
            </a:r>
            <a:r>
              <a:rPr lang="en-US" sz="1200" dirty="0"/>
              <a:t> </a:t>
            </a:r>
            <a:r>
              <a:rPr lang="en-US" sz="1200" dirty="0" err="1"/>
              <a:t>viverra</a:t>
            </a:r>
            <a:r>
              <a:rPr lang="en-US" sz="1200" dirty="0"/>
              <a:t> </a:t>
            </a:r>
            <a:r>
              <a:rPr lang="en-US" sz="1200" dirty="0" err="1"/>
              <a:t>lacinia</a:t>
            </a:r>
            <a:r>
              <a:rPr lang="en-US" sz="1200" dirty="0"/>
              <a:t>.</a:t>
            </a:r>
            <a:endParaRPr lang="en-US" sz="1200" b="1" dirty="0">
              <a:ea typeface="Open Sans" panose="020B0606030504020204" pitchFamily="34" charset="0"/>
              <a:cs typeface="Open Sans" panose="020B0606030504020204" pitchFamily="34" charset="0"/>
            </a:endParaRPr>
          </a:p>
        </p:txBody>
      </p:sp>
      <p:sp>
        <p:nvSpPr>
          <p:cNvPr id="82" name="TextBox 81"/>
          <p:cNvSpPr txBox="1"/>
          <p:nvPr/>
        </p:nvSpPr>
        <p:spPr>
          <a:xfrm>
            <a:off x="3035253" y="4671388"/>
            <a:ext cx="899798" cy="369332"/>
          </a:xfrm>
          <a:prstGeom prst="rect">
            <a:avLst/>
          </a:prstGeom>
          <a:noFill/>
        </p:spPr>
        <p:txBody>
          <a:bodyPr wrap="none" rtlCol="0">
            <a:spAutoFit/>
          </a:bodyPr>
          <a:lstStyle/>
          <a:p>
            <a:pPr algn="r"/>
            <a:r>
              <a:rPr lang="en-US" b="1" dirty="0"/>
              <a:t>Threats</a:t>
            </a:r>
          </a:p>
        </p:txBody>
      </p:sp>
      <p:sp>
        <p:nvSpPr>
          <p:cNvPr id="83" name="TextBox 82"/>
          <p:cNvSpPr txBox="1"/>
          <p:nvPr/>
        </p:nvSpPr>
        <p:spPr>
          <a:xfrm>
            <a:off x="613735" y="5040720"/>
            <a:ext cx="3321316" cy="646331"/>
          </a:xfrm>
          <a:prstGeom prst="rect">
            <a:avLst/>
          </a:prstGeom>
          <a:noFill/>
        </p:spPr>
        <p:txBody>
          <a:bodyPr wrap="square" rtlCol="0">
            <a:spAutoFit/>
          </a:bodyPr>
          <a:lstStyle/>
          <a:p>
            <a:pPr algn="r">
              <a:lnSpc>
                <a:spcPct val="150000"/>
              </a:lnSpc>
            </a:pPr>
            <a:r>
              <a:rPr lang="en-US" sz="1200" dirty="0" err="1"/>
              <a:t>Phasellus</a:t>
            </a:r>
            <a:r>
              <a:rPr lang="en-US" sz="1200" dirty="0"/>
              <a:t> </a:t>
            </a:r>
            <a:r>
              <a:rPr lang="en-US" sz="1200" dirty="0" err="1"/>
              <a:t>luctus</a:t>
            </a:r>
            <a:r>
              <a:rPr lang="en-US" sz="1200" dirty="0"/>
              <a:t> </a:t>
            </a:r>
            <a:r>
              <a:rPr lang="en-US" sz="1200" dirty="0" err="1"/>
              <a:t>suscipit</a:t>
            </a:r>
            <a:r>
              <a:rPr lang="en-US" sz="1200" dirty="0"/>
              <a:t> </a:t>
            </a:r>
            <a:r>
              <a:rPr lang="en-US" sz="1200" dirty="0" err="1"/>
              <a:t>sapien</a:t>
            </a:r>
            <a:r>
              <a:rPr lang="en-US" sz="1200" dirty="0"/>
              <a:t> in </a:t>
            </a:r>
            <a:r>
              <a:rPr lang="en-US" sz="1200" dirty="0" err="1"/>
              <a:t>aliquam</a:t>
            </a:r>
            <a:r>
              <a:rPr lang="en-US" sz="1200" dirty="0"/>
              <a:t>. </a:t>
            </a:r>
            <a:r>
              <a:rPr lang="en-US" sz="1200" dirty="0" err="1"/>
              <a:t>Vivamus</a:t>
            </a:r>
            <a:r>
              <a:rPr lang="en-US" sz="1200" dirty="0"/>
              <a:t> </a:t>
            </a:r>
            <a:r>
              <a:rPr lang="en-US" sz="1200" dirty="0" err="1"/>
              <a:t>vel</a:t>
            </a:r>
            <a:r>
              <a:rPr lang="en-US" sz="1200" dirty="0"/>
              <a:t> </a:t>
            </a:r>
            <a:r>
              <a:rPr lang="en-US" sz="1200" dirty="0" err="1"/>
              <a:t>metus</a:t>
            </a:r>
            <a:r>
              <a:rPr lang="en-US" sz="1200" dirty="0"/>
              <a:t> </a:t>
            </a:r>
            <a:r>
              <a:rPr lang="en-US" sz="1200" dirty="0" err="1"/>
              <a:t>vel</a:t>
            </a:r>
            <a:r>
              <a:rPr lang="en-US" sz="1200" dirty="0"/>
              <a:t> </a:t>
            </a:r>
            <a:r>
              <a:rPr lang="en-US" sz="1200" dirty="0" err="1"/>
              <a:t>metus</a:t>
            </a:r>
            <a:r>
              <a:rPr lang="en-US" sz="1200" dirty="0"/>
              <a:t> </a:t>
            </a:r>
            <a:r>
              <a:rPr lang="en-US" sz="1200" dirty="0" err="1"/>
              <a:t>viverra</a:t>
            </a:r>
            <a:r>
              <a:rPr lang="en-US" sz="1200" dirty="0"/>
              <a:t> </a:t>
            </a:r>
            <a:r>
              <a:rPr lang="en-US" sz="1200" dirty="0" err="1"/>
              <a:t>lacinia</a:t>
            </a:r>
            <a:r>
              <a:rPr lang="en-US" sz="1200" dirty="0"/>
              <a:t>.</a:t>
            </a:r>
            <a:endParaRPr lang="en-US" sz="1200" b="1" dirty="0">
              <a:ea typeface="Open Sans" panose="020B0606030504020204" pitchFamily="34" charset="0"/>
              <a:cs typeface="Open Sans" panose="020B0606030504020204" pitchFamily="34" charset="0"/>
            </a:endParaRPr>
          </a:p>
        </p:txBody>
      </p:sp>
      <p:sp>
        <p:nvSpPr>
          <p:cNvPr id="84" name="TextBox 83"/>
          <p:cNvSpPr txBox="1"/>
          <p:nvPr/>
        </p:nvSpPr>
        <p:spPr>
          <a:xfrm>
            <a:off x="8239227" y="4671388"/>
            <a:ext cx="1569660" cy="369332"/>
          </a:xfrm>
          <a:prstGeom prst="rect">
            <a:avLst/>
          </a:prstGeom>
          <a:noFill/>
        </p:spPr>
        <p:txBody>
          <a:bodyPr wrap="none" rtlCol="0">
            <a:spAutoFit/>
          </a:bodyPr>
          <a:lstStyle/>
          <a:p>
            <a:r>
              <a:rPr lang="en-US" b="1" dirty="0"/>
              <a:t>Opportunities</a:t>
            </a:r>
          </a:p>
        </p:txBody>
      </p:sp>
      <p:sp>
        <p:nvSpPr>
          <p:cNvPr id="85" name="TextBox 84"/>
          <p:cNvSpPr txBox="1"/>
          <p:nvPr/>
        </p:nvSpPr>
        <p:spPr>
          <a:xfrm>
            <a:off x="8256949" y="5040720"/>
            <a:ext cx="3342655" cy="646331"/>
          </a:xfrm>
          <a:prstGeom prst="rect">
            <a:avLst/>
          </a:prstGeom>
          <a:noFill/>
        </p:spPr>
        <p:txBody>
          <a:bodyPr wrap="square" rtlCol="0">
            <a:spAutoFit/>
          </a:bodyPr>
          <a:lstStyle/>
          <a:p>
            <a:pPr>
              <a:lnSpc>
                <a:spcPct val="150000"/>
              </a:lnSpc>
            </a:pPr>
            <a:r>
              <a:rPr lang="en-US" sz="1200" dirty="0" err="1"/>
              <a:t>Phasellus</a:t>
            </a:r>
            <a:r>
              <a:rPr lang="en-US" sz="1200" dirty="0"/>
              <a:t> </a:t>
            </a:r>
            <a:r>
              <a:rPr lang="en-US" sz="1200" dirty="0" err="1"/>
              <a:t>luctus</a:t>
            </a:r>
            <a:r>
              <a:rPr lang="en-US" sz="1200" dirty="0"/>
              <a:t> </a:t>
            </a:r>
            <a:r>
              <a:rPr lang="en-US" sz="1200" dirty="0" err="1"/>
              <a:t>suscipit</a:t>
            </a:r>
            <a:r>
              <a:rPr lang="en-US" sz="1200" dirty="0"/>
              <a:t> </a:t>
            </a:r>
            <a:r>
              <a:rPr lang="en-US" sz="1200" dirty="0" err="1"/>
              <a:t>sapien</a:t>
            </a:r>
            <a:r>
              <a:rPr lang="en-US" sz="1200" dirty="0"/>
              <a:t> in </a:t>
            </a:r>
            <a:r>
              <a:rPr lang="en-US" sz="1200" dirty="0" err="1"/>
              <a:t>aliquam</a:t>
            </a:r>
            <a:r>
              <a:rPr lang="en-US" sz="1200" dirty="0"/>
              <a:t>. </a:t>
            </a:r>
            <a:r>
              <a:rPr lang="en-US" sz="1200" dirty="0" err="1"/>
              <a:t>Vivamus</a:t>
            </a:r>
            <a:r>
              <a:rPr lang="en-US" sz="1200" dirty="0"/>
              <a:t> </a:t>
            </a:r>
            <a:r>
              <a:rPr lang="en-US" sz="1200" dirty="0" err="1"/>
              <a:t>vel</a:t>
            </a:r>
            <a:r>
              <a:rPr lang="en-US" sz="1200" dirty="0"/>
              <a:t> </a:t>
            </a:r>
            <a:r>
              <a:rPr lang="en-US" sz="1200" dirty="0" err="1"/>
              <a:t>metus</a:t>
            </a:r>
            <a:r>
              <a:rPr lang="en-US" sz="1200" dirty="0"/>
              <a:t> </a:t>
            </a:r>
            <a:r>
              <a:rPr lang="en-US" sz="1200" dirty="0" err="1"/>
              <a:t>vel</a:t>
            </a:r>
            <a:r>
              <a:rPr lang="en-US" sz="1200" dirty="0"/>
              <a:t> </a:t>
            </a:r>
            <a:r>
              <a:rPr lang="en-US" sz="1200" dirty="0" err="1"/>
              <a:t>metus</a:t>
            </a:r>
            <a:r>
              <a:rPr lang="en-US" sz="1200" dirty="0"/>
              <a:t> </a:t>
            </a:r>
            <a:r>
              <a:rPr lang="en-US" sz="1200" dirty="0" err="1"/>
              <a:t>viverra</a:t>
            </a:r>
            <a:r>
              <a:rPr lang="en-US" sz="1200" dirty="0"/>
              <a:t> </a:t>
            </a:r>
            <a:r>
              <a:rPr lang="en-US" sz="1200" dirty="0" err="1"/>
              <a:t>lacinia</a:t>
            </a:r>
            <a:r>
              <a:rPr lang="en-US" sz="1200" dirty="0"/>
              <a:t>.</a:t>
            </a:r>
            <a:endParaRPr lang="en-US" sz="1200"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0185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p:cTn id="13" dur="1000" fill="hold"/>
                                        <p:tgtEl>
                                          <p:spTgt spid="44"/>
                                        </p:tgtEl>
                                        <p:attrNameLst>
                                          <p:attrName>ppt_w</p:attrName>
                                        </p:attrNameLst>
                                      </p:cBhvr>
                                      <p:tavLst>
                                        <p:tav tm="0">
                                          <p:val>
                                            <p:fltVal val="0"/>
                                          </p:val>
                                        </p:tav>
                                        <p:tav tm="100000">
                                          <p:val>
                                            <p:strVal val="#ppt_w"/>
                                          </p:val>
                                        </p:tav>
                                      </p:tavLst>
                                    </p:anim>
                                    <p:anim calcmode="lin" valueType="num">
                                      <p:cBhvr>
                                        <p:cTn id="14" dur="1000" fill="hold"/>
                                        <p:tgtEl>
                                          <p:spTgt spid="44"/>
                                        </p:tgtEl>
                                        <p:attrNameLst>
                                          <p:attrName>ppt_h</p:attrName>
                                        </p:attrNameLst>
                                      </p:cBhvr>
                                      <p:tavLst>
                                        <p:tav tm="0">
                                          <p:val>
                                            <p:fltVal val="0"/>
                                          </p:val>
                                        </p:tav>
                                        <p:tav tm="100000">
                                          <p:val>
                                            <p:strVal val="#ppt_h"/>
                                          </p:val>
                                        </p:tav>
                                      </p:tavLst>
                                    </p:anim>
                                    <p:animEffect transition="in" filter="fade">
                                      <p:cBhvr>
                                        <p:cTn id="15" dur="1000"/>
                                        <p:tgtEl>
                                          <p:spTgt spid="4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p:cTn id="18" dur="1000" fill="hold"/>
                                        <p:tgtEl>
                                          <p:spTgt spid="45"/>
                                        </p:tgtEl>
                                        <p:attrNameLst>
                                          <p:attrName>ppt_w</p:attrName>
                                        </p:attrNameLst>
                                      </p:cBhvr>
                                      <p:tavLst>
                                        <p:tav tm="0">
                                          <p:val>
                                            <p:fltVal val="0"/>
                                          </p:val>
                                        </p:tav>
                                        <p:tav tm="100000">
                                          <p:val>
                                            <p:strVal val="#ppt_w"/>
                                          </p:val>
                                        </p:tav>
                                      </p:tavLst>
                                    </p:anim>
                                    <p:anim calcmode="lin" valueType="num">
                                      <p:cBhvr>
                                        <p:cTn id="19" dur="1000" fill="hold"/>
                                        <p:tgtEl>
                                          <p:spTgt spid="45"/>
                                        </p:tgtEl>
                                        <p:attrNameLst>
                                          <p:attrName>ppt_h</p:attrName>
                                        </p:attrNameLst>
                                      </p:cBhvr>
                                      <p:tavLst>
                                        <p:tav tm="0">
                                          <p:val>
                                            <p:fltVal val="0"/>
                                          </p:val>
                                        </p:tav>
                                        <p:tav tm="100000">
                                          <p:val>
                                            <p:strVal val="#ppt_h"/>
                                          </p:val>
                                        </p:tav>
                                      </p:tavLst>
                                    </p:anim>
                                    <p:animEffect transition="in" filter="fade">
                                      <p:cBhvr>
                                        <p:cTn id="20" dur="1000"/>
                                        <p:tgtEl>
                                          <p:spTgt spid="45"/>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p:cTn id="23" dur="1000" fill="hold"/>
                                        <p:tgtEl>
                                          <p:spTgt spid="46"/>
                                        </p:tgtEl>
                                        <p:attrNameLst>
                                          <p:attrName>ppt_w</p:attrName>
                                        </p:attrNameLst>
                                      </p:cBhvr>
                                      <p:tavLst>
                                        <p:tav tm="0">
                                          <p:val>
                                            <p:fltVal val="0"/>
                                          </p:val>
                                        </p:tav>
                                        <p:tav tm="100000">
                                          <p:val>
                                            <p:strVal val="#ppt_w"/>
                                          </p:val>
                                        </p:tav>
                                      </p:tavLst>
                                    </p:anim>
                                    <p:anim calcmode="lin" valueType="num">
                                      <p:cBhvr>
                                        <p:cTn id="24" dur="1000" fill="hold"/>
                                        <p:tgtEl>
                                          <p:spTgt spid="46"/>
                                        </p:tgtEl>
                                        <p:attrNameLst>
                                          <p:attrName>ppt_h</p:attrName>
                                        </p:attrNameLst>
                                      </p:cBhvr>
                                      <p:tavLst>
                                        <p:tav tm="0">
                                          <p:val>
                                            <p:fltVal val="0"/>
                                          </p:val>
                                        </p:tav>
                                        <p:tav tm="100000">
                                          <p:val>
                                            <p:strVal val="#ppt_h"/>
                                          </p:val>
                                        </p:tav>
                                      </p:tavLst>
                                    </p:anim>
                                    <p:animEffect transition="in" filter="fade">
                                      <p:cBhvr>
                                        <p:cTn id="25" dur="1000"/>
                                        <p:tgtEl>
                                          <p:spTgt spid="46"/>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 calcmode="lin" valueType="num">
                                      <p:cBhvr>
                                        <p:cTn id="28" dur="1000" fill="hold"/>
                                        <p:tgtEl>
                                          <p:spTgt spid="47"/>
                                        </p:tgtEl>
                                        <p:attrNameLst>
                                          <p:attrName>ppt_w</p:attrName>
                                        </p:attrNameLst>
                                      </p:cBhvr>
                                      <p:tavLst>
                                        <p:tav tm="0">
                                          <p:val>
                                            <p:fltVal val="0"/>
                                          </p:val>
                                        </p:tav>
                                        <p:tav tm="100000">
                                          <p:val>
                                            <p:strVal val="#ppt_w"/>
                                          </p:val>
                                        </p:tav>
                                      </p:tavLst>
                                    </p:anim>
                                    <p:anim calcmode="lin" valueType="num">
                                      <p:cBhvr>
                                        <p:cTn id="29" dur="1000" fill="hold"/>
                                        <p:tgtEl>
                                          <p:spTgt spid="47"/>
                                        </p:tgtEl>
                                        <p:attrNameLst>
                                          <p:attrName>ppt_h</p:attrName>
                                        </p:attrNameLst>
                                      </p:cBhvr>
                                      <p:tavLst>
                                        <p:tav tm="0">
                                          <p:val>
                                            <p:fltVal val="0"/>
                                          </p:val>
                                        </p:tav>
                                        <p:tav tm="100000">
                                          <p:val>
                                            <p:strVal val="#ppt_h"/>
                                          </p:val>
                                        </p:tav>
                                      </p:tavLst>
                                    </p:anim>
                                    <p:animEffect transition="in" filter="fade">
                                      <p:cBhvr>
                                        <p:cTn id="30" dur="1000"/>
                                        <p:tgtEl>
                                          <p:spTgt spid="47"/>
                                        </p:tgtEl>
                                      </p:cBhvr>
                                    </p:animEffect>
                                  </p:childTnLst>
                                </p:cTn>
                              </p:par>
                              <p:par>
                                <p:cTn id="31" presetID="53" presetClass="entr" presetSubtype="16"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anim calcmode="lin" valueType="num">
                                      <p:cBhvr>
                                        <p:cTn id="33" dur="1000" fill="hold"/>
                                        <p:tgtEl>
                                          <p:spTgt spid="48"/>
                                        </p:tgtEl>
                                        <p:attrNameLst>
                                          <p:attrName>ppt_w</p:attrName>
                                        </p:attrNameLst>
                                      </p:cBhvr>
                                      <p:tavLst>
                                        <p:tav tm="0">
                                          <p:val>
                                            <p:fltVal val="0"/>
                                          </p:val>
                                        </p:tav>
                                        <p:tav tm="100000">
                                          <p:val>
                                            <p:strVal val="#ppt_w"/>
                                          </p:val>
                                        </p:tav>
                                      </p:tavLst>
                                    </p:anim>
                                    <p:anim calcmode="lin" valueType="num">
                                      <p:cBhvr>
                                        <p:cTn id="34" dur="1000" fill="hold"/>
                                        <p:tgtEl>
                                          <p:spTgt spid="48"/>
                                        </p:tgtEl>
                                        <p:attrNameLst>
                                          <p:attrName>ppt_h</p:attrName>
                                        </p:attrNameLst>
                                      </p:cBhvr>
                                      <p:tavLst>
                                        <p:tav tm="0">
                                          <p:val>
                                            <p:fltVal val="0"/>
                                          </p:val>
                                        </p:tav>
                                        <p:tav tm="100000">
                                          <p:val>
                                            <p:strVal val="#ppt_h"/>
                                          </p:val>
                                        </p:tav>
                                      </p:tavLst>
                                    </p:anim>
                                    <p:animEffect transition="in" filter="fade">
                                      <p:cBhvr>
                                        <p:cTn id="35" dur="1000"/>
                                        <p:tgtEl>
                                          <p:spTgt spid="48"/>
                                        </p:tgtEl>
                                      </p:cBhvr>
                                    </p:animEffect>
                                  </p:childTnLst>
                                </p:cTn>
                              </p:par>
                              <p:par>
                                <p:cTn id="36" presetID="53" presetClass="entr" presetSubtype="16" fill="hold" nodeType="withEffect">
                                  <p:stCondLst>
                                    <p:cond delay="0"/>
                                  </p:stCondLst>
                                  <p:childTnLst>
                                    <p:set>
                                      <p:cBhvr>
                                        <p:cTn id="37" dur="1" fill="hold">
                                          <p:stCondLst>
                                            <p:cond delay="0"/>
                                          </p:stCondLst>
                                        </p:cTn>
                                        <p:tgtEl>
                                          <p:spTgt spid="51"/>
                                        </p:tgtEl>
                                        <p:attrNameLst>
                                          <p:attrName>style.visibility</p:attrName>
                                        </p:attrNameLst>
                                      </p:cBhvr>
                                      <p:to>
                                        <p:strVal val="visible"/>
                                      </p:to>
                                    </p:set>
                                    <p:anim calcmode="lin" valueType="num">
                                      <p:cBhvr>
                                        <p:cTn id="38" dur="1000" fill="hold"/>
                                        <p:tgtEl>
                                          <p:spTgt spid="51"/>
                                        </p:tgtEl>
                                        <p:attrNameLst>
                                          <p:attrName>ppt_w</p:attrName>
                                        </p:attrNameLst>
                                      </p:cBhvr>
                                      <p:tavLst>
                                        <p:tav tm="0">
                                          <p:val>
                                            <p:fltVal val="0"/>
                                          </p:val>
                                        </p:tav>
                                        <p:tav tm="100000">
                                          <p:val>
                                            <p:strVal val="#ppt_w"/>
                                          </p:val>
                                        </p:tav>
                                      </p:tavLst>
                                    </p:anim>
                                    <p:anim calcmode="lin" valueType="num">
                                      <p:cBhvr>
                                        <p:cTn id="39" dur="1000" fill="hold"/>
                                        <p:tgtEl>
                                          <p:spTgt spid="51"/>
                                        </p:tgtEl>
                                        <p:attrNameLst>
                                          <p:attrName>ppt_h</p:attrName>
                                        </p:attrNameLst>
                                      </p:cBhvr>
                                      <p:tavLst>
                                        <p:tav tm="0">
                                          <p:val>
                                            <p:fltVal val="0"/>
                                          </p:val>
                                        </p:tav>
                                        <p:tav tm="100000">
                                          <p:val>
                                            <p:strVal val="#ppt_h"/>
                                          </p:val>
                                        </p:tav>
                                      </p:tavLst>
                                    </p:anim>
                                    <p:animEffect transition="in" filter="fade">
                                      <p:cBhvr>
                                        <p:cTn id="40" dur="1000"/>
                                        <p:tgtEl>
                                          <p:spTgt spid="51"/>
                                        </p:tgtEl>
                                      </p:cBhvr>
                                    </p:animEffect>
                                  </p:childTnLst>
                                </p:cTn>
                              </p:par>
                              <p:par>
                                <p:cTn id="41" presetID="53" presetClass="entr" presetSubtype="16"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p:cTn id="43" dur="1000" fill="hold"/>
                                        <p:tgtEl>
                                          <p:spTgt spid="54"/>
                                        </p:tgtEl>
                                        <p:attrNameLst>
                                          <p:attrName>ppt_w</p:attrName>
                                        </p:attrNameLst>
                                      </p:cBhvr>
                                      <p:tavLst>
                                        <p:tav tm="0">
                                          <p:val>
                                            <p:fltVal val="0"/>
                                          </p:val>
                                        </p:tav>
                                        <p:tav tm="100000">
                                          <p:val>
                                            <p:strVal val="#ppt_w"/>
                                          </p:val>
                                        </p:tav>
                                      </p:tavLst>
                                    </p:anim>
                                    <p:anim calcmode="lin" valueType="num">
                                      <p:cBhvr>
                                        <p:cTn id="44" dur="1000" fill="hold"/>
                                        <p:tgtEl>
                                          <p:spTgt spid="54"/>
                                        </p:tgtEl>
                                        <p:attrNameLst>
                                          <p:attrName>ppt_h</p:attrName>
                                        </p:attrNameLst>
                                      </p:cBhvr>
                                      <p:tavLst>
                                        <p:tav tm="0">
                                          <p:val>
                                            <p:fltVal val="0"/>
                                          </p:val>
                                        </p:tav>
                                        <p:tav tm="100000">
                                          <p:val>
                                            <p:strVal val="#ppt_h"/>
                                          </p:val>
                                        </p:tav>
                                      </p:tavLst>
                                    </p:anim>
                                    <p:animEffect transition="in" filter="fade">
                                      <p:cBhvr>
                                        <p:cTn id="45" dur="1000"/>
                                        <p:tgtEl>
                                          <p:spTgt spid="54"/>
                                        </p:tgtEl>
                                      </p:cBhvr>
                                    </p:animEffect>
                                  </p:childTnLst>
                                </p:cTn>
                              </p:par>
                              <p:par>
                                <p:cTn id="46" presetID="53" presetClass="entr" presetSubtype="16" fill="hold" nodeType="withEffect">
                                  <p:stCondLst>
                                    <p:cond delay="0"/>
                                  </p:stCondLst>
                                  <p:childTnLst>
                                    <p:set>
                                      <p:cBhvr>
                                        <p:cTn id="47" dur="1" fill="hold">
                                          <p:stCondLst>
                                            <p:cond delay="0"/>
                                          </p:stCondLst>
                                        </p:cTn>
                                        <p:tgtEl>
                                          <p:spTgt spid="61"/>
                                        </p:tgtEl>
                                        <p:attrNameLst>
                                          <p:attrName>style.visibility</p:attrName>
                                        </p:attrNameLst>
                                      </p:cBhvr>
                                      <p:to>
                                        <p:strVal val="visible"/>
                                      </p:to>
                                    </p:set>
                                    <p:anim calcmode="lin" valueType="num">
                                      <p:cBhvr>
                                        <p:cTn id="48" dur="1000" fill="hold"/>
                                        <p:tgtEl>
                                          <p:spTgt spid="61"/>
                                        </p:tgtEl>
                                        <p:attrNameLst>
                                          <p:attrName>ppt_w</p:attrName>
                                        </p:attrNameLst>
                                      </p:cBhvr>
                                      <p:tavLst>
                                        <p:tav tm="0">
                                          <p:val>
                                            <p:fltVal val="0"/>
                                          </p:val>
                                        </p:tav>
                                        <p:tav tm="100000">
                                          <p:val>
                                            <p:strVal val="#ppt_w"/>
                                          </p:val>
                                        </p:tav>
                                      </p:tavLst>
                                    </p:anim>
                                    <p:anim calcmode="lin" valueType="num">
                                      <p:cBhvr>
                                        <p:cTn id="49" dur="1000" fill="hold"/>
                                        <p:tgtEl>
                                          <p:spTgt spid="61"/>
                                        </p:tgtEl>
                                        <p:attrNameLst>
                                          <p:attrName>ppt_h</p:attrName>
                                        </p:attrNameLst>
                                      </p:cBhvr>
                                      <p:tavLst>
                                        <p:tav tm="0">
                                          <p:val>
                                            <p:fltVal val="0"/>
                                          </p:val>
                                        </p:tav>
                                        <p:tav tm="100000">
                                          <p:val>
                                            <p:strVal val="#ppt_h"/>
                                          </p:val>
                                        </p:tav>
                                      </p:tavLst>
                                    </p:anim>
                                    <p:animEffect transition="in" filter="fade">
                                      <p:cBhvr>
                                        <p:cTn id="50" dur="1000"/>
                                        <p:tgtEl>
                                          <p:spTgt spid="61"/>
                                        </p:tgtEl>
                                      </p:cBhvr>
                                    </p:animEffect>
                                  </p:childTnLst>
                                </p:cTn>
                              </p:par>
                              <p:par>
                                <p:cTn id="51" presetID="53" presetClass="entr" presetSubtype="16" fill="hold" nodeType="withEffect">
                                  <p:stCondLst>
                                    <p:cond delay="0"/>
                                  </p:stCondLst>
                                  <p:childTnLst>
                                    <p:set>
                                      <p:cBhvr>
                                        <p:cTn id="52" dur="1" fill="hold">
                                          <p:stCondLst>
                                            <p:cond delay="0"/>
                                          </p:stCondLst>
                                        </p:cTn>
                                        <p:tgtEl>
                                          <p:spTgt spid="71"/>
                                        </p:tgtEl>
                                        <p:attrNameLst>
                                          <p:attrName>style.visibility</p:attrName>
                                        </p:attrNameLst>
                                      </p:cBhvr>
                                      <p:to>
                                        <p:strVal val="visible"/>
                                      </p:to>
                                    </p:set>
                                    <p:anim calcmode="lin" valueType="num">
                                      <p:cBhvr>
                                        <p:cTn id="53" dur="1000" fill="hold"/>
                                        <p:tgtEl>
                                          <p:spTgt spid="71"/>
                                        </p:tgtEl>
                                        <p:attrNameLst>
                                          <p:attrName>ppt_w</p:attrName>
                                        </p:attrNameLst>
                                      </p:cBhvr>
                                      <p:tavLst>
                                        <p:tav tm="0">
                                          <p:val>
                                            <p:fltVal val="0"/>
                                          </p:val>
                                        </p:tav>
                                        <p:tav tm="100000">
                                          <p:val>
                                            <p:strVal val="#ppt_w"/>
                                          </p:val>
                                        </p:tav>
                                      </p:tavLst>
                                    </p:anim>
                                    <p:anim calcmode="lin" valueType="num">
                                      <p:cBhvr>
                                        <p:cTn id="54" dur="1000" fill="hold"/>
                                        <p:tgtEl>
                                          <p:spTgt spid="71"/>
                                        </p:tgtEl>
                                        <p:attrNameLst>
                                          <p:attrName>ppt_h</p:attrName>
                                        </p:attrNameLst>
                                      </p:cBhvr>
                                      <p:tavLst>
                                        <p:tav tm="0">
                                          <p:val>
                                            <p:fltVal val="0"/>
                                          </p:val>
                                        </p:tav>
                                        <p:tav tm="100000">
                                          <p:val>
                                            <p:strVal val="#ppt_h"/>
                                          </p:val>
                                        </p:tav>
                                      </p:tavLst>
                                    </p:anim>
                                    <p:animEffect transition="in" filter="fade">
                                      <p:cBhvr>
                                        <p:cTn id="55" dur="1000"/>
                                        <p:tgtEl>
                                          <p:spTgt spid="71"/>
                                        </p:tgtEl>
                                      </p:cBhvr>
                                    </p:animEffect>
                                  </p:childTnLst>
                                </p:cTn>
                              </p:par>
                            </p:childTnLst>
                          </p:cTn>
                        </p:par>
                        <p:par>
                          <p:cTn id="56" fill="hold">
                            <p:stCondLst>
                              <p:cond delay="1500"/>
                            </p:stCondLst>
                            <p:childTnLst>
                              <p:par>
                                <p:cTn id="57" presetID="42" presetClass="entr" presetSubtype="0" fill="hold" grpId="0" nodeType="afterEffect">
                                  <p:stCondLst>
                                    <p:cond delay="0"/>
                                  </p:stCondLst>
                                  <p:childTnLst>
                                    <p:set>
                                      <p:cBhvr>
                                        <p:cTn id="58" dur="1" fill="hold">
                                          <p:stCondLst>
                                            <p:cond delay="0"/>
                                          </p:stCondLst>
                                        </p:cTn>
                                        <p:tgtEl>
                                          <p:spTgt spid="78"/>
                                        </p:tgtEl>
                                        <p:attrNameLst>
                                          <p:attrName>style.visibility</p:attrName>
                                        </p:attrNameLst>
                                      </p:cBhvr>
                                      <p:to>
                                        <p:strVal val="visible"/>
                                      </p:to>
                                    </p:set>
                                    <p:animEffect transition="in" filter="fade">
                                      <p:cBhvr>
                                        <p:cTn id="59" dur="1000"/>
                                        <p:tgtEl>
                                          <p:spTgt spid="78"/>
                                        </p:tgtEl>
                                      </p:cBhvr>
                                    </p:animEffect>
                                    <p:anim calcmode="lin" valueType="num">
                                      <p:cBhvr>
                                        <p:cTn id="60" dur="1000" fill="hold"/>
                                        <p:tgtEl>
                                          <p:spTgt spid="78"/>
                                        </p:tgtEl>
                                        <p:attrNameLst>
                                          <p:attrName>ppt_x</p:attrName>
                                        </p:attrNameLst>
                                      </p:cBhvr>
                                      <p:tavLst>
                                        <p:tav tm="0">
                                          <p:val>
                                            <p:strVal val="#ppt_x"/>
                                          </p:val>
                                        </p:tav>
                                        <p:tav tm="100000">
                                          <p:val>
                                            <p:strVal val="#ppt_x"/>
                                          </p:val>
                                        </p:tav>
                                      </p:tavLst>
                                    </p:anim>
                                    <p:anim calcmode="lin" valueType="num">
                                      <p:cBhvr>
                                        <p:cTn id="61" dur="1000" fill="hold"/>
                                        <p:tgtEl>
                                          <p:spTgt spid="78"/>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79"/>
                                        </p:tgtEl>
                                        <p:attrNameLst>
                                          <p:attrName>style.visibility</p:attrName>
                                        </p:attrNameLst>
                                      </p:cBhvr>
                                      <p:to>
                                        <p:strVal val="visible"/>
                                      </p:to>
                                    </p:set>
                                    <p:animEffect transition="in" filter="fade">
                                      <p:cBhvr>
                                        <p:cTn id="64" dur="1000"/>
                                        <p:tgtEl>
                                          <p:spTgt spid="79"/>
                                        </p:tgtEl>
                                      </p:cBhvr>
                                    </p:animEffect>
                                    <p:anim calcmode="lin" valueType="num">
                                      <p:cBhvr>
                                        <p:cTn id="65" dur="1000" fill="hold"/>
                                        <p:tgtEl>
                                          <p:spTgt spid="79"/>
                                        </p:tgtEl>
                                        <p:attrNameLst>
                                          <p:attrName>ppt_x</p:attrName>
                                        </p:attrNameLst>
                                      </p:cBhvr>
                                      <p:tavLst>
                                        <p:tav tm="0">
                                          <p:val>
                                            <p:strVal val="#ppt_x"/>
                                          </p:val>
                                        </p:tav>
                                        <p:tav tm="100000">
                                          <p:val>
                                            <p:strVal val="#ppt_x"/>
                                          </p:val>
                                        </p:tav>
                                      </p:tavLst>
                                    </p:anim>
                                    <p:anim calcmode="lin" valueType="num">
                                      <p:cBhvr>
                                        <p:cTn id="66" dur="1000" fill="hold"/>
                                        <p:tgtEl>
                                          <p:spTgt spid="79"/>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83"/>
                                        </p:tgtEl>
                                        <p:attrNameLst>
                                          <p:attrName>style.visibility</p:attrName>
                                        </p:attrNameLst>
                                      </p:cBhvr>
                                      <p:to>
                                        <p:strVal val="visible"/>
                                      </p:to>
                                    </p:set>
                                    <p:animEffect transition="in" filter="fade">
                                      <p:cBhvr>
                                        <p:cTn id="69" dur="1000"/>
                                        <p:tgtEl>
                                          <p:spTgt spid="83"/>
                                        </p:tgtEl>
                                      </p:cBhvr>
                                    </p:animEffect>
                                    <p:anim calcmode="lin" valueType="num">
                                      <p:cBhvr>
                                        <p:cTn id="70" dur="1000" fill="hold"/>
                                        <p:tgtEl>
                                          <p:spTgt spid="83"/>
                                        </p:tgtEl>
                                        <p:attrNameLst>
                                          <p:attrName>ppt_x</p:attrName>
                                        </p:attrNameLst>
                                      </p:cBhvr>
                                      <p:tavLst>
                                        <p:tav tm="0">
                                          <p:val>
                                            <p:strVal val="#ppt_x"/>
                                          </p:val>
                                        </p:tav>
                                        <p:tav tm="100000">
                                          <p:val>
                                            <p:strVal val="#ppt_x"/>
                                          </p:val>
                                        </p:tav>
                                      </p:tavLst>
                                    </p:anim>
                                    <p:anim calcmode="lin" valueType="num">
                                      <p:cBhvr>
                                        <p:cTn id="71" dur="1000" fill="hold"/>
                                        <p:tgtEl>
                                          <p:spTgt spid="83"/>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82"/>
                                        </p:tgtEl>
                                        <p:attrNameLst>
                                          <p:attrName>style.visibility</p:attrName>
                                        </p:attrNameLst>
                                      </p:cBhvr>
                                      <p:to>
                                        <p:strVal val="visible"/>
                                      </p:to>
                                    </p:set>
                                    <p:animEffect transition="in" filter="fade">
                                      <p:cBhvr>
                                        <p:cTn id="74" dur="1000"/>
                                        <p:tgtEl>
                                          <p:spTgt spid="82"/>
                                        </p:tgtEl>
                                      </p:cBhvr>
                                    </p:animEffect>
                                    <p:anim calcmode="lin" valueType="num">
                                      <p:cBhvr>
                                        <p:cTn id="75" dur="1000" fill="hold"/>
                                        <p:tgtEl>
                                          <p:spTgt spid="82"/>
                                        </p:tgtEl>
                                        <p:attrNameLst>
                                          <p:attrName>ppt_x</p:attrName>
                                        </p:attrNameLst>
                                      </p:cBhvr>
                                      <p:tavLst>
                                        <p:tav tm="0">
                                          <p:val>
                                            <p:strVal val="#ppt_x"/>
                                          </p:val>
                                        </p:tav>
                                        <p:tav tm="100000">
                                          <p:val>
                                            <p:strVal val="#ppt_x"/>
                                          </p:val>
                                        </p:tav>
                                      </p:tavLst>
                                    </p:anim>
                                    <p:anim calcmode="lin" valueType="num">
                                      <p:cBhvr>
                                        <p:cTn id="76" dur="1000" fill="hold"/>
                                        <p:tgtEl>
                                          <p:spTgt spid="82"/>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80"/>
                                        </p:tgtEl>
                                        <p:attrNameLst>
                                          <p:attrName>style.visibility</p:attrName>
                                        </p:attrNameLst>
                                      </p:cBhvr>
                                      <p:to>
                                        <p:strVal val="visible"/>
                                      </p:to>
                                    </p:set>
                                    <p:animEffect transition="in" filter="fade">
                                      <p:cBhvr>
                                        <p:cTn id="79" dur="1000"/>
                                        <p:tgtEl>
                                          <p:spTgt spid="80"/>
                                        </p:tgtEl>
                                      </p:cBhvr>
                                    </p:animEffect>
                                    <p:anim calcmode="lin" valueType="num">
                                      <p:cBhvr>
                                        <p:cTn id="80" dur="1000" fill="hold"/>
                                        <p:tgtEl>
                                          <p:spTgt spid="80"/>
                                        </p:tgtEl>
                                        <p:attrNameLst>
                                          <p:attrName>ppt_x</p:attrName>
                                        </p:attrNameLst>
                                      </p:cBhvr>
                                      <p:tavLst>
                                        <p:tav tm="0">
                                          <p:val>
                                            <p:strVal val="#ppt_x"/>
                                          </p:val>
                                        </p:tav>
                                        <p:tav tm="100000">
                                          <p:val>
                                            <p:strVal val="#ppt_x"/>
                                          </p:val>
                                        </p:tav>
                                      </p:tavLst>
                                    </p:anim>
                                    <p:anim calcmode="lin" valueType="num">
                                      <p:cBhvr>
                                        <p:cTn id="81" dur="1000" fill="hold"/>
                                        <p:tgtEl>
                                          <p:spTgt spid="80"/>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81"/>
                                        </p:tgtEl>
                                        <p:attrNameLst>
                                          <p:attrName>style.visibility</p:attrName>
                                        </p:attrNameLst>
                                      </p:cBhvr>
                                      <p:to>
                                        <p:strVal val="visible"/>
                                      </p:to>
                                    </p:set>
                                    <p:animEffect transition="in" filter="fade">
                                      <p:cBhvr>
                                        <p:cTn id="84" dur="1000"/>
                                        <p:tgtEl>
                                          <p:spTgt spid="81"/>
                                        </p:tgtEl>
                                      </p:cBhvr>
                                    </p:animEffect>
                                    <p:anim calcmode="lin" valueType="num">
                                      <p:cBhvr>
                                        <p:cTn id="85" dur="1000" fill="hold"/>
                                        <p:tgtEl>
                                          <p:spTgt spid="81"/>
                                        </p:tgtEl>
                                        <p:attrNameLst>
                                          <p:attrName>ppt_x</p:attrName>
                                        </p:attrNameLst>
                                      </p:cBhvr>
                                      <p:tavLst>
                                        <p:tav tm="0">
                                          <p:val>
                                            <p:strVal val="#ppt_x"/>
                                          </p:val>
                                        </p:tav>
                                        <p:tav tm="100000">
                                          <p:val>
                                            <p:strVal val="#ppt_x"/>
                                          </p:val>
                                        </p:tav>
                                      </p:tavLst>
                                    </p:anim>
                                    <p:anim calcmode="lin" valueType="num">
                                      <p:cBhvr>
                                        <p:cTn id="86" dur="1000" fill="hold"/>
                                        <p:tgtEl>
                                          <p:spTgt spid="81"/>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84"/>
                                        </p:tgtEl>
                                        <p:attrNameLst>
                                          <p:attrName>style.visibility</p:attrName>
                                        </p:attrNameLst>
                                      </p:cBhvr>
                                      <p:to>
                                        <p:strVal val="visible"/>
                                      </p:to>
                                    </p:set>
                                    <p:animEffect transition="in" filter="fade">
                                      <p:cBhvr>
                                        <p:cTn id="89" dur="1000"/>
                                        <p:tgtEl>
                                          <p:spTgt spid="84"/>
                                        </p:tgtEl>
                                      </p:cBhvr>
                                    </p:animEffect>
                                    <p:anim calcmode="lin" valueType="num">
                                      <p:cBhvr>
                                        <p:cTn id="90" dur="1000" fill="hold"/>
                                        <p:tgtEl>
                                          <p:spTgt spid="84"/>
                                        </p:tgtEl>
                                        <p:attrNameLst>
                                          <p:attrName>ppt_x</p:attrName>
                                        </p:attrNameLst>
                                      </p:cBhvr>
                                      <p:tavLst>
                                        <p:tav tm="0">
                                          <p:val>
                                            <p:strVal val="#ppt_x"/>
                                          </p:val>
                                        </p:tav>
                                        <p:tav tm="100000">
                                          <p:val>
                                            <p:strVal val="#ppt_x"/>
                                          </p:val>
                                        </p:tav>
                                      </p:tavLst>
                                    </p:anim>
                                    <p:anim calcmode="lin" valueType="num">
                                      <p:cBhvr>
                                        <p:cTn id="91" dur="1000" fill="hold"/>
                                        <p:tgtEl>
                                          <p:spTgt spid="84"/>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85"/>
                                        </p:tgtEl>
                                        <p:attrNameLst>
                                          <p:attrName>style.visibility</p:attrName>
                                        </p:attrNameLst>
                                      </p:cBhvr>
                                      <p:to>
                                        <p:strVal val="visible"/>
                                      </p:to>
                                    </p:set>
                                    <p:animEffect transition="in" filter="fade">
                                      <p:cBhvr>
                                        <p:cTn id="94" dur="1000"/>
                                        <p:tgtEl>
                                          <p:spTgt spid="85"/>
                                        </p:tgtEl>
                                      </p:cBhvr>
                                    </p:animEffect>
                                    <p:anim calcmode="lin" valueType="num">
                                      <p:cBhvr>
                                        <p:cTn id="95" dur="1000" fill="hold"/>
                                        <p:tgtEl>
                                          <p:spTgt spid="85"/>
                                        </p:tgtEl>
                                        <p:attrNameLst>
                                          <p:attrName>ppt_x</p:attrName>
                                        </p:attrNameLst>
                                      </p:cBhvr>
                                      <p:tavLst>
                                        <p:tav tm="0">
                                          <p:val>
                                            <p:strVal val="#ppt_x"/>
                                          </p:val>
                                        </p:tav>
                                        <p:tav tm="100000">
                                          <p:val>
                                            <p:strVal val="#ppt_x"/>
                                          </p:val>
                                        </p:tav>
                                      </p:tavLst>
                                    </p:anim>
                                    <p:anim calcmode="lin" valueType="num">
                                      <p:cBhvr>
                                        <p:cTn id="96"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4" grpId="0" animBg="1"/>
      <p:bldP spid="45" grpId="0" animBg="1"/>
      <p:bldP spid="46" grpId="0" animBg="1"/>
      <p:bldP spid="47" grpId="0" animBg="1"/>
      <p:bldP spid="78" grpId="0"/>
      <p:bldP spid="79" grpId="0"/>
      <p:bldP spid="80" grpId="0"/>
      <p:bldP spid="81" grpId="0"/>
      <p:bldP spid="82" grpId="0"/>
      <p:bldP spid="83" grpId="0"/>
      <p:bldP spid="84" grpId="0"/>
      <p:bldP spid="8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81767" y="567748"/>
            <a:ext cx="6864380" cy="673839"/>
          </a:xfrm>
          <a:prstGeom prst="rect">
            <a:avLst/>
          </a:prstGeom>
          <a:noFill/>
        </p:spPr>
        <p:txBody>
          <a:bodyPr wrap="none" rtlCol="0">
            <a:spAutoFit/>
          </a:bodyPr>
          <a:lstStyle/>
          <a:p>
            <a:pPr algn="ctr">
              <a:lnSpc>
                <a:spcPct val="130000"/>
              </a:lnSpc>
            </a:pPr>
            <a:r>
              <a:rPr lang="en-US" sz="3200" b="1" dirty="0">
                <a:latin typeface="+mj-lt"/>
              </a:rPr>
              <a:t>SUBTITLE ABOUT </a:t>
            </a:r>
            <a:r>
              <a:rPr lang="en-US" sz="3200" b="1" dirty="0">
                <a:solidFill>
                  <a:schemeClr val="accent1"/>
                </a:solidFill>
                <a:latin typeface="+mj-lt"/>
              </a:rPr>
              <a:t>WORLD MAP</a:t>
            </a:r>
          </a:p>
        </p:txBody>
      </p:sp>
      <p:grpSp>
        <p:nvGrpSpPr>
          <p:cNvPr id="5" name="Group 4"/>
          <p:cNvGrpSpPr/>
          <p:nvPr/>
        </p:nvGrpSpPr>
        <p:grpSpPr>
          <a:xfrm>
            <a:off x="2357040" y="1926506"/>
            <a:ext cx="7182817" cy="3546872"/>
            <a:chOff x="593623" y="711928"/>
            <a:chExt cx="11004754" cy="5434144"/>
          </a:xfrm>
          <a:solidFill>
            <a:schemeClr val="tx1">
              <a:lumMod val="25000"/>
              <a:lumOff val="75000"/>
            </a:schemeClr>
          </a:solidFill>
        </p:grpSpPr>
        <p:sp>
          <p:nvSpPr>
            <p:cNvPr id="6" name="Freeform 5"/>
            <p:cNvSpPr>
              <a:spLocks/>
            </p:cNvSpPr>
            <p:nvPr/>
          </p:nvSpPr>
          <p:spPr bwMode="auto">
            <a:xfrm>
              <a:off x="6119766" y="4752269"/>
              <a:ext cx="387934" cy="389468"/>
            </a:xfrm>
            <a:custGeom>
              <a:avLst/>
              <a:gdLst>
                <a:gd name="T0" fmla="*/ 40 w 107"/>
                <a:gd name="T1" fmla="*/ 102 h 107"/>
                <a:gd name="T2" fmla="*/ 44 w 107"/>
                <a:gd name="T3" fmla="*/ 99 h 107"/>
                <a:gd name="T4" fmla="*/ 49 w 107"/>
                <a:gd name="T5" fmla="*/ 105 h 107"/>
                <a:gd name="T6" fmla="*/ 60 w 107"/>
                <a:gd name="T7" fmla="*/ 105 h 107"/>
                <a:gd name="T8" fmla="*/ 65 w 107"/>
                <a:gd name="T9" fmla="*/ 100 h 107"/>
                <a:gd name="T10" fmla="*/ 65 w 107"/>
                <a:gd name="T11" fmla="*/ 44 h 107"/>
                <a:gd name="T12" fmla="*/ 74 w 107"/>
                <a:gd name="T13" fmla="*/ 41 h 107"/>
                <a:gd name="T14" fmla="*/ 74 w 107"/>
                <a:gd name="T15" fmla="*/ 12 h 107"/>
                <a:gd name="T16" fmla="*/ 81 w 107"/>
                <a:gd name="T17" fmla="*/ 11 h 107"/>
                <a:gd name="T18" fmla="*/ 91 w 107"/>
                <a:gd name="T19" fmla="*/ 8 h 107"/>
                <a:gd name="T20" fmla="*/ 95 w 107"/>
                <a:gd name="T21" fmla="*/ 11 h 107"/>
                <a:gd name="T22" fmla="*/ 101 w 107"/>
                <a:gd name="T23" fmla="*/ 8 h 107"/>
                <a:gd name="T24" fmla="*/ 107 w 107"/>
                <a:gd name="T25" fmla="*/ 7 h 107"/>
                <a:gd name="T26" fmla="*/ 106 w 107"/>
                <a:gd name="T27" fmla="*/ 5 h 107"/>
                <a:gd name="T28" fmla="*/ 89 w 107"/>
                <a:gd name="T29" fmla="*/ 6 h 107"/>
                <a:gd name="T30" fmla="*/ 76 w 107"/>
                <a:gd name="T31" fmla="*/ 7 h 107"/>
                <a:gd name="T32" fmla="*/ 57 w 107"/>
                <a:gd name="T33" fmla="*/ 7 h 107"/>
                <a:gd name="T34" fmla="*/ 54 w 107"/>
                <a:gd name="T35" fmla="*/ 4 h 107"/>
                <a:gd name="T36" fmla="*/ 25 w 107"/>
                <a:gd name="T37" fmla="*/ 4 h 107"/>
                <a:gd name="T38" fmla="*/ 18 w 107"/>
                <a:gd name="T39" fmla="*/ 2 h 107"/>
                <a:gd name="T40" fmla="*/ 10 w 107"/>
                <a:gd name="T41" fmla="*/ 1 h 107"/>
                <a:gd name="T42" fmla="*/ 6 w 107"/>
                <a:gd name="T43" fmla="*/ 0 h 107"/>
                <a:gd name="T44" fmla="*/ 3 w 107"/>
                <a:gd name="T45" fmla="*/ 2 h 107"/>
                <a:gd name="T46" fmla="*/ 0 w 107"/>
                <a:gd name="T47" fmla="*/ 2 h 107"/>
                <a:gd name="T48" fmla="*/ 5 w 107"/>
                <a:gd name="T49" fmla="*/ 13 h 107"/>
                <a:gd name="T50" fmla="*/ 13 w 107"/>
                <a:gd name="T51" fmla="*/ 31 h 107"/>
                <a:gd name="T52" fmla="*/ 22 w 107"/>
                <a:gd name="T53" fmla="*/ 48 h 107"/>
                <a:gd name="T54" fmla="*/ 22 w 107"/>
                <a:gd name="T55" fmla="*/ 62 h 107"/>
                <a:gd name="T56" fmla="*/ 25 w 107"/>
                <a:gd name="T57" fmla="*/ 76 h 107"/>
                <a:gd name="T58" fmla="*/ 31 w 107"/>
                <a:gd name="T59" fmla="*/ 96 h 107"/>
                <a:gd name="T60" fmla="*/ 36 w 107"/>
                <a:gd name="T61" fmla="*/ 103 h 107"/>
                <a:gd name="T62" fmla="*/ 40 w 107"/>
                <a:gd name="T63" fmla="*/ 10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7" h="107">
                  <a:moveTo>
                    <a:pt x="40" y="102"/>
                  </a:moveTo>
                  <a:cubicBezTo>
                    <a:pt x="40" y="100"/>
                    <a:pt x="43" y="97"/>
                    <a:pt x="44" y="99"/>
                  </a:cubicBezTo>
                  <a:cubicBezTo>
                    <a:pt x="46" y="102"/>
                    <a:pt x="45" y="105"/>
                    <a:pt x="49" y="105"/>
                  </a:cubicBezTo>
                  <a:cubicBezTo>
                    <a:pt x="52" y="105"/>
                    <a:pt x="59" y="107"/>
                    <a:pt x="60" y="105"/>
                  </a:cubicBezTo>
                  <a:cubicBezTo>
                    <a:pt x="61" y="104"/>
                    <a:pt x="65" y="102"/>
                    <a:pt x="65" y="100"/>
                  </a:cubicBezTo>
                  <a:cubicBezTo>
                    <a:pt x="65" y="97"/>
                    <a:pt x="65" y="46"/>
                    <a:pt x="65" y="44"/>
                  </a:cubicBezTo>
                  <a:cubicBezTo>
                    <a:pt x="65" y="42"/>
                    <a:pt x="74" y="44"/>
                    <a:pt x="74" y="41"/>
                  </a:cubicBezTo>
                  <a:cubicBezTo>
                    <a:pt x="74" y="38"/>
                    <a:pt x="74" y="12"/>
                    <a:pt x="74" y="12"/>
                  </a:cubicBezTo>
                  <a:cubicBezTo>
                    <a:pt x="74" y="12"/>
                    <a:pt x="80" y="11"/>
                    <a:pt x="81" y="11"/>
                  </a:cubicBezTo>
                  <a:cubicBezTo>
                    <a:pt x="83" y="10"/>
                    <a:pt x="89" y="7"/>
                    <a:pt x="91" y="8"/>
                  </a:cubicBezTo>
                  <a:cubicBezTo>
                    <a:pt x="92" y="9"/>
                    <a:pt x="94" y="13"/>
                    <a:pt x="95" y="11"/>
                  </a:cubicBezTo>
                  <a:cubicBezTo>
                    <a:pt x="96" y="10"/>
                    <a:pt x="99" y="8"/>
                    <a:pt x="101" y="8"/>
                  </a:cubicBezTo>
                  <a:cubicBezTo>
                    <a:pt x="103" y="8"/>
                    <a:pt x="105" y="7"/>
                    <a:pt x="107" y="7"/>
                  </a:cubicBezTo>
                  <a:cubicBezTo>
                    <a:pt x="107" y="6"/>
                    <a:pt x="106" y="5"/>
                    <a:pt x="106" y="5"/>
                  </a:cubicBezTo>
                  <a:cubicBezTo>
                    <a:pt x="106" y="3"/>
                    <a:pt x="91" y="5"/>
                    <a:pt x="89" y="6"/>
                  </a:cubicBezTo>
                  <a:cubicBezTo>
                    <a:pt x="86" y="7"/>
                    <a:pt x="78" y="8"/>
                    <a:pt x="76" y="7"/>
                  </a:cubicBezTo>
                  <a:cubicBezTo>
                    <a:pt x="73" y="6"/>
                    <a:pt x="57" y="7"/>
                    <a:pt x="57" y="7"/>
                  </a:cubicBezTo>
                  <a:cubicBezTo>
                    <a:pt x="54" y="4"/>
                    <a:pt x="54" y="4"/>
                    <a:pt x="54" y="4"/>
                  </a:cubicBezTo>
                  <a:cubicBezTo>
                    <a:pt x="54" y="4"/>
                    <a:pt x="28" y="4"/>
                    <a:pt x="25" y="4"/>
                  </a:cubicBezTo>
                  <a:cubicBezTo>
                    <a:pt x="22" y="4"/>
                    <a:pt x="20" y="3"/>
                    <a:pt x="18" y="2"/>
                  </a:cubicBezTo>
                  <a:cubicBezTo>
                    <a:pt x="15" y="0"/>
                    <a:pt x="13" y="0"/>
                    <a:pt x="10" y="1"/>
                  </a:cubicBezTo>
                  <a:cubicBezTo>
                    <a:pt x="7" y="3"/>
                    <a:pt x="8" y="0"/>
                    <a:pt x="6" y="0"/>
                  </a:cubicBezTo>
                  <a:cubicBezTo>
                    <a:pt x="4" y="0"/>
                    <a:pt x="3" y="2"/>
                    <a:pt x="3" y="2"/>
                  </a:cubicBezTo>
                  <a:cubicBezTo>
                    <a:pt x="0" y="2"/>
                    <a:pt x="0" y="2"/>
                    <a:pt x="0" y="2"/>
                  </a:cubicBezTo>
                  <a:cubicBezTo>
                    <a:pt x="0" y="5"/>
                    <a:pt x="2" y="10"/>
                    <a:pt x="5" y="13"/>
                  </a:cubicBezTo>
                  <a:cubicBezTo>
                    <a:pt x="8" y="17"/>
                    <a:pt x="11" y="25"/>
                    <a:pt x="13" y="31"/>
                  </a:cubicBezTo>
                  <a:cubicBezTo>
                    <a:pt x="15" y="37"/>
                    <a:pt x="20" y="44"/>
                    <a:pt x="22" y="48"/>
                  </a:cubicBezTo>
                  <a:cubicBezTo>
                    <a:pt x="23" y="53"/>
                    <a:pt x="21" y="59"/>
                    <a:pt x="22" y="62"/>
                  </a:cubicBezTo>
                  <a:cubicBezTo>
                    <a:pt x="23" y="65"/>
                    <a:pt x="24" y="70"/>
                    <a:pt x="25" y="76"/>
                  </a:cubicBezTo>
                  <a:cubicBezTo>
                    <a:pt x="26" y="81"/>
                    <a:pt x="26" y="92"/>
                    <a:pt x="31" y="96"/>
                  </a:cubicBezTo>
                  <a:cubicBezTo>
                    <a:pt x="33" y="98"/>
                    <a:pt x="34" y="100"/>
                    <a:pt x="36" y="103"/>
                  </a:cubicBezTo>
                  <a:cubicBezTo>
                    <a:pt x="38" y="103"/>
                    <a:pt x="40" y="103"/>
                    <a:pt x="40" y="102"/>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7" name="Freeform 6"/>
            <p:cNvSpPr>
              <a:spLocks/>
            </p:cNvSpPr>
            <p:nvPr/>
          </p:nvSpPr>
          <p:spPr bwMode="auto">
            <a:xfrm>
              <a:off x="6507700" y="4709336"/>
              <a:ext cx="242268" cy="210068"/>
            </a:xfrm>
            <a:custGeom>
              <a:avLst/>
              <a:gdLst>
                <a:gd name="T0" fmla="*/ 45 w 67"/>
                <a:gd name="T1" fmla="*/ 3 h 58"/>
                <a:gd name="T2" fmla="*/ 43 w 67"/>
                <a:gd name="T3" fmla="*/ 0 h 58"/>
                <a:gd name="T4" fmla="*/ 36 w 67"/>
                <a:gd name="T5" fmla="*/ 0 h 58"/>
                <a:gd name="T6" fmla="*/ 32 w 67"/>
                <a:gd name="T7" fmla="*/ 4 h 58"/>
                <a:gd name="T8" fmla="*/ 24 w 67"/>
                <a:gd name="T9" fmla="*/ 10 h 58"/>
                <a:gd name="T10" fmla="*/ 15 w 67"/>
                <a:gd name="T11" fmla="*/ 20 h 58"/>
                <a:gd name="T12" fmla="*/ 4 w 67"/>
                <a:gd name="T13" fmla="*/ 18 h 58"/>
                <a:gd name="T14" fmla="*/ 0 w 67"/>
                <a:gd name="T15" fmla="*/ 19 h 58"/>
                <a:gd name="T16" fmla="*/ 5 w 67"/>
                <a:gd name="T17" fmla="*/ 23 h 58"/>
                <a:gd name="T18" fmla="*/ 9 w 67"/>
                <a:gd name="T19" fmla="*/ 34 h 58"/>
                <a:gd name="T20" fmla="*/ 18 w 67"/>
                <a:gd name="T21" fmla="*/ 39 h 58"/>
                <a:gd name="T22" fmla="*/ 21 w 67"/>
                <a:gd name="T23" fmla="*/ 46 h 58"/>
                <a:gd name="T24" fmla="*/ 27 w 67"/>
                <a:gd name="T25" fmla="*/ 52 h 58"/>
                <a:gd name="T26" fmla="*/ 33 w 67"/>
                <a:gd name="T27" fmla="*/ 55 h 58"/>
                <a:gd name="T28" fmla="*/ 41 w 67"/>
                <a:gd name="T29" fmla="*/ 57 h 58"/>
                <a:gd name="T30" fmla="*/ 51 w 67"/>
                <a:gd name="T31" fmla="*/ 58 h 58"/>
                <a:gd name="T32" fmla="*/ 59 w 67"/>
                <a:gd name="T33" fmla="*/ 50 h 58"/>
                <a:gd name="T34" fmla="*/ 61 w 67"/>
                <a:gd name="T35" fmla="*/ 42 h 58"/>
                <a:gd name="T36" fmla="*/ 66 w 67"/>
                <a:gd name="T37" fmla="*/ 35 h 58"/>
                <a:gd name="T38" fmla="*/ 63 w 67"/>
                <a:gd name="T39" fmla="*/ 29 h 58"/>
                <a:gd name="T40" fmla="*/ 66 w 67"/>
                <a:gd name="T41" fmla="*/ 22 h 58"/>
                <a:gd name="T42" fmla="*/ 65 w 67"/>
                <a:gd name="T43" fmla="*/ 9 h 58"/>
                <a:gd name="T44" fmla="*/ 56 w 67"/>
                <a:gd name="T45" fmla="*/ 5 h 58"/>
                <a:gd name="T46" fmla="*/ 45 w 67"/>
                <a:gd name="T47"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7" h="58">
                  <a:moveTo>
                    <a:pt x="45" y="3"/>
                  </a:moveTo>
                  <a:cubicBezTo>
                    <a:pt x="43" y="0"/>
                    <a:pt x="43" y="0"/>
                    <a:pt x="43" y="0"/>
                  </a:cubicBezTo>
                  <a:cubicBezTo>
                    <a:pt x="36" y="0"/>
                    <a:pt x="36" y="0"/>
                    <a:pt x="36" y="0"/>
                  </a:cubicBezTo>
                  <a:cubicBezTo>
                    <a:pt x="32" y="1"/>
                    <a:pt x="32" y="3"/>
                    <a:pt x="32" y="4"/>
                  </a:cubicBezTo>
                  <a:cubicBezTo>
                    <a:pt x="32" y="6"/>
                    <a:pt x="27" y="9"/>
                    <a:pt x="24" y="10"/>
                  </a:cubicBezTo>
                  <a:cubicBezTo>
                    <a:pt x="21" y="11"/>
                    <a:pt x="17" y="19"/>
                    <a:pt x="15" y="20"/>
                  </a:cubicBezTo>
                  <a:cubicBezTo>
                    <a:pt x="13" y="21"/>
                    <a:pt x="6" y="18"/>
                    <a:pt x="4" y="18"/>
                  </a:cubicBezTo>
                  <a:cubicBezTo>
                    <a:pt x="3" y="18"/>
                    <a:pt x="2" y="18"/>
                    <a:pt x="0" y="19"/>
                  </a:cubicBezTo>
                  <a:cubicBezTo>
                    <a:pt x="1" y="21"/>
                    <a:pt x="4" y="23"/>
                    <a:pt x="5" y="23"/>
                  </a:cubicBezTo>
                  <a:cubicBezTo>
                    <a:pt x="6" y="23"/>
                    <a:pt x="7" y="32"/>
                    <a:pt x="9" y="34"/>
                  </a:cubicBezTo>
                  <a:cubicBezTo>
                    <a:pt x="12" y="35"/>
                    <a:pt x="18" y="38"/>
                    <a:pt x="18" y="39"/>
                  </a:cubicBezTo>
                  <a:cubicBezTo>
                    <a:pt x="18" y="41"/>
                    <a:pt x="21" y="43"/>
                    <a:pt x="21" y="46"/>
                  </a:cubicBezTo>
                  <a:cubicBezTo>
                    <a:pt x="21" y="48"/>
                    <a:pt x="25" y="52"/>
                    <a:pt x="27" y="52"/>
                  </a:cubicBezTo>
                  <a:cubicBezTo>
                    <a:pt x="33" y="51"/>
                    <a:pt x="33" y="54"/>
                    <a:pt x="33" y="55"/>
                  </a:cubicBezTo>
                  <a:cubicBezTo>
                    <a:pt x="33" y="57"/>
                    <a:pt x="40" y="55"/>
                    <a:pt x="41" y="57"/>
                  </a:cubicBezTo>
                  <a:cubicBezTo>
                    <a:pt x="42" y="58"/>
                    <a:pt x="49" y="58"/>
                    <a:pt x="51" y="58"/>
                  </a:cubicBezTo>
                  <a:cubicBezTo>
                    <a:pt x="54" y="56"/>
                    <a:pt x="58" y="52"/>
                    <a:pt x="59" y="50"/>
                  </a:cubicBezTo>
                  <a:cubicBezTo>
                    <a:pt x="61" y="47"/>
                    <a:pt x="60" y="43"/>
                    <a:pt x="61" y="42"/>
                  </a:cubicBezTo>
                  <a:cubicBezTo>
                    <a:pt x="63" y="41"/>
                    <a:pt x="67" y="36"/>
                    <a:pt x="66" y="35"/>
                  </a:cubicBezTo>
                  <a:cubicBezTo>
                    <a:pt x="64" y="35"/>
                    <a:pt x="66" y="31"/>
                    <a:pt x="63" y="29"/>
                  </a:cubicBezTo>
                  <a:cubicBezTo>
                    <a:pt x="61" y="27"/>
                    <a:pt x="66" y="26"/>
                    <a:pt x="66" y="22"/>
                  </a:cubicBezTo>
                  <a:cubicBezTo>
                    <a:pt x="65" y="18"/>
                    <a:pt x="66" y="9"/>
                    <a:pt x="65" y="9"/>
                  </a:cubicBezTo>
                  <a:cubicBezTo>
                    <a:pt x="64" y="8"/>
                    <a:pt x="59" y="7"/>
                    <a:pt x="56" y="5"/>
                  </a:cubicBezTo>
                  <a:cubicBezTo>
                    <a:pt x="52" y="3"/>
                    <a:pt x="45" y="3"/>
                    <a:pt x="45" y="3"/>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8" name="Freeform 7"/>
            <p:cNvSpPr>
              <a:spLocks/>
            </p:cNvSpPr>
            <p:nvPr/>
          </p:nvSpPr>
          <p:spPr bwMode="auto">
            <a:xfrm>
              <a:off x="6355900" y="4778336"/>
              <a:ext cx="271400" cy="294400"/>
            </a:xfrm>
            <a:custGeom>
              <a:avLst/>
              <a:gdLst>
                <a:gd name="T0" fmla="*/ 69 w 75"/>
                <a:gd name="T1" fmla="*/ 33 h 81"/>
                <a:gd name="T2" fmla="*/ 63 w 75"/>
                <a:gd name="T3" fmla="*/ 27 h 81"/>
                <a:gd name="T4" fmla="*/ 60 w 75"/>
                <a:gd name="T5" fmla="*/ 20 h 81"/>
                <a:gd name="T6" fmla="*/ 51 w 75"/>
                <a:gd name="T7" fmla="*/ 15 h 81"/>
                <a:gd name="T8" fmla="*/ 47 w 75"/>
                <a:gd name="T9" fmla="*/ 4 h 81"/>
                <a:gd name="T10" fmla="*/ 42 w 75"/>
                <a:gd name="T11" fmla="*/ 0 h 81"/>
                <a:gd name="T12" fmla="*/ 36 w 75"/>
                <a:gd name="T13" fmla="*/ 1 h 81"/>
                <a:gd name="T14" fmla="*/ 30 w 75"/>
                <a:gd name="T15" fmla="*/ 4 h 81"/>
                <a:gd name="T16" fmla="*/ 26 w 75"/>
                <a:gd name="T17" fmla="*/ 1 h 81"/>
                <a:gd name="T18" fmla="*/ 16 w 75"/>
                <a:gd name="T19" fmla="*/ 4 h 81"/>
                <a:gd name="T20" fmla="*/ 9 w 75"/>
                <a:gd name="T21" fmla="*/ 5 h 81"/>
                <a:gd name="T22" fmla="*/ 9 w 75"/>
                <a:gd name="T23" fmla="*/ 34 h 81"/>
                <a:gd name="T24" fmla="*/ 0 w 75"/>
                <a:gd name="T25" fmla="*/ 37 h 81"/>
                <a:gd name="T26" fmla="*/ 0 w 75"/>
                <a:gd name="T27" fmla="*/ 62 h 81"/>
                <a:gd name="T28" fmla="*/ 4 w 75"/>
                <a:gd name="T29" fmla="*/ 64 h 81"/>
                <a:gd name="T30" fmla="*/ 7 w 75"/>
                <a:gd name="T31" fmla="*/ 74 h 81"/>
                <a:gd name="T32" fmla="*/ 5 w 75"/>
                <a:gd name="T33" fmla="*/ 76 h 81"/>
                <a:gd name="T34" fmla="*/ 7 w 75"/>
                <a:gd name="T35" fmla="*/ 80 h 81"/>
                <a:gd name="T36" fmla="*/ 15 w 75"/>
                <a:gd name="T37" fmla="*/ 79 h 81"/>
                <a:gd name="T38" fmla="*/ 23 w 75"/>
                <a:gd name="T39" fmla="*/ 70 h 81"/>
                <a:gd name="T40" fmla="*/ 28 w 75"/>
                <a:gd name="T41" fmla="*/ 66 h 81"/>
                <a:gd name="T42" fmla="*/ 38 w 75"/>
                <a:gd name="T43" fmla="*/ 69 h 81"/>
                <a:gd name="T44" fmla="*/ 46 w 75"/>
                <a:gd name="T45" fmla="*/ 65 h 81"/>
                <a:gd name="T46" fmla="*/ 50 w 75"/>
                <a:gd name="T47" fmla="*/ 59 h 81"/>
                <a:gd name="T48" fmla="*/ 57 w 75"/>
                <a:gd name="T49" fmla="*/ 54 h 81"/>
                <a:gd name="T50" fmla="*/ 60 w 75"/>
                <a:gd name="T51" fmla="*/ 48 h 81"/>
                <a:gd name="T52" fmla="*/ 67 w 75"/>
                <a:gd name="T53" fmla="*/ 43 h 81"/>
                <a:gd name="T54" fmla="*/ 72 w 75"/>
                <a:gd name="T55" fmla="*/ 40 h 81"/>
                <a:gd name="T56" fmla="*/ 75 w 75"/>
                <a:gd name="T57" fmla="*/ 36 h 81"/>
                <a:gd name="T58" fmla="*/ 75 w 75"/>
                <a:gd name="T59" fmla="*/ 36 h 81"/>
                <a:gd name="T60" fmla="*/ 69 w 75"/>
                <a:gd name="T61"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5" h="81">
                  <a:moveTo>
                    <a:pt x="69" y="33"/>
                  </a:moveTo>
                  <a:cubicBezTo>
                    <a:pt x="67" y="33"/>
                    <a:pt x="63" y="29"/>
                    <a:pt x="63" y="27"/>
                  </a:cubicBezTo>
                  <a:cubicBezTo>
                    <a:pt x="63" y="24"/>
                    <a:pt x="60" y="22"/>
                    <a:pt x="60" y="20"/>
                  </a:cubicBezTo>
                  <a:cubicBezTo>
                    <a:pt x="60" y="19"/>
                    <a:pt x="54" y="16"/>
                    <a:pt x="51" y="15"/>
                  </a:cubicBezTo>
                  <a:cubicBezTo>
                    <a:pt x="49" y="13"/>
                    <a:pt x="48" y="4"/>
                    <a:pt x="47" y="4"/>
                  </a:cubicBezTo>
                  <a:cubicBezTo>
                    <a:pt x="46" y="4"/>
                    <a:pt x="43" y="2"/>
                    <a:pt x="42" y="0"/>
                  </a:cubicBezTo>
                  <a:cubicBezTo>
                    <a:pt x="40" y="0"/>
                    <a:pt x="38" y="1"/>
                    <a:pt x="36" y="1"/>
                  </a:cubicBezTo>
                  <a:cubicBezTo>
                    <a:pt x="34" y="1"/>
                    <a:pt x="31" y="3"/>
                    <a:pt x="30" y="4"/>
                  </a:cubicBezTo>
                  <a:cubicBezTo>
                    <a:pt x="29" y="6"/>
                    <a:pt x="27" y="2"/>
                    <a:pt x="26" y="1"/>
                  </a:cubicBezTo>
                  <a:cubicBezTo>
                    <a:pt x="24" y="0"/>
                    <a:pt x="18" y="3"/>
                    <a:pt x="16" y="4"/>
                  </a:cubicBezTo>
                  <a:cubicBezTo>
                    <a:pt x="15" y="4"/>
                    <a:pt x="9" y="5"/>
                    <a:pt x="9" y="5"/>
                  </a:cubicBezTo>
                  <a:cubicBezTo>
                    <a:pt x="9" y="5"/>
                    <a:pt x="9" y="31"/>
                    <a:pt x="9" y="34"/>
                  </a:cubicBezTo>
                  <a:cubicBezTo>
                    <a:pt x="9" y="37"/>
                    <a:pt x="0" y="35"/>
                    <a:pt x="0" y="37"/>
                  </a:cubicBezTo>
                  <a:cubicBezTo>
                    <a:pt x="0" y="38"/>
                    <a:pt x="0" y="50"/>
                    <a:pt x="0" y="62"/>
                  </a:cubicBezTo>
                  <a:cubicBezTo>
                    <a:pt x="2" y="63"/>
                    <a:pt x="4" y="63"/>
                    <a:pt x="4" y="64"/>
                  </a:cubicBezTo>
                  <a:cubicBezTo>
                    <a:pt x="5" y="67"/>
                    <a:pt x="7" y="72"/>
                    <a:pt x="7" y="74"/>
                  </a:cubicBezTo>
                  <a:cubicBezTo>
                    <a:pt x="6" y="75"/>
                    <a:pt x="5" y="74"/>
                    <a:pt x="5" y="76"/>
                  </a:cubicBezTo>
                  <a:cubicBezTo>
                    <a:pt x="5" y="77"/>
                    <a:pt x="4" y="80"/>
                    <a:pt x="7" y="80"/>
                  </a:cubicBezTo>
                  <a:cubicBezTo>
                    <a:pt x="9" y="80"/>
                    <a:pt x="13" y="81"/>
                    <a:pt x="15" y="79"/>
                  </a:cubicBezTo>
                  <a:cubicBezTo>
                    <a:pt x="17" y="77"/>
                    <a:pt x="22" y="73"/>
                    <a:pt x="23" y="70"/>
                  </a:cubicBezTo>
                  <a:cubicBezTo>
                    <a:pt x="23" y="68"/>
                    <a:pt x="24" y="63"/>
                    <a:pt x="28" y="66"/>
                  </a:cubicBezTo>
                  <a:cubicBezTo>
                    <a:pt x="33" y="69"/>
                    <a:pt x="33" y="69"/>
                    <a:pt x="38" y="69"/>
                  </a:cubicBezTo>
                  <a:cubicBezTo>
                    <a:pt x="44" y="69"/>
                    <a:pt x="45" y="69"/>
                    <a:pt x="46" y="65"/>
                  </a:cubicBezTo>
                  <a:cubicBezTo>
                    <a:pt x="47" y="62"/>
                    <a:pt x="46" y="59"/>
                    <a:pt x="50" y="59"/>
                  </a:cubicBezTo>
                  <a:cubicBezTo>
                    <a:pt x="53" y="59"/>
                    <a:pt x="57" y="56"/>
                    <a:pt x="57" y="54"/>
                  </a:cubicBezTo>
                  <a:cubicBezTo>
                    <a:pt x="57" y="52"/>
                    <a:pt x="58" y="48"/>
                    <a:pt x="60" y="48"/>
                  </a:cubicBezTo>
                  <a:cubicBezTo>
                    <a:pt x="62" y="48"/>
                    <a:pt x="67" y="46"/>
                    <a:pt x="67" y="43"/>
                  </a:cubicBezTo>
                  <a:cubicBezTo>
                    <a:pt x="68" y="41"/>
                    <a:pt x="71" y="42"/>
                    <a:pt x="72" y="40"/>
                  </a:cubicBezTo>
                  <a:cubicBezTo>
                    <a:pt x="73" y="40"/>
                    <a:pt x="74" y="38"/>
                    <a:pt x="75" y="36"/>
                  </a:cubicBezTo>
                  <a:cubicBezTo>
                    <a:pt x="75" y="36"/>
                    <a:pt x="75" y="36"/>
                    <a:pt x="75" y="36"/>
                  </a:cubicBezTo>
                  <a:cubicBezTo>
                    <a:pt x="75" y="35"/>
                    <a:pt x="75" y="32"/>
                    <a:pt x="69" y="33"/>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9" name="Freeform 8"/>
            <p:cNvSpPr>
              <a:spLocks/>
            </p:cNvSpPr>
            <p:nvPr/>
          </p:nvSpPr>
          <p:spPr bwMode="auto">
            <a:xfrm>
              <a:off x="6677901" y="5032870"/>
              <a:ext cx="39866" cy="50600"/>
            </a:xfrm>
            <a:custGeom>
              <a:avLst/>
              <a:gdLst>
                <a:gd name="T0" fmla="*/ 5 w 11"/>
                <a:gd name="T1" fmla="*/ 0 h 14"/>
                <a:gd name="T2" fmla="*/ 0 w 11"/>
                <a:gd name="T3" fmla="*/ 6 h 14"/>
                <a:gd name="T4" fmla="*/ 5 w 11"/>
                <a:gd name="T5" fmla="*/ 14 h 14"/>
                <a:gd name="T6" fmla="*/ 9 w 11"/>
                <a:gd name="T7" fmla="*/ 12 h 14"/>
                <a:gd name="T8" fmla="*/ 11 w 11"/>
                <a:gd name="T9" fmla="*/ 10 h 14"/>
                <a:gd name="T10" fmla="*/ 10 w 11"/>
                <a:gd name="T11" fmla="*/ 2 h 14"/>
                <a:gd name="T12" fmla="*/ 5 w 1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1" h="14">
                  <a:moveTo>
                    <a:pt x="5" y="0"/>
                  </a:moveTo>
                  <a:cubicBezTo>
                    <a:pt x="3" y="0"/>
                    <a:pt x="0" y="5"/>
                    <a:pt x="0" y="6"/>
                  </a:cubicBezTo>
                  <a:cubicBezTo>
                    <a:pt x="0" y="7"/>
                    <a:pt x="2" y="14"/>
                    <a:pt x="5" y="14"/>
                  </a:cubicBezTo>
                  <a:cubicBezTo>
                    <a:pt x="7" y="14"/>
                    <a:pt x="9" y="14"/>
                    <a:pt x="9" y="12"/>
                  </a:cubicBezTo>
                  <a:cubicBezTo>
                    <a:pt x="10" y="11"/>
                    <a:pt x="10" y="10"/>
                    <a:pt x="11" y="10"/>
                  </a:cubicBezTo>
                  <a:cubicBezTo>
                    <a:pt x="11" y="8"/>
                    <a:pt x="10" y="4"/>
                    <a:pt x="10" y="2"/>
                  </a:cubicBezTo>
                  <a:cubicBezTo>
                    <a:pt x="9" y="1"/>
                    <a:pt x="7" y="0"/>
                    <a:pt x="5" y="0"/>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0" name="Freeform 9"/>
            <p:cNvSpPr>
              <a:spLocks/>
            </p:cNvSpPr>
            <p:nvPr/>
          </p:nvSpPr>
          <p:spPr bwMode="auto">
            <a:xfrm>
              <a:off x="6565968" y="5118736"/>
              <a:ext cx="69000" cy="73600"/>
            </a:xfrm>
            <a:custGeom>
              <a:avLst/>
              <a:gdLst>
                <a:gd name="T0" fmla="*/ 14 w 19"/>
                <a:gd name="T1" fmla="*/ 2 h 20"/>
                <a:gd name="T2" fmla="*/ 5 w 19"/>
                <a:gd name="T3" fmla="*/ 5 h 20"/>
                <a:gd name="T4" fmla="*/ 0 w 19"/>
                <a:gd name="T5" fmla="*/ 13 h 20"/>
                <a:gd name="T6" fmla="*/ 5 w 19"/>
                <a:gd name="T7" fmla="*/ 20 h 20"/>
                <a:gd name="T8" fmla="*/ 9 w 19"/>
                <a:gd name="T9" fmla="*/ 20 h 20"/>
                <a:gd name="T10" fmla="*/ 11 w 19"/>
                <a:gd name="T11" fmla="*/ 16 h 20"/>
                <a:gd name="T12" fmla="*/ 16 w 19"/>
                <a:gd name="T13" fmla="*/ 14 h 20"/>
                <a:gd name="T14" fmla="*/ 19 w 19"/>
                <a:gd name="T15" fmla="*/ 8 h 20"/>
                <a:gd name="T16" fmla="*/ 14 w 19"/>
                <a:gd name="T1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0">
                  <a:moveTo>
                    <a:pt x="14" y="2"/>
                  </a:moveTo>
                  <a:cubicBezTo>
                    <a:pt x="13" y="0"/>
                    <a:pt x="6" y="3"/>
                    <a:pt x="5" y="5"/>
                  </a:cubicBezTo>
                  <a:cubicBezTo>
                    <a:pt x="4" y="7"/>
                    <a:pt x="0" y="13"/>
                    <a:pt x="0" y="13"/>
                  </a:cubicBezTo>
                  <a:cubicBezTo>
                    <a:pt x="5" y="20"/>
                    <a:pt x="5" y="20"/>
                    <a:pt x="5" y="20"/>
                  </a:cubicBezTo>
                  <a:cubicBezTo>
                    <a:pt x="9" y="20"/>
                    <a:pt x="9" y="20"/>
                    <a:pt x="9" y="20"/>
                  </a:cubicBezTo>
                  <a:cubicBezTo>
                    <a:pt x="9" y="20"/>
                    <a:pt x="10" y="18"/>
                    <a:pt x="11" y="16"/>
                  </a:cubicBezTo>
                  <a:cubicBezTo>
                    <a:pt x="12" y="14"/>
                    <a:pt x="16" y="16"/>
                    <a:pt x="16" y="14"/>
                  </a:cubicBezTo>
                  <a:cubicBezTo>
                    <a:pt x="16" y="12"/>
                    <a:pt x="19" y="10"/>
                    <a:pt x="19" y="8"/>
                  </a:cubicBezTo>
                  <a:cubicBezTo>
                    <a:pt x="19" y="6"/>
                    <a:pt x="15" y="4"/>
                    <a:pt x="14" y="2"/>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1" name="Freeform 10"/>
            <p:cNvSpPr>
              <a:spLocks noEditPoints="1"/>
            </p:cNvSpPr>
            <p:nvPr/>
          </p:nvSpPr>
          <p:spPr bwMode="auto">
            <a:xfrm>
              <a:off x="6250100" y="4908670"/>
              <a:ext cx="489134" cy="432401"/>
            </a:xfrm>
            <a:custGeom>
              <a:avLst/>
              <a:gdLst>
                <a:gd name="T0" fmla="*/ 129 w 135"/>
                <a:gd name="T1" fmla="*/ 44 h 119"/>
                <a:gd name="T2" fmla="*/ 129 w 135"/>
                <a:gd name="T3" fmla="*/ 44 h 119"/>
                <a:gd name="T4" fmla="*/ 127 w 135"/>
                <a:gd name="T5" fmla="*/ 46 h 119"/>
                <a:gd name="T6" fmla="*/ 123 w 135"/>
                <a:gd name="T7" fmla="*/ 48 h 119"/>
                <a:gd name="T8" fmla="*/ 118 w 135"/>
                <a:gd name="T9" fmla="*/ 40 h 119"/>
                <a:gd name="T10" fmla="*/ 123 w 135"/>
                <a:gd name="T11" fmla="*/ 34 h 119"/>
                <a:gd name="T12" fmla="*/ 128 w 135"/>
                <a:gd name="T13" fmla="*/ 36 h 119"/>
                <a:gd name="T14" fmla="*/ 128 w 135"/>
                <a:gd name="T15" fmla="*/ 35 h 119"/>
                <a:gd name="T16" fmla="*/ 127 w 135"/>
                <a:gd name="T17" fmla="*/ 19 h 119"/>
                <a:gd name="T18" fmla="*/ 122 w 135"/>
                <a:gd name="T19" fmla="*/ 4 h 119"/>
                <a:gd name="T20" fmla="*/ 112 w 135"/>
                <a:gd name="T21" fmla="*/ 2 h 119"/>
                <a:gd name="T22" fmla="*/ 104 w 135"/>
                <a:gd name="T23" fmla="*/ 0 h 119"/>
                <a:gd name="T24" fmla="*/ 101 w 135"/>
                <a:gd name="T25" fmla="*/ 4 h 119"/>
                <a:gd name="T26" fmla="*/ 96 w 135"/>
                <a:gd name="T27" fmla="*/ 7 h 119"/>
                <a:gd name="T28" fmla="*/ 89 w 135"/>
                <a:gd name="T29" fmla="*/ 12 h 119"/>
                <a:gd name="T30" fmla="*/ 86 w 135"/>
                <a:gd name="T31" fmla="*/ 18 h 119"/>
                <a:gd name="T32" fmla="*/ 79 w 135"/>
                <a:gd name="T33" fmla="*/ 23 h 119"/>
                <a:gd name="T34" fmla="*/ 75 w 135"/>
                <a:gd name="T35" fmla="*/ 29 h 119"/>
                <a:gd name="T36" fmla="*/ 67 w 135"/>
                <a:gd name="T37" fmla="*/ 33 h 119"/>
                <a:gd name="T38" fmla="*/ 57 w 135"/>
                <a:gd name="T39" fmla="*/ 30 h 119"/>
                <a:gd name="T40" fmla="*/ 52 w 135"/>
                <a:gd name="T41" fmla="*/ 34 h 119"/>
                <a:gd name="T42" fmla="*/ 44 w 135"/>
                <a:gd name="T43" fmla="*/ 43 h 119"/>
                <a:gd name="T44" fmla="*/ 36 w 135"/>
                <a:gd name="T45" fmla="*/ 44 h 119"/>
                <a:gd name="T46" fmla="*/ 34 w 135"/>
                <a:gd name="T47" fmla="*/ 40 h 119"/>
                <a:gd name="T48" fmla="*/ 36 w 135"/>
                <a:gd name="T49" fmla="*/ 38 h 119"/>
                <a:gd name="T50" fmla="*/ 33 w 135"/>
                <a:gd name="T51" fmla="*/ 28 h 119"/>
                <a:gd name="T52" fmla="*/ 29 w 135"/>
                <a:gd name="T53" fmla="*/ 26 h 119"/>
                <a:gd name="T54" fmla="*/ 29 w 135"/>
                <a:gd name="T55" fmla="*/ 57 h 119"/>
                <a:gd name="T56" fmla="*/ 24 w 135"/>
                <a:gd name="T57" fmla="*/ 62 h 119"/>
                <a:gd name="T58" fmla="*/ 13 w 135"/>
                <a:gd name="T59" fmla="*/ 62 h 119"/>
                <a:gd name="T60" fmla="*/ 8 w 135"/>
                <a:gd name="T61" fmla="*/ 56 h 119"/>
                <a:gd name="T62" fmla="*/ 4 w 135"/>
                <a:gd name="T63" fmla="*/ 59 h 119"/>
                <a:gd name="T64" fmla="*/ 0 w 135"/>
                <a:gd name="T65" fmla="*/ 60 h 119"/>
                <a:gd name="T66" fmla="*/ 6 w 135"/>
                <a:gd name="T67" fmla="*/ 73 h 119"/>
                <a:gd name="T68" fmla="*/ 14 w 135"/>
                <a:gd name="T69" fmla="*/ 90 h 119"/>
                <a:gd name="T70" fmla="*/ 14 w 135"/>
                <a:gd name="T71" fmla="*/ 98 h 119"/>
                <a:gd name="T72" fmla="*/ 15 w 135"/>
                <a:gd name="T73" fmla="*/ 105 h 119"/>
                <a:gd name="T74" fmla="*/ 17 w 135"/>
                <a:gd name="T75" fmla="*/ 112 h 119"/>
                <a:gd name="T76" fmla="*/ 21 w 135"/>
                <a:gd name="T77" fmla="*/ 114 h 119"/>
                <a:gd name="T78" fmla="*/ 25 w 135"/>
                <a:gd name="T79" fmla="*/ 117 h 119"/>
                <a:gd name="T80" fmla="*/ 31 w 135"/>
                <a:gd name="T81" fmla="*/ 117 h 119"/>
                <a:gd name="T82" fmla="*/ 41 w 135"/>
                <a:gd name="T83" fmla="*/ 114 h 119"/>
                <a:gd name="T84" fmla="*/ 48 w 135"/>
                <a:gd name="T85" fmla="*/ 111 h 119"/>
                <a:gd name="T86" fmla="*/ 61 w 135"/>
                <a:gd name="T87" fmla="*/ 111 h 119"/>
                <a:gd name="T88" fmla="*/ 70 w 135"/>
                <a:gd name="T89" fmla="*/ 110 h 119"/>
                <a:gd name="T90" fmla="*/ 75 w 135"/>
                <a:gd name="T91" fmla="*/ 109 h 119"/>
                <a:gd name="T92" fmla="*/ 82 w 135"/>
                <a:gd name="T93" fmla="*/ 107 h 119"/>
                <a:gd name="T94" fmla="*/ 99 w 135"/>
                <a:gd name="T95" fmla="*/ 96 h 119"/>
                <a:gd name="T96" fmla="*/ 119 w 135"/>
                <a:gd name="T97" fmla="*/ 71 h 119"/>
                <a:gd name="T98" fmla="*/ 131 w 135"/>
                <a:gd name="T99" fmla="*/ 58 h 119"/>
                <a:gd name="T100" fmla="*/ 135 w 135"/>
                <a:gd name="T101" fmla="*/ 44 h 119"/>
                <a:gd name="T102" fmla="*/ 129 w 135"/>
                <a:gd name="T103" fmla="*/ 44 h 119"/>
                <a:gd name="T104" fmla="*/ 103 w 135"/>
                <a:gd name="T105" fmla="*/ 72 h 119"/>
                <a:gd name="T106" fmla="*/ 98 w 135"/>
                <a:gd name="T107" fmla="*/ 74 h 119"/>
                <a:gd name="T108" fmla="*/ 96 w 135"/>
                <a:gd name="T109" fmla="*/ 78 h 119"/>
                <a:gd name="T110" fmla="*/ 92 w 135"/>
                <a:gd name="T111" fmla="*/ 78 h 119"/>
                <a:gd name="T112" fmla="*/ 87 w 135"/>
                <a:gd name="T113" fmla="*/ 71 h 119"/>
                <a:gd name="T114" fmla="*/ 92 w 135"/>
                <a:gd name="T115" fmla="*/ 63 h 119"/>
                <a:gd name="T116" fmla="*/ 101 w 135"/>
                <a:gd name="T117" fmla="*/ 60 h 119"/>
                <a:gd name="T118" fmla="*/ 106 w 135"/>
                <a:gd name="T119" fmla="*/ 66 h 119"/>
                <a:gd name="T120" fmla="*/ 103 w 135"/>
                <a:gd name="T121" fmla="*/ 7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5" h="119">
                  <a:moveTo>
                    <a:pt x="129" y="44"/>
                  </a:moveTo>
                  <a:cubicBezTo>
                    <a:pt x="129" y="44"/>
                    <a:pt x="129" y="44"/>
                    <a:pt x="129" y="44"/>
                  </a:cubicBezTo>
                  <a:cubicBezTo>
                    <a:pt x="128" y="44"/>
                    <a:pt x="128" y="45"/>
                    <a:pt x="127" y="46"/>
                  </a:cubicBezTo>
                  <a:cubicBezTo>
                    <a:pt x="127" y="48"/>
                    <a:pt x="125" y="48"/>
                    <a:pt x="123" y="48"/>
                  </a:cubicBezTo>
                  <a:cubicBezTo>
                    <a:pt x="120" y="48"/>
                    <a:pt x="118" y="41"/>
                    <a:pt x="118" y="40"/>
                  </a:cubicBezTo>
                  <a:cubicBezTo>
                    <a:pt x="118" y="39"/>
                    <a:pt x="121" y="34"/>
                    <a:pt x="123" y="34"/>
                  </a:cubicBezTo>
                  <a:cubicBezTo>
                    <a:pt x="125" y="34"/>
                    <a:pt x="127" y="35"/>
                    <a:pt x="128" y="36"/>
                  </a:cubicBezTo>
                  <a:cubicBezTo>
                    <a:pt x="128" y="36"/>
                    <a:pt x="128" y="35"/>
                    <a:pt x="128" y="35"/>
                  </a:cubicBezTo>
                  <a:cubicBezTo>
                    <a:pt x="128" y="34"/>
                    <a:pt x="130" y="21"/>
                    <a:pt x="127" y="19"/>
                  </a:cubicBezTo>
                  <a:cubicBezTo>
                    <a:pt x="125" y="18"/>
                    <a:pt x="123" y="5"/>
                    <a:pt x="122" y="4"/>
                  </a:cubicBezTo>
                  <a:cubicBezTo>
                    <a:pt x="121" y="2"/>
                    <a:pt x="113" y="3"/>
                    <a:pt x="112" y="2"/>
                  </a:cubicBezTo>
                  <a:cubicBezTo>
                    <a:pt x="111" y="0"/>
                    <a:pt x="104" y="2"/>
                    <a:pt x="104" y="0"/>
                  </a:cubicBezTo>
                  <a:cubicBezTo>
                    <a:pt x="103" y="2"/>
                    <a:pt x="102" y="4"/>
                    <a:pt x="101" y="4"/>
                  </a:cubicBezTo>
                  <a:cubicBezTo>
                    <a:pt x="100" y="6"/>
                    <a:pt x="97" y="5"/>
                    <a:pt x="96" y="7"/>
                  </a:cubicBezTo>
                  <a:cubicBezTo>
                    <a:pt x="96" y="10"/>
                    <a:pt x="91" y="12"/>
                    <a:pt x="89" y="12"/>
                  </a:cubicBezTo>
                  <a:cubicBezTo>
                    <a:pt x="87" y="12"/>
                    <a:pt x="86" y="16"/>
                    <a:pt x="86" y="18"/>
                  </a:cubicBezTo>
                  <a:cubicBezTo>
                    <a:pt x="86" y="20"/>
                    <a:pt x="82" y="23"/>
                    <a:pt x="79" y="23"/>
                  </a:cubicBezTo>
                  <a:cubicBezTo>
                    <a:pt x="75" y="23"/>
                    <a:pt x="76" y="26"/>
                    <a:pt x="75" y="29"/>
                  </a:cubicBezTo>
                  <a:cubicBezTo>
                    <a:pt x="74" y="33"/>
                    <a:pt x="73" y="33"/>
                    <a:pt x="67" y="33"/>
                  </a:cubicBezTo>
                  <a:cubicBezTo>
                    <a:pt x="62" y="33"/>
                    <a:pt x="62" y="33"/>
                    <a:pt x="57" y="30"/>
                  </a:cubicBezTo>
                  <a:cubicBezTo>
                    <a:pt x="53" y="27"/>
                    <a:pt x="52" y="32"/>
                    <a:pt x="52" y="34"/>
                  </a:cubicBezTo>
                  <a:cubicBezTo>
                    <a:pt x="51" y="37"/>
                    <a:pt x="46" y="41"/>
                    <a:pt x="44" y="43"/>
                  </a:cubicBezTo>
                  <a:cubicBezTo>
                    <a:pt x="42" y="45"/>
                    <a:pt x="38" y="44"/>
                    <a:pt x="36" y="44"/>
                  </a:cubicBezTo>
                  <a:cubicBezTo>
                    <a:pt x="33" y="44"/>
                    <a:pt x="34" y="41"/>
                    <a:pt x="34" y="40"/>
                  </a:cubicBezTo>
                  <a:cubicBezTo>
                    <a:pt x="34" y="38"/>
                    <a:pt x="35" y="39"/>
                    <a:pt x="36" y="38"/>
                  </a:cubicBezTo>
                  <a:cubicBezTo>
                    <a:pt x="36" y="36"/>
                    <a:pt x="34" y="31"/>
                    <a:pt x="33" y="28"/>
                  </a:cubicBezTo>
                  <a:cubicBezTo>
                    <a:pt x="33" y="27"/>
                    <a:pt x="31" y="27"/>
                    <a:pt x="29" y="26"/>
                  </a:cubicBezTo>
                  <a:cubicBezTo>
                    <a:pt x="29" y="40"/>
                    <a:pt x="29" y="55"/>
                    <a:pt x="29" y="57"/>
                  </a:cubicBezTo>
                  <a:cubicBezTo>
                    <a:pt x="29" y="59"/>
                    <a:pt x="25" y="61"/>
                    <a:pt x="24" y="62"/>
                  </a:cubicBezTo>
                  <a:cubicBezTo>
                    <a:pt x="23" y="64"/>
                    <a:pt x="16" y="62"/>
                    <a:pt x="13" y="62"/>
                  </a:cubicBezTo>
                  <a:cubicBezTo>
                    <a:pt x="9" y="62"/>
                    <a:pt x="10" y="59"/>
                    <a:pt x="8" y="56"/>
                  </a:cubicBezTo>
                  <a:cubicBezTo>
                    <a:pt x="7" y="54"/>
                    <a:pt x="4" y="57"/>
                    <a:pt x="4" y="59"/>
                  </a:cubicBezTo>
                  <a:cubicBezTo>
                    <a:pt x="4" y="60"/>
                    <a:pt x="2" y="60"/>
                    <a:pt x="0" y="60"/>
                  </a:cubicBezTo>
                  <a:cubicBezTo>
                    <a:pt x="3" y="64"/>
                    <a:pt x="5" y="69"/>
                    <a:pt x="6" y="73"/>
                  </a:cubicBezTo>
                  <a:cubicBezTo>
                    <a:pt x="8" y="80"/>
                    <a:pt x="13" y="86"/>
                    <a:pt x="14" y="90"/>
                  </a:cubicBezTo>
                  <a:cubicBezTo>
                    <a:pt x="16" y="94"/>
                    <a:pt x="17" y="97"/>
                    <a:pt x="14" y="98"/>
                  </a:cubicBezTo>
                  <a:cubicBezTo>
                    <a:pt x="12" y="98"/>
                    <a:pt x="12" y="100"/>
                    <a:pt x="15" y="105"/>
                  </a:cubicBezTo>
                  <a:cubicBezTo>
                    <a:pt x="17" y="109"/>
                    <a:pt x="15" y="111"/>
                    <a:pt x="17" y="112"/>
                  </a:cubicBezTo>
                  <a:cubicBezTo>
                    <a:pt x="20" y="112"/>
                    <a:pt x="19" y="114"/>
                    <a:pt x="21" y="114"/>
                  </a:cubicBezTo>
                  <a:cubicBezTo>
                    <a:pt x="23" y="114"/>
                    <a:pt x="24" y="116"/>
                    <a:pt x="25" y="117"/>
                  </a:cubicBezTo>
                  <a:cubicBezTo>
                    <a:pt x="27" y="119"/>
                    <a:pt x="29" y="119"/>
                    <a:pt x="31" y="117"/>
                  </a:cubicBezTo>
                  <a:cubicBezTo>
                    <a:pt x="32" y="115"/>
                    <a:pt x="36" y="114"/>
                    <a:pt x="41" y="114"/>
                  </a:cubicBezTo>
                  <a:cubicBezTo>
                    <a:pt x="45" y="114"/>
                    <a:pt x="44" y="113"/>
                    <a:pt x="48" y="111"/>
                  </a:cubicBezTo>
                  <a:cubicBezTo>
                    <a:pt x="53" y="110"/>
                    <a:pt x="58" y="110"/>
                    <a:pt x="61" y="111"/>
                  </a:cubicBezTo>
                  <a:cubicBezTo>
                    <a:pt x="65" y="113"/>
                    <a:pt x="68" y="111"/>
                    <a:pt x="70" y="110"/>
                  </a:cubicBezTo>
                  <a:cubicBezTo>
                    <a:pt x="71" y="109"/>
                    <a:pt x="75" y="112"/>
                    <a:pt x="75" y="109"/>
                  </a:cubicBezTo>
                  <a:cubicBezTo>
                    <a:pt x="75" y="106"/>
                    <a:pt x="79" y="107"/>
                    <a:pt x="82" y="107"/>
                  </a:cubicBezTo>
                  <a:cubicBezTo>
                    <a:pt x="85" y="107"/>
                    <a:pt x="93" y="102"/>
                    <a:pt x="99" y="96"/>
                  </a:cubicBezTo>
                  <a:cubicBezTo>
                    <a:pt x="105" y="90"/>
                    <a:pt x="116" y="77"/>
                    <a:pt x="119" y="71"/>
                  </a:cubicBezTo>
                  <a:cubicBezTo>
                    <a:pt x="123" y="65"/>
                    <a:pt x="128" y="60"/>
                    <a:pt x="131" y="58"/>
                  </a:cubicBezTo>
                  <a:cubicBezTo>
                    <a:pt x="133" y="56"/>
                    <a:pt x="135" y="49"/>
                    <a:pt x="135" y="44"/>
                  </a:cubicBezTo>
                  <a:cubicBezTo>
                    <a:pt x="132" y="44"/>
                    <a:pt x="129" y="44"/>
                    <a:pt x="129" y="44"/>
                  </a:cubicBezTo>
                  <a:close/>
                  <a:moveTo>
                    <a:pt x="103" y="72"/>
                  </a:moveTo>
                  <a:cubicBezTo>
                    <a:pt x="103" y="74"/>
                    <a:pt x="99" y="72"/>
                    <a:pt x="98" y="74"/>
                  </a:cubicBezTo>
                  <a:cubicBezTo>
                    <a:pt x="97" y="76"/>
                    <a:pt x="96" y="78"/>
                    <a:pt x="96" y="78"/>
                  </a:cubicBezTo>
                  <a:cubicBezTo>
                    <a:pt x="92" y="78"/>
                    <a:pt x="92" y="78"/>
                    <a:pt x="92" y="78"/>
                  </a:cubicBezTo>
                  <a:cubicBezTo>
                    <a:pt x="87" y="71"/>
                    <a:pt x="87" y="71"/>
                    <a:pt x="87" y="71"/>
                  </a:cubicBezTo>
                  <a:cubicBezTo>
                    <a:pt x="87" y="71"/>
                    <a:pt x="91" y="65"/>
                    <a:pt x="92" y="63"/>
                  </a:cubicBezTo>
                  <a:cubicBezTo>
                    <a:pt x="93" y="61"/>
                    <a:pt x="100" y="58"/>
                    <a:pt x="101" y="60"/>
                  </a:cubicBezTo>
                  <a:cubicBezTo>
                    <a:pt x="102" y="62"/>
                    <a:pt x="106" y="64"/>
                    <a:pt x="106" y="66"/>
                  </a:cubicBezTo>
                  <a:cubicBezTo>
                    <a:pt x="106" y="68"/>
                    <a:pt x="103" y="70"/>
                    <a:pt x="103" y="72"/>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2" name="Freeform 11"/>
            <p:cNvSpPr>
              <a:spLocks/>
            </p:cNvSpPr>
            <p:nvPr/>
          </p:nvSpPr>
          <p:spPr bwMode="auto">
            <a:xfrm>
              <a:off x="6119766" y="4404202"/>
              <a:ext cx="358800" cy="377200"/>
            </a:xfrm>
            <a:custGeom>
              <a:avLst/>
              <a:gdLst>
                <a:gd name="T0" fmla="*/ 6 w 99"/>
                <a:gd name="T1" fmla="*/ 96 h 104"/>
                <a:gd name="T2" fmla="*/ 10 w 99"/>
                <a:gd name="T3" fmla="*/ 97 h 104"/>
                <a:gd name="T4" fmla="*/ 18 w 99"/>
                <a:gd name="T5" fmla="*/ 98 h 104"/>
                <a:gd name="T6" fmla="*/ 25 w 99"/>
                <a:gd name="T7" fmla="*/ 100 h 104"/>
                <a:gd name="T8" fmla="*/ 54 w 99"/>
                <a:gd name="T9" fmla="*/ 100 h 104"/>
                <a:gd name="T10" fmla="*/ 57 w 99"/>
                <a:gd name="T11" fmla="*/ 103 h 104"/>
                <a:gd name="T12" fmla="*/ 76 w 99"/>
                <a:gd name="T13" fmla="*/ 103 h 104"/>
                <a:gd name="T14" fmla="*/ 89 w 99"/>
                <a:gd name="T15" fmla="*/ 102 h 104"/>
                <a:gd name="T16" fmla="*/ 91 w 99"/>
                <a:gd name="T17" fmla="*/ 101 h 104"/>
                <a:gd name="T18" fmla="*/ 81 w 99"/>
                <a:gd name="T19" fmla="*/ 88 h 104"/>
                <a:gd name="T20" fmla="*/ 82 w 99"/>
                <a:gd name="T21" fmla="*/ 60 h 104"/>
                <a:gd name="T22" fmla="*/ 95 w 99"/>
                <a:gd name="T23" fmla="*/ 61 h 104"/>
                <a:gd name="T24" fmla="*/ 97 w 99"/>
                <a:gd name="T25" fmla="*/ 59 h 104"/>
                <a:gd name="T26" fmla="*/ 99 w 99"/>
                <a:gd name="T27" fmla="*/ 42 h 104"/>
                <a:gd name="T28" fmla="*/ 96 w 99"/>
                <a:gd name="T29" fmla="*/ 42 h 104"/>
                <a:gd name="T30" fmla="*/ 89 w 99"/>
                <a:gd name="T31" fmla="*/ 43 h 104"/>
                <a:gd name="T32" fmla="*/ 84 w 99"/>
                <a:gd name="T33" fmla="*/ 45 h 104"/>
                <a:gd name="T34" fmla="*/ 84 w 99"/>
                <a:gd name="T35" fmla="*/ 38 h 104"/>
                <a:gd name="T36" fmla="*/ 80 w 99"/>
                <a:gd name="T37" fmla="*/ 31 h 104"/>
                <a:gd name="T38" fmla="*/ 81 w 99"/>
                <a:gd name="T39" fmla="*/ 19 h 104"/>
                <a:gd name="T40" fmla="*/ 80 w 99"/>
                <a:gd name="T41" fmla="*/ 13 h 104"/>
                <a:gd name="T42" fmla="*/ 74 w 99"/>
                <a:gd name="T43" fmla="*/ 12 h 104"/>
                <a:gd name="T44" fmla="*/ 70 w 99"/>
                <a:gd name="T45" fmla="*/ 10 h 104"/>
                <a:gd name="T46" fmla="*/ 64 w 99"/>
                <a:gd name="T47" fmla="*/ 10 h 104"/>
                <a:gd name="T48" fmla="*/ 60 w 99"/>
                <a:gd name="T49" fmla="*/ 17 h 104"/>
                <a:gd name="T50" fmla="*/ 50 w 99"/>
                <a:gd name="T51" fmla="*/ 19 h 104"/>
                <a:gd name="T52" fmla="*/ 43 w 99"/>
                <a:gd name="T53" fmla="*/ 13 h 104"/>
                <a:gd name="T54" fmla="*/ 40 w 99"/>
                <a:gd name="T55" fmla="*/ 7 h 104"/>
                <a:gd name="T56" fmla="*/ 39 w 99"/>
                <a:gd name="T57" fmla="*/ 0 h 104"/>
                <a:gd name="T58" fmla="*/ 11 w 99"/>
                <a:gd name="T59" fmla="*/ 0 h 104"/>
                <a:gd name="T60" fmla="*/ 7 w 99"/>
                <a:gd name="T61" fmla="*/ 3 h 104"/>
                <a:gd name="T62" fmla="*/ 14 w 99"/>
                <a:gd name="T63" fmla="*/ 20 h 104"/>
                <a:gd name="T64" fmla="*/ 13 w 99"/>
                <a:gd name="T65" fmla="*/ 29 h 104"/>
                <a:gd name="T66" fmla="*/ 18 w 99"/>
                <a:gd name="T67" fmla="*/ 47 h 104"/>
                <a:gd name="T68" fmla="*/ 12 w 99"/>
                <a:gd name="T69" fmla="*/ 59 h 104"/>
                <a:gd name="T70" fmla="*/ 6 w 99"/>
                <a:gd name="T71" fmla="*/ 75 h 104"/>
                <a:gd name="T72" fmla="*/ 1 w 99"/>
                <a:gd name="T73" fmla="*/ 87 h 104"/>
                <a:gd name="T74" fmla="*/ 0 w 99"/>
                <a:gd name="T75" fmla="*/ 98 h 104"/>
                <a:gd name="T76" fmla="*/ 0 w 99"/>
                <a:gd name="T77" fmla="*/ 98 h 104"/>
                <a:gd name="T78" fmla="*/ 3 w 99"/>
                <a:gd name="T79" fmla="*/ 98 h 104"/>
                <a:gd name="T80" fmla="*/ 6 w 99"/>
                <a:gd name="T81" fmla="*/ 9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104">
                  <a:moveTo>
                    <a:pt x="6" y="96"/>
                  </a:moveTo>
                  <a:cubicBezTo>
                    <a:pt x="8" y="96"/>
                    <a:pt x="7" y="99"/>
                    <a:pt x="10" y="97"/>
                  </a:cubicBezTo>
                  <a:cubicBezTo>
                    <a:pt x="13" y="96"/>
                    <a:pt x="15" y="96"/>
                    <a:pt x="18" y="98"/>
                  </a:cubicBezTo>
                  <a:cubicBezTo>
                    <a:pt x="20" y="99"/>
                    <a:pt x="22" y="100"/>
                    <a:pt x="25" y="100"/>
                  </a:cubicBezTo>
                  <a:cubicBezTo>
                    <a:pt x="28" y="100"/>
                    <a:pt x="54" y="100"/>
                    <a:pt x="54" y="100"/>
                  </a:cubicBezTo>
                  <a:cubicBezTo>
                    <a:pt x="57" y="103"/>
                    <a:pt x="57" y="103"/>
                    <a:pt x="57" y="103"/>
                  </a:cubicBezTo>
                  <a:cubicBezTo>
                    <a:pt x="57" y="103"/>
                    <a:pt x="73" y="102"/>
                    <a:pt x="76" y="103"/>
                  </a:cubicBezTo>
                  <a:cubicBezTo>
                    <a:pt x="78" y="104"/>
                    <a:pt x="86" y="103"/>
                    <a:pt x="89" y="102"/>
                  </a:cubicBezTo>
                  <a:cubicBezTo>
                    <a:pt x="89" y="102"/>
                    <a:pt x="90" y="102"/>
                    <a:pt x="91" y="101"/>
                  </a:cubicBezTo>
                  <a:cubicBezTo>
                    <a:pt x="81" y="88"/>
                    <a:pt x="81" y="88"/>
                    <a:pt x="81" y="88"/>
                  </a:cubicBezTo>
                  <a:cubicBezTo>
                    <a:pt x="82" y="60"/>
                    <a:pt x="82" y="60"/>
                    <a:pt x="82" y="60"/>
                  </a:cubicBezTo>
                  <a:cubicBezTo>
                    <a:pt x="95" y="61"/>
                    <a:pt x="95" y="61"/>
                    <a:pt x="95" y="61"/>
                  </a:cubicBezTo>
                  <a:cubicBezTo>
                    <a:pt x="97" y="59"/>
                    <a:pt x="97" y="59"/>
                    <a:pt x="97" y="59"/>
                  </a:cubicBezTo>
                  <a:cubicBezTo>
                    <a:pt x="99" y="42"/>
                    <a:pt x="99" y="42"/>
                    <a:pt x="99" y="42"/>
                  </a:cubicBezTo>
                  <a:cubicBezTo>
                    <a:pt x="98" y="42"/>
                    <a:pt x="97" y="41"/>
                    <a:pt x="96" y="42"/>
                  </a:cubicBezTo>
                  <a:cubicBezTo>
                    <a:pt x="94" y="43"/>
                    <a:pt x="92" y="43"/>
                    <a:pt x="89" y="43"/>
                  </a:cubicBezTo>
                  <a:cubicBezTo>
                    <a:pt x="86" y="43"/>
                    <a:pt x="86" y="45"/>
                    <a:pt x="84" y="45"/>
                  </a:cubicBezTo>
                  <a:cubicBezTo>
                    <a:pt x="83" y="44"/>
                    <a:pt x="84" y="40"/>
                    <a:pt x="84" y="38"/>
                  </a:cubicBezTo>
                  <a:cubicBezTo>
                    <a:pt x="85" y="36"/>
                    <a:pt x="82" y="33"/>
                    <a:pt x="80" y="31"/>
                  </a:cubicBezTo>
                  <a:cubicBezTo>
                    <a:pt x="79" y="30"/>
                    <a:pt x="83" y="20"/>
                    <a:pt x="81" y="19"/>
                  </a:cubicBezTo>
                  <a:cubicBezTo>
                    <a:pt x="80" y="18"/>
                    <a:pt x="80" y="15"/>
                    <a:pt x="80" y="13"/>
                  </a:cubicBezTo>
                  <a:cubicBezTo>
                    <a:pt x="80" y="10"/>
                    <a:pt x="78" y="12"/>
                    <a:pt x="74" y="12"/>
                  </a:cubicBezTo>
                  <a:cubicBezTo>
                    <a:pt x="71" y="12"/>
                    <a:pt x="70" y="10"/>
                    <a:pt x="70" y="10"/>
                  </a:cubicBezTo>
                  <a:cubicBezTo>
                    <a:pt x="70" y="10"/>
                    <a:pt x="66" y="9"/>
                    <a:pt x="64" y="10"/>
                  </a:cubicBezTo>
                  <a:cubicBezTo>
                    <a:pt x="61" y="11"/>
                    <a:pt x="62" y="17"/>
                    <a:pt x="60" y="17"/>
                  </a:cubicBezTo>
                  <a:cubicBezTo>
                    <a:pt x="59" y="17"/>
                    <a:pt x="54" y="17"/>
                    <a:pt x="50" y="19"/>
                  </a:cubicBezTo>
                  <a:cubicBezTo>
                    <a:pt x="47" y="20"/>
                    <a:pt x="45" y="18"/>
                    <a:pt x="43" y="13"/>
                  </a:cubicBezTo>
                  <a:cubicBezTo>
                    <a:pt x="42" y="9"/>
                    <a:pt x="39" y="10"/>
                    <a:pt x="40" y="7"/>
                  </a:cubicBezTo>
                  <a:cubicBezTo>
                    <a:pt x="41" y="4"/>
                    <a:pt x="39" y="0"/>
                    <a:pt x="39" y="0"/>
                  </a:cubicBezTo>
                  <a:cubicBezTo>
                    <a:pt x="39" y="0"/>
                    <a:pt x="14" y="0"/>
                    <a:pt x="11" y="0"/>
                  </a:cubicBezTo>
                  <a:cubicBezTo>
                    <a:pt x="10" y="0"/>
                    <a:pt x="8" y="1"/>
                    <a:pt x="7" y="3"/>
                  </a:cubicBezTo>
                  <a:cubicBezTo>
                    <a:pt x="8" y="8"/>
                    <a:pt x="13" y="18"/>
                    <a:pt x="14" y="20"/>
                  </a:cubicBezTo>
                  <a:cubicBezTo>
                    <a:pt x="15" y="22"/>
                    <a:pt x="13" y="25"/>
                    <a:pt x="13" y="29"/>
                  </a:cubicBezTo>
                  <a:cubicBezTo>
                    <a:pt x="13" y="33"/>
                    <a:pt x="17" y="41"/>
                    <a:pt x="18" y="47"/>
                  </a:cubicBezTo>
                  <a:cubicBezTo>
                    <a:pt x="18" y="52"/>
                    <a:pt x="15" y="55"/>
                    <a:pt x="12" y="59"/>
                  </a:cubicBezTo>
                  <a:cubicBezTo>
                    <a:pt x="9" y="62"/>
                    <a:pt x="6" y="70"/>
                    <a:pt x="6" y="75"/>
                  </a:cubicBezTo>
                  <a:cubicBezTo>
                    <a:pt x="6" y="80"/>
                    <a:pt x="1" y="85"/>
                    <a:pt x="1" y="87"/>
                  </a:cubicBezTo>
                  <a:cubicBezTo>
                    <a:pt x="1" y="89"/>
                    <a:pt x="1" y="96"/>
                    <a:pt x="0" y="98"/>
                  </a:cubicBezTo>
                  <a:cubicBezTo>
                    <a:pt x="0" y="98"/>
                    <a:pt x="0" y="98"/>
                    <a:pt x="0" y="98"/>
                  </a:cubicBezTo>
                  <a:cubicBezTo>
                    <a:pt x="3" y="98"/>
                    <a:pt x="3" y="98"/>
                    <a:pt x="3" y="98"/>
                  </a:cubicBezTo>
                  <a:cubicBezTo>
                    <a:pt x="3" y="98"/>
                    <a:pt x="4" y="96"/>
                    <a:pt x="6" y="96"/>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3" name="Freeform 12"/>
            <p:cNvSpPr>
              <a:spLocks/>
            </p:cNvSpPr>
            <p:nvPr/>
          </p:nvSpPr>
          <p:spPr bwMode="auto">
            <a:xfrm>
              <a:off x="6414168" y="4473202"/>
              <a:ext cx="351134" cy="312800"/>
            </a:xfrm>
            <a:custGeom>
              <a:avLst/>
              <a:gdLst>
                <a:gd name="T0" fmla="*/ 75 w 97"/>
                <a:gd name="T1" fmla="*/ 4 h 86"/>
                <a:gd name="T2" fmla="*/ 69 w 97"/>
                <a:gd name="T3" fmla="*/ 0 h 86"/>
                <a:gd name="T4" fmla="*/ 59 w 97"/>
                <a:gd name="T5" fmla="*/ 2 h 86"/>
                <a:gd name="T6" fmla="*/ 57 w 97"/>
                <a:gd name="T7" fmla="*/ 7 h 86"/>
                <a:gd name="T8" fmla="*/ 55 w 97"/>
                <a:gd name="T9" fmla="*/ 12 h 86"/>
                <a:gd name="T10" fmla="*/ 55 w 97"/>
                <a:gd name="T11" fmla="*/ 21 h 86"/>
                <a:gd name="T12" fmla="*/ 53 w 97"/>
                <a:gd name="T13" fmla="*/ 29 h 86"/>
                <a:gd name="T14" fmla="*/ 59 w 97"/>
                <a:gd name="T15" fmla="*/ 36 h 86"/>
                <a:gd name="T16" fmla="*/ 64 w 97"/>
                <a:gd name="T17" fmla="*/ 34 h 86"/>
                <a:gd name="T18" fmla="*/ 65 w 97"/>
                <a:gd name="T19" fmla="*/ 40 h 86"/>
                <a:gd name="T20" fmla="*/ 64 w 97"/>
                <a:gd name="T21" fmla="*/ 44 h 86"/>
                <a:gd name="T22" fmla="*/ 58 w 97"/>
                <a:gd name="T23" fmla="*/ 44 h 86"/>
                <a:gd name="T24" fmla="*/ 55 w 97"/>
                <a:gd name="T25" fmla="*/ 37 h 86"/>
                <a:gd name="T26" fmla="*/ 48 w 97"/>
                <a:gd name="T27" fmla="*/ 35 h 86"/>
                <a:gd name="T28" fmla="*/ 44 w 97"/>
                <a:gd name="T29" fmla="*/ 30 h 86"/>
                <a:gd name="T30" fmla="*/ 41 w 97"/>
                <a:gd name="T31" fmla="*/ 32 h 86"/>
                <a:gd name="T32" fmla="*/ 37 w 97"/>
                <a:gd name="T33" fmla="*/ 33 h 86"/>
                <a:gd name="T34" fmla="*/ 30 w 97"/>
                <a:gd name="T35" fmla="*/ 31 h 86"/>
                <a:gd name="T36" fmla="*/ 27 w 97"/>
                <a:gd name="T37" fmla="*/ 26 h 86"/>
                <a:gd name="T38" fmla="*/ 22 w 97"/>
                <a:gd name="T39" fmla="*/ 27 h 86"/>
                <a:gd name="T40" fmla="*/ 20 w 97"/>
                <a:gd name="T41" fmla="*/ 25 h 86"/>
                <a:gd name="T42" fmla="*/ 18 w 97"/>
                <a:gd name="T43" fmla="*/ 23 h 86"/>
                <a:gd name="T44" fmla="*/ 16 w 97"/>
                <a:gd name="T45" fmla="*/ 40 h 86"/>
                <a:gd name="T46" fmla="*/ 14 w 97"/>
                <a:gd name="T47" fmla="*/ 42 h 86"/>
                <a:gd name="T48" fmla="*/ 1 w 97"/>
                <a:gd name="T49" fmla="*/ 41 h 86"/>
                <a:gd name="T50" fmla="*/ 0 w 97"/>
                <a:gd name="T51" fmla="*/ 69 h 86"/>
                <a:gd name="T52" fmla="*/ 10 w 97"/>
                <a:gd name="T53" fmla="*/ 82 h 86"/>
                <a:gd name="T54" fmla="*/ 25 w 97"/>
                <a:gd name="T55" fmla="*/ 82 h 86"/>
                <a:gd name="T56" fmla="*/ 26 w 97"/>
                <a:gd name="T57" fmla="*/ 84 h 86"/>
                <a:gd name="T58" fmla="*/ 30 w 97"/>
                <a:gd name="T59" fmla="*/ 83 h 86"/>
                <a:gd name="T60" fmla="*/ 41 w 97"/>
                <a:gd name="T61" fmla="*/ 85 h 86"/>
                <a:gd name="T62" fmla="*/ 50 w 97"/>
                <a:gd name="T63" fmla="*/ 75 h 86"/>
                <a:gd name="T64" fmla="*/ 58 w 97"/>
                <a:gd name="T65" fmla="*/ 69 h 86"/>
                <a:gd name="T66" fmla="*/ 62 w 97"/>
                <a:gd name="T67" fmla="*/ 65 h 86"/>
                <a:gd name="T68" fmla="*/ 69 w 97"/>
                <a:gd name="T69" fmla="*/ 65 h 86"/>
                <a:gd name="T70" fmla="*/ 70 w 97"/>
                <a:gd name="T71" fmla="*/ 65 h 86"/>
                <a:gd name="T72" fmla="*/ 68 w 97"/>
                <a:gd name="T73" fmla="*/ 59 h 86"/>
                <a:gd name="T74" fmla="*/ 92 w 97"/>
                <a:gd name="T75" fmla="*/ 50 h 86"/>
                <a:gd name="T76" fmla="*/ 90 w 97"/>
                <a:gd name="T77" fmla="*/ 46 h 86"/>
                <a:gd name="T78" fmla="*/ 91 w 97"/>
                <a:gd name="T79" fmla="*/ 38 h 86"/>
                <a:gd name="T80" fmla="*/ 95 w 97"/>
                <a:gd name="T81" fmla="*/ 36 h 86"/>
                <a:gd name="T82" fmla="*/ 94 w 97"/>
                <a:gd name="T83" fmla="*/ 22 h 86"/>
                <a:gd name="T84" fmla="*/ 97 w 97"/>
                <a:gd name="T85" fmla="*/ 21 h 86"/>
                <a:gd name="T86" fmla="*/ 93 w 97"/>
                <a:gd name="T87" fmla="*/ 12 h 86"/>
                <a:gd name="T88" fmla="*/ 83 w 97"/>
                <a:gd name="T89" fmla="*/ 7 h 86"/>
                <a:gd name="T90" fmla="*/ 75 w 97"/>
                <a:gd name="T91"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7" h="86">
                  <a:moveTo>
                    <a:pt x="75" y="4"/>
                  </a:moveTo>
                  <a:cubicBezTo>
                    <a:pt x="74" y="4"/>
                    <a:pt x="71" y="2"/>
                    <a:pt x="69" y="0"/>
                  </a:cubicBezTo>
                  <a:cubicBezTo>
                    <a:pt x="67" y="2"/>
                    <a:pt x="62" y="2"/>
                    <a:pt x="59" y="2"/>
                  </a:cubicBezTo>
                  <a:cubicBezTo>
                    <a:pt x="56" y="2"/>
                    <a:pt x="58" y="6"/>
                    <a:pt x="57" y="7"/>
                  </a:cubicBezTo>
                  <a:cubicBezTo>
                    <a:pt x="55" y="9"/>
                    <a:pt x="54" y="11"/>
                    <a:pt x="55" y="12"/>
                  </a:cubicBezTo>
                  <a:cubicBezTo>
                    <a:pt x="57" y="13"/>
                    <a:pt x="55" y="19"/>
                    <a:pt x="55" y="21"/>
                  </a:cubicBezTo>
                  <a:cubicBezTo>
                    <a:pt x="55" y="24"/>
                    <a:pt x="52" y="28"/>
                    <a:pt x="53" y="29"/>
                  </a:cubicBezTo>
                  <a:cubicBezTo>
                    <a:pt x="54" y="30"/>
                    <a:pt x="56" y="35"/>
                    <a:pt x="59" y="36"/>
                  </a:cubicBezTo>
                  <a:cubicBezTo>
                    <a:pt x="61" y="37"/>
                    <a:pt x="63" y="34"/>
                    <a:pt x="64" y="34"/>
                  </a:cubicBezTo>
                  <a:cubicBezTo>
                    <a:pt x="65" y="34"/>
                    <a:pt x="65" y="37"/>
                    <a:pt x="65" y="40"/>
                  </a:cubicBezTo>
                  <a:cubicBezTo>
                    <a:pt x="65" y="43"/>
                    <a:pt x="64" y="44"/>
                    <a:pt x="64" y="44"/>
                  </a:cubicBezTo>
                  <a:cubicBezTo>
                    <a:pt x="64" y="44"/>
                    <a:pt x="60" y="45"/>
                    <a:pt x="58" y="44"/>
                  </a:cubicBezTo>
                  <a:cubicBezTo>
                    <a:pt x="56" y="42"/>
                    <a:pt x="55" y="38"/>
                    <a:pt x="55" y="37"/>
                  </a:cubicBezTo>
                  <a:cubicBezTo>
                    <a:pt x="55" y="35"/>
                    <a:pt x="50" y="35"/>
                    <a:pt x="48" y="35"/>
                  </a:cubicBezTo>
                  <a:cubicBezTo>
                    <a:pt x="46" y="35"/>
                    <a:pt x="45" y="32"/>
                    <a:pt x="44" y="30"/>
                  </a:cubicBezTo>
                  <a:cubicBezTo>
                    <a:pt x="43" y="29"/>
                    <a:pt x="41" y="31"/>
                    <a:pt x="41" y="32"/>
                  </a:cubicBezTo>
                  <a:cubicBezTo>
                    <a:pt x="41" y="33"/>
                    <a:pt x="39" y="33"/>
                    <a:pt x="37" y="33"/>
                  </a:cubicBezTo>
                  <a:cubicBezTo>
                    <a:pt x="35" y="33"/>
                    <a:pt x="31" y="30"/>
                    <a:pt x="30" y="31"/>
                  </a:cubicBezTo>
                  <a:cubicBezTo>
                    <a:pt x="28" y="31"/>
                    <a:pt x="27" y="28"/>
                    <a:pt x="27" y="26"/>
                  </a:cubicBezTo>
                  <a:cubicBezTo>
                    <a:pt x="28" y="25"/>
                    <a:pt x="24" y="26"/>
                    <a:pt x="22" y="27"/>
                  </a:cubicBezTo>
                  <a:cubicBezTo>
                    <a:pt x="21" y="28"/>
                    <a:pt x="20" y="25"/>
                    <a:pt x="20" y="25"/>
                  </a:cubicBezTo>
                  <a:cubicBezTo>
                    <a:pt x="20" y="25"/>
                    <a:pt x="19" y="23"/>
                    <a:pt x="18" y="23"/>
                  </a:cubicBezTo>
                  <a:cubicBezTo>
                    <a:pt x="16" y="40"/>
                    <a:pt x="16" y="40"/>
                    <a:pt x="16" y="40"/>
                  </a:cubicBezTo>
                  <a:cubicBezTo>
                    <a:pt x="14" y="42"/>
                    <a:pt x="14" y="42"/>
                    <a:pt x="14" y="42"/>
                  </a:cubicBezTo>
                  <a:cubicBezTo>
                    <a:pt x="1" y="41"/>
                    <a:pt x="1" y="41"/>
                    <a:pt x="1" y="41"/>
                  </a:cubicBezTo>
                  <a:cubicBezTo>
                    <a:pt x="0" y="69"/>
                    <a:pt x="0" y="69"/>
                    <a:pt x="0" y="69"/>
                  </a:cubicBezTo>
                  <a:cubicBezTo>
                    <a:pt x="10" y="82"/>
                    <a:pt x="10" y="82"/>
                    <a:pt x="10" y="82"/>
                  </a:cubicBezTo>
                  <a:cubicBezTo>
                    <a:pt x="15" y="81"/>
                    <a:pt x="25" y="80"/>
                    <a:pt x="25" y="82"/>
                  </a:cubicBezTo>
                  <a:cubicBezTo>
                    <a:pt x="25" y="82"/>
                    <a:pt x="26" y="83"/>
                    <a:pt x="26" y="84"/>
                  </a:cubicBezTo>
                  <a:cubicBezTo>
                    <a:pt x="28" y="83"/>
                    <a:pt x="29" y="83"/>
                    <a:pt x="30" y="83"/>
                  </a:cubicBezTo>
                  <a:cubicBezTo>
                    <a:pt x="32" y="83"/>
                    <a:pt x="39" y="86"/>
                    <a:pt x="41" y="85"/>
                  </a:cubicBezTo>
                  <a:cubicBezTo>
                    <a:pt x="43" y="84"/>
                    <a:pt x="47" y="76"/>
                    <a:pt x="50" y="75"/>
                  </a:cubicBezTo>
                  <a:cubicBezTo>
                    <a:pt x="53" y="74"/>
                    <a:pt x="58" y="71"/>
                    <a:pt x="58" y="69"/>
                  </a:cubicBezTo>
                  <a:cubicBezTo>
                    <a:pt x="58" y="68"/>
                    <a:pt x="58" y="66"/>
                    <a:pt x="62" y="65"/>
                  </a:cubicBezTo>
                  <a:cubicBezTo>
                    <a:pt x="69" y="65"/>
                    <a:pt x="69" y="65"/>
                    <a:pt x="69" y="65"/>
                  </a:cubicBezTo>
                  <a:cubicBezTo>
                    <a:pt x="70" y="65"/>
                    <a:pt x="70" y="65"/>
                    <a:pt x="70" y="65"/>
                  </a:cubicBezTo>
                  <a:cubicBezTo>
                    <a:pt x="68" y="59"/>
                    <a:pt x="68" y="59"/>
                    <a:pt x="68" y="59"/>
                  </a:cubicBezTo>
                  <a:cubicBezTo>
                    <a:pt x="68" y="59"/>
                    <a:pt x="90" y="50"/>
                    <a:pt x="92" y="50"/>
                  </a:cubicBezTo>
                  <a:cubicBezTo>
                    <a:pt x="91" y="48"/>
                    <a:pt x="90" y="47"/>
                    <a:pt x="90" y="46"/>
                  </a:cubicBezTo>
                  <a:cubicBezTo>
                    <a:pt x="91" y="46"/>
                    <a:pt x="91" y="40"/>
                    <a:pt x="91" y="38"/>
                  </a:cubicBezTo>
                  <a:cubicBezTo>
                    <a:pt x="91" y="37"/>
                    <a:pt x="97" y="38"/>
                    <a:pt x="95" y="36"/>
                  </a:cubicBezTo>
                  <a:cubicBezTo>
                    <a:pt x="93" y="34"/>
                    <a:pt x="93" y="24"/>
                    <a:pt x="94" y="22"/>
                  </a:cubicBezTo>
                  <a:cubicBezTo>
                    <a:pt x="95" y="20"/>
                    <a:pt x="97" y="22"/>
                    <a:pt x="97" y="21"/>
                  </a:cubicBezTo>
                  <a:cubicBezTo>
                    <a:pt x="97" y="19"/>
                    <a:pt x="95" y="13"/>
                    <a:pt x="93" y="12"/>
                  </a:cubicBezTo>
                  <a:cubicBezTo>
                    <a:pt x="93" y="10"/>
                    <a:pt x="85" y="7"/>
                    <a:pt x="83" y="7"/>
                  </a:cubicBezTo>
                  <a:cubicBezTo>
                    <a:pt x="81" y="6"/>
                    <a:pt x="77" y="4"/>
                    <a:pt x="75" y="4"/>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4" name="Freeform 13"/>
            <p:cNvSpPr>
              <a:spLocks/>
            </p:cNvSpPr>
            <p:nvPr/>
          </p:nvSpPr>
          <p:spPr bwMode="auto">
            <a:xfrm>
              <a:off x="6624234" y="4255469"/>
              <a:ext cx="61334" cy="50600"/>
            </a:xfrm>
            <a:custGeom>
              <a:avLst/>
              <a:gdLst>
                <a:gd name="T0" fmla="*/ 13 w 17"/>
                <a:gd name="T1" fmla="*/ 0 h 14"/>
                <a:gd name="T2" fmla="*/ 9 w 17"/>
                <a:gd name="T3" fmla="*/ 1 h 14"/>
                <a:gd name="T4" fmla="*/ 5 w 17"/>
                <a:gd name="T5" fmla="*/ 2 h 14"/>
                <a:gd name="T6" fmla="*/ 4 w 17"/>
                <a:gd name="T7" fmla="*/ 3 h 14"/>
                <a:gd name="T8" fmla="*/ 2 w 17"/>
                <a:gd name="T9" fmla="*/ 8 h 14"/>
                <a:gd name="T10" fmla="*/ 0 w 17"/>
                <a:gd name="T11" fmla="*/ 11 h 14"/>
                <a:gd name="T12" fmla="*/ 2 w 17"/>
                <a:gd name="T13" fmla="*/ 13 h 14"/>
                <a:gd name="T14" fmla="*/ 4 w 17"/>
                <a:gd name="T15" fmla="*/ 13 h 14"/>
                <a:gd name="T16" fmla="*/ 9 w 17"/>
                <a:gd name="T17" fmla="*/ 11 h 14"/>
                <a:gd name="T18" fmla="*/ 16 w 17"/>
                <a:gd name="T19" fmla="*/ 9 h 14"/>
                <a:gd name="T20" fmla="*/ 15 w 17"/>
                <a:gd name="T21" fmla="*/ 3 h 14"/>
                <a:gd name="T22" fmla="*/ 13 w 17"/>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4">
                  <a:moveTo>
                    <a:pt x="13" y="0"/>
                  </a:moveTo>
                  <a:cubicBezTo>
                    <a:pt x="12" y="0"/>
                    <a:pt x="10" y="1"/>
                    <a:pt x="9" y="1"/>
                  </a:cubicBezTo>
                  <a:cubicBezTo>
                    <a:pt x="8" y="2"/>
                    <a:pt x="7" y="2"/>
                    <a:pt x="5" y="2"/>
                  </a:cubicBezTo>
                  <a:cubicBezTo>
                    <a:pt x="4" y="2"/>
                    <a:pt x="4" y="3"/>
                    <a:pt x="4" y="3"/>
                  </a:cubicBezTo>
                  <a:cubicBezTo>
                    <a:pt x="1" y="4"/>
                    <a:pt x="2" y="8"/>
                    <a:pt x="2" y="8"/>
                  </a:cubicBezTo>
                  <a:cubicBezTo>
                    <a:pt x="2" y="8"/>
                    <a:pt x="0" y="8"/>
                    <a:pt x="0" y="11"/>
                  </a:cubicBezTo>
                  <a:cubicBezTo>
                    <a:pt x="0" y="12"/>
                    <a:pt x="1" y="13"/>
                    <a:pt x="2" y="13"/>
                  </a:cubicBezTo>
                  <a:cubicBezTo>
                    <a:pt x="3" y="13"/>
                    <a:pt x="4" y="13"/>
                    <a:pt x="4" y="13"/>
                  </a:cubicBezTo>
                  <a:cubicBezTo>
                    <a:pt x="9" y="14"/>
                    <a:pt x="9" y="11"/>
                    <a:pt x="9" y="11"/>
                  </a:cubicBezTo>
                  <a:cubicBezTo>
                    <a:pt x="9" y="11"/>
                    <a:pt x="16" y="11"/>
                    <a:pt x="16" y="9"/>
                  </a:cubicBezTo>
                  <a:cubicBezTo>
                    <a:pt x="17" y="7"/>
                    <a:pt x="15" y="3"/>
                    <a:pt x="15" y="3"/>
                  </a:cubicBezTo>
                  <a:lnTo>
                    <a:pt x="13" y="0"/>
                  </a:ln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5" name="Freeform 14"/>
            <p:cNvSpPr>
              <a:spLocks/>
            </p:cNvSpPr>
            <p:nvPr/>
          </p:nvSpPr>
          <p:spPr bwMode="auto">
            <a:xfrm>
              <a:off x="6990702" y="3846067"/>
              <a:ext cx="318934" cy="423200"/>
            </a:xfrm>
            <a:custGeom>
              <a:avLst/>
              <a:gdLst>
                <a:gd name="T0" fmla="*/ 21 w 88"/>
                <a:gd name="T1" fmla="*/ 22 h 117"/>
                <a:gd name="T2" fmla="*/ 26 w 88"/>
                <a:gd name="T3" fmla="*/ 27 h 117"/>
                <a:gd name="T4" fmla="*/ 43 w 88"/>
                <a:gd name="T5" fmla="*/ 33 h 117"/>
                <a:gd name="T6" fmla="*/ 55 w 88"/>
                <a:gd name="T7" fmla="*/ 36 h 117"/>
                <a:gd name="T8" fmla="*/ 58 w 88"/>
                <a:gd name="T9" fmla="*/ 37 h 117"/>
                <a:gd name="T10" fmla="*/ 35 w 88"/>
                <a:gd name="T11" fmla="*/ 60 h 117"/>
                <a:gd name="T12" fmla="*/ 26 w 88"/>
                <a:gd name="T13" fmla="*/ 62 h 117"/>
                <a:gd name="T14" fmla="*/ 15 w 88"/>
                <a:gd name="T15" fmla="*/ 67 h 117"/>
                <a:gd name="T16" fmla="*/ 8 w 88"/>
                <a:gd name="T17" fmla="*/ 68 h 117"/>
                <a:gd name="T18" fmla="*/ 4 w 88"/>
                <a:gd name="T19" fmla="*/ 74 h 117"/>
                <a:gd name="T20" fmla="*/ 0 w 88"/>
                <a:gd name="T21" fmla="*/ 80 h 117"/>
                <a:gd name="T22" fmla="*/ 1 w 88"/>
                <a:gd name="T23" fmla="*/ 110 h 117"/>
                <a:gd name="T24" fmla="*/ 5 w 88"/>
                <a:gd name="T25" fmla="*/ 117 h 117"/>
                <a:gd name="T26" fmla="*/ 24 w 88"/>
                <a:gd name="T27" fmla="*/ 97 h 117"/>
                <a:gd name="T28" fmla="*/ 38 w 88"/>
                <a:gd name="T29" fmla="*/ 86 h 117"/>
                <a:gd name="T30" fmla="*/ 59 w 88"/>
                <a:gd name="T31" fmla="*/ 66 h 117"/>
                <a:gd name="T32" fmla="*/ 69 w 88"/>
                <a:gd name="T33" fmla="*/ 50 h 117"/>
                <a:gd name="T34" fmla="*/ 77 w 88"/>
                <a:gd name="T35" fmla="*/ 37 h 117"/>
                <a:gd name="T36" fmla="*/ 84 w 88"/>
                <a:gd name="T37" fmla="*/ 20 h 117"/>
                <a:gd name="T38" fmla="*/ 87 w 88"/>
                <a:gd name="T39" fmla="*/ 6 h 117"/>
                <a:gd name="T40" fmla="*/ 82 w 88"/>
                <a:gd name="T41" fmla="*/ 3 h 117"/>
                <a:gd name="T42" fmla="*/ 63 w 88"/>
                <a:gd name="T43" fmla="*/ 8 h 117"/>
                <a:gd name="T44" fmla="*/ 49 w 88"/>
                <a:gd name="T45" fmla="*/ 11 h 117"/>
                <a:gd name="T46" fmla="*/ 39 w 88"/>
                <a:gd name="T47" fmla="*/ 13 h 117"/>
                <a:gd name="T48" fmla="*/ 25 w 88"/>
                <a:gd name="T49" fmla="*/ 12 h 117"/>
                <a:gd name="T50" fmla="*/ 20 w 88"/>
                <a:gd name="T51" fmla="*/ 7 h 117"/>
                <a:gd name="T52" fmla="*/ 16 w 88"/>
                <a:gd name="T53" fmla="*/ 14 h 117"/>
                <a:gd name="T54" fmla="*/ 21 w 88"/>
                <a:gd name="T55" fmla="*/ 2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117">
                  <a:moveTo>
                    <a:pt x="21" y="22"/>
                  </a:moveTo>
                  <a:cubicBezTo>
                    <a:pt x="22" y="23"/>
                    <a:pt x="25" y="27"/>
                    <a:pt x="26" y="27"/>
                  </a:cubicBezTo>
                  <a:cubicBezTo>
                    <a:pt x="28" y="27"/>
                    <a:pt x="37" y="31"/>
                    <a:pt x="43" y="33"/>
                  </a:cubicBezTo>
                  <a:cubicBezTo>
                    <a:pt x="49" y="35"/>
                    <a:pt x="53" y="36"/>
                    <a:pt x="55" y="36"/>
                  </a:cubicBezTo>
                  <a:cubicBezTo>
                    <a:pt x="57" y="36"/>
                    <a:pt x="60" y="36"/>
                    <a:pt x="58" y="37"/>
                  </a:cubicBezTo>
                  <a:cubicBezTo>
                    <a:pt x="56" y="39"/>
                    <a:pt x="38" y="57"/>
                    <a:pt x="35" y="60"/>
                  </a:cubicBezTo>
                  <a:cubicBezTo>
                    <a:pt x="33" y="62"/>
                    <a:pt x="32" y="62"/>
                    <a:pt x="26" y="62"/>
                  </a:cubicBezTo>
                  <a:cubicBezTo>
                    <a:pt x="21" y="62"/>
                    <a:pt x="17" y="67"/>
                    <a:pt x="15" y="67"/>
                  </a:cubicBezTo>
                  <a:cubicBezTo>
                    <a:pt x="14" y="67"/>
                    <a:pt x="11" y="68"/>
                    <a:pt x="8" y="68"/>
                  </a:cubicBezTo>
                  <a:cubicBezTo>
                    <a:pt x="4" y="74"/>
                    <a:pt x="4" y="74"/>
                    <a:pt x="4" y="74"/>
                  </a:cubicBezTo>
                  <a:cubicBezTo>
                    <a:pt x="0" y="80"/>
                    <a:pt x="0" y="80"/>
                    <a:pt x="0" y="80"/>
                  </a:cubicBezTo>
                  <a:cubicBezTo>
                    <a:pt x="1" y="110"/>
                    <a:pt x="1" y="110"/>
                    <a:pt x="1" y="110"/>
                  </a:cubicBezTo>
                  <a:cubicBezTo>
                    <a:pt x="5" y="117"/>
                    <a:pt x="5" y="117"/>
                    <a:pt x="5" y="117"/>
                  </a:cubicBezTo>
                  <a:cubicBezTo>
                    <a:pt x="8" y="113"/>
                    <a:pt x="17" y="104"/>
                    <a:pt x="24" y="97"/>
                  </a:cubicBezTo>
                  <a:cubicBezTo>
                    <a:pt x="31" y="90"/>
                    <a:pt x="34" y="88"/>
                    <a:pt x="38" y="86"/>
                  </a:cubicBezTo>
                  <a:cubicBezTo>
                    <a:pt x="42" y="84"/>
                    <a:pt x="52" y="74"/>
                    <a:pt x="59" y="66"/>
                  </a:cubicBezTo>
                  <a:cubicBezTo>
                    <a:pt x="64" y="60"/>
                    <a:pt x="68" y="54"/>
                    <a:pt x="69" y="50"/>
                  </a:cubicBezTo>
                  <a:cubicBezTo>
                    <a:pt x="70" y="46"/>
                    <a:pt x="74" y="41"/>
                    <a:pt x="77" y="37"/>
                  </a:cubicBezTo>
                  <a:cubicBezTo>
                    <a:pt x="80" y="33"/>
                    <a:pt x="85" y="23"/>
                    <a:pt x="84" y="20"/>
                  </a:cubicBezTo>
                  <a:cubicBezTo>
                    <a:pt x="84" y="17"/>
                    <a:pt x="87" y="11"/>
                    <a:pt x="87" y="6"/>
                  </a:cubicBezTo>
                  <a:cubicBezTo>
                    <a:pt x="88" y="0"/>
                    <a:pt x="83" y="0"/>
                    <a:pt x="82" y="3"/>
                  </a:cubicBezTo>
                  <a:cubicBezTo>
                    <a:pt x="80" y="6"/>
                    <a:pt x="70" y="8"/>
                    <a:pt x="63" y="8"/>
                  </a:cubicBezTo>
                  <a:cubicBezTo>
                    <a:pt x="56" y="8"/>
                    <a:pt x="52" y="9"/>
                    <a:pt x="49" y="11"/>
                  </a:cubicBezTo>
                  <a:cubicBezTo>
                    <a:pt x="47" y="13"/>
                    <a:pt x="41" y="10"/>
                    <a:pt x="39" y="13"/>
                  </a:cubicBezTo>
                  <a:cubicBezTo>
                    <a:pt x="36" y="16"/>
                    <a:pt x="27" y="18"/>
                    <a:pt x="25" y="12"/>
                  </a:cubicBezTo>
                  <a:cubicBezTo>
                    <a:pt x="23" y="9"/>
                    <a:pt x="22" y="8"/>
                    <a:pt x="20" y="7"/>
                  </a:cubicBezTo>
                  <a:cubicBezTo>
                    <a:pt x="18" y="9"/>
                    <a:pt x="15" y="13"/>
                    <a:pt x="16" y="14"/>
                  </a:cubicBezTo>
                  <a:cubicBezTo>
                    <a:pt x="16" y="16"/>
                    <a:pt x="19" y="21"/>
                    <a:pt x="21" y="22"/>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6" name="Freeform 15"/>
            <p:cNvSpPr>
              <a:spLocks/>
            </p:cNvSpPr>
            <p:nvPr/>
          </p:nvSpPr>
          <p:spPr bwMode="auto">
            <a:xfrm>
              <a:off x="5362298" y="3065599"/>
              <a:ext cx="366468" cy="292868"/>
            </a:xfrm>
            <a:custGeom>
              <a:avLst/>
              <a:gdLst>
                <a:gd name="T0" fmla="*/ 37 w 101"/>
                <a:gd name="T1" fmla="*/ 81 h 81"/>
                <a:gd name="T2" fmla="*/ 37 w 101"/>
                <a:gd name="T3" fmla="*/ 70 h 81"/>
                <a:gd name="T4" fmla="*/ 50 w 101"/>
                <a:gd name="T5" fmla="*/ 61 h 81"/>
                <a:gd name="T6" fmla="*/ 56 w 101"/>
                <a:gd name="T7" fmla="*/ 59 h 81"/>
                <a:gd name="T8" fmla="*/ 63 w 101"/>
                <a:gd name="T9" fmla="*/ 58 h 81"/>
                <a:gd name="T10" fmla="*/ 67 w 101"/>
                <a:gd name="T11" fmla="*/ 53 h 81"/>
                <a:gd name="T12" fmla="*/ 74 w 101"/>
                <a:gd name="T13" fmla="*/ 50 h 81"/>
                <a:gd name="T14" fmla="*/ 78 w 101"/>
                <a:gd name="T15" fmla="*/ 48 h 81"/>
                <a:gd name="T16" fmla="*/ 79 w 101"/>
                <a:gd name="T17" fmla="*/ 43 h 81"/>
                <a:gd name="T18" fmla="*/ 81 w 101"/>
                <a:gd name="T19" fmla="*/ 41 h 81"/>
                <a:gd name="T20" fmla="*/ 86 w 101"/>
                <a:gd name="T21" fmla="*/ 38 h 81"/>
                <a:gd name="T22" fmla="*/ 99 w 101"/>
                <a:gd name="T23" fmla="*/ 37 h 81"/>
                <a:gd name="T24" fmla="*/ 101 w 101"/>
                <a:gd name="T25" fmla="*/ 34 h 81"/>
                <a:gd name="T26" fmla="*/ 97 w 101"/>
                <a:gd name="T27" fmla="*/ 28 h 81"/>
                <a:gd name="T28" fmla="*/ 97 w 101"/>
                <a:gd name="T29" fmla="*/ 20 h 81"/>
                <a:gd name="T30" fmla="*/ 94 w 101"/>
                <a:gd name="T31" fmla="*/ 11 h 81"/>
                <a:gd name="T32" fmla="*/ 93 w 101"/>
                <a:gd name="T33" fmla="*/ 9 h 81"/>
                <a:gd name="T34" fmla="*/ 83 w 101"/>
                <a:gd name="T35" fmla="*/ 7 h 81"/>
                <a:gd name="T36" fmla="*/ 69 w 101"/>
                <a:gd name="T37" fmla="*/ 5 h 81"/>
                <a:gd name="T38" fmla="*/ 61 w 101"/>
                <a:gd name="T39" fmla="*/ 1 h 81"/>
                <a:gd name="T40" fmla="*/ 52 w 101"/>
                <a:gd name="T41" fmla="*/ 19 h 81"/>
                <a:gd name="T42" fmla="*/ 39 w 101"/>
                <a:gd name="T43" fmla="*/ 25 h 81"/>
                <a:gd name="T44" fmla="*/ 33 w 101"/>
                <a:gd name="T45" fmla="*/ 32 h 81"/>
                <a:gd name="T46" fmla="*/ 28 w 101"/>
                <a:gd name="T47" fmla="*/ 40 h 81"/>
                <a:gd name="T48" fmla="*/ 28 w 101"/>
                <a:gd name="T49" fmla="*/ 53 h 81"/>
                <a:gd name="T50" fmla="*/ 18 w 101"/>
                <a:gd name="T51" fmla="*/ 67 h 81"/>
                <a:gd name="T52" fmla="*/ 6 w 101"/>
                <a:gd name="T53" fmla="*/ 75 h 81"/>
                <a:gd name="T54" fmla="*/ 0 w 101"/>
                <a:gd name="T55" fmla="*/ 78 h 81"/>
                <a:gd name="T56" fmla="*/ 31 w 101"/>
                <a:gd name="T57" fmla="*/ 78 h 81"/>
                <a:gd name="T58" fmla="*/ 37 w 101"/>
                <a:gd name="T59"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1" h="81">
                  <a:moveTo>
                    <a:pt x="37" y="81"/>
                  </a:moveTo>
                  <a:cubicBezTo>
                    <a:pt x="37" y="76"/>
                    <a:pt x="37" y="70"/>
                    <a:pt x="37" y="70"/>
                  </a:cubicBezTo>
                  <a:cubicBezTo>
                    <a:pt x="37" y="69"/>
                    <a:pt x="48" y="62"/>
                    <a:pt x="50" y="61"/>
                  </a:cubicBezTo>
                  <a:cubicBezTo>
                    <a:pt x="52" y="60"/>
                    <a:pt x="56" y="61"/>
                    <a:pt x="56" y="59"/>
                  </a:cubicBezTo>
                  <a:cubicBezTo>
                    <a:pt x="56" y="57"/>
                    <a:pt x="60" y="58"/>
                    <a:pt x="63" y="58"/>
                  </a:cubicBezTo>
                  <a:cubicBezTo>
                    <a:pt x="66" y="57"/>
                    <a:pt x="67" y="55"/>
                    <a:pt x="67" y="53"/>
                  </a:cubicBezTo>
                  <a:cubicBezTo>
                    <a:pt x="67" y="50"/>
                    <a:pt x="71" y="51"/>
                    <a:pt x="74" y="50"/>
                  </a:cubicBezTo>
                  <a:cubicBezTo>
                    <a:pt x="76" y="50"/>
                    <a:pt x="76" y="48"/>
                    <a:pt x="78" y="48"/>
                  </a:cubicBezTo>
                  <a:cubicBezTo>
                    <a:pt x="79" y="48"/>
                    <a:pt x="78" y="45"/>
                    <a:pt x="79" y="43"/>
                  </a:cubicBezTo>
                  <a:cubicBezTo>
                    <a:pt x="79" y="40"/>
                    <a:pt x="79" y="41"/>
                    <a:pt x="81" y="41"/>
                  </a:cubicBezTo>
                  <a:cubicBezTo>
                    <a:pt x="84" y="41"/>
                    <a:pt x="86" y="39"/>
                    <a:pt x="86" y="38"/>
                  </a:cubicBezTo>
                  <a:cubicBezTo>
                    <a:pt x="86" y="36"/>
                    <a:pt x="97" y="37"/>
                    <a:pt x="99" y="37"/>
                  </a:cubicBezTo>
                  <a:cubicBezTo>
                    <a:pt x="100" y="37"/>
                    <a:pt x="101" y="35"/>
                    <a:pt x="101" y="34"/>
                  </a:cubicBezTo>
                  <a:cubicBezTo>
                    <a:pt x="100" y="32"/>
                    <a:pt x="99" y="28"/>
                    <a:pt x="97" y="28"/>
                  </a:cubicBezTo>
                  <a:cubicBezTo>
                    <a:pt x="96" y="28"/>
                    <a:pt x="97" y="24"/>
                    <a:pt x="97" y="20"/>
                  </a:cubicBezTo>
                  <a:cubicBezTo>
                    <a:pt x="97" y="17"/>
                    <a:pt x="96" y="14"/>
                    <a:pt x="94" y="11"/>
                  </a:cubicBezTo>
                  <a:cubicBezTo>
                    <a:pt x="94" y="11"/>
                    <a:pt x="94" y="10"/>
                    <a:pt x="93" y="9"/>
                  </a:cubicBezTo>
                  <a:cubicBezTo>
                    <a:pt x="90" y="9"/>
                    <a:pt x="86" y="7"/>
                    <a:pt x="83" y="7"/>
                  </a:cubicBezTo>
                  <a:cubicBezTo>
                    <a:pt x="79" y="6"/>
                    <a:pt x="72" y="9"/>
                    <a:pt x="69" y="5"/>
                  </a:cubicBezTo>
                  <a:cubicBezTo>
                    <a:pt x="66" y="1"/>
                    <a:pt x="63" y="0"/>
                    <a:pt x="61" y="1"/>
                  </a:cubicBezTo>
                  <a:cubicBezTo>
                    <a:pt x="59" y="3"/>
                    <a:pt x="54" y="15"/>
                    <a:pt x="52" y="19"/>
                  </a:cubicBezTo>
                  <a:cubicBezTo>
                    <a:pt x="49" y="22"/>
                    <a:pt x="42" y="25"/>
                    <a:pt x="39" y="25"/>
                  </a:cubicBezTo>
                  <a:cubicBezTo>
                    <a:pt x="36" y="25"/>
                    <a:pt x="35" y="30"/>
                    <a:pt x="33" y="32"/>
                  </a:cubicBezTo>
                  <a:cubicBezTo>
                    <a:pt x="30" y="34"/>
                    <a:pt x="31" y="37"/>
                    <a:pt x="28" y="40"/>
                  </a:cubicBezTo>
                  <a:cubicBezTo>
                    <a:pt x="25" y="42"/>
                    <a:pt x="26" y="50"/>
                    <a:pt x="28" y="53"/>
                  </a:cubicBezTo>
                  <a:cubicBezTo>
                    <a:pt x="30" y="55"/>
                    <a:pt x="22" y="64"/>
                    <a:pt x="18" y="67"/>
                  </a:cubicBezTo>
                  <a:cubicBezTo>
                    <a:pt x="14" y="69"/>
                    <a:pt x="12" y="74"/>
                    <a:pt x="6" y="75"/>
                  </a:cubicBezTo>
                  <a:cubicBezTo>
                    <a:pt x="3" y="75"/>
                    <a:pt x="1" y="76"/>
                    <a:pt x="0" y="78"/>
                  </a:cubicBezTo>
                  <a:cubicBezTo>
                    <a:pt x="10" y="78"/>
                    <a:pt x="26" y="78"/>
                    <a:pt x="31" y="78"/>
                  </a:cubicBezTo>
                  <a:cubicBezTo>
                    <a:pt x="37" y="78"/>
                    <a:pt x="36" y="79"/>
                    <a:pt x="37" y="81"/>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7" name="Freeform 16"/>
            <p:cNvSpPr>
              <a:spLocks/>
            </p:cNvSpPr>
            <p:nvPr/>
          </p:nvSpPr>
          <p:spPr bwMode="auto">
            <a:xfrm>
              <a:off x="5986366" y="3013465"/>
              <a:ext cx="130334" cy="246868"/>
            </a:xfrm>
            <a:custGeom>
              <a:avLst/>
              <a:gdLst>
                <a:gd name="T0" fmla="*/ 10 w 36"/>
                <a:gd name="T1" fmla="*/ 17 h 68"/>
                <a:gd name="T2" fmla="*/ 8 w 36"/>
                <a:gd name="T3" fmla="*/ 26 h 68"/>
                <a:gd name="T4" fmla="*/ 2 w 36"/>
                <a:gd name="T5" fmla="*/ 32 h 68"/>
                <a:gd name="T6" fmla="*/ 6 w 36"/>
                <a:gd name="T7" fmla="*/ 41 h 68"/>
                <a:gd name="T8" fmla="*/ 9 w 36"/>
                <a:gd name="T9" fmla="*/ 46 h 68"/>
                <a:gd name="T10" fmla="*/ 16 w 36"/>
                <a:gd name="T11" fmla="*/ 51 h 68"/>
                <a:gd name="T12" fmla="*/ 20 w 36"/>
                <a:gd name="T13" fmla="*/ 66 h 68"/>
                <a:gd name="T14" fmla="*/ 20 w 36"/>
                <a:gd name="T15" fmla="*/ 68 h 68"/>
                <a:gd name="T16" fmla="*/ 24 w 36"/>
                <a:gd name="T17" fmla="*/ 65 h 68"/>
                <a:gd name="T18" fmla="*/ 25 w 36"/>
                <a:gd name="T19" fmla="*/ 58 h 68"/>
                <a:gd name="T20" fmla="*/ 26 w 36"/>
                <a:gd name="T21" fmla="*/ 55 h 68"/>
                <a:gd name="T22" fmla="*/ 33 w 36"/>
                <a:gd name="T23" fmla="*/ 49 h 68"/>
                <a:gd name="T24" fmla="*/ 36 w 36"/>
                <a:gd name="T25" fmla="*/ 46 h 68"/>
                <a:gd name="T26" fmla="*/ 36 w 36"/>
                <a:gd name="T27" fmla="*/ 42 h 68"/>
                <a:gd name="T28" fmla="*/ 33 w 36"/>
                <a:gd name="T29" fmla="*/ 38 h 68"/>
                <a:gd name="T30" fmla="*/ 30 w 36"/>
                <a:gd name="T31" fmla="*/ 35 h 68"/>
                <a:gd name="T32" fmla="*/ 23 w 36"/>
                <a:gd name="T33" fmla="*/ 32 h 68"/>
                <a:gd name="T34" fmla="*/ 30 w 36"/>
                <a:gd name="T35" fmla="*/ 26 h 68"/>
                <a:gd name="T36" fmla="*/ 30 w 36"/>
                <a:gd name="T37" fmla="*/ 15 h 68"/>
                <a:gd name="T38" fmla="*/ 31 w 36"/>
                <a:gd name="T39" fmla="*/ 8 h 68"/>
                <a:gd name="T40" fmla="*/ 30 w 36"/>
                <a:gd name="T41" fmla="*/ 5 h 68"/>
                <a:gd name="T42" fmla="*/ 26 w 36"/>
                <a:gd name="T43" fmla="*/ 3 h 68"/>
                <a:gd name="T44" fmla="*/ 15 w 36"/>
                <a:gd name="T45" fmla="*/ 3 h 68"/>
                <a:gd name="T46" fmla="*/ 10 w 36"/>
                <a:gd name="T47" fmla="*/ 4 h 68"/>
                <a:gd name="T48" fmla="*/ 10 w 36"/>
                <a:gd name="T49" fmla="*/ 1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68">
                  <a:moveTo>
                    <a:pt x="10" y="17"/>
                  </a:moveTo>
                  <a:cubicBezTo>
                    <a:pt x="12" y="20"/>
                    <a:pt x="10" y="25"/>
                    <a:pt x="8" y="26"/>
                  </a:cubicBezTo>
                  <a:cubicBezTo>
                    <a:pt x="6" y="27"/>
                    <a:pt x="4" y="32"/>
                    <a:pt x="2" y="32"/>
                  </a:cubicBezTo>
                  <a:cubicBezTo>
                    <a:pt x="0" y="32"/>
                    <a:pt x="2" y="39"/>
                    <a:pt x="6" y="41"/>
                  </a:cubicBezTo>
                  <a:cubicBezTo>
                    <a:pt x="9" y="42"/>
                    <a:pt x="9" y="45"/>
                    <a:pt x="9" y="46"/>
                  </a:cubicBezTo>
                  <a:cubicBezTo>
                    <a:pt x="9" y="48"/>
                    <a:pt x="14" y="49"/>
                    <a:pt x="16" y="51"/>
                  </a:cubicBezTo>
                  <a:cubicBezTo>
                    <a:pt x="17" y="53"/>
                    <a:pt x="20" y="63"/>
                    <a:pt x="20" y="66"/>
                  </a:cubicBezTo>
                  <a:cubicBezTo>
                    <a:pt x="20" y="67"/>
                    <a:pt x="20" y="68"/>
                    <a:pt x="20" y="68"/>
                  </a:cubicBezTo>
                  <a:cubicBezTo>
                    <a:pt x="22" y="67"/>
                    <a:pt x="23" y="66"/>
                    <a:pt x="24" y="65"/>
                  </a:cubicBezTo>
                  <a:cubicBezTo>
                    <a:pt x="25" y="63"/>
                    <a:pt x="26" y="59"/>
                    <a:pt x="25" y="58"/>
                  </a:cubicBezTo>
                  <a:cubicBezTo>
                    <a:pt x="25" y="57"/>
                    <a:pt x="25" y="56"/>
                    <a:pt x="26" y="55"/>
                  </a:cubicBezTo>
                  <a:cubicBezTo>
                    <a:pt x="27" y="54"/>
                    <a:pt x="32" y="49"/>
                    <a:pt x="33" y="49"/>
                  </a:cubicBezTo>
                  <a:cubicBezTo>
                    <a:pt x="33" y="48"/>
                    <a:pt x="36" y="49"/>
                    <a:pt x="36" y="46"/>
                  </a:cubicBezTo>
                  <a:cubicBezTo>
                    <a:pt x="36" y="45"/>
                    <a:pt x="36" y="43"/>
                    <a:pt x="36" y="42"/>
                  </a:cubicBezTo>
                  <a:cubicBezTo>
                    <a:pt x="34" y="40"/>
                    <a:pt x="33" y="39"/>
                    <a:pt x="33" y="38"/>
                  </a:cubicBezTo>
                  <a:cubicBezTo>
                    <a:pt x="33" y="36"/>
                    <a:pt x="31" y="34"/>
                    <a:pt x="30" y="35"/>
                  </a:cubicBezTo>
                  <a:cubicBezTo>
                    <a:pt x="28" y="37"/>
                    <a:pt x="24" y="35"/>
                    <a:pt x="23" y="32"/>
                  </a:cubicBezTo>
                  <a:cubicBezTo>
                    <a:pt x="23" y="29"/>
                    <a:pt x="26" y="29"/>
                    <a:pt x="30" y="26"/>
                  </a:cubicBezTo>
                  <a:cubicBezTo>
                    <a:pt x="33" y="24"/>
                    <a:pt x="34" y="18"/>
                    <a:pt x="30" y="15"/>
                  </a:cubicBezTo>
                  <a:cubicBezTo>
                    <a:pt x="26" y="12"/>
                    <a:pt x="29" y="10"/>
                    <a:pt x="31" y="8"/>
                  </a:cubicBezTo>
                  <a:cubicBezTo>
                    <a:pt x="34" y="5"/>
                    <a:pt x="32" y="4"/>
                    <a:pt x="30" y="5"/>
                  </a:cubicBezTo>
                  <a:cubicBezTo>
                    <a:pt x="29" y="6"/>
                    <a:pt x="27" y="6"/>
                    <a:pt x="26" y="3"/>
                  </a:cubicBezTo>
                  <a:cubicBezTo>
                    <a:pt x="26" y="0"/>
                    <a:pt x="18" y="0"/>
                    <a:pt x="15" y="3"/>
                  </a:cubicBezTo>
                  <a:cubicBezTo>
                    <a:pt x="14" y="4"/>
                    <a:pt x="12" y="4"/>
                    <a:pt x="10" y="4"/>
                  </a:cubicBezTo>
                  <a:cubicBezTo>
                    <a:pt x="10" y="9"/>
                    <a:pt x="9" y="15"/>
                    <a:pt x="10" y="17"/>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8" name="Freeform 17"/>
            <p:cNvSpPr>
              <a:spLocks/>
            </p:cNvSpPr>
            <p:nvPr/>
          </p:nvSpPr>
          <p:spPr bwMode="auto">
            <a:xfrm>
              <a:off x="5495699" y="3021133"/>
              <a:ext cx="634801" cy="613334"/>
            </a:xfrm>
            <a:custGeom>
              <a:avLst/>
              <a:gdLst>
                <a:gd name="T0" fmla="*/ 60 w 175"/>
                <a:gd name="T1" fmla="*/ 32 h 169"/>
                <a:gd name="T2" fmla="*/ 60 w 175"/>
                <a:gd name="T3" fmla="*/ 40 h 169"/>
                <a:gd name="T4" fmla="*/ 64 w 175"/>
                <a:gd name="T5" fmla="*/ 46 h 169"/>
                <a:gd name="T6" fmla="*/ 62 w 175"/>
                <a:gd name="T7" fmla="*/ 49 h 169"/>
                <a:gd name="T8" fmla="*/ 49 w 175"/>
                <a:gd name="T9" fmla="*/ 50 h 169"/>
                <a:gd name="T10" fmla="*/ 44 w 175"/>
                <a:gd name="T11" fmla="*/ 53 h 169"/>
                <a:gd name="T12" fmla="*/ 42 w 175"/>
                <a:gd name="T13" fmla="*/ 55 h 169"/>
                <a:gd name="T14" fmla="*/ 41 w 175"/>
                <a:gd name="T15" fmla="*/ 60 h 169"/>
                <a:gd name="T16" fmla="*/ 37 w 175"/>
                <a:gd name="T17" fmla="*/ 62 h 169"/>
                <a:gd name="T18" fmla="*/ 30 w 175"/>
                <a:gd name="T19" fmla="*/ 65 h 169"/>
                <a:gd name="T20" fmla="*/ 26 w 175"/>
                <a:gd name="T21" fmla="*/ 70 h 169"/>
                <a:gd name="T22" fmla="*/ 19 w 175"/>
                <a:gd name="T23" fmla="*/ 71 h 169"/>
                <a:gd name="T24" fmla="*/ 13 w 175"/>
                <a:gd name="T25" fmla="*/ 73 h 169"/>
                <a:gd name="T26" fmla="*/ 0 w 175"/>
                <a:gd name="T27" fmla="*/ 82 h 169"/>
                <a:gd name="T28" fmla="*/ 0 w 175"/>
                <a:gd name="T29" fmla="*/ 93 h 169"/>
                <a:gd name="T30" fmla="*/ 2 w 175"/>
                <a:gd name="T31" fmla="*/ 95 h 169"/>
                <a:gd name="T32" fmla="*/ 83 w 175"/>
                <a:gd name="T33" fmla="*/ 149 h 169"/>
                <a:gd name="T34" fmla="*/ 89 w 175"/>
                <a:gd name="T35" fmla="*/ 157 h 169"/>
                <a:gd name="T36" fmla="*/ 98 w 175"/>
                <a:gd name="T37" fmla="*/ 160 h 169"/>
                <a:gd name="T38" fmla="*/ 102 w 175"/>
                <a:gd name="T39" fmla="*/ 169 h 169"/>
                <a:gd name="T40" fmla="*/ 111 w 175"/>
                <a:gd name="T41" fmla="*/ 167 h 169"/>
                <a:gd name="T42" fmla="*/ 124 w 175"/>
                <a:gd name="T43" fmla="*/ 163 h 169"/>
                <a:gd name="T44" fmla="*/ 139 w 175"/>
                <a:gd name="T45" fmla="*/ 150 h 169"/>
                <a:gd name="T46" fmla="*/ 175 w 175"/>
                <a:gd name="T47" fmla="*/ 128 h 169"/>
                <a:gd name="T48" fmla="*/ 175 w 175"/>
                <a:gd name="T49" fmla="*/ 128 h 169"/>
                <a:gd name="T50" fmla="*/ 171 w 175"/>
                <a:gd name="T51" fmla="*/ 121 h 169"/>
                <a:gd name="T52" fmla="*/ 165 w 175"/>
                <a:gd name="T53" fmla="*/ 119 h 169"/>
                <a:gd name="T54" fmla="*/ 159 w 175"/>
                <a:gd name="T55" fmla="*/ 115 h 169"/>
                <a:gd name="T56" fmla="*/ 158 w 175"/>
                <a:gd name="T57" fmla="*/ 109 h 169"/>
                <a:gd name="T58" fmla="*/ 154 w 175"/>
                <a:gd name="T59" fmla="*/ 104 h 169"/>
                <a:gd name="T60" fmla="*/ 158 w 175"/>
                <a:gd name="T61" fmla="*/ 99 h 169"/>
                <a:gd name="T62" fmla="*/ 157 w 175"/>
                <a:gd name="T63" fmla="*/ 96 h 169"/>
                <a:gd name="T64" fmla="*/ 157 w 175"/>
                <a:gd name="T65" fmla="*/ 90 h 169"/>
                <a:gd name="T66" fmla="*/ 157 w 175"/>
                <a:gd name="T67" fmla="*/ 85 h 169"/>
                <a:gd name="T68" fmla="*/ 157 w 175"/>
                <a:gd name="T69" fmla="*/ 76 h 169"/>
                <a:gd name="T70" fmla="*/ 154 w 175"/>
                <a:gd name="T71" fmla="*/ 68 h 169"/>
                <a:gd name="T72" fmla="*/ 155 w 175"/>
                <a:gd name="T73" fmla="*/ 66 h 169"/>
                <a:gd name="T74" fmla="*/ 155 w 175"/>
                <a:gd name="T75" fmla="*/ 64 h 169"/>
                <a:gd name="T76" fmla="*/ 151 w 175"/>
                <a:gd name="T77" fmla="*/ 49 h 169"/>
                <a:gd name="T78" fmla="*/ 144 w 175"/>
                <a:gd name="T79" fmla="*/ 44 h 169"/>
                <a:gd name="T80" fmla="*/ 141 w 175"/>
                <a:gd name="T81" fmla="*/ 39 h 169"/>
                <a:gd name="T82" fmla="*/ 137 w 175"/>
                <a:gd name="T83" fmla="*/ 30 h 169"/>
                <a:gd name="T84" fmla="*/ 143 w 175"/>
                <a:gd name="T85" fmla="*/ 24 h 169"/>
                <a:gd name="T86" fmla="*/ 145 w 175"/>
                <a:gd name="T87" fmla="*/ 15 h 169"/>
                <a:gd name="T88" fmla="*/ 145 w 175"/>
                <a:gd name="T89" fmla="*/ 2 h 169"/>
                <a:gd name="T90" fmla="*/ 137 w 175"/>
                <a:gd name="T91" fmla="*/ 1 h 169"/>
                <a:gd name="T92" fmla="*/ 129 w 175"/>
                <a:gd name="T93" fmla="*/ 1 h 169"/>
                <a:gd name="T94" fmla="*/ 117 w 175"/>
                <a:gd name="T95" fmla="*/ 4 h 169"/>
                <a:gd name="T96" fmla="*/ 85 w 175"/>
                <a:gd name="T97" fmla="*/ 6 h 169"/>
                <a:gd name="T98" fmla="*/ 72 w 175"/>
                <a:gd name="T99" fmla="*/ 13 h 169"/>
                <a:gd name="T100" fmla="*/ 59 w 175"/>
                <a:gd name="T101" fmla="*/ 19 h 169"/>
                <a:gd name="T102" fmla="*/ 56 w 175"/>
                <a:gd name="T103" fmla="*/ 21 h 169"/>
                <a:gd name="T104" fmla="*/ 57 w 175"/>
                <a:gd name="T105" fmla="*/ 23 h 169"/>
                <a:gd name="T106" fmla="*/ 60 w 175"/>
                <a:gd name="T107" fmla="*/ 3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5" h="169">
                  <a:moveTo>
                    <a:pt x="60" y="32"/>
                  </a:moveTo>
                  <a:cubicBezTo>
                    <a:pt x="60" y="36"/>
                    <a:pt x="59" y="40"/>
                    <a:pt x="60" y="40"/>
                  </a:cubicBezTo>
                  <a:cubicBezTo>
                    <a:pt x="62" y="40"/>
                    <a:pt x="63" y="44"/>
                    <a:pt x="64" y="46"/>
                  </a:cubicBezTo>
                  <a:cubicBezTo>
                    <a:pt x="64" y="47"/>
                    <a:pt x="63" y="49"/>
                    <a:pt x="62" y="49"/>
                  </a:cubicBezTo>
                  <a:cubicBezTo>
                    <a:pt x="60" y="49"/>
                    <a:pt x="49" y="48"/>
                    <a:pt x="49" y="50"/>
                  </a:cubicBezTo>
                  <a:cubicBezTo>
                    <a:pt x="49" y="51"/>
                    <a:pt x="47" y="53"/>
                    <a:pt x="44" y="53"/>
                  </a:cubicBezTo>
                  <a:cubicBezTo>
                    <a:pt x="42" y="53"/>
                    <a:pt x="42" y="52"/>
                    <a:pt x="42" y="55"/>
                  </a:cubicBezTo>
                  <a:cubicBezTo>
                    <a:pt x="41" y="57"/>
                    <a:pt x="42" y="60"/>
                    <a:pt x="41" y="60"/>
                  </a:cubicBezTo>
                  <a:cubicBezTo>
                    <a:pt x="39" y="60"/>
                    <a:pt x="39" y="62"/>
                    <a:pt x="37" y="62"/>
                  </a:cubicBezTo>
                  <a:cubicBezTo>
                    <a:pt x="34" y="63"/>
                    <a:pt x="30" y="62"/>
                    <a:pt x="30" y="65"/>
                  </a:cubicBezTo>
                  <a:cubicBezTo>
                    <a:pt x="30" y="67"/>
                    <a:pt x="29" y="69"/>
                    <a:pt x="26" y="70"/>
                  </a:cubicBezTo>
                  <a:cubicBezTo>
                    <a:pt x="23" y="70"/>
                    <a:pt x="19" y="69"/>
                    <a:pt x="19" y="71"/>
                  </a:cubicBezTo>
                  <a:cubicBezTo>
                    <a:pt x="19" y="73"/>
                    <a:pt x="15" y="72"/>
                    <a:pt x="13" y="73"/>
                  </a:cubicBezTo>
                  <a:cubicBezTo>
                    <a:pt x="11" y="74"/>
                    <a:pt x="0" y="81"/>
                    <a:pt x="0" y="82"/>
                  </a:cubicBezTo>
                  <a:cubicBezTo>
                    <a:pt x="0" y="82"/>
                    <a:pt x="0" y="88"/>
                    <a:pt x="0" y="93"/>
                  </a:cubicBezTo>
                  <a:cubicBezTo>
                    <a:pt x="0" y="94"/>
                    <a:pt x="1" y="94"/>
                    <a:pt x="2" y="95"/>
                  </a:cubicBezTo>
                  <a:cubicBezTo>
                    <a:pt x="6" y="97"/>
                    <a:pt x="81" y="147"/>
                    <a:pt x="83" y="149"/>
                  </a:cubicBezTo>
                  <a:cubicBezTo>
                    <a:pt x="86" y="151"/>
                    <a:pt x="89" y="157"/>
                    <a:pt x="89" y="157"/>
                  </a:cubicBezTo>
                  <a:cubicBezTo>
                    <a:pt x="89" y="157"/>
                    <a:pt x="94" y="157"/>
                    <a:pt x="98" y="160"/>
                  </a:cubicBezTo>
                  <a:cubicBezTo>
                    <a:pt x="102" y="162"/>
                    <a:pt x="102" y="169"/>
                    <a:pt x="102" y="169"/>
                  </a:cubicBezTo>
                  <a:cubicBezTo>
                    <a:pt x="102" y="169"/>
                    <a:pt x="108" y="167"/>
                    <a:pt x="111" y="167"/>
                  </a:cubicBezTo>
                  <a:cubicBezTo>
                    <a:pt x="113" y="166"/>
                    <a:pt x="124" y="163"/>
                    <a:pt x="124" y="163"/>
                  </a:cubicBezTo>
                  <a:cubicBezTo>
                    <a:pt x="139" y="150"/>
                    <a:pt x="139" y="150"/>
                    <a:pt x="139" y="150"/>
                  </a:cubicBezTo>
                  <a:cubicBezTo>
                    <a:pt x="175" y="128"/>
                    <a:pt x="175" y="128"/>
                    <a:pt x="175" y="128"/>
                  </a:cubicBezTo>
                  <a:cubicBezTo>
                    <a:pt x="175" y="128"/>
                    <a:pt x="175" y="128"/>
                    <a:pt x="175" y="128"/>
                  </a:cubicBezTo>
                  <a:cubicBezTo>
                    <a:pt x="174" y="124"/>
                    <a:pt x="173" y="121"/>
                    <a:pt x="171" y="121"/>
                  </a:cubicBezTo>
                  <a:cubicBezTo>
                    <a:pt x="169" y="121"/>
                    <a:pt x="167" y="119"/>
                    <a:pt x="165" y="119"/>
                  </a:cubicBezTo>
                  <a:cubicBezTo>
                    <a:pt x="162" y="119"/>
                    <a:pt x="159" y="118"/>
                    <a:pt x="159" y="115"/>
                  </a:cubicBezTo>
                  <a:cubicBezTo>
                    <a:pt x="158" y="113"/>
                    <a:pt x="160" y="112"/>
                    <a:pt x="158" y="109"/>
                  </a:cubicBezTo>
                  <a:cubicBezTo>
                    <a:pt x="156" y="106"/>
                    <a:pt x="154" y="105"/>
                    <a:pt x="154" y="104"/>
                  </a:cubicBezTo>
                  <a:cubicBezTo>
                    <a:pt x="154" y="102"/>
                    <a:pt x="157" y="100"/>
                    <a:pt x="158" y="99"/>
                  </a:cubicBezTo>
                  <a:cubicBezTo>
                    <a:pt x="158" y="99"/>
                    <a:pt x="157" y="97"/>
                    <a:pt x="157" y="96"/>
                  </a:cubicBezTo>
                  <a:cubicBezTo>
                    <a:pt x="157" y="94"/>
                    <a:pt x="155" y="92"/>
                    <a:pt x="157" y="90"/>
                  </a:cubicBezTo>
                  <a:cubicBezTo>
                    <a:pt x="158" y="89"/>
                    <a:pt x="159" y="87"/>
                    <a:pt x="157" y="85"/>
                  </a:cubicBezTo>
                  <a:cubicBezTo>
                    <a:pt x="156" y="82"/>
                    <a:pt x="159" y="79"/>
                    <a:pt x="157" y="76"/>
                  </a:cubicBezTo>
                  <a:cubicBezTo>
                    <a:pt x="156" y="72"/>
                    <a:pt x="153" y="69"/>
                    <a:pt x="154" y="68"/>
                  </a:cubicBezTo>
                  <a:cubicBezTo>
                    <a:pt x="154" y="67"/>
                    <a:pt x="154" y="67"/>
                    <a:pt x="155" y="66"/>
                  </a:cubicBezTo>
                  <a:cubicBezTo>
                    <a:pt x="155" y="66"/>
                    <a:pt x="155" y="65"/>
                    <a:pt x="155" y="64"/>
                  </a:cubicBezTo>
                  <a:cubicBezTo>
                    <a:pt x="155" y="61"/>
                    <a:pt x="152" y="51"/>
                    <a:pt x="151" y="49"/>
                  </a:cubicBezTo>
                  <a:cubicBezTo>
                    <a:pt x="149" y="47"/>
                    <a:pt x="144" y="46"/>
                    <a:pt x="144" y="44"/>
                  </a:cubicBezTo>
                  <a:cubicBezTo>
                    <a:pt x="144" y="43"/>
                    <a:pt x="144" y="40"/>
                    <a:pt x="141" y="39"/>
                  </a:cubicBezTo>
                  <a:cubicBezTo>
                    <a:pt x="137" y="37"/>
                    <a:pt x="135" y="30"/>
                    <a:pt x="137" y="30"/>
                  </a:cubicBezTo>
                  <a:cubicBezTo>
                    <a:pt x="139" y="30"/>
                    <a:pt x="141" y="25"/>
                    <a:pt x="143" y="24"/>
                  </a:cubicBezTo>
                  <a:cubicBezTo>
                    <a:pt x="145" y="23"/>
                    <a:pt x="147" y="18"/>
                    <a:pt x="145" y="15"/>
                  </a:cubicBezTo>
                  <a:cubicBezTo>
                    <a:pt x="144" y="13"/>
                    <a:pt x="145" y="7"/>
                    <a:pt x="145" y="2"/>
                  </a:cubicBezTo>
                  <a:cubicBezTo>
                    <a:pt x="142" y="2"/>
                    <a:pt x="138" y="1"/>
                    <a:pt x="137" y="1"/>
                  </a:cubicBezTo>
                  <a:cubicBezTo>
                    <a:pt x="136" y="0"/>
                    <a:pt x="132" y="1"/>
                    <a:pt x="129" y="1"/>
                  </a:cubicBezTo>
                  <a:cubicBezTo>
                    <a:pt x="126" y="2"/>
                    <a:pt x="119" y="6"/>
                    <a:pt x="117" y="4"/>
                  </a:cubicBezTo>
                  <a:cubicBezTo>
                    <a:pt x="115" y="2"/>
                    <a:pt x="92" y="5"/>
                    <a:pt x="85" y="6"/>
                  </a:cubicBezTo>
                  <a:cubicBezTo>
                    <a:pt x="79" y="6"/>
                    <a:pt x="76" y="13"/>
                    <a:pt x="72" y="13"/>
                  </a:cubicBezTo>
                  <a:cubicBezTo>
                    <a:pt x="69" y="13"/>
                    <a:pt x="62" y="16"/>
                    <a:pt x="59" y="19"/>
                  </a:cubicBezTo>
                  <a:cubicBezTo>
                    <a:pt x="58" y="20"/>
                    <a:pt x="57" y="21"/>
                    <a:pt x="56" y="21"/>
                  </a:cubicBezTo>
                  <a:cubicBezTo>
                    <a:pt x="57" y="22"/>
                    <a:pt x="57" y="23"/>
                    <a:pt x="57" y="23"/>
                  </a:cubicBezTo>
                  <a:cubicBezTo>
                    <a:pt x="59" y="26"/>
                    <a:pt x="60" y="29"/>
                    <a:pt x="60" y="32"/>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9" name="Freeform 18"/>
            <p:cNvSpPr>
              <a:spLocks/>
            </p:cNvSpPr>
            <p:nvPr/>
          </p:nvSpPr>
          <p:spPr bwMode="auto">
            <a:xfrm>
              <a:off x="6050766" y="3166799"/>
              <a:ext cx="467668" cy="443134"/>
            </a:xfrm>
            <a:custGeom>
              <a:avLst/>
              <a:gdLst>
                <a:gd name="T0" fmla="*/ 15 w 129"/>
                <a:gd name="T1" fmla="*/ 7 h 122"/>
                <a:gd name="T2" fmla="*/ 8 w 129"/>
                <a:gd name="T3" fmla="*/ 13 h 122"/>
                <a:gd name="T4" fmla="*/ 7 w 129"/>
                <a:gd name="T5" fmla="*/ 16 h 122"/>
                <a:gd name="T6" fmla="*/ 6 w 129"/>
                <a:gd name="T7" fmla="*/ 23 h 122"/>
                <a:gd name="T8" fmla="*/ 1 w 129"/>
                <a:gd name="T9" fmla="*/ 28 h 122"/>
                <a:gd name="T10" fmla="*/ 4 w 129"/>
                <a:gd name="T11" fmla="*/ 36 h 122"/>
                <a:gd name="T12" fmla="*/ 4 w 129"/>
                <a:gd name="T13" fmla="*/ 45 h 122"/>
                <a:gd name="T14" fmla="*/ 4 w 129"/>
                <a:gd name="T15" fmla="*/ 50 h 122"/>
                <a:gd name="T16" fmla="*/ 4 w 129"/>
                <a:gd name="T17" fmla="*/ 56 h 122"/>
                <a:gd name="T18" fmla="*/ 5 w 129"/>
                <a:gd name="T19" fmla="*/ 59 h 122"/>
                <a:gd name="T20" fmla="*/ 1 w 129"/>
                <a:gd name="T21" fmla="*/ 64 h 122"/>
                <a:gd name="T22" fmla="*/ 5 w 129"/>
                <a:gd name="T23" fmla="*/ 69 h 122"/>
                <a:gd name="T24" fmla="*/ 6 w 129"/>
                <a:gd name="T25" fmla="*/ 75 h 122"/>
                <a:gd name="T26" fmla="*/ 12 w 129"/>
                <a:gd name="T27" fmla="*/ 79 h 122"/>
                <a:gd name="T28" fmla="*/ 18 w 129"/>
                <a:gd name="T29" fmla="*/ 81 h 122"/>
                <a:gd name="T30" fmla="*/ 22 w 129"/>
                <a:gd name="T31" fmla="*/ 88 h 122"/>
                <a:gd name="T32" fmla="*/ 34 w 129"/>
                <a:gd name="T33" fmla="*/ 90 h 122"/>
                <a:gd name="T34" fmla="*/ 40 w 129"/>
                <a:gd name="T35" fmla="*/ 95 h 122"/>
                <a:gd name="T36" fmla="*/ 54 w 129"/>
                <a:gd name="T37" fmla="*/ 88 h 122"/>
                <a:gd name="T38" fmla="*/ 118 w 129"/>
                <a:gd name="T39" fmla="*/ 122 h 122"/>
                <a:gd name="T40" fmla="*/ 118 w 129"/>
                <a:gd name="T41" fmla="*/ 118 h 122"/>
                <a:gd name="T42" fmla="*/ 126 w 129"/>
                <a:gd name="T43" fmla="*/ 118 h 122"/>
                <a:gd name="T44" fmla="*/ 126 w 129"/>
                <a:gd name="T45" fmla="*/ 35 h 122"/>
                <a:gd name="T46" fmla="*/ 126 w 129"/>
                <a:gd name="T47" fmla="*/ 23 h 122"/>
                <a:gd name="T48" fmla="*/ 127 w 129"/>
                <a:gd name="T49" fmla="*/ 12 h 122"/>
                <a:gd name="T50" fmla="*/ 128 w 129"/>
                <a:gd name="T51" fmla="*/ 10 h 122"/>
                <a:gd name="T52" fmla="*/ 128 w 129"/>
                <a:gd name="T53" fmla="*/ 10 h 122"/>
                <a:gd name="T54" fmla="*/ 116 w 129"/>
                <a:gd name="T55" fmla="*/ 7 h 122"/>
                <a:gd name="T56" fmla="*/ 103 w 129"/>
                <a:gd name="T57" fmla="*/ 0 h 122"/>
                <a:gd name="T58" fmla="*/ 85 w 129"/>
                <a:gd name="T59" fmla="*/ 10 h 122"/>
                <a:gd name="T60" fmla="*/ 86 w 129"/>
                <a:gd name="T61" fmla="*/ 21 h 122"/>
                <a:gd name="T62" fmla="*/ 73 w 129"/>
                <a:gd name="T63" fmla="*/ 21 h 122"/>
                <a:gd name="T64" fmla="*/ 57 w 129"/>
                <a:gd name="T65" fmla="*/ 16 h 122"/>
                <a:gd name="T66" fmla="*/ 49 w 129"/>
                <a:gd name="T67" fmla="*/ 10 h 122"/>
                <a:gd name="T68" fmla="*/ 43 w 129"/>
                <a:gd name="T69" fmla="*/ 5 h 122"/>
                <a:gd name="T70" fmla="*/ 28 w 129"/>
                <a:gd name="T71" fmla="*/ 2 h 122"/>
                <a:gd name="T72" fmla="*/ 18 w 129"/>
                <a:gd name="T73" fmla="*/ 0 h 122"/>
                <a:gd name="T74" fmla="*/ 18 w 129"/>
                <a:gd name="T75" fmla="*/ 4 h 122"/>
                <a:gd name="T76" fmla="*/ 15 w 129"/>
                <a:gd name="T77" fmla="*/ 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 h="122">
                  <a:moveTo>
                    <a:pt x="15" y="7"/>
                  </a:moveTo>
                  <a:cubicBezTo>
                    <a:pt x="14" y="7"/>
                    <a:pt x="9" y="12"/>
                    <a:pt x="8" y="13"/>
                  </a:cubicBezTo>
                  <a:cubicBezTo>
                    <a:pt x="7" y="14"/>
                    <a:pt x="7" y="15"/>
                    <a:pt x="7" y="16"/>
                  </a:cubicBezTo>
                  <a:cubicBezTo>
                    <a:pt x="8" y="17"/>
                    <a:pt x="7" y="21"/>
                    <a:pt x="6" y="23"/>
                  </a:cubicBezTo>
                  <a:cubicBezTo>
                    <a:pt x="5" y="25"/>
                    <a:pt x="1" y="27"/>
                    <a:pt x="1" y="28"/>
                  </a:cubicBezTo>
                  <a:cubicBezTo>
                    <a:pt x="0" y="29"/>
                    <a:pt x="3" y="32"/>
                    <a:pt x="4" y="36"/>
                  </a:cubicBezTo>
                  <a:cubicBezTo>
                    <a:pt x="6" y="39"/>
                    <a:pt x="3" y="42"/>
                    <a:pt x="4" y="45"/>
                  </a:cubicBezTo>
                  <a:cubicBezTo>
                    <a:pt x="6" y="47"/>
                    <a:pt x="5" y="49"/>
                    <a:pt x="4" y="50"/>
                  </a:cubicBezTo>
                  <a:cubicBezTo>
                    <a:pt x="2" y="52"/>
                    <a:pt x="4" y="54"/>
                    <a:pt x="4" y="56"/>
                  </a:cubicBezTo>
                  <a:cubicBezTo>
                    <a:pt x="4" y="57"/>
                    <a:pt x="5" y="59"/>
                    <a:pt x="5" y="59"/>
                  </a:cubicBezTo>
                  <a:cubicBezTo>
                    <a:pt x="4" y="60"/>
                    <a:pt x="1" y="62"/>
                    <a:pt x="1" y="64"/>
                  </a:cubicBezTo>
                  <a:cubicBezTo>
                    <a:pt x="1" y="65"/>
                    <a:pt x="3" y="66"/>
                    <a:pt x="5" y="69"/>
                  </a:cubicBezTo>
                  <a:cubicBezTo>
                    <a:pt x="7" y="72"/>
                    <a:pt x="5" y="73"/>
                    <a:pt x="6" y="75"/>
                  </a:cubicBezTo>
                  <a:cubicBezTo>
                    <a:pt x="6" y="78"/>
                    <a:pt x="9" y="79"/>
                    <a:pt x="12" y="79"/>
                  </a:cubicBezTo>
                  <a:cubicBezTo>
                    <a:pt x="14" y="79"/>
                    <a:pt x="16" y="81"/>
                    <a:pt x="18" y="81"/>
                  </a:cubicBezTo>
                  <a:cubicBezTo>
                    <a:pt x="20" y="81"/>
                    <a:pt x="21" y="84"/>
                    <a:pt x="22" y="88"/>
                  </a:cubicBezTo>
                  <a:cubicBezTo>
                    <a:pt x="23" y="88"/>
                    <a:pt x="31" y="88"/>
                    <a:pt x="34" y="90"/>
                  </a:cubicBezTo>
                  <a:cubicBezTo>
                    <a:pt x="38" y="93"/>
                    <a:pt x="40" y="95"/>
                    <a:pt x="40" y="95"/>
                  </a:cubicBezTo>
                  <a:cubicBezTo>
                    <a:pt x="54" y="88"/>
                    <a:pt x="54" y="88"/>
                    <a:pt x="54" y="88"/>
                  </a:cubicBezTo>
                  <a:cubicBezTo>
                    <a:pt x="118" y="122"/>
                    <a:pt x="118" y="122"/>
                    <a:pt x="118" y="122"/>
                  </a:cubicBezTo>
                  <a:cubicBezTo>
                    <a:pt x="118" y="118"/>
                    <a:pt x="118" y="118"/>
                    <a:pt x="118" y="118"/>
                  </a:cubicBezTo>
                  <a:cubicBezTo>
                    <a:pt x="126" y="118"/>
                    <a:pt x="126" y="118"/>
                    <a:pt x="126" y="118"/>
                  </a:cubicBezTo>
                  <a:cubicBezTo>
                    <a:pt x="126" y="118"/>
                    <a:pt x="126" y="41"/>
                    <a:pt x="126" y="35"/>
                  </a:cubicBezTo>
                  <a:cubicBezTo>
                    <a:pt x="126" y="30"/>
                    <a:pt x="123" y="26"/>
                    <a:pt x="126" y="23"/>
                  </a:cubicBezTo>
                  <a:cubicBezTo>
                    <a:pt x="129" y="20"/>
                    <a:pt x="125" y="18"/>
                    <a:pt x="127" y="12"/>
                  </a:cubicBezTo>
                  <a:cubicBezTo>
                    <a:pt x="127" y="12"/>
                    <a:pt x="128" y="11"/>
                    <a:pt x="128" y="10"/>
                  </a:cubicBezTo>
                  <a:cubicBezTo>
                    <a:pt x="128" y="10"/>
                    <a:pt x="128" y="10"/>
                    <a:pt x="128" y="10"/>
                  </a:cubicBezTo>
                  <a:cubicBezTo>
                    <a:pt x="127" y="8"/>
                    <a:pt x="124" y="8"/>
                    <a:pt x="116" y="7"/>
                  </a:cubicBezTo>
                  <a:cubicBezTo>
                    <a:pt x="109" y="6"/>
                    <a:pt x="112" y="1"/>
                    <a:pt x="103" y="0"/>
                  </a:cubicBezTo>
                  <a:cubicBezTo>
                    <a:pt x="95" y="0"/>
                    <a:pt x="85" y="7"/>
                    <a:pt x="85" y="10"/>
                  </a:cubicBezTo>
                  <a:cubicBezTo>
                    <a:pt x="85" y="14"/>
                    <a:pt x="89" y="17"/>
                    <a:pt x="86" y="21"/>
                  </a:cubicBezTo>
                  <a:cubicBezTo>
                    <a:pt x="83" y="25"/>
                    <a:pt x="77" y="25"/>
                    <a:pt x="73" y="21"/>
                  </a:cubicBezTo>
                  <a:cubicBezTo>
                    <a:pt x="69" y="17"/>
                    <a:pt x="62" y="16"/>
                    <a:pt x="57" y="16"/>
                  </a:cubicBezTo>
                  <a:cubicBezTo>
                    <a:pt x="52" y="16"/>
                    <a:pt x="49" y="12"/>
                    <a:pt x="49" y="10"/>
                  </a:cubicBezTo>
                  <a:cubicBezTo>
                    <a:pt x="49" y="7"/>
                    <a:pt x="48" y="6"/>
                    <a:pt x="43" y="5"/>
                  </a:cubicBezTo>
                  <a:cubicBezTo>
                    <a:pt x="39" y="4"/>
                    <a:pt x="36" y="0"/>
                    <a:pt x="28" y="2"/>
                  </a:cubicBezTo>
                  <a:cubicBezTo>
                    <a:pt x="24" y="2"/>
                    <a:pt x="21" y="1"/>
                    <a:pt x="18" y="0"/>
                  </a:cubicBezTo>
                  <a:cubicBezTo>
                    <a:pt x="18" y="1"/>
                    <a:pt x="18" y="3"/>
                    <a:pt x="18" y="4"/>
                  </a:cubicBezTo>
                  <a:cubicBezTo>
                    <a:pt x="18" y="7"/>
                    <a:pt x="15" y="6"/>
                    <a:pt x="15" y="7"/>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20" name="Freeform 19"/>
            <p:cNvSpPr>
              <a:spLocks/>
            </p:cNvSpPr>
            <p:nvPr/>
          </p:nvSpPr>
          <p:spPr bwMode="auto">
            <a:xfrm>
              <a:off x="5250365" y="3787801"/>
              <a:ext cx="90466" cy="32200"/>
            </a:xfrm>
            <a:custGeom>
              <a:avLst/>
              <a:gdLst>
                <a:gd name="T0" fmla="*/ 13 w 25"/>
                <a:gd name="T1" fmla="*/ 5 h 9"/>
                <a:gd name="T2" fmla="*/ 20 w 25"/>
                <a:gd name="T3" fmla="*/ 7 h 9"/>
                <a:gd name="T4" fmla="*/ 25 w 25"/>
                <a:gd name="T5" fmla="*/ 6 h 9"/>
                <a:gd name="T6" fmla="*/ 20 w 25"/>
                <a:gd name="T7" fmla="*/ 5 h 9"/>
                <a:gd name="T8" fmla="*/ 12 w 25"/>
                <a:gd name="T9" fmla="*/ 2 h 9"/>
                <a:gd name="T10" fmla="*/ 2 w 25"/>
                <a:gd name="T11" fmla="*/ 3 h 9"/>
                <a:gd name="T12" fmla="*/ 0 w 25"/>
                <a:gd name="T13" fmla="*/ 9 h 9"/>
                <a:gd name="T14" fmla="*/ 3 w 25"/>
                <a:gd name="T15" fmla="*/ 8 h 9"/>
                <a:gd name="T16" fmla="*/ 13 w 25"/>
                <a:gd name="T1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9">
                  <a:moveTo>
                    <a:pt x="13" y="5"/>
                  </a:moveTo>
                  <a:cubicBezTo>
                    <a:pt x="14" y="4"/>
                    <a:pt x="17" y="7"/>
                    <a:pt x="20" y="7"/>
                  </a:cubicBezTo>
                  <a:cubicBezTo>
                    <a:pt x="22" y="8"/>
                    <a:pt x="25" y="6"/>
                    <a:pt x="25" y="6"/>
                  </a:cubicBezTo>
                  <a:cubicBezTo>
                    <a:pt x="25" y="6"/>
                    <a:pt x="24" y="6"/>
                    <a:pt x="20" y="5"/>
                  </a:cubicBezTo>
                  <a:cubicBezTo>
                    <a:pt x="16" y="5"/>
                    <a:pt x="16" y="0"/>
                    <a:pt x="12" y="2"/>
                  </a:cubicBezTo>
                  <a:cubicBezTo>
                    <a:pt x="9" y="3"/>
                    <a:pt x="6" y="4"/>
                    <a:pt x="2" y="3"/>
                  </a:cubicBezTo>
                  <a:cubicBezTo>
                    <a:pt x="2" y="5"/>
                    <a:pt x="1" y="7"/>
                    <a:pt x="0" y="9"/>
                  </a:cubicBezTo>
                  <a:cubicBezTo>
                    <a:pt x="2" y="8"/>
                    <a:pt x="3" y="8"/>
                    <a:pt x="3" y="8"/>
                  </a:cubicBezTo>
                  <a:cubicBezTo>
                    <a:pt x="5" y="8"/>
                    <a:pt x="11" y="7"/>
                    <a:pt x="13" y="5"/>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21" name="Freeform 20"/>
            <p:cNvSpPr>
              <a:spLocks/>
            </p:cNvSpPr>
            <p:nvPr/>
          </p:nvSpPr>
          <p:spPr bwMode="auto">
            <a:xfrm>
              <a:off x="5231965" y="3703467"/>
              <a:ext cx="180934" cy="142600"/>
            </a:xfrm>
            <a:custGeom>
              <a:avLst/>
              <a:gdLst>
                <a:gd name="T0" fmla="*/ 12 w 50"/>
                <a:gd name="T1" fmla="*/ 38 h 39"/>
                <a:gd name="T2" fmla="*/ 16 w 50"/>
                <a:gd name="T3" fmla="*/ 36 h 39"/>
                <a:gd name="T4" fmla="*/ 29 w 50"/>
                <a:gd name="T5" fmla="*/ 35 h 39"/>
                <a:gd name="T6" fmla="*/ 31 w 50"/>
                <a:gd name="T7" fmla="*/ 35 h 39"/>
                <a:gd name="T8" fmla="*/ 31 w 50"/>
                <a:gd name="T9" fmla="*/ 35 h 39"/>
                <a:gd name="T10" fmla="*/ 37 w 50"/>
                <a:gd name="T11" fmla="*/ 37 h 39"/>
                <a:gd name="T12" fmla="*/ 49 w 50"/>
                <a:gd name="T13" fmla="*/ 38 h 39"/>
                <a:gd name="T14" fmla="*/ 50 w 50"/>
                <a:gd name="T15" fmla="*/ 37 h 39"/>
                <a:gd name="T16" fmla="*/ 50 w 50"/>
                <a:gd name="T17" fmla="*/ 32 h 39"/>
                <a:gd name="T18" fmla="*/ 45 w 50"/>
                <a:gd name="T19" fmla="*/ 27 h 39"/>
                <a:gd name="T20" fmla="*/ 44 w 50"/>
                <a:gd name="T21" fmla="*/ 21 h 39"/>
                <a:gd name="T22" fmla="*/ 43 w 50"/>
                <a:gd name="T23" fmla="*/ 19 h 39"/>
                <a:gd name="T24" fmla="*/ 38 w 50"/>
                <a:gd name="T25" fmla="*/ 13 h 39"/>
                <a:gd name="T26" fmla="*/ 32 w 50"/>
                <a:gd name="T27" fmla="*/ 5 h 39"/>
                <a:gd name="T28" fmla="*/ 29 w 50"/>
                <a:gd name="T29" fmla="*/ 5 h 39"/>
                <a:gd name="T30" fmla="*/ 24 w 50"/>
                <a:gd name="T31" fmla="*/ 1 h 39"/>
                <a:gd name="T32" fmla="*/ 18 w 50"/>
                <a:gd name="T33" fmla="*/ 2 h 39"/>
                <a:gd name="T34" fmla="*/ 10 w 50"/>
                <a:gd name="T35" fmla="*/ 2 h 39"/>
                <a:gd name="T36" fmla="*/ 5 w 50"/>
                <a:gd name="T37" fmla="*/ 6 h 39"/>
                <a:gd name="T38" fmla="*/ 5 w 50"/>
                <a:gd name="T39" fmla="*/ 6 h 39"/>
                <a:gd name="T40" fmla="*/ 3 w 50"/>
                <a:gd name="T41" fmla="*/ 13 h 39"/>
                <a:gd name="T42" fmla="*/ 6 w 50"/>
                <a:gd name="T43" fmla="*/ 25 h 39"/>
                <a:gd name="T44" fmla="*/ 7 w 50"/>
                <a:gd name="T45" fmla="*/ 26 h 39"/>
                <a:gd name="T46" fmla="*/ 17 w 50"/>
                <a:gd name="T47" fmla="*/ 25 h 39"/>
                <a:gd name="T48" fmla="*/ 25 w 50"/>
                <a:gd name="T49" fmla="*/ 28 h 39"/>
                <a:gd name="T50" fmla="*/ 30 w 50"/>
                <a:gd name="T51" fmla="*/ 29 h 39"/>
                <a:gd name="T52" fmla="*/ 25 w 50"/>
                <a:gd name="T53" fmla="*/ 30 h 39"/>
                <a:gd name="T54" fmla="*/ 18 w 50"/>
                <a:gd name="T55" fmla="*/ 28 h 39"/>
                <a:gd name="T56" fmla="*/ 8 w 50"/>
                <a:gd name="T57" fmla="*/ 31 h 39"/>
                <a:gd name="T58" fmla="*/ 5 w 50"/>
                <a:gd name="T59" fmla="*/ 32 h 39"/>
                <a:gd name="T60" fmla="*/ 6 w 50"/>
                <a:gd name="T61" fmla="*/ 35 h 39"/>
                <a:gd name="T62" fmla="*/ 7 w 50"/>
                <a:gd name="T63" fmla="*/ 36 h 39"/>
                <a:gd name="T64" fmla="*/ 12 w 50"/>
                <a:gd name="T65"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 h="39">
                  <a:moveTo>
                    <a:pt x="12" y="38"/>
                  </a:moveTo>
                  <a:cubicBezTo>
                    <a:pt x="13" y="38"/>
                    <a:pt x="16" y="36"/>
                    <a:pt x="16" y="36"/>
                  </a:cubicBezTo>
                  <a:cubicBezTo>
                    <a:pt x="16" y="36"/>
                    <a:pt x="27" y="35"/>
                    <a:pt x="29" y="35"/>
                  </a:cubicBezTo>
                  <a:cubicBezTo>
                    <a:pt x="29" y="35"/>
                    <a:pt x="30" y="35"/>
                    <a:pt x="31" y="35"/>
                  </a:cubicBezTo>
                  <a:cubicBezTo>
                    <a:pt x="31" y="35"/>
                    <a:pt x="31" y="35"/>
                    <a:pt x="31" y="35"/>
                  </a:cubicBezTo>
                  <a:cubicBezTo>
                    <a:pt x="31" y="35"/>
                    <a:pt x="36" y="36"/>
                    <a:pt x="37" y="37"/>
                  </a:cubicBezTo>
                  <a:cubicBezTo>
                    <a:pt x="37" y="38"/>
                    <a:pt x="45" y="39"/>
                    <a:pt x="49" y="38"/>
                  </a:cubicBezTo>
                  <a:cubicBezTo>
                    <a:pt x="49" y="38"/>
                    <a:pt x="50" y="38"/>
                    <a:pt x="50" y="37"/>
                  </a:cubicBezTo>
                  <a:cubicBezTo>
                    <a:pt x="50" y="36"/>
                    <a:pt x="50" y="33"/>
                    <a:pt x="50" y="32"/>
                  </a:cubicBezTo>
                  <a:cubicBezTo>
                    <a:pt x="50" y="31"/>
                    <a:pt x="47" y="28"/>
                    <a:pt x="45" y="27"/>
                  </a:cubicBezTo>
                  <a:cubicBezTo>
                    <a:pt x="44" y="25"/>
                    <a:pt x="44" y="21"/>
                    <a:pt x="44" y="21"/>
                  </a:cubicBezTo>
                  <a:cubicBezTo>
                    <a:pt x="43" y="19"/>
                    <a:pt x="43" y="19"/>
                    <a:pt x="43" y="19"/>
                  </a:cubicBezTo>
                  <a:cubicBezTo>
                    <a:pt x="43" y="19"/>
                    <a:pt x="41" y="14"/>
                    <a:pt x="38" y="13"/>
                  </a:cubicBezTo>
                  <a:cubicBezTo>
                    <a:pt x="34" y="12"/>
                    <a:pt x="32" y="5"/>
                    <a:pt x="32" y="5"/>
                  </a:cubicBezTo>
                  <a:cubicBezTo>
                    <a:pt x="29" y="5"/>
                    <a:pt x="29" y="5"/>
                    <a:pt x="29" y="5"/>
                  </a:cubicBezTo>
                  <a:cubicBezTo>
                    <a:pt x="29" y="5"/>
                    <a:pt x="27" y="3"/>
                    <a:pt x="24" y="1"/>
                  </a:cubicBezTo>
                  <a:cubicBezTo>
                    <a:pt x="22" y="0"/>
                    <a:pt x="18" y="2"/>
                    <a:pt x="18" y="2"/>
                  </a:cubicBezTo>
                  <a:cubicBezTo>
                    <a:pt x="18" y="2"/>
                    <a:pt x="13" y="3"/>
                    <a:pt x="10" y="2"/>
                  </a:cubicBezTo>
                  <a:cubicBezTo>
                    <a:pt x="7" y="1"/>
                    <a:pt x="8" y="5"/>
                    <a:pt x="5" y="6"/>
                  </a:cubicBezTo>
                  <a:cubicBezTo>
                    <a:pt x="5" y="6"/>
                    <a:pt x="5" y="6"/>
                    <a:pt x="5" y="6"/>
                  </a:cubicBezTo>
                  <a:cubicBezTo>
                    <a:pt x="5" y="9"/>
                    <a:pt x="4" y="11"/>
                    <a:pt x="3" y="13"/>
                  </a:cubicBezTo>
                  <a:cubicBezTo>
                    <a:pt x="0" y="17"/>
                    <a:pt x="4" y="23"/>
                    <a:pt x="6" y="25"/>
                  </a:cubicBezTo>
                  <a:cubicBezTo>
                    <a:pt x="6" y="25"/>
                    <a:pt x="7" y="26"/>
                    <a:pt x="7" y="26"/>
                  </a:cubicBezTo>
                  <a:cubicBezTo>
                    <a:pt x="11" y="27"/>
                    <a:pt x="14" y="26"/>
                    <a:pt x="17" y="25"/>
                  </a:cubicBezTo>
                  <a:cubicBezTo>
                    <a:pt x="21" y="23"/>
                    <a:pt x="21" y="28"/>
                    <a:pt x="25" y="28"/>
                  </a:cubicBezTo>
                  <a:cubicBezTo>
                    <a:pt x="29" y="29"/>
                    <a:pt x="30" y="29"/>
                    <a:pt x="30" y="29"/>
                  </a:cubicBezTo>
                  <a:cubicBezTo>
                    <a:pt x="30" y="29"/>
                    <a:pt x="27" y="31"/>
                    <a:pt x="25" y="30"/>
                  </a:cubicBezTo>
                  <a:cubicBezTo>
                    <a:pt x="22" y="30"/>
                    <a:pt x="19" y="27"/>
                    <a:pt x="18" y="28"/>
                  </a:cubicBezTo>
                  <a:cubicBezTo>
                    <a:pt x="16" y="30"/>
                    <a:pt x="10" y="31"/>
                    <a:pt x="8" y="31"/>
                  </a:cubicBezTo>
                  <a:cubicBezTo>
                    <a:pt x="8" y="31"/>
                    <a:pt x="7" y="31"/>
                    <a:pt x="5" y="32"/>
                  </a:cubicBezTo>
                  <a:cubicBezTo>
                    <a:pt x="5" y="33"/>
                    <a:pt x="5" y="34"/>
                    <a:pt x="6" y="35"/>
                  </a:cubicBezTo>
                  <a:cubicBezTo>
                    <a:pt x="7" y="36"/>
                    <a:pt x="7" y="36"/>
                    <a:pt x="7" y="36"/>
                  </a:cubicBezTo>
                  <a:cubicBezTo>
                    <a:pt x="12" y="35"/>
                    <a:pt x="10" y="38"/>
                    <a:pt x="12" y="38"/>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22" name="Freeform 21"/>
            <p:cNvSpPr>
              <a:spLocks/>
            </p:cNvSpPr>
            <p:nvPr/>
          </p:nvSpPr>
          <p:spPr bwMode="auto">
            <a:xfrm>
              <a:off x="5256498" y="3830735"/>
              <a:ext cx="87400" cy="50600"/>
            </a:xfrm>
            <a:custGeom>
              <a:avLst/>
              <a:gdLst>
                <a:gd name="T0" fmla="*/ 13 w 24"/>
                <a:gd name="T1" fmla="*/ 13 h 14"/>
                <a:gd name="T2" fmla="*/ 19 w 24"/>
                <a:gd name="T3" fmla="*/ 9 h 14"/>
                <a:gd name="T4" fmla="*/ 22 w 24"/>
                <a:gd name="T5" fmla="*/ 7 h 14"/>
                <a:gd name="T6" fmla="*/ 22 w 24"/>
                <a:gd name="T7" fmla="*/ 4 h 14"/>
                <a:gd name="T8" fmla="*/ 24 w 24"/>
                <a:gd name="T9" fmla="*/ 0 h 14"/>
                <a:gd name="T10" fmla="*/ 22 w 24"/>
                <a:gd name="T11" fmla="*/ 0 h 14"/>
                <a:gd name="T12" fmla="*/ 9 w 24"/>
                <a:gd name="T13" fmla="*/ 1 h 14"/>
                <a:gd name="T14" fmla="*/ 5 w 24"/>
                <a:gd name="T15" fmla="*/ 3 h 14"/>
                <a:gd name="T16" fmla="*/ 0 w 24"/>
                <a:gd name="T17" fmla="*/ 1 h 14"/>
                <a:gd name="T18" fmla="*/ 7 w 24"/>
                <a:gd name="T19" fmla="*/ 7 h 14"/>
                <a:gd name="T20" fmla="*/ 11 w 24"/>
                <a:gd name="T21" fmla="*/ 13 h 14"/>
                <a:gd name="T22" fmla="*/ 12 w 24"/>
                <a:gd name="T23" fmla="*/ 14 h 14"/>
                <a:gd name="T24" fmla="*/ 13 w 24"/>
                <a:gd name="T25"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14">
                  <a:moveTo>
                    <a:pt x="13" y="13"/>
                  </a:moveTo>
                  <a:cubicBezTo>
                    <a:pt x="14" y="12"/>
                    <a:pt x="18" y="8"/>
                    <a:pt x="19" y="9"/>
                  </a:cubicBezTo>
                  <a:cubicBezTo>
                    <a:pt x="21" y="9"/>
                    <a:pt x="22" y="8"/>
                    <a:pt x="22" y="7"/>
                  </a:cubicBezTo>
                  <a:cubicBezTo>
                    <a:pt x="22" y="7"/>
                    <a:pt x="20" y="4"/>
                    <a:pt x="22" y="4"/>
                  </a:cubicBezTo>
                  <a:cubicBezTo>
                    <a:pt x="23" y="3"/>
                    <a:pt x="24" y="1"/>
                    <a:pt x="24" y="0"/>
                  </a:cubicBezTo>
                  <a:cubicBezTo>
                    <a:pt x="23" y="0"/>
                    <a:pt x="22" y="0"/>
                    <a:pt x="22" y="0"/>
                  </a:cubicBezTo>
                  <a:cubicBezTo>
                    <a:pt x="20" y="0"/>
                    <a:pt x="9" y="1"/>
                    <a:pt x="9" y="1"/>
                  </a:cubicBezTo>
                  <a:cubicBezTo>
                    <a:pt x="9" y="1"/>
                    <a:pt x="6" y="3"/>
                    <a:pt x="5" y="3"/>
                  </a:cubicBezTo>
                  <a:cubicBezTo>
                    <a:pt x="3" y="3"/>
                    <a:pt x="5" y="0"/>
                    <a:pt x="0" y="1"/>
                  </a:cubicBezTo>
                  <a:cubicBezTo>
                    <a:pt x="2" y="4"/>
                    <a:pt x="3" y="5"/>
                    <a:pt x="7" y="7"/>
                  </a:cubicBezTo>
                  <a:cubicBezTo>
                    <a:pt x="12" y="8"/>
                    <a:pt x="7" y="11"/>
                    <a:pt x="11" y="13"/>
                  </a:cubicBezTo>
                  <a:cubicBezTo>
                    <a:pt x="11" y="13"/>
                    <a:pt x="11" y="14"/>
                    <a:pt x="12" y="14"/>
                  </a:cubicBezTo>
                  <a:cubicBezTo>
                    <a:pt x="12" y="13"/>
                    <a:pt x="12" y="13"/>
                    <a:pt x="13" y="13"/>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23" name="Freeform 22"/>
            <p:cNvSpPr>
              <a:spLocks/>
            </p:cNvSpPr>
            <p:nvPr/>
          </p:nvSpPr>
          <p:spPr bwMode="auto">
            <a:xfrm>
              <a:off x="6202566" y="3873667"/>
              <a:ext cx="374134" cy="265268"/>
            </a:xfrm>
            <a:custGeom>
              <a:avLst/>
              <a:gdLst>
                <a:gd name="T0" fmla="*/ 95 w 103"/>
                <a:gd name="T1" fmla="*/ 42 h 73"/>
                <a:gd name="T2" fmla="*/ 92 w 103"/>
                <a:gd name="T3" fmla="*/ 36 h 73"/>
                <a:gd name="T4" fmla="*/ 87 w 103"/>
                <a:gd name="T5" fmla="*/ 31 h 73"/>
                <a:gd name="T6" fmla="*/ 84 w 103"/>
                <a:gd name="T7" fmla="*/ 26 h 73"/>
                <a:gd name="T8" fmla="*/ 77 w 103"/>
                <a:gd name="T9" fmla="*/ 23 h 73"/>
                <a:gd name="T10" fmla="*/ 76 w 103"/>
                <a:gd name="T11" fmla="*/ 21 h 73"/>
                <a:gd name="T12" fmla="*/ 72 w 103"/>
                <a:gd name="T13" fmla="*/ 20 h 73"/>
                <a:gd name="T14" fmla="*/ 73 w 103"/>
                <a:gd name="T15" fmla="*/ 17 h 73"/>
                <a:gd name="T16" fmla="*/ 73 w 103"/>
                <a:gd name="T17" fmla="*/ 10 h 73"/>
                <a:gd name="T18" fmla="*/ 67 w 103"/>
                <a:gd name="T19" fmla="*/ 2 h 73"/>
                <a:gd name="T20" fmla="*/ 65 w 103"/>
                <a:gd name="T21" fmla="*/ 1 h 73"/>
                <a:gd name="T22" fmla="*/ 58 w 103"/>
                <a:gd name="T23" fmla="*/ 4 h 73"/>
                <a:gd name="T24" fmla="*/ 57 w 103"/>
                <a:gd name="T25" fmla="*/ 8 h 73"/>
                <a:gd name="T26" fmla="*/ 48 w 103"/>
                <a:gd name="T27" fmla="*/ 16 h 73"/>
                <a:gd name="T28" fmla="*/ 36 w 103"/>
                <a:gd name="T29" fmla="*/ 19 h 73"/>
                <a:gd name="T30" fmla="*/ 36 w 103"/>
                <a:gd name="T31" fmla="*/ 23 h 73"/>
                <a:gd name="T32" fmla="*/ 28 w 103"/>
                <a:gd name="T33" fmla="*/ 27 h 73"/>
                <a:gd name="T34" fmla="*/ 19 w 103"/>
                <a:gd name="T35" fmla="*/ 30 h 73"/>
                <a:gd name="T36" fmla="*/ 14 w 103"/>
                <a:gd name="T37" fmla="*/ 30 h 73"/>
                <a:gd name="T38" fmla="*/ 9 w 103"/>
                <a:gd name="T39" fmla="*/ 32 h 73"/>
                <a:gd name="T40" fmla="*/ 8 w 103"/>
                <a:gd name="T41" fmla="*/ 31 h 73"/>
                <a:gd name="T42" fmla="*/ 4 w 103"/>
                <a:gd name="T43" fmla="*/ 37 h 73"/>
                <a:gd name="T44" fmla="*/ 0 w 103"/>
                <a:gd name="T45" fmla="*/ 45 h 73"/>
                <a:gd name="T46" fmla="*/ 1 w 103"/>
                <a:gd name="T47" fmla="*/ 52 h 73"/>
                <a:gd name="T48" fmla="*/ 3 w 103"/>
                <a:gd name="T49" fmla="*/ 59 h 73"/>
                <a:gd name="T50" fmla="*/ 5 w 103"/>
                <a:gd name="T51" fmla="*/ 64 h 73"/>
                <a:gd name="T52" fmla="*/ 7 w 103"/>
                <a:gd name="T53" fmla="*/ 66 h 73"/>
                <a:gd name="T54" fmla="*/ 12 w 103"/>
                <a:gd name="T55" fmla="*/ 72 h 73"/>
                <a:gd name="T56" fmla="*/ 13 w 103"/>
                <a:gd name="T57" fmla="*/ 73 h 73"/>
                <a:gd name="T58" fmla="*/ 14 w 103"/>
                <a:gd name="T59" fmla="*/ 72 h 73"/>
                <a:gd name="T60" fmla="*/ 16 w 103"/>
                <a:gd name="T61" fmla="*/ 66 h 73"/>
                <a:gd name="T62" fmla="*/ 20 w 103"/>
                <a:gd name="T63" fmla="*/ 65 h 73"/>
                <a:gd name="T64" fmla="*/ 24 w 103"/>
                <a:gd name="T65" fmla="*/ 64 h 73"/>
                <a:gd name="T66" fmla="*/ 31 w 103"/>
                <a:gd name="T67" fmla="*/ 65 h 73"/>
                <a:gd name="T68" fmla="*/ 31 w 103"/>
                <a:gd name="T69" fmla="*/ 59 h 73"/>
                <a:gd name="T70" fmla="*/ 40 w 103"/>
                <a:gd name="T71" fmla="*/ 53 h 73"/>
                <a:gd name="T72" fmla="*/ 47 w 103"/>
                <a:gd name="T73" fmla="*/ 57 h 73"/>
                <a:gd name="T74" fmla="*/ 63 w 103"/>
                <a:gd name="T75" fmla="*/ 60 h 73"/>
                <a:gd name="T76" fmla="*/ 65 w 103"/>
                <a:gd name="T77" fmla="*/ 55 h 73"/>
                <a:gd name="T78" fmla="*/ 72 w 103"/>
                <a:gd name="T79" fmla="*/ 55 h 73"/>
                <a:gd name="T80" fmla="*/ 81 w 103"/>
                <a:gd name="T81" fmla="*/ 52 h 73"/>
                <a:gd name="T82" fmla="*/ 88 w 103"/>
                <a:gd name="T83" fmla="*/ 51 h 73"/>
                <a:gd name="T84" fmla="*/ 97 w 103"/>
                <a:gd name="T85" fmla="*/ 52 h 73"/>
                <a:gd name="T86" fmla="*/ 103 w 103"/>
                <a:gd name="T87" fmla="*/ 51 h 73"/>
                <a:gd name="T88" fmla="*/ 101 w 103"/>
                <a:gd name="T89" fmla="*/ 46 h 73"/>
                <a:gd name="T90" fmla="*/ 95 w 103"/>
                <a:gd name="T91" fmla="*/ 4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3" h="73">
                  <a:moveTo>
                    <a:pt x="95" y="42"/>
                  </a:moveTo>
                  <a:cubicBezTo>
                    <a:pt x="95" y="40"/>
                    <a:pt x="95" y="39"/>
                    <a:pt x="92" y="36"/>
                  </a:cubicBezTo>
                  <a:cubicBezTo>
                    <a:pt x="89" y="33"/>
                    <a:pt x="87" y="33"/>
                    <a:pt x="87" y="31"/>
                  </a:cubicBezTo>
                  <a:cubicBezTo>
                    <a:pt x="87" y="30"/>
                    <a:pt x="86" y="29"/>
                    <a:pt x="84" y="26"/>
                  </a:cubicBezTo>
                  <a:cubicBezTo>
                    <a:pt x="81" y="23"/>
                    <a:pt x="77" y="23"/>
                    <a:pt x="77" y="23"/>
                  </a:cubicBezTo>
                  <a:cubicBezTo>
                    <a:pt x="76" y="21"/>
                    <a:pt x="76" y="21"/>
                    <a:pt x="76" y="21"/>
                  </a:cubicBezTo>
                  <a:cubicBezTo>
                    <a:pt x="72" y="20"/>
                    <a:pt x="72" y="20"/>
                    <a:pt x="72" y="20"/>
                  </a:cubicBezTo>
                  <a:cubicBezTo>
                    <a:pt x="72" y="20"/>
                    <a:pt x="70" y="18"/>
                    <a:pt x="73" y="17"/>
                  </a:cubicBezTo>
                  <a:cubicBezTo>
                    <a:pt x="76" y="15"/>
                    <a:pt x="73" y="11"/>
                    <a:pt x="73" y="10"/>
                  </a:cubicBezTo>
                  <a:cubicBezTo>
                    <a:pt x="72" y="8"/>
                    <a:pt x="68" y="3"/>
                    <a:pt x="67" y="2"/>
                  </a:cubicBezTo>
                  <a:cubicBezTo>
                    <a:pt x="66" y="2"/>
                    <a:pt x="66" y="2"/>
                    <a:pt x="65" y="1"/>
                  </a:cubicBezTo>
                  <a:cubicBezTo>
                    <a:pt x="63" y="0"/>
                    <a:pt x="60" y="2"/>
                    <a:pt x="58" y="4"/>
                  </a:cubicBezTo>
                  <a:cubicBezTo>
                    <a:pt x="57" y="6"/>
                    <a:pt x="58" y="7"/>
                    <a:pt x="57" y="8"/>
                  </a:cubicBezTo>
                  <a:cubicBezTo>
                    <a:pt x="55" y="9"/>
                    <a:pt x="51" y="13"/>
                    <a:pt x="48" y="16"/>
                  </a:cubicBezTo>
                  <a:cubicBezTo>
                    <a:pt x="46" y="20"/>
                    <a:pt x="39" y="18"/>
                    <a:pt x="36" y="19"/>
                  </a:cubicBezTo>
                  <a:cubicBezTo>
                    <a:pt x="34" y="20"/>
                    <a:pt x="37" y="22"/>
                    <a:pt x="36" y="23"/>
                  </a:cubicBezTo>
                  <a:cubicBezTo>
                    <a:pt x="34" y="25"/>
                    <a:pt x="30" y="27"/>
                    <a:pt x="28" y="27"/>
                  </a:cubicBezTo>
                  <a:cubicBezTo>
                    <a:pt x="27" y="28"/>
                    <a:pt x="21" y="28"/>
                    <a:pt x="19" y="30"/>
                  </a:cubicBezTo>
                  <a:cubicBezTo>
                    <a:pt x="17" y="32"/>
                    <a:pt x="15" y="28"/>
                    <a:pt x="14" y="30"/>
                  </a:cubicBezTo>
                  <a:cubicBezTo>
                    <a:pt x="12" y="33"/>
                    <a:pt x="10" y="33"/>
                    <a:pt x="9" y="32"/>
                  </a:cubicBezTo>
                  <a:cubicBezTo>
                    <a:pt x="9" y="32"/>
                    <a:pt x="8" y="32"/>
                    <a:pt x="8" y="31"/>
                  </a:cubicBezTo>
                  <a:cubicBezTo>
                    <a:pt x="7" y="33"/>
                    <a:pt x="5" y="34"/>
                    <a:pt x="4" y="37"/>
                  </a:cubicBezTo>
                  <a:cubicBezTo>
                    <a:pt x="3" y="40"/>
                    <a:pt x="0" y="43"/>
                    <a:pt x="0" y="45"/>
                  </a:cubicBezTo>
                  <a:cubicBezTo>
                    <a:pt x="0" y="47"/>
                    <a:pt x="1" y="49"/>
                    <a:pt x="1" y="52"/>
                  </a:cubicBezTo>
                  <a:cubicBezTo>
                    <a:pt x="1" y="55"/>
                    <a:pt x="2" y="56"/>
                    <a:pt x="3" y="59"/>
                  </a:cubicBezTo>
                  <a:cubicBezTo>
                    <a:pt x="5" y="61"/>
                    <a:pt x="5" y="64"/>
                    <a:pt x="5" y="64"/>
                  </a:cubicBezTo>
                  <a:cubicBezTo>
                    <a:pt x="5" y="64"/>
                    <a:pt x="5" y="65"/>
                    <a:pt x="7" y="66"/>
                  </a:cubicBezTo>
                  <a:cubicBezTo>
                    <a:pt x="8" y="68"/>
                    <a:pt x="12" y="70"/>
                    <a:pt x="12" y="72"/>
                  </a:cubicBezTo>
                  <a:cubicBezTo>
                    <a:pt x="12" y="72"/>
                    <a:pt x="13" y="73"/>
                    <a:pt x="13" y="73"/>
                  </a:cubicBezTo>
                  <a:cubicBezTo>
                    <a:pt x="14" y="73"/>
                    <a:pt x="14" y="73"/>
                    <a:pt x="14" y="72"/>
                  </a:cubicBezTo>
                  <a:cubicBezTo>
                    <a:pt x="16" y="70"/>
                    <a:pt x="16" y="66"/>
                    <a:pt x="16" y="66"/>
                  </a:cubicBezTo>
                  <a:cubicBezTo>
                    <a:pt x="20" y="65"/>
                    <a:pt x="20" y="65"/>
                    <a:pt x="20" y="65"/>
                  </a:cubicBezTo>
                  <a:cubicBezTo>
                    <a:pt x="24" y="64"/>
                    <a:pt x="24" y="64"/>
                    <a:pt x="24" y="64"/>
                  </a:cubicBezTo>
                  <a:cubicBezTo>
                    <a:pt x="31" y="65"/>
                    <a:pt x="31" y="65"/>
                    <a:pt x="31" y="65"/>
                  </a:cubicBezTo>
                  <a:cubicBezTo>
                    <a:pt x="31" y="59"/>
                    <a:pt x="31" y="59"/>
                    <a:pt x="31" y="59"/>
                  </a:cubicBezTo>
                  <a:cubicBezTo>
                    <a:pt x="31" y="59"/>
                    <a:pt x="36" y="53"/>
                    <a:pt x="40" y="53"/>
                  </a:cubicBezTo>
                  <a:cubicBezTo>
                    <a:pt x="44" y="53"/>
                    <a:pt x="47" y="57"/>
                    <a:pt x="47" y="57"/>
                  </a:cubicBezTo>
                  <a:cubicBezTo>
                    <a:pt x="63" y="60"/>
                    <a:pt x="63" y="60"/>
                    <a:pt x="63" y="60"/>
                  </a:cubicBezTo>
                  <a:cubicBezTo>
                    <a:pt x="63" y="60"/>
                    <a:pt x="64" y="56"/>
                    <a:pt x="65" y="55"/>
                  </a:cubicBezTo>
                  <a:cubicBezTo>
                    <a:pt x="67" y="54"/>
                    <a:pt x="70" y="56"/>
                    <a:pt x="72" y="55"/>
                  </a:cubicBezTo>
                  <a:cubicBezTo>
                    <a:pt x="74" y="54"/>
                    <a:pt x="77" y="52"/>
                    <a:pt x="81" y="52"/>
                  </a:cubicBezTo>
                  <a:cubicBezTo>
                    <a:pt x="85" y="52"/>
                    <a:pt x="86" y="54"/>
                    <a:pt x="88" y="51"/>
                  </a:cubicBezTo>
                  <a:cubicBezTo>
                    <a:pt x="89" y="48"/>
                    <a:pt x="97" y="52"/>
                    <a:pt x="97" y="52"/>
                  </a:cubicBezTo>
                  <a:cubicBezTo>
                    <a:pt x="103" y="51"/>
                    <a:pt x="103" y="51"/>
                    <a:pt x="103" y="51"/>
                  </a:cubicBezTo>
                  <a:cubicBezTo>
                    <a:pt x="101" y="46"/>
                    <a:pt x="101" y="46"/>
                    <a:pt x="101" y="46"/>
                  </a:cubicBezTo>
                  <a:cubicBezTo>
                    <a:pt x="101" y="46"/>
                    <a:pt x="95" y="43"/>
                    <a:pt x="95" y="42"/>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24" name="Freeform 23"/>
            <p:cNvSpPr>
              <a:spLocks/>
            </p:cNvSpPr>
            <p:nvPr/>
          </p:nvSpPr>
          <p:spPr bwMode="auto">
            <a:xfrm>
              <a:off x="5843766" y="3787801"/>
              <a:ext cx="366468" cy="303600"/>
            </a:xfrm>
            <a:custGeom>
              <a:avLst/>
              <a:gdLst>
                <a:gd name="T0" fmla="*/ 62 w 101"/>
                <a:gd name="T1" fmla="*/ 61 h 84"/>
                <a:gd name="T2" fmla="*/ 67 w 101"/>
                <a:gd name="T3" fmla="*/ 60 h 84"/>
                <a:gd name="T4" fmla="*/ 73 w 101"/>
                <a:gd name="T5" fmla="*/ 65 h 84"/>
                <a:gd name="T6" fmla="*/ 77 w 101"/>
                <a:gd name="T7" fmla="*/ 61 h 84"/>
                <a:gd name="T8" fmla="*/ 83 w 101"/>
                <a:gd name="T9" fmla="*/ 48 h 84"/>
                <a:gd name="T10" fmla="*/ 87 w 101"/>
                <a:gd name="T11" fmla="*/ 43 h 84"/>
                <a:gd name="T12" fmla="*/ 88 w 101"/>
                <a:gd name="T13" fmla="*/ 38 h 84"/>
                <a:gd name="T14" fmla="*/ 90 w 101"/>
                <a:gd name="T15" fmla="*/ 33 h 84"/>
                <a:gd name="T16" fmla="*/ 95 w 101"/>
                <a:gd name="T17" fmla="*/ 24 h 84"/>
                <a:gd name="T18" fmla="*/ 100 w 101"/>
                <a:gd name="T19" fmla="*/ 21 h 84"/>
                <a:gd name="T20" fmla="*/ 99 w 101"/>
                <a:gd name="T21" fmla="*/ 16 h 84"/>
                <a:gd name="T22" fmla="*/ 96 w 101"/>
                <a:gd name="T23" fmla="*/ 12 h 84"/>
                <a:gd name="T24" fmla="*/ 96 w 101"/>
                <a:gd name="T25" fmla="*/ 8 h 84"/>
                <a:gd name="T26" fmla="*/ 93 w 101"/>
                <a:gd name="T27" fmla="*/ 4 h 84"/>
                <a:gd name="T28" fmla="*/ 90 w 101"/>
                <a:gd name="T29" fmla="*/ 3 h 84"/>
                <a:gd name="T30" fmla="*/ 84 w 101"/>
                <a:gd name="T31" fmla="*/ 8 h 84"/>
                <a:gd name="T32" fmla="*/ 77 w 101"/>
                <a:gd name="T33" fmla="*/ 6 h 84"/>
                <a:gd name="T34" fmla="*/ 66 w 101"/>
                <a:gd name="T35" fmla="*/ 6 h 84"/>
                <a:gd name="T36" fmla="*/ 60 w 101"/>
                <a:gd name="T37" fmla="*/ 10 h 84"/>
                <a:gd name="T38" fmla="*/ 52 w 101"/>
                <a:gd name="T39" fmla="*/ 10 h 84"/>
                <a:gd name="T40" fmla="*/ 45 w 101"/>
                <a:gd name="T41" fmla="*/ 7 h 84"/>
                <a:gd name="T42" fmla="*/ 38 w 101"/>
                <a:gd name="T43" fmla="*/ 9 h 84"/>
                <a:gd name="T44" fmla="*/ 34 w 101"/>
                <a:gd name="T45" fmla="*/ 4 h 84"/>
                <a:gd name="T46" fmla="*/ 27 w 101"/>
                <a:gd name="T47" fmla="*/ 2 h 84"/>
                <a:gd name="T48" fmla="*/ 22 w 101"/>
                <a:gd name="T49" fmla="*/ 4 h 84"/>
                <a:gd name="T50" fmla="*/ 14 w 101"/>
                <a:gd name="T51" fmla="*/ 4 h 84"/>
                <a:gd name="T52" fmla="*/ 12 w 101"/>
                <a:gd name="T53" fmla="*/ 11 h 84"/>
                <a:gd name="T54" fmla="*/ 9 w 101"/>
                <a:gd name="T55" fmla="*/ 17 h 84"/>
                <a:gd name="T56" fmla="*/ 8 w 101"/>
                <a:gd name="T57" fmla="*/ 18 h 84"/>
                <a:gd name="T58" fmla="*/ 9 w 101"/>
                <a:gd name="T59" fmla="*/ 24 h 84"/>
                <a:gd name="T60" fmla="*/ 8 w 101"/>
                <a:gd name="T61" fmla="*/ 36 h 84"/>
                <a:gd name="T62" fmla="*/ 5 w 101"/>
                <a:gd name="T63" fmla="*/ 41 h 84"/>
                <a:gd name="T64" fmla="*/ 1 w 101"/>
                <a:gd name="T65" fmla="*/ 47 h 84"/>
                <a:gd name="T66" fmla="*/ 1 w 101"/>
                <a:gd name="T67" fmla="*/ 57 h 84"/>
                <a:gd name="T68" fmla="*/ 4 w 101"/>
                <a:gd name="T69" fmla="*/ 63 h 84"/>
                <a:gd name="T70" fmla="*/ 4 w 101"/>
                <a:gd name="T71" fmla="*/ 64 h 84"/>
                <a:gd name="T72" fmla="*/ 16 w 101"/>
                <a:gd name="T73" fmla="*/ 67 h 84"/>
                <a:gd name="T74" fmla="*/ 24 w 101"/>
                <a:gd name="T75" fmla="*/ 75 h 84"/>
                <a:gd name="T76" fmla="*/ 29 w 101"/>
                <a:gd name="T77" fmla="*/ 83 h 84"/>
                <a:gd name="T78" fmla="*/ 37 w 101"/>
                <a:gd name="T79" fmla="*/ 81 h 84"/>
                <a:gd name="T80" fmla="*/ 49 w 101"/>
                <a:gd name="T81" fmla="*/ 79 h 84"/>
                <a:gd name="T82" fmla="*/ 50 w 101"/>
                <a:gd name="T83" fmla="*/ 79 h 84"/>
                <a:gd name="T84" fmla="*/ 52 w 101"/>
                <a:gd name="T85" fmla="*/ 70 h 84"/>
                <a:gd name="T86" fmla="*/ 62 w 101"/>
                <a:gd name="T87"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 h="84">
                  <a:moveTo>
                    <a:pt x="62" y="61"/>
                  </a:moveTo>
                  <a:cubicBezTo>
                    <a:pt x="63" y="61"/>
                    <a:pt x="65" y="62"/>
                    <a:pt x="67" y="60"/>
                  </a:cubicBezTo>
                  <a:cubicBezTo>
                    <a:pt x="69" y="59"/>
                    <a:pt x="73" y="62"/>
                    <a:pt x="73" y="65"/>
                  </a:cubicBezTo>
                  <a:cubicBezTo>
                    <a:pt x="74" y="67"/>
                    <a:pt x="75" y="64"/>
                    <a:pt x="77" y="61"/>
                  </a:cubicBezTo>
                  <a:cubicBezTo>
                    <a:pt x="78" y="58"/>
                    <a:pt x="83" y="50"/>
                    <a:pt x="83" y="48"/>
                  </a:cubicBezTo>
                  <a:cubicBezTo>
                    <a:pt x="83" y="46"/>
                    <a:pt x="87" y="44"/>
                    <a:pt x="87" y="43"/>
                  </a:cubicBezTo>
                  <a:cubicBezTo>
                    <a:pt x="87" y="42"/>
                    <a:pt x="87" y="39"/>
                    <a:pt x="88" y="38"/>
                  </a:cubicBezTo>
                  <a:cubicBezTo>
                    <a:pt x="89" y="38"/>
                    <a:pt x="90" y="34"/>
                    <a:pt x="90" y="33"/>
                  </a:cubicBezTo>
                  <a:cubicBezTo>
                    <a:pt x="90" y="32"/>
                    <a:pt x="94" y="25"/>
                    <a:pt x="95" y="24"/>
                  </a:cubicBezTo>
                  <a:cubicBezTo>
                    <a:pt x="96" y="23"/>
                    <a:pt x="99" y="23"/>
                    <a:pt x="100" y="21"/>
                  </a:cubicBezTo>
                  <a:cubicBezTo>
                    <a:pt x="100" y="19"/>
                    <a:pt x="101" y="16"/>
                    <a:pt x="99" y="16"/>
                  </a:cubicBezTo>
                  <a:cubicBezTo>
                    <a:pt x="98" y="15"/>
                    <a:pt x="96" y="14"/>
                    <a:pt x="96" y="12"/>
                  </a:cubicBezTo>
                  <a:cubicBezTo>
                    <a:pt x="96" y="12"/>
                    <a:pt x="96" y="10"/>
                    <a:pt x="96" y="8"/>
                  </a:cubicBezTo>
                  <a:cubicBezTo>
                    <a:pt x="94" y="8"/>
                    <a:pt x="94" y="6"/>
                    <a:pt x="93" y="4"/>
                  </a:cubicBezTo>
                  <a:cubicBezTo>
                    <a:pt x="92" y="3"/>
                    <a:pt x="92" y="2"/>
                    <a:pt x="90" y="3"/>
                  </a:cubicBezTo>
                  <a:cubicBezTo>
                    <a:pt x="88" y="3"/>
                    <a:pt x="86" y="7"/>
                    <a:pt x="84" y="8"/>
                  </a:cubicBezTo>
                  <a:cubicBezTo>
                    <a:pt x="82" y="9"/>
                    <a:pt x="79" y="7"/>
                    <a:pt x="77" y="6"/>
                  </a:cubicBezTo>
                  <a:cubicBezTo>
                    <a:pt x="76" y="6"/>
                    <a:pt x="69" y="6"/>
                    <a:pt x="66" y="6"/>
                  </a:cubicBezTo>
                  <a:cubicBezTo>
                    <a:pt x="64" y="6"/>
                    <a:pt x="62" y="9"/>
                    <a:pt x="60" y="10"/>
                  </a:cubicBezTo>
                  <a:cubicBezTo>
                    <a:pt x="58" y="11"/>
                    <a:pt x="53" y="11"/>
                    <a:pt x="52" y="10"/>
                  </a:cubicBezTo>
                  <a:cubicBezTo>
                    <a:pt x="50" y="10"/>
                    <a:pt x="47" y="7"/>
                    <a:pt x="45" y="7"/>
                  </a:cubicBezTo>
                  <a:cubicBezTo>
                    <a:pt x="44" y="7"/>
                    <a:pt x="41" y="7"/>
                    <a:pt x="38" y="9"/>
                  </a:cubicBezTo>
                  <a:cubicBezTo>
                    <a:pt x="36" y="10"/>
                    <a:pt x="35" y="6"/>
                    <a:pt x="34" y="4"/>
                  </a:cubicBezTo>
                  <a:cubicBezTo>
                    <a:pt x="32" y="2"/>
                    <a:pt x="29" y="4"/>
                    <a:pt x="27" y="2"/>
                  </a:cubicBezTo>
                  <a:cubicBezTo>
                    <a:pt x="25" y="0"/>
                    <a:pt x="24" y="4"/>
                    <a:pt x="22" y="4"/>
                  </a:cubicBezTo>
                  <a:cubicBezTo>
                    <a:pt x="20" y="4"/>
                    <a:pt x="16" y="3"/>
                    <a:pt x="14" y="4"/>
                  </a:cubicBezTo>
                  <a:cubicBezTo>
                    <a:pt x="13" y="5"/>
                    <a:pt x="13" y="10"/>
                    <a:pt x="12" y="11"/>
                  </a:cubicBezTo>
                  <a:cubicBezTo>
                    <a:pt x="12" y="11"/>
                    <a:pt x="9" y="15"/>
                    <a:pt x="9" y="17"/>
                  </a:cubicBezTo>
                  <a:cubicBezTo>
                    <a:pt x="9" y="17"/>
                    <a:pt x="8" y="18"/>
                    <a:pt x="8" y="18"/>
                  </a:cubicBezTo>
                  <a:cubicBezTo>
                    <a:pt x="8" y="20"/>
                    <a:pt x="9" y="23"/>
                    <a:pt x="9" y="24"/>
                  </a:cubicBezTo>
                  <a:cubicBezTo>
                    <a:pt x="9" y="26"/>
                    <a:pt x="10" y="34"/>
                    <a:pt x="8" y="36"/>
                  </a:cubicBezTo>
                  <a:cubicBezTo>
                    <a:pt x="6" y="38"/>
                    <a:pt x="5" y="41"/>
                    <a:pt x="5" y="41"/>
                  </a:cubicBezTo>
                  <a:cubicBezTo>
                    <a:pt x="5" y="41"/>
                    <a:pt x="2" y="43"/>
                    <a:pt x="1" y="47"/>
                  </a:cubicBezTo>
                  <a:cubicBezTo>
                    <a:pt x="0" y="51"/>
                    <a:pt x="1" y="54"/>
                    <a:pt x="1" y="57"/>
                  </a:cubicBezTo>
                  <a:cubicBezTo>
                    <a:pt x="1" y="59"/>
                    <a:pt x="3" y="61"/>
                    <a:pt x="4" y="63"/>
                  </a:cubicBezTo>
                  <a:cubicBezTo>
                    <a:pt x="4" y="63"/>
                    <a:pt x="4" y="63"/>
                    <a:pt x="4" y="64"/>
                  </a:cubicBezTo>
                  <a:cubicBezTo>
                    <a:pt x="5" y="66"/>
                    <a:pt x="12" y="66"/>
                    <a:pt x="16" y="67"/>
                  </a:cubicBezTo>
                  <a:cubicBezTo>
                    <a:pt x="20" y="68"/>
                    <a:pt x="25" y="73"/>
                    <a:pt x="24" y="75"/>
                  </a:cubicBezTo>
                  <a:cubicBezTo>
                    <a:pt x="24" y="77"/>
                    <a:pt x="27" y="82"/>
                    <a:pt x="29" y="83"/>
                  </a:cubicBezTo>
                  <a:cubicBezTo>
                    <a:pt x="31" y="84"/>
                    <a:pt x="35" y="81"/>
                    <a:pt x="37" y="81"/>
                  </a:cubicBezTo>
                  <a:cubicBezTo>
                    <a:pt x="40" y="81"/>
                    <a:pt x="47" y="81"/>
                    <a:pt x="49" y="79"/>
                  </a:cubicBezTo>
                  <a:cubicBezTo>
                    <a:pt x="49" y="79"/>
                    <a:pt x="50" y="79"/>
                    <a:pt x="50" y="79"/>
                  </a:cubicBezTo>
                  <a:cubicBezTo>
                    <a:pt x="52" y="75"/>
                    <a:pt x="52" y="70"/>
                    <a:pt x="52" y="70"/>
                  </a:cubicBezTo>
                  <a:cubicBezTo>
                    <a:pt x="52" y="70"/>
                    <a:pt x="61" y="61"/>
                    <a:pt x="62" y="61"/>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25" name="Freeform 24"/>
            <p:cNvSpPr>
              <a:spLocks/>
            </p:cNvSpPr>
            <p:nvPr/>
          </p:nvSpPr>
          <p:spPr bwMode="auto">
            <a:xfrm>
              <a:off x="5785500" y="3833801"/>
              <a:ext cx="95066" cy="193200"/>
            </a:xfrm>
            <a:custGeom>
              <a:avLst/>
              <a:gdLst>
                <a:gd name="T0" fmla="*/ 17 w 26"/>
                <a:gd name="T1" fmla="*/ 34 h 53"/>
                <a:gd name="T2" fmla="*/ 21 w 26"/>
                <a:gd name="T3" fmla="*/ 28 h 53"/>
                <a:gd name="T4" fmla="*/ 24 w 26"/>
                <a:gd name="T5" fmla="*/ 23 h 53"/>
                <a:gd name="T6" fmla="*/ 25 w 26"/>
                <a:gd name="T7" fmla="*/ 11 h 53"/>
                <a:gd name="T8" fmla="*/ 24 w 26"/>
                <a:gd name="T9" fmla="*/ 5 h 53"/>
                <a:gd name="T10" fmla="*/ 21 w 26"/>
                <a:gd name="T11" fmla="*/ 5 h 53"/>
                <a:gd name="T12" fmla="*/ 18 w 26"/>
                <a:gd name="T13" fmla="*/ 1 h 53"/>
                <a:gd name="T14" fmla="*/ 15 w 26"/>
                <a:gd name="T15" fmla="*/ 5 h 53"/>
                <a:gd name="T16" fmla="*/ 13 w 26"/>
                <a:gd name="T17" fmla="*/ 8 h 53"/>
                <a:gd name="T18" fmla="*/ 6 w 26"/>
                <a:gd name="T19" fmla="*/ 10 h 53"/>
                <a:gd name="T20" fmla="*/ 1 w 26"/>
                <a:gd name="T21" fmla="*/ 13 h 53"/>
                <a:gd name="T22" fmla="*/ 0 w 26"/>
                <a:gd name="T23" fmla="*/ 13 h 53"/>
                <a:gd name="T24" fmla="*/ 5 w 26"/>
                <a:gd name="T25" fmla="*/ 21 h 53"/>
                <a:gd name="T26" fmla="*/ 6 w 26"/>
                <a:gd name="T27" fmla="*/ 27 h 53"/>
                <a:gd name="T28" fmla="*/ 8 w 26"/>
                <a:gd name="T29" fmla="*/ 37 h 53"/>
                <a:gd name="T30" fmla="*/ 8 w 26"/>
                <a:gd name="T31" fmla="*/ 53 h 53"/>
                <a:gd name="T32" fmla="*/ 14 w 26"/>
                <a:gd name="T33" fmla="*/ 52 h 53"/>
                <a:gd name="T34" fmla="*/ 20 w 26"/>
                <a:gd name="T35" fmla="*/ 50 h 53"/>
                <a:gd name="T36" fmla="*/ 17 w 26"/>
                <a:gd name="T37" fmla="*/ 44 h 53"/>
                <a:gd name="T38" fmla="*/ 17 w 26"/>
                <a:gd name="T39" fmla="*/ 3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53">
                  <a:moveTo>
                    <a:pt x="17" y="34"/>
                  </a:moveTo>
                  <a:cubicBezTo>
                    <a:pt x="18" y="30"/>
                    <a:pt x="21" y="28"/>
                    <a:pt x="21" y="28"/>
                  </a:cubicBezTo>
                  <a:cubicBezTo>
                    <a:pt x="21" y="28"/>
                    <a:pt x="22" y="25"/>
                    <a:pt x="24" y="23"/>
                  </a:cubicBezTo>
                  <a:cubicBezTo>
                    <a:pt x="26" y="21"/>
                    <a:pt x="25" y="13"/>
                    <a:pt x="25" y="11"/>
                  </a:cubicBezTo>
                  <a:cubicBezTo>
                    <a:pt x="25" y="10"/>
                    <a:pt x="24" y="7"/>
                    <a:pt x="24" y="5"/>
                  </a:cubicBezTo>
                  <a:cubicBezTo>
                    <a:pt x="23" y="6"/>
                    <a:pt x="22" y="6"/>
                    <a:pt x="21" y="5"/>
                  </a:cubicBezTo>
                  <a:cubicBezTo>
                    <a:pt x="19" y="4"/>
                    <a:pt x="21" y="2"/>
                    <a:pt x="18" y="1"/>
                  </a:cubicBezTo>
                  <a:cubicBezTo>
                    <a:pt x="16" y="0"/>
                    <a:pt x="15" y="3"/>
                    <a:pt x="15" y="5"/>
                  </a:cubicBezTo>
                  <a:cubicBezTo>
                    <a:pt x="16" y="7"/>
                    <a:pt x="14" y="7"/>
                    <a:pt x="13" y="8"/>
                  </a:cubicBezTo>
                  <a:cubicBezTo>
                    <a:pt x="12" y="10"/>
                    <a:pt x="8" y="10"/>
                    <a:pt x="6" y="10"/>
                  </a:cubicBezTo>
                  <a:cubicBezTo>
                    <a:pt x="5" y="10"/>
                    <a:pt x="3" y="13"/>
                    <a:pt x="1" y="13"/>
                  </a:cubicBezTo>
                  <a:cubicBezTo>
                    <a:pt x="1" y="13"/>
                    <a:pt x="1" y="13"/>
                    <a:pt x="0" y="13"/>
                  </a:cubicBezTo>
                  <a:cubicBezTo>
                    <a:pt x="0" y="20"/>
                    <a:pt x="2" y="19"/>
                    <a:pt x="5" y="21"/>
                  </a:cubicBezTo>
                  <a:cubicBezTo>
                    <a:pt x="8" y="23"/>
                    <a:pt x="5" y="26"/>
                    <a:pt x="6" y="27"/>
                  </a:cubicBezTo>
                  <a:cubicBezTo>
                    <a:pt x="8" y="29"/>
                    <a:pt x="7" y="33"/>
                    <a:pt x="8" y="37"/>
                  </a:cubicBezTo>
                  <a:cubicBezTo>
                    <a:pt x="8" y="40"/>
                    <a:pt x="8" y="47"/>
                    <a:pt x="8" y="53"/>
                  </a:cubicBezTo>
                  <a:cubicBezTo>
                    <a:pt x="10" y="52"/>
                    <a:pt x="13" y="52"/>
                    <a:pt x="14" y="52"/>
                  </a:cubicBezTo>
                  <a:cubicBezTo>
                    <a:pt x="17" y="52"/>
                    <a:pt x="18" y="49"/>
                    <a:pt x="20" y="50"/>
                  </a:cubicBezTo>
                  <a:cubicBezTo>
                    <a:pt x="19" y="48"/>
                    <a:pt x="17" y="46"/>
                    <a:pt x="17" y="44"/>
                  </a:cubicBezTo>
                  <a:cubicBezTo>
                    <a:pt x="17" y="41"/>
                    <a:pt x="16" y="38"/>
                    <a:pt x="17" y="34"/>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26" name="Freeform 25"/>
            <p:cNvSpPr>
              <a:spLocks/>
            </p:cNvSpPr>
            <p:nvPr/>
          </p:nvSpPr>
          <p:spPr bwMode="auto">
            <a:xfrm>
              <a:off x="5760966" y="3878267"/>
              <a:ext cx="53666" cy="159468"/>
            </a:xfrm>
            <a:custGeom>
              <a:avLst/>
              <a:gdLst>
                <a:gd name="T0" fmla="*/ 13 w 15"/>
                <a:gd name="T1" fmla="*/ 15 h 44"/>
                <a:gd name="T2" fmla="*/ 12 w 15"/>
                <a:gd name="T3" fmla="*/ 9 h 44"/>
                <a:gd name="T4" fmla="*/ 7 w 15"/>
                <a:gd name="T5" fmla="*/ 1 h 44"/>
                <a:gd name="T6" fmla="*/ 1 w 15"/>
                <a:gd name="T7" fmla="*/ 0 h 44"/>
                <a:gd name="T8" fmla="*/ 0 w 15"/>
                <a:gd name="T9" fmla="*/ 0 h 44"/>
                <a:gd name="T10" fmla="*/ 1 w 15"/>
                <a:gd name="T11" fmla="*/ 6 h 44"/>
                <a:gd name="T12" fmla="*/ 3 w 15"/>
                <a:gd name="T13" fmla="*/ 11 h 44"/>
                <a:gd name="T14" fmla="*/ 4 w 15"/>
                <a:gd name="T15" fmla="*/ 22 h 44"/>
                <a:gd name="T16" fmla="*/ 6 w 15"/>
                <a:gd name="T17" fmla="*/ 34 h 44"/>
                <a:gd name="T18" fmla="*/ 9 w 15"/>
                <a:gd name="T19" fmla="*/ 44 h 44"/>
                <a:gd name="T20" fmla="*/ 11 w 15"/>
                <a:gd name="T21" fmla="*/ 43 h 44"/>
                <a:gd name="T22" fmla="*/ 15 w 15"/>
                <a:gd name="T23" fmla="*/ 41 h 44"/>
                <a:gd name="T24" fmla="*/ 15 w 15"/>
                <a:gd name="T25" fmla="*/ 25 h 44"/>
                <a:gd name="T26" fmla="*/ 13 w 15"/>
                <a:gd name="T27" fmla="*/ 1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44">
                  <a:moveTo>
                    <a:pt x="13" y="15"/>
                  </a:moveTo>
                  <a:cubicBezTo>
                    <a:pt x="12" y="14"/>
                    <a:pt x="15" y="11"/>
                    <a:pt x="12" y="9"/>
                  </a:cubicBezTo>
                  <a:cubicBezTo>
                    <a:pt x="9" y="7"/>
                    <a:pt x="7" y="8"/>
                    <a:pt x="7" y="1"/>
                  </a:cubicBezTo>
                  <a:cubicBezTo>
                    <a:pt x="5" y="1"/>
                    <a:pt x="3" y="0"/>
                    <a:pt x="1" y="0"/>
                  </a:cubicBezTo>
                  <a:cubicBezTo>
                    <a:pt x="0" y="0"/>
                    <a:pt x="0" y="0"/>
                    <a:pt x="0" y="0"/>
                  </a:cubicBezTo>
                  <a:cubicBezTo>
                    <a:pt x="0" y="3"/>
                    <a:pt x="1" y="5"/>
                    <a:pt x="1" y="6"/>
                  </a:cubicBezTo>
                  <a:cubicBezTo>
                    <a:pt x="3" y="6"/>
                    <a:pt x="4" y="8"/>
                    <a:pt x="3" y="11"/>
                  </a:cubicBezTo>
                  <a:cubicBezTo>
                    <a:pt x="3" y="13"/>
                    <a:pt x="3" y="20"/>
                    <a:pt x="4" y="22"/>
                  </a:cubicBezTo>
                  <a:cubicBezTo>
                    <a:pt x="5" y="25"/>
                    <a:pt x="6" y="30"/>
                    <a:pt x="6" y="34"/>
                  </a:cubicBezTo>
                  <a:cubicBezTo>
                    <a:pt x="6" y="37"/>
                    <a:pt x="7" y="41"/>
                    <a:pt x="9" y="44"/>
                  </a:cubicBezTo>
                  <a:cubicBezTo>
                    <a:pt x="10" y="43"/>
                    <a:pt x="10" y="43"/>
                    <a:pt x="11" y="43"/>
                  </a:cubicBezTo>
                  <a:cubicBezTo>
                    <a:pt x="12" y="42"/>
                    <a:pt x="14" y="41"/>
                    <a:pt x="15" y="41"/>
                  </a:cubicBezTo>
                  <a:cubicBezTo>
                    <a:pt x="15" y="35"/>
                    <a:pt x="15" y="28"/>
                    <a:pt x="15" y="25"/>
                  </a:cubicBezTo>
                  <a:cubicBezTo>
                    <a:pt x="14" y="21"/>
                    <a:pt x="15" y="17"/>
                    <a:pt x="13" y="15"/>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27" name="Freeform 26"/>
            <p:cNvSpPr>
              <a:spLocks/>
            </p:cNvSpPr>
            <p:nvPr/>
          </p:nvSpPr>
          <p:spPr bwMode="auto">
            <a:xfrm>
              <a:off x="6026234" y="3816935"/>
              <a:ext cx="223868" cy="351134"/>
            </a:xfrm>
            <a:custGeom>
              <a:avLst/>
              <a:gdLst>
                <a:gd name="T0" fmla="*/ 26 w 62"/>
                <a:gd name="T1" fmla="*/ 92 h 97"/>
                <a:gd name="T2" fmla="*/ 48 w 62"/>
                <a:gd name="T3" fmla="*/ 93 h 97"/>
                <a:gd name="T4" fmla="*/ 60 w 62"/>
                <a:gd name="T5" fmla="*/ 97 h 97"/>
                <a:gd name="T6" fmla="*/ 62 w 62"/>
                <a:gd name="T7" fmla="*/ 89 h 97"/>
                <a:gd name="T8" fmla="*/ 61 w 62"/>
                <a:gd name="T9" fmla="*/ 88 h 97"/>
                <a:gd name="T10" fmla="*/ 56 w 62"/>
                <a:gd name="T11" fmla="*/ 82 h 97"/>
                <a:gd name="T12" fmla="*/ 54 w 62"/>
                <a:gd name="T13" fmla="*/ 80 h 97"/>
                <a:gd name="T14" fmla="*/ 52 w 62"/>
                <a:gd name="T15" fmla="*/ 75 h 97"/>
                <a:gd name="T16" fmla="*/ 50 w 62"/>
                <a:gd name="T17" fmla="*/ 68 h 97"/>
                <a:gd name="T18" fmla="*/ 49 w 62"/>
                <a:gd name="T19" fmla="*/ 61 h 97"/>
                <a:gd name="T20" fmla="*/ 53 w 62"/>
                <a:gd name="T21" fmla="*/ 53 h 97"/>
                <a:gd name="T22" fmla="*/ 57 w 62"/>
                <a:gd name="T23" fmla="*/ 47 h 97"/>
                <a:gd name="T24" fmla="*/ 55 w 62"/>
                <a:gd name="T25" fmla="*/ 41 h 97"/>
                <a:gd name="T26" fmla="*/ 48 w 62"/>
                <a:gd name="T27" fmla="*/ 34 h 97"/>
                <a:gd name="T28" fmla="*/ 46 w 62"/>
                <a:gd name="T29" fmla="*/ 28 h 97"/>
                <a:gd name="T30" fmla="*/ 53 w 62"/>
                <a:gd name="T31" fmla="*/ 27 h 97"/>
                <a:gd name="T32" fmla="*/ 56 w 62"/>
                <a:gd name="T33" fmla="*/ 26 h 97"/>
                <a:gd name="T34" fmla="*/ 53 w 62"/>
                <a:gd name="T35" fmla="*/ 15 h 97"/>
                <a:gd name="T36" fmla="*/ 52 w 62"/>
                <a:gd name="T37" fmla="*/ 8 h 97"/>
                <a:gd name="T38" fmla="*/ 47 w 62"/>
                <a:gd name="T39" fmla="*/ 0 h 97"/>
                <a:gd name="T40" fmla="*/ 46 w 62"/>
                <a:gd name="T41" fmla="*/ 0 h 97"/>
                <a:gd name="T42" fmla="*/ 46 w 62"/>
                <a:gd name="T43" fmla="*/ 4 h 97"/>
                <a:gd name="T44" fmla="*/ 49 w 62"/>
                <a:gd name="T45" fmla="*/ 8 h 97"/>
                <a:gd name="T46" fmla="*/ 50 w 62"/>
                <a:gd name="T47" fmla="*/ 13 h 97"/>
                <a:gd name="T48" fmla="*/ 45 w 62"/>
                <a:gd name="T49" fmla="*/ 16 h 97"/>
                <a:gd name="T50" fmla="*/ 40 w 62"/>
                <a:gd name="T51" fmla="*/ 25 h 97"/>
                <a:gd name="T52" fmla="*/ 38 w 62"/>
                <a:gd name="T53" fmla="*/ 30 h 97"/>
                <a:gd name="T54" fmla="*/ 37 w 62"/>
                <a:gd name="T55" fmla="*/ 35 h 97"/>
                <a:gd name="T56" fmla="*/ 33 w 62"/>
                <a:gd name="T57" fmla="*/ 40 h 97"/>
                <a:gd name="T58" fmla="*/ 27 w 62"/>
                <a:gd name="T59" fmla="*/ 53 h 97"/>
                <a:gd name="T60" fmla="*/ 23 w 62"/>
                <a:gd name="T61" fmla="*/ 57 h 97"/>
                <a:gd name="T62" fmla="*/ 17 w 62"/>
                <a:gd name="T63" fmla="*/ 52 h 97"/>
                <a:gd name="T64" fmla="*/ 12 w 62"/>
                <a:gd name="T65" fmla="*/ 53 h 97"/>
                <a:gd name="T66" fmla="*/ 2 w 62"/>
                <a:gd name="T67" fmla="*/ 62 h 97"/>
                <a:gd name="T68" fmla="*/ 0 w 62"/>
                <a:gd name="T69" fmla="*/ 71 h 97"/>
                <a:gd name="T70" fmla="*/ 4 w 62"/>
                <a:gd name="T71" fmla="*/ 76 h 97"/>
                <a:gd name="T72" fmla="*/ 10 w 62"/>
                <a:gd name="T73" fmla="*/ 77 h 97"/>
                <a:gd name="T74" fmla="*/ 12 w 62"/>
                <a:gd name="T75" fmla="*/ 86 h 97"/>
                <a:gd name="T76" fmla="*/ 11 w 62"/>
                <a:gd name="T77" fmla="*/ 93 h 97"/>
                <a:gd name="T78" fmla="*/ 22 w 62"/>
                <a:gd name="T79" fmla="*/ 93 h 97"/>
                <a:gd name="T80" fmla="*/ 26 w 62"/>
                <a:gd name="T81" fmla="*/ 9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 h="97">
                  <a:moveTo>
                    <a:pt x="26" y="92"/>
                  </a:moveTo>
                  <a:cubicBezTo>
                    <a:pt x="26" y="92"/>
                    <a:pt x="46" y="93"/>
                    <a:pt x="48" y="93"/>
                  </a:cubicBezTo>
                  <a:cubicBezTo>
                    <a:pt x="51" y="92"/>
                    <a:pt x="60" y="97"/>
                    <a:pt x="60" y="97"/>
                  </a:cubicBezTo>
                  <a:cubicBezTo>
                    <a:pt x="60" y="97"/>
                    <a:pt x="61" y="92"/>
                    <a:pt x="62" y="89"/>
                  </a:cubicBezTo>
                  <a:cubicBezTo>
                    <a:pt x="62" y="89"/>
                    <a:pt x="61" y="88"/>
                    <a:pt x="61" y="88"/>
                  </a:cubicBezTo>
                  <a:cubicBezTo>
                    <a:pt x="61" y="86"/>
                    <a:pt x="57" y="84"/>
                    <a:pt x="56" y="82"/>
                  </a:cubicBezTo>
                  <a:cubicBezTo>
                    <a:pt x="54" y="81"/>
                    <a:pt x="54" y="80"/>
                    <a:pt x="54" y="80"/>
                  </a:cubicBezTo>
                  <a:cubicBezTo>
                    <a:pt x="54" y="80"/>
                    <a:pt x="54" y="77"/>
                    <a:pt x="52" y="75"/>
                  </a:cubicBezTo>
                  <a:cubicBezTo>
                    <a:pt x="51" y="72"/>
                    <a:pt x="50" y="71"/>
                    <a:pt x="50" y="68"/>
                  </a:cubicBezTo>
                  <a:cubicBezTo>
                    <a:pt x="50" y="65"/>
                    <a:pt x="49" y="63"/>
                    <a:pt x="49" y="61"/>
                  </a:cubicBezTo>
                  <a:cubicBezTo>
                    <a:pt x="49" y="59"/>
                    <a:pt x="52" y="56"/>
                    <a:pt x="53" y="53"/>
                  </a:cubicBezTo>
                  <a:cubicBezTo>
                    <a:pt x="54" y="50"/>
                    <a:pt x="56" y="49"/>
                    <a:pt x="57" y="47"/>
                  </a:cubicBezTo>
                  <a:cubicBezTo>
                    <a:pt x="56" y="46"/>
                    <a:pt x="55" y="44"/>
                    <a:pt x="55" y="41"/>
                  </a:cubicBezTo>
                  <a:cubicBezTo>
                    <a:pt x="54" y="38"/>
                    <a:pt x="51" y="37"/>
                    <a:pt x="48" y="34"/>
                  </a:cubicBezTo>
                  <a:cubicBezTo>
                    <a:pt x="45" y="31"/>
                    <a:pt x="46" y="29"/>
                    <a:pt x="46" y="28"/>
                  </a:cubicBezTo>
                  <a:cubicBezTo>
                    <a:pt x="46" y="27"/>
                    <a:pt x="50" y="27"/>
                    <a:pt x="53" y="27"/>
                  </a:cubicBezTo>
                  <a:cubicBezTo>
                    <a:pt x="56" y="27"/>
                    <a:pt x="58" y="27"/>
                    <a:pt x="56" y="26"/>
                  </a:cubicBezTo>
                  <a:cubicBezTo>
                    <a:pt x="55" y="25"/>
                    <a:pt x="53" y="19"/>
                    <a:pt x="53" y="15"/>
                  </a:cubicBezTo>
                  <a:cubicBezTo>
                    <a:pt x="53" y="11"/>
                    <a:pt x="52" y="10"/>
                    <a:pt x="52" y="8"/>
                  </a:cubicBezTo>
                  <a:cubicBezTo>
                    <a:pt x="52" y="6"/>
                    <a:pt x="49" y="0"/>
                    <a:pt x="47" y="0"/>
                  </a:cubicBezTo>
                  <a:cubicBezTo>
                    <a:pt x="47" y="0"/>
                    <a:pt x="46" y="0"/>
                    <a:pt x="46" y="0"/>
                  </a:cubicBezTo>
                  <a:cubicBezTo>
                    <a:pt x="46" y="2"/>
                    <a:pt x="46" y="4"/>
                    <a:pt x="46" y="4"/>
                  </a:cubicBezTo>
                  <a:cubicBezTo>
                    <a:pt x="46" y="6"/>
                    <a:pt x="48" y="7"/>
                    <a:pt x="49" y="8"/>
                  </a:cubicBezTo>
                  <a:cubicBezTo>
                    <a:pt x="51" y="8"/>
                    <a:pt x="50" y="11"/>
                    <a:pt x="50" y="13"/>
                  </a:cubicBezTo>
                  <a:cubicBezTo>
                    <a:pt x="49" y="15"/>
                    <a:pt x="46" y="15"/>
                    <a:pt x="45" y="16"/>
                  </a:cubicBezTo>
                  <a:cubicBezTo>
                    <a:pt x="44" y="17"/>
                    <a:pt x="40" y="24"/>
                    <a:pt x="40" y="25"/>
                  </a:cubicBezTo>
                  <a:cubicBezTo>
                    <a:pt x="40" y="26"/>
                    <a:pt x="39" y="30"/>
                    <a:pt x="38" y="30"/>
                  </a:cubicBezTo>
                  <a:cubicBezTo>
                    <a:pt x="37" y="31"/>
                    <a:pt x="37" y="34"/>
                    <a:pt x="37" y="35"/>
                  </a:cubicBezTo>
                  <a:cubicBezTo>
                    <a:pt x="37" y="36"/>
                    <a:pt x="33" y="38"/>
                    <a:pt x="33" y="40"/>
                  </a:cubicBezTo>
                  <a:cubicBezTo>
                    <a:pt x="33" y="42"/>
                    <a:pt x="28" y="50"/>
                    <a:pt x="27" y="53"/>
                  </a:cubicBezTo>
                  <a:cubicBezTo>
                    <a:pt x="25" y="56"/>
                    <a:pt x="24" y="59"/>
                    <a:pt x="23" y="57"/>
                  </a:cubicBezTo>
                  <a:cubicBezTo>
                    <a:pt x="23" y="54"/>
                    <a:pt x="19" y="51"/>
                    <a:pt x="17" y="52"/>
                  </a:cubicBezTo>
                  <a:cubicBezTo>
                    <a:pt x="15" y="54"/>
                    <a:pt x="13" y="53"/>
                    <a:pt x="12" y="53"/>
                  </a:cubicBezTo>
                  <a:cubicBezTo>
                    <a:pt x="11" y="53"/>
                    <a:pt x="2" y="62"/>
                    <a:pt x="2" y="62"/>
                  </a:cubicBezTo>
                  <a:cubicBezTo>
                    <a:pt x="2" y="62"/>
                    <a:pt x="2" y="67"/>
                    <a:pt x="0" y="71"/>
                  </a:cubicBezTo>
                  <a:cubicBezTo>
                    <a:pt x="1" y="72"/>
                    <a:pt x="2" y="74"/>
                    <a:pt x="4" y="76"/>
                  </a:cubicBezTo>
                  <a:cubicBezTo>
                    <a:pt x="5" y="79"/>
                    <a:pt x="9" y="77"/>
                    <a:pt x="10" y="77"/>
                  </a:cubicBezTo>
                  <a:cubicBezTo>
                    <a:pt x="11" y="78"/>
                    <a:pt x="13" y="84"/>
                    <a:pt x="12" y="86"/>
                  </a:cubicBezTo>
                  <a:cubicBezTo>
                    <a:pt x="12" y="87"/>
                    <a:pt x="10" y="91"/>
                    <a:pt x="11" y="93"/>
                  </a:cubicBezTo>
                  <a:cubicBezTo>
                    <a:pt x="22" y="93"/>
                    <a:pt x="22" y="93"/>
                    <a:pt x="22" y="93"/>
                  </a:cubicBezTo>
                  <a:lnTo>
                    <a:pt x="26" y="92"/>
                  </a:ln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28" name="Freeform 27"/>
            <p:cNvSpPr>
              <a:spLocks/>
            </p:cNvSpPr>
            <p:nvPr/>
          </p:nvSpPr>
          <p:spPr bwMode="auto">
            <a:xfrm>
              <a:off x="5495699" y="3889001"/>
              <a:ext cx="193200" cy="196268"/>
            </a:xfrm>
            <a:custGeom>
              <a:avLst/>
              <a:gdLst>
                <a:gd name="T0" fmla="*/ 50 w 53"/>
                <a:gd name="T1" fmla="*/ 45 h 54"/>
                <a:gd name="T2" fmla="*/ 46 w 53"/>
                <a:gd name="T3" fmla="*/ 36 h 54"/>
                <a:gd name="T4" fmla="*/ 49 w 53"/>
                <a:gd name="T5" fmla="*/ 27 h 54"/>
                <a:gd name="T6" fmla="*/ 53 w 53"/>
                <a:gd name="T7" fmla="*/ 22 h 54"/>
                <a:gd name="T8" fmla="*/ 50 w 53"/>
                <a:gd name="T9" fmla="*/ 9 h 54"/>
                <a:gd name="T10" fmla="*/ 48 w 53"/>
                <a:gd name="T11" fmla="*/ 8 h 54"/>
                <a:gd name="T12" fmla="*/ 38 w 53"/>
                <a:gd name="T13" fmla="*/ 9 h 54"/>
                <a:gd name="T14" fmla="*/ 31 w 53"/>
                <a:gd name="T15" fmla="*/ 6 h 54"/>
                <a:gd name="T16" fmla="*/ 24 w 53"/>
                <a:gd name="T17" fmla="*/ 4 h 54"/>
                <a:gd name="T18" fmla="*/ 21 w 53"/>
                <a:gd name="T19" fmla="*/ 3 h 54"/>
                <a:gd name="T20" fmla="*/ 17 w 53"/>
                <a:gd name="T21" fmla="*/ 3 h 54"/>
                <a:gd name="T22" fmla="*/ 12 w 53"/>
                <a:gd name="T23" fmla="*/ 5 h 54"/>
                <a:gd name="T24" fmla="*/ 8 w 53"/>
                <a:gd name="T25" fmla="*/ 4 h 54"/>
                <a:gd name="T26" fmla="*/ 5 w 53"/>
                <a:gd name="T27" fmla="*/ 5 h 54"/>
                <a:gd name="T28" fmla="*/ 5 w 53"/>
                <a:gd name="T29" fmla="*/ 11 h 54"/>
                <a:gd name="T30" fmla="*/ 7 w 53"/>
                <a:gd name="T31" fmla="*/ 15 h 54"/>
                <a:gd name="T32" fmla="*/ 8 w 53"/>
                <a:gd name="T33" fmla="*/ 21 h 54"/>
                <a:gd name="T34" fmla="*/ 4 w 53"/>
                <a:gd name="T35" fmla="*/ 21 h 54"/>
                <a:gd name="T36" fmla="*/ 5 w 53"/>
                <a:gd name="T37" fmla="*/ 26 h 54"/>
                <a:gd name="T38" fmla="*/ 3 w 53"/>
                <a:gd name="T39" fmla="*/ 31 h 54"/>
                <a:gd name="T40" fmla="*/ 2 w 53"/>
                <a:gd name="T41" fmla="*/ 37 h 54"/>
                <a:gd name="T42" fmla="*/ 4 w 53"/>
                <a:gd name="T43" fmla="*/ 39 h 54"/>
                <a:gd name="T44" fmla="*/ 11 w 53"/>
                <a:gd name="T45" fmla="*/ 46 h 54"/>
                <a:gd name="T46" fmla="*/ 8 w 53"/>
                <a:gd name="T47" fmla="*/ 54 h 54"/>
                <a:gd name="T48" fmla="*/ 33 w 53"/>
                <a:gd name="T49" fmla="*/ 48 h 54"/>
                <a:gd name="T50" fmla="*/ 50 w 53"/>
                <a:gd name="T51" fmla="*/ 49 h 54"/>
                <a:gd name="T52" fmla="*/ 50 w 53"/>
                <a:gd name="T53"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54">
                  <a:moveTo>
                    <a:pt x="50" y="45"/>
                  </a:moveTo>
                  <a:cubicBezTo>
                    <a:pt x="49" y="44"/>
                    <a:pt x="46" y="37"/>
                    <a:pt x="46" y="36"/>
                  </a:cubicBezTo>
                  <a:cubicBezTo>
                    <a:pt x="46" y="34"/>
                    <a:pt x="50" y="30"/>
                    <a:pt x="49" y="27"/>
                  </a:cubicBezTo>
                  <a:cubicBezTo>
                    <a:pt x="49" y="25"/>
                    <a:pt x="53" y="24"/>
                    <a:pt x="53" y="22"/>
                  </a:cubicBezTo>
                  <a:cubicBezTo>
                    <a:pt x="53" y="20"/>
                    <a:pt x="52" y="13"/>
                    <a:pt x="50" y="9"/>
                  </a:cubicBezTo>
                  <a:cubicBezTo>
                    <a:pt x="49" y="9"/>
                    <a:pt x="49" y="9"/>
                    <a:pt x="48" y="8"/>
                  </a:cubicBezTo>
                  <a:cubicBezTo>
                    <a:pt x="47" y="7"/>
                    <a:pt x="40" y="7"/>
                    <a:pt x="38" y="9"/>
                  </a:cubicBezTo>
                  <a:cubicBezTo>
                    <a:pt x="36" y="12"/>
                    <a:pt x="31" y="7"/>
                    <a:pt x="31" y="6"/>
                  </a:cubicBezTo>
                  <a:cubicBezTo>
                    <a:pt x="30" y="5"/>
                    <a:pt x="27" y="2"/>
                    <a:pt x="24" y="4"/>
                  </a:cubicBezTo>
                  <a:cubicBezTo>
                    <a:pt x="22" y="5"/>
                    <a:pt x="21" y="5"/>
                    <a:pt x="21" y="3"/>
                  </a:cubicBezTo>
                  <a:cubicBezTo>
                    <a:pt x="21" y="0"/>
                    <a:pt x="17" y="1"/>
                    <a:pt x="17" y="3"/>
                  </a:cubicBezTo>
                  <a:cubicBezTo>
                    <a:pt x="16" y="5"/>
                    <a:pt x="13" y="7"/>
                    <a:pt x="12" y="5"/>
                  </a:cubicBezTo>
                  <a:cubicBezTo>
                    <a:pt x="11" y="4"/>
                    <a:pt x="9" y="2"/>
                    <a:pt x="8" y="4"/>
                  </a:cubicBezTo>
                  <a:cubicBezTo>
                    <a:pt x="7" y="6"/>
                    <a:pt x="6" y="5"/>
                    <a:pt x="5" y="5"/>
                  </a:cubicBezTo>
                  <a:cubicBezTo>
                    <a:pt x="5" y="7"/>
                    <a:pt x="4" y="11"/>
                    <a:pt x="5" y="11"/>
                  </a:cubicBezTo>
                  <a:cubicBezTo>
                    <a:pt x="7" y="12"/>
                    <a:pt x="7" y="14"/>
                    <a:pt x="7" y="15"/>
                  </a:cubicBezTo>
                  <a:cubicBezTo>
                    <a:pt x="6" y="16"/>
                    <a:pt x="9" y="19"/>
                    <a:pt x="8" y="21"/>
                  </a:cubicBezTo>
                  <a:cubicBezTo>
                    <a:pt x="7" y="22"/>
                    <a:pt x="5" y="19"/>
                    <a:pt x="4" y="21"/>
                  </a:cubicBezTo>
                  <a:cubicBezTo>
                    <a:pt x="3" y="23"/>
                    <a:pt x="6" y="25"/>
                    <a:pt x="5" y="26"/>
                  </a:cubicBezTo>
                  <a:cubicBezTo>
                    <a:pt x="4" y="28"/>
                    <a:pt x="2" y="28"/>
                    <a:pt x="3" y="31"/>
                  </a:cubicBezTo>
                  <a:cubicBezTo>
                    <a:pt x="3" y="34"/>
                    <a:pt x="3" y="36"/>
                    <a:pt x="2" y="37"/>
                  </a:cubicBezTo>
                  <a:cubicBezTo>
                    <a:pt x="0" y="38"/>
                    <a:pt x="2" y="38"/>
                    <a:pt x="4" y="39"/>
                  </a:cubicBezTo>
                  <a:cubicBezTo>
                    <a:pt x="7" y="41"/>
                    <a:pt x="11" y="43"/>
                    <a:pt x="11" y="46"/>
                  </a:cubicBezTo>
                  <a:cubicBezTo>
                    <a:pt x="11" y="48"/>
                    <a:pt x="9" y="49"/>
                    <a:pt x="8" y="54"/>
                  </a:cubicBezTo>
                  <a:cubicBezTo>
                    <a:pt x="14" y="54"/>
                    <a:pt x="23" y="50"/>
                    <a:pt x="33" y="48"/>
                  </a:cubicBezTo>
                  <a:cubicBezTo>
                    <a:pt x="40" y="47"/>
                    <a:pt x="46" y="48"/>
                    <a:pt x="50" y="49"/>
                  </a:cubicBezTo>
                  <a:cubicBezTo>
                    <a:pt x="50" y="48"/>
                    <a:pt x="50" y="46"/>
                    <a:pt x="50" y="45"/>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29" name="Freeform 28"/>
            <p:cNvSpPr>
              <a:spLocks/>
            </p:cNvSpPr>
            <p:nvPr/>
          </p:nvSpPr>
          <p:spPr bwMode="auto">
            <a:xfrm>
              <a:off x="5662832" y="3878267"/>
              <a:ext cx="130334" cy="199334"/>
            </a:xfrm>
            <a:custGeom>
              <a:avLst/>
              <a:gdLst>
                <a:gd name="T0" fmla="*/ 31 w 36"/>
                <a:gd name="T1" fmla="*/ 22 h 55"/>
                <a:gd name="T2" fmla="*/ 30 w 36"/>
                <a:gd name="T3" fmla="*/ 11 h 55"/>
                <a:gd name="T4" fmla="*/ 28 w 36"/>
                <a:gd name="T5" fmla="*/ 6 h 55"/>
                <a:gd name="T6" fmla="*/ 27 w 36"/>
                <a:gd name="T7" fmla="*/ 0 h 55"/>
                <a:gd name="T8" fmla="*/ 25 w 36"/>
                <a:gd name="T9" fmla="*/ 2 h 55"/>
                <a:gd name="T10" fmla="*/ 3 w 36"/>
                <a:gd name="T11" fmla="*/ 2 h 55"/>
                <a:gd name="T12" fmla="*/ 5 w 36"/>
                <a:gd name="T13" fmla="*/ 10 h 55"/>
                <a:gd name="T14" fmla="*/ 4 w 36"/>
                <a:gd name="T15" fmla="*/ 12 h 55"/>
                <a:gd name="T16" fmla="*/ 7 w 36"/>
                <a:gd name="T17" fmla="*/ 25 h 55"/>
                <a:gd name="T18" fmla="*/ 3 w 36"/>
                <a:gd name="T19" fmla="*/ 30 h 55"/>
                <a:gd name="T20" fmla="*/ 0 w 36"/>
                <a:gd name="T21" fmla="*/ 39 h 55"/>
                <a:gd name="T22" fmla="*/ 4 w 36"/>
                <a:gd name="T23" fmla="*/ 48 h 55"/>
                <a:gd name="T24" fmla="*/ 4 w 36"/>
                <a:gd name="T25" fmla="*/ 52 h 55"/>
                <a:gd name="T26" fmla="*/ 10 w 36"/>
                <a:gd name="T27" fmla="*/ 54 h 55"/>
                <a:gd name="T28" fmla="*/ 26 w 36"/>
                <a:gd name="T29" fmla="*/ 48 h 55"/>
                <a:gd name="T30" fmla="*/ 36 w 36"/>
                <a:gd name="T31" fmla="*/ 44 h 55"/>
                <a:gd name="T32" fmla="*/ 33 w 36"/>
                <a:gd name="T33" fmla="*/ 34 h 55"/>
                <a:gd name="T34" fmla="*/ 31 w 36"/>
                <a:gd name="T35"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55">
                  <a:moveTo>
                    <a:pt x="31" y="22"/>
                  </a:moveTo>
                  <a:cubicBezTo>
                    <a:pt x="30" y="20"/>
                    <a:pt x="30" y="13"/>
                    <a:pt x="30" y="11"/>
                  </a:cubicBezTo>
                  <a:cubicBezTo>
                    <a:pt x="31" y="8"/>
                    <a:pt x="30" y="6"/>
                    <a:pt x="28" y="6"/>
                  </a:cubicBezTo>
                  <a:cubicBezTo>
                    <a:pt x="28" y="5"/>
                    <a:pt x="27" y="3"/>
                    <a:pt x="27" y="0"/>
                  </a:cubicBezTo>
                  <a:cubicBezTo>
                    <a:pt x="25" y="1"/>
                    <a:pt x="25" y="3"/>
                    <a:pt x="25" y="2"/>
                  </a:cubicBezTo>
                  <a:cubicBezTo>
                    <a:pt x="24" y="1"/>
                    <a:pt x="4" y="0"/>
                    <a:pt x="3" y="2"/>
                  </a:cubicBezTo>
                  <a:cubicBezTo>
                    <a:pt x="2" y="3"/>
                    <a:pt x="5" y="9"/>
                    <a:pt x="5" y="10"/>
                  </a:cubicBezTo>
                  <a:cubicBezTo>
                    <a:pt x="5" y="11"/>
                    <a:pt x="4" y="12"/>
                    <a:pt x="4" y="12"/>
                  </a:cubicBezTo>
                  <a:cubicBezTo>
                    <a:pt x="6" y="16"/>
                    <a:pt x="7" y="23"/>
                    <a:pt x="7" y="25"/>
                  </a:cubicBezTo>
                  <a:cubicBezTo>
                    <a:pt x="7" y="27"/>
                    <a:pt x="3" y="28"/>
                    <a:pt x="3" y="30"/>
                  </a:cubicBezTo>
                  <a:cubicBezTo>
                    <a:pt x="4" y="33"/>
                    <a:pt x="0" y="37"/>
                    <a:pt x="0" y="39"/>
                  </a:cubicBezTo>
                  <a:cubicBezTo>
                    <a:pt x="0" y="40"/>
                    <a:pt x="3" y="47"/>
                    <a:pt x="4" y="48"/>
                  </a:cubicBezTo>
                  <a:cubicBezTo>
                    <a:pt x="4" y="49"/>
                    <a:pt x="4" y="51"/>
                    <a:pt x="4" y="52"/>
                  </a:cubicBezTo>
                  <a:cubicBezTo>
                    <a:pt x="7" y="53"/>
                    <a:pt x="9" y="54"/>
                    <a:pt x="10" y="54"/>
                  </a:cubicBezTo>
                  <a:cubicBezTo>
                    <a:pt x="11" y="55"/>
                    <a:pt x="22" y="50"/>
                    <a:pt x="26" y="48"/>
                  </a:cubicBezTo>
                  <a:cubicBezTo>
                    <a:pt x="30" y="46"/>
                    <a:pt x="33" y="45"/>
                    <a:pt x="36" y="44"/>
                  </a:cubicBezTo>
                  <a:cubicBezTo>
                    <a:pt x="34" y="41"/>
                    <a:pt x="33" y="37"/>
                    <a:pt x="33" y="34"/>
                  </a:cubicBezTo>
                  <a:cubicBezTo>
                    <a:pt x="33" y="30"/>
                    <a:pt x="32" y="25"/>
                    <a:pt x="31" y="22"/>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30" name="Freeform 29"/>
            <p:cNvSpPr>
              <a:spLocks/>
            </p:cNvSpPr>
            <p:nvPr/>
          </p:nvSpPr>
          <p:spPr bwMode="auto">
            <a:xfrm>
              <a:off x="5300965" y="3830735"/>
              <a:ext cx="228468" cy="174800"/>
            </a:xfrm>
            <a:custGeom>
              <a:avLst/>
              <a:gdLst>
                <a:gd name="T0" fmla="*/ 21 w 63"/>
                <a:gd name="T1" fmla="*/ 25 h 48"/>
                <a:gd name="T2" fmla="*/ 25 w 63"/>
                <a:gd name="T3" fmla="*/ 24 h 48"/>
                <a:gd name="T4" fmla="*/ 31 w 63"/>
                <a:gd name="T5" fmla="*/ 23 h 48"/>
                <a:gd name="T6" fmla="*/ 38 w 63"/>
                <a:gd name="T7" fmla="*/ 31 h 48"/>
                <a:gd name="T8" fmla="*/ 39 w 63"/>
                <a:gd name="T9" fmla="*/ 36 h 48"/>
                <a:gd name="T10" fmla="*/ 39 w 63"/>
                <a:gd name="T11" fmla="*/ 37 h 48"/>
                <a:gd name="T12" fmla="*/ 45 w 63"/>
                <a:gd name="T13" fmla="*/ 36 h 48"/>
                <a:gd name="T14" fmla="*/ 48 w 63"/>
                <a:gd name="T15" fmla="*/ 43 h 48"/>
                <a:gd name="T16" fmla="*/ 52 w 63"/>
                <a:gd name="T17" fmla="*/ 46 h 48"/>
                <a:gd name="T18" fmla="*/ 55 w 63"/>
                <a:gd name="T19" fmla="*/ 43 h 48"/>
                <a:gd name="T20" fmla="*/ 57 w 63"/>
                <a:gd name="T21" fmla="*/ 45 h 48"/>
                <a:gd name="T22" fmla="*/ 59 w 63"/>
                <a:gd name="T23" fmla="*/ 42 h 48"/>
                <a:gd name="T24" fmla="*/ 58 w 63"/>
                <a:gd name="T25" fmla="*/ 37 h 48"/>
                <a:gd name="T26" fmla="*/ 62 w 63"/>
                <a:gd name="T27" fmla="*/ 37 h 48"/>
                <a:gd name="T28" fmla="*/ 61 w 63"/>
                <a:gd name="T29" fmla="*/ 31 h 48"/>
                <a:gd name="T30" fmla="*/ 59 w 63"/>
                <a:gd name="T31" fmla="*/ 27 h 48"/>
                <a:gd name="T32" fmla="*/ 59 w 63"/>
                <a:gd name="T33" fmla="*/ 21 h 48"/>
                <a:gd name="T34" fmla="*/ 58 w 63"/>
                <a:gd name="T35" fmla="*/ 20 h 48"/>
                <a:gd name="T36" fmla="*/ 56 w 63"/>
                <a:gd name="T37" fmla="*/ 15 h 48"/>
                <a:gd name="T38" fmla="*/ 56 w 63"/>
                <a:gd name="T39" fmla="*/ 12 h 48"/>
                <a:gd name="T40" fmla="*/ 53 w 63"/>
                <a:gd name="T41" fmla="*/ 8 h 48"/>
                <a:gd name="T42" fmla="*/ 50 w 63"/>
                <a:gd name="T43" fmla="*/ 2 h 48"/>
                <a:gd name="T44" fmla="*/ 44 w 63"/>
                <a:gd name="T45" fmla="*/ 6 h 48"/>
                <a:gd name="T46" fmla="*/ 38 w 63"/>
                <a:gd name="T47" fmla="*/ 5 h 48"/>
                <a:gd name="T48" fmla="*/ 33 w 63"/>
                <a:gd name="T49" fmla="*/ 6 h 48"/>
                <a:gd name="T50" fmla="*/ 31 w 63"/>
                <a:gd name="T51" fmla="*/ 4 h 48"/>
                <a:gd name="T52" fmla="*/ 31 w 63"/>
                <a:gd name="T53" fmla="*/ 2 h 48"/>
                <a:gd name="T54" fmla="*/ 30 w 63"/>
                <a:gd name="T55" fmla="*/ 3 h 48"/>
                <a:gd name="T56" fmla="*/ 18 w 63"/>
                <a:gd name="T57" fmla="*/ 2 h 48"/>
                <a:gd name="T58" fmla="*/ 12 w 63"/>
                <a:gd name="T59" fmla="*/ 0 h 48"/>
                <a:gd name="T60" fmla="*/ 10 w 63"/>
                <a:gd name="T61" fmla="*/ 4 h 48"/>
                <a:gd name="T62" fmla="*/ 10 w 63"/>
                <a:gd name="T63" fmla="*/ 7 h 48"/>
                <a:gd name="T64" fmla="*/ 7 w 63"/>
                <a:gd name="T65" fmla="*/ 9 h 48"/>
                <a:gd name="T66" fmla="*/ 1 w 63"/>
                <a:gd name="T67" fmla="*/ 13 h 48"/>
                <a:gd name="T68" fmla="*/ 0 w 63"/>
                <a:gd name="T69" fmla="*/ 14 h 48"/>
                <a:gd name="T70" fmla="*/ 6 w 63"/>
                <a:gd name="T71" fmla="*/ 21 h 48"/>
                <a:gd name="T72" fmla="*/ 15 w 63"/>
                <a:gd name="T73" fmla="*/ 31 h 48"/>
                <a:gd name="T74" fmla="*/ 21 w 63"/>
                <a:gd name="T75"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 h="48">
                  <a:moveTo>
                    <a:pt x="21" y="25"/>
                  </a:moveTo>
                  <a:cubicBezTo>
                    <a:pt x="21" y="23"/>
                    <a:pt x="23" y="24"/>
                    <a:pt x="25" y="24"/>
                  </a:cubicBezTo>
                  <a:cubicBezTo>
                    <a:pt x="27" y="25"/>
                    <a:pt x="29" y="23"/>
                    <a:pt x="31" y="23"/>
                  </a:cubicBezTo>
                  <a:cubicBezTo>
                    <a:pt x="33" y="23"/>
                    <a:pt x="38" y="29"/>
                    <a:pt x="38" y="31"/>
                  </a:cubicBezTo>
                  <a:cubicBezTo>
                    <a:pt x="38" y="33"/>
                    <a:pt x="38" y="35"/>
                    <a:pt x="39" y="36"/>
                  </a:cubicBezTo>
                  <a:cubicBezTo>
                    <a:pt x="39" y="37"/>
                    <a:pt x="39" y="37"/>
                    <a:pt x="39" y="37"/>
                  </a:cubicBezTo>
                  <a:cubicBezTo>
                    <a:pt x="42" y="36"/>
                    <a:pt x="45" y="36"/>
                    <a:pt x="45" y="36"/>
                  </a:cubicBezTo>
                  <a:cubicBezTo>
                    <a:pt x="46" y="36"/>
                    <a:pt x="48" y="40"/>
                    <a:pt x="48" y="43"/>
                  </a:cubicBezTo>
                  <a:cubicBezTo>
                    <a:pt x="47" y="46"/>
                    <a:pt x="50" y="48"/>
                    <a:pt x="52" y="46"/>
                  </a:cubicBezTo>
                  <a:cubicBezTo>
                    <a:pt x="53" y="44"/>
                    <a:pt x="55" y="42"/>
                    <a:pt x="55" y="43"/>
                  </a:cubicBezTo>
                  <a:cubicBezTo>
                    <a:pt x="55" y="44"/>
                    <a:pt x="56" y="44"/>
                    <a:pt x="57" y="45"/>
                  </a:cubicBezTo>
                  <a:cubicBezTo>
                    <a:pt x="57" y="44"/>
                    <a:pt x="58" y="43"/>
                    <a:pt x="59" y="42"/>
                  </a:cubicBezTo>
                  <a:cubicBezTo>
                    <a:pt x="60" y="41"/>
                    <a:pt x="57" y="39"/>
                    <a:pt x="58" y="37"/>
                  </a:cubicBezTo>
                  <a:cubicBezTo>
                    <a:pt x="59" y="35"/>
                    <a:pt x="61" y="38"/>
                    <a:pt x="62" y="37"/>
                  </a:cubicBezTo>
                  <a:cubicBezTo>
                    <a:pt x="63" y="35"/>
                    <a:pt x="60" y="32"/>
                    <a:pt x="61" y="31"/>
                  </a:cubicBezTo>
                  <a:cubicBezTo>
                    <a:pt x="61" y="30"/>
                    <a:pt x="61" y="28"/>
                    <a:pt x="59" y="27"/>
                  </a:cubicBezTo>
                  <a:cubicBezTo>
                    <a:pt x="58" y="27"/>
                    <a:pt x="59" y="23"/>
                    <a:pt x="59" y="21"/>
                  </a:cubicBezTo>
                  <a:cubicBezTo>
                    <a:pt x="59" y="20"/>
                    <a:pt x="58" y="20"/>
                    <a:pt x="58" y="20"/>
                  </a:cubicBezTo>
                  <a:cubicBezTo>
                    <a:pt x="57" y="18"/>
                    <a:pt x="58" y="15"/>
                    <a:pt x="56" y="15"/>
                  </a:cubicBezTo>
                  <a:cubicBezTo>
                    <a:pt x="54" y="15"/>
                    <a:pt x="55" y="12"/>
                    <a:pt x="56" y="12"/>
                  </a:cubicBezTo>
                  <a:cubicBezTo>
                    <a:pt x="58" y="11"/>
                    <a:pt x="53" y="10"/>
                    <a:pt x="53" y="8"/>
                  </a:cubicBezTo>
                  <a:cubicBezTo>
                    <a:pt x="53" y="6"/>
                    <a:pt x="51" y="2"/>
                    <a:pt x="50" y="2"/>
                  </a:cubicBezTo>
                  <a:cubicBezTo>
                    <a:pt x="49" y="1"/>
                    <a:pt x="45" y="6"/>
                    <a:pt x="44" y="6"/>
                  </a:cubicBezTo>
                  <a:cubicBezTo>
                    <a:pt x="42" y="6"/>
                    <a:pt x="39" y="3"/>
                    <a:pt x="38" y="5"/>
                  </a:cubicBezTo>
                  <a:cubicBezTo>
                    <a:pt x="37" y="8"/>
                    <a:pt x="35" y="4"/>
                    <a:pt x="33" y="6"/>
                  </a:cubicBezTo>
                  <a:cubicBezTo>
                    <a:pt x="32" y="8"/>
                    <a:pt x="31" y="4"/>
                    <a:pt x="31" y="4"/>
                  </a:cubicBezTo>
                  <a:cubicBezTo>
                    <a:pt x="31" y="4"/>
                    <a:pt x="31" y="3"/>
                    <a:pt x="31" y="2"/>
                  </a:cubicBezTo>
                  <a:cubicBezTo>
                    <a:pt x="31" y="3"/>
                    <a:pt x="30" y="3"/>
                    <a:pt x="30" y="3"/>
                  </a:cubicBezTo>
                  <a:cubicBezTo>
                    <a:pt x="26" y="4"/>
                    <a:pt x="18" y="3"/>
                    <a:pt x="18" y="2"/>
                  </a:cubicBezTo>
                  <a:cubicBezTo>
                    <a:pt x="17" y="1"/>
                    <a:pt x="12" y="0"/>
                    <a:pt x="12" y="0"/>
                  </a:cubicBezTo>
                  <a:cubicBezTo>
                    <a:pt x="12" y="0"/>
                    <a:pt x="12" y="3"/>
                    <a:pt x="10" y="4"/>
                  </a:cubicBezTo>
                  <a:cubicBezTo>
                    <a:pt x="8" y="4"/>
                    <a:pt x="10" y="7"/>
                    <a:pt x="10" y="7"/>
                  </a:cubicBezTo>
                  <a:cubicBezTo>
                    <a:pt x="10" y="8"/>
                    <a:pt x="9" y="9"/>
                    <a:pt x="7" y="9"/>
                  </a:cubicBezTo>
                  <a:cubicBezTo>
                    <a:pt x="6" y="8"/>
                    <a:pt x="2" y="12"/>
                    <a:pt x="1" y="13"/>
                  </a:cubicBezTo>
                  <a:cubicBezTo>
                    <a:pt x="0" y="13"/>
                    <a:pt x="0" y="13"/>
                    <a:pt x="0" y="14"/>
                  </a:cubicBezTo>
                  <a:cubicBezTo>
                    <a:pt x="3" y="16"/>
                    <a:pt x="2" y="19"/>
                    <a:pt x="6" y="21"/>
                  </a:cubicBezTo>
                  <a:cubicBezTo>
                    <a:pt x="9" y="23"/>
                    <a:pt x="13" y="27"/>
                    <a:pt x="15" y="31"/>
                  </a:cubicBezTo>
                  <a:cubicBezTo>
                    <a:pt x="18" y="29"/>
                    <a:pt x="21" y="27"/>
                    <a:pt x="21" y="25"/>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31" name="Freeform 30"/>
            <p:cNvSpPr>
              <a:spLocks/>
            </p:cNvSpPr>
            <p:nvPr/>
          </p:nvSpPr>
          <p:spPr bwMode="auto">
            <a:xfrm>
              <a:off x="5409832" y="3961067"/>
              <a:ext cx="125734" cy="124200"/>
            </a:xfrm>
            <a:custGeom>
              <a:avLst/>
              <a:gdLst>
                <a:gd name="T0" fmla="*/ 28 w 35"/>
                <a:gd name="T1" fmla="*/ 19 h 34"/>
                <a:gd name="T2" fmla="*/ 26 w 35"/>
                <a:gd name="T3" fmla="*/ 17 h 34"/>
                <a:gd name="T4" fmla="*/ 27 w 35"/>
                <a:gd name="T5" fmla="*/ 11 h 34"/>
                <a:gd name="T6" fmla="*/ 27 w 35"/>
                <a:gd name="T7" fmla="*/ 9 h 34"/>
                <a:gd name="T8" fmla="*/ 25 w 35"/>
                <a:gd name="T9" fmla="*/ 7 h 34"/>
                <a:gd name="T10" fmla="*/ 22 w 35"/>
                <a:gd name="T11" fmla="*/ 10 h 34"/>
                <a:gd name="T12" fmla="*/ 18 w 35"/>
                <a:gd name="T13" fmla="*/ 7 h 34"/>
                <a:gd name="T14" fmla="*/ 15 w 35"/>
                <a:gd name="T15" fmla="*/ 0 h 34"/>
                <a:gd name="T16" fmla="*/ 9 w 35"/>
                <a:gd name="T17" fmla="*/ 1 h 34"/>
                <a:gd name="T18" fmla="*/ 8 w 35"/>
                <a:gd name="T19" fmla="*/ 5 h 34"/>
                <a:gd name="T20" fmla="*/ 2 w 35"/>
                <a:gd name="T21" fmla="*/ 11 h 34"/>
                <a:gd name="T22" fmla="*/ 0 w 35"/>
                <a:gd name="T23" fmla="*/ 14 h 34"/>
                <a:gd name="T24" fmla="*/ 11 w 35"/>
                <a:gd name="T25" fmla="*/ 21 h 34"/>
                <a:gd name="T26" fmla="*/ 30 w 35"/>
                <a:gd name="T27" fmla="*/ 33 h 34"/>
                <a:gd name="T28" fmla="*/ 32 w 35"/>
                <a:gd name="T29" fmla="*/ 34 h 34"/>
                <a:gd name="T30" fmla="*/ 35 w 35"/>
                <a:gd name="T31" fmla="*/ 26 h 34"/>
                <a:gd name="T32" fmla="*/ 28 w 35"/>
                <a:gd name="T33" fmla="*/ 1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4">
                  <a:moveTo>
                    <a:pt x="28" y="19"/>
                  </a:moveTo>
                  <a:cubicBezTo>
                    <a:pt x="26" y="18"/>
                    <a:pt x="24" y="18"/>
                    <a:pt x="26" y="17"/>
                  </a:cubicBezTo>
                  <a:cubicBezTo>
                    <a:pt x="27" y="16"/>
                    <a:pt x="27" y="14"/>
                    <a:pt x="27" y="11"/>
                  </a:cubicBezTo>
                  <a:cubicBezTo>
                    <a:pt x="26" y="10"/>
                    <a:pt x="27" y="9"/>
                    <a:pt x="27" y="9"/>
                  </a:cubicBezTo>
                  <a:cubicBezTo>
                    <a:pt x="26" y="8"/>
                    <a:pt x="25" y="8"/>
                    <a:pt x="25" y="7"/>
                  </a:cubicBezTo>
                  <a:cubicBezTo>
                    <a:pt x="25" y="6"/>
                    <a:pt x="23" y="8"/>
                    <a:pt x="22" y="10"/>
                  </a:cubicBezTo>
                  <a:cubicBezTo>
                    <a:pt x="20" y="12"/>
                    <a:pt x="17" y="10"/>
                    <a:pt x="18" y="7"/>
                  </a:cubicBezTo>
                  <a:cubicBezTo>
                    <a:pt x="18" y="4"/>
                    <a:pt x="16" y="0"/>
                    <a:pt x="15" y="0"/>
                  </a:cubicBezTo>
                  <a:cubicBezTo>
                    <a:pt x="15" y="0"/>
                    <a:pt x="12" y="0"/>
                    <a:pt x="9" y="1"/>
                  </a:cubicBezTo>
                  <a:cubicBezTo>
                    <a:pt x="10" y="2"/>
                    <a:pt x="9" y="4"/>
                    <a:pt x="8" y="5"/>
                  </a:cubicBezTo>
                  <a:cubicBezTo>
                    <a:pt x="8" y="7"/>
                    <a:pt x="4" y="9"/>
                    <a:pt x="2" y="11"/>
                  </a:cubicBezTo>
                  <a:cubicBezTo>
                    <a:pt x="1" y="11"/>
                    <a:pt x="1" y="12"/>
                    <a:pt x="0" y="14"/>
                  </a:cubicBezTo>
                  <a:cubicBezTo>
                    <a:pt x="3" y="16"/>
                    <a:pt x="7" y="18"/>
                    <a:pt x="11" y="21"/>
                  </a:cubicBezTo>
                  <a:cubicBezTo>
                    <a:pt x="17" y="26"/>
                    <a:pt x="26" y="32"/>
                    <a:pt x="30" y="33"/>
                  </a:cubicBezTo>
                  <a:cubicBezTo>
                    <a:pt x="31" y="34"/>
                    <a:pt x="32" y="34"/>
                    <a:pt x="32" y="34"/>
                  </a:cubicBezTo>
                  <a:cubicBezTo>
                    <a:pt x="33" y="29"/>
                    <a:pt x="35" y="28"/>
                    <a:pt x="35" y="26"/>
                  </a:cubicBezTo>
                  <a:cubicBezTo>
                    <a:pt x="35" y="23"/>
                    <a:pt x="31" y="21"/>
                    <a:pt x="28" y="19"/>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32" name="Freeform 31"/>
            <p:cNvSpPr>
              <a:spLocks/>
            </p:cNvSpPr>
            <p:nvPr/>
          </p:nvSpPr>
          <p:spPr bwMode="auto">
            <a:xfrm>
              <a:off x="5354632" y="3913535"/>
              <a:ext cx="90466" cy="98134"/>
            </a:xfrm>
            <a:custGeom>
              <a:avLst/>
              <a:gdLst>
                <a:gd name="T0" fmla="*/ 23 w 25"/>
                <a:gd name="T1" fmla="*/ 18 h 27"/>
                <a:gd name="T2" fmla="*/ 24 w 25"/>
                <a:gd name="T3" fmla="*/ 13 h 27"/>
                <a:gd name="T4" fmla="*/ 23 w 25"/>
                <a:gd name="T5" fmla="*/ 8 h 27"/>
                <a:gd name="T6" fmla="*/ 16 w 25"/>
                <a:gd name="T7" fmla="*/ 0 h 27"/>
                <a:gd name="T8" fmla="*/ 10 w 25"/>
                <a:gd name="T9" fmla="*/ 1 h 27"/>
                <a:gd name="T10" fmla="*/ 6 w 25"/>
                <a:gd name="T11" fmla="*/ 2 h 27"/>
                <a:gd name="T12" fmla="*/ 0 w 25"/>
                <a:gd name="T13" fmla="*/ 8 h 27"/>
                <a:gd name="T14" fmla="*/ 1 w 25"/>
                <a:gd name="T15" fmla="*/ 12 h 27"/>
                <a:gd name="T16" fmla="*/ 8 w 25"/>
                <a:gd name="T17" fmla="*/ 22 h 27"/>
                <a:gd name="T18" fmla="*/ 15 w 25"/>
                <a:gd name="T19" fmla="*/ 27 h 27"/>
                <a:gd name="T20" fmla="*/ 17 w 25"/>
                <a:gd name="T21" fmla="*/ 24 h 27"/>
                <a:gd name="T22" fmla="*/ 23 w 25"/>
                <a:gd name="T23"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27">
                  <a:moveTo>
                    <a:pt x="23" y="18"/>
                  </a:moveTo>
                  <a:cubicBezTo>
                    <a:pt x="24" y="17"/>
                    <a:pt x="25" y="15"/>
                    <a:pt x="24" y="13"/>
                  </a:cubicBezTo>
                  <a:cubicBezTo>
                    <a:pt x="23" y="12"/>
                    <a:pt x="23" y="10"/>
                    <a:pt x="23" y="8"/>
                  </a:cubicBezTo>
                  <a:cubicBezTo>
                    <a:pt x="23" y="6"/>
                    <a:pt x="18" y="0"/>
                    <a:pt x="16" y="0"/>
                  </a:cubicBezTo>
                  <a:cubicBezTo>
                    <a:pt x="14" y="0"/>
                    <a:pt x="12" y="2"/>
                    <a:pt x="10" y="1"/>
                  </a:cubicBezTo>
                  <a:cubicBezTo>
                    <a:pt x="8" y="1"/>
                    <a:pt x="6" y="0"/>
                    <a:pt x="6" y="2"/>
                  </a:cubicBezTo>
                  <a:cubicBezTo>
                    <a:pt x="6" y="4"/>
                    <a:pt x="3" y="6"/>
                    <a:pt x="0" y="8"/>
                  </a:cubicBezTo>
                  <a:cubicBezTo>
                    <a:pt x="1" y="9"/>
                    <a:pt x="1" y="10"/>
                    <a:pt x="1" y="12"/>
                  </a:cubicBezTo>
                  <a:cubicBezTo>
                    <a:pt x="3" y="18"/>
                    <a:pt x="5" y="20"/>
                    <a:pt x="8" y="22"/>
                  </a:cubicBezTo>
                  <a:cubicBezTo>
                    <a:pt x="9" y="23"/>
                    <a:pt x="12" y="25"/>
                    <a:pt x="15" y="27"/>
                  </a:cubicBezTo>
                  <a:cubicBezTo>
                    <a:pt x="16" y="25"/>
                    <a:pt x="16" y="24"/>
                    <a:pt x="17" y="24"/>
                  </a:cubicBezTo>
                  <a:cubicBezTo>
                    <a:pt x="19" y="22"/>
                    <a:pt x="23" y="20"/>
                    <a:pt x="23" y="18"/>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33" name="Freeform 32"/>
            <p:cNvSpPr>
              <a:spLocks/>
            </p:cNvSpPr>
            <p:nvPr/>
          </p:nvSpPr>
          <p:spPr bwMode="auto">
            <a:xfrm>
              <a:off x="5238098" y="3347733"/>
              <a:ext cx="257600" cy="207000"/>
            </a:xfrm>
            <a:custGeom>
              <a:avLst/>
              <a:gdLst>
                <a:gd name="T0" fmla="*/ 34 w 71"/>
                <a:gd name="T1" fmla="*/ 44 h 57"/>
                <a:gd name="T2" fmla="*/ 42 w 71"/>
                <a:gd name="T3" fmla="*/ 38 h 57"/>
                <a:gd name="T4" fmla="*/ 42 w 71"/>
                <a:gd name="T5" fmla="*/ 15 h 57"/>
                <a:gd name="T6" fmla="*/ 71 w 71"/>
                <a:gd name="T7" fmla="*/ 15 h 57"/>
                <a:gd name="T8" fmla="*/ 71 w 71"/>
                <a:gd name="T9" fmla="*/ 3 h 57"/>
                <a:gd name="T10" fmla="*/ 65 w 71"/>
                <a:gd name="T11" fmla="*/ 0 h 57"/>
                <a:gd name="T12" fmla="*/ 34 w 71"/>
                <a:gd name="T13" fmla="*/ 0 h 57"/>
                <a:gd name="T14" fmla="*/ 29 w 71"/>
                <a:gd name="T15" fmla="*/ 8 h 57"/>
                <a:gd name="T16" fmla="*/ 18 w 71"/>
                <a:gd name="T17" fmla="*/ 23 h 57"/>
                <a:gd name="T18" fmla="*/ 3 w 71"/>
                <a:gd name="T19" fmla="*/ 49 h 57"/>
                <a:gd name="T20" fmla="*/ 0 w 71"/>
                <a:gd name="T21" fmla="*/ 57 h 57"/>
                <a:gd name="T22" fmla="*/ 34 w 71"/>
                <a:gd name="T23" fmla="*/ 57 h 57"/>
                <a:gd name="T24" fmla="*/ 34 w 71"/>
                <a:gd name="T25" fmla="*/ 4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57">
                  <a:moveTo>
                    <a:pt x="34" y="44"/>
                  </a:moveTo>
                  <a:cubicBezTo>
                    <a:pt x="34" y="42"/>
                    <a:pt x="42" y="40"/>
                    <a:pt x="42" y="38"/>
                  </a:cubicBezTo>
                  <a:cubicBezTo>
                    <a:pt x="42" y="36"/>
                    <a:pt x="42" y="15"/>
                    <a:pt x="42" y="15"/>
                  </a:cubicBezTo>
                  <a:cubicBezTo>
                    <a:pt x="42" y="15"/>
                    <a:pt x="70" y="16"/>
                    <a:pt x="71" y="15"/>
                  </a:cubicBezTo>
                  <a:cubicBezTo>
                    <a:pt x="71" y="15"/>
                    <a:pt x="71" y="9"/>
                    <a:pt x="71" y="3"/>
                  </a:cubicBezTo>
                  <a:cubicBezTo>
                    <a:pt x="70" y="1"/>
                    <a:pt x="71" y="0"/>
                    <a:pt x="65" y="0"/>
                  </a:cubicBezTo>
                  <a:cubicBezTo>
                    <a:pt x="60" y="0"/>
                    <a:pt x="44" y="0"/>
                    <a:pt x="34" y="0"/>
                  </a:cubicBezTo>
                  <a:cubicBezTo>
                    <a:pt x="31" y="2"/>
                    <a:pt x="30" y="5"/>
                    <a:pt x="29" y="8"/>
                  </a:cubicBezTo>
                  <a:cubicBezTo>
                    <a:pt x="27" y="12"/>
                    <a:pt x="18" y="17"/>
                    <a:pt x="18" y="23"/>
                  </a:cubicBezTo>
                  <a:cubicBezTo>
                    <a:pt x="17" y="29"/>
                    <a:pt x="9" y="37"/>
                    <a:pt x="3" y="49"/>
                  </a:cubicBezTo>
                  <a:cubicBezTo>
                    <a:pt x="1" y="53"/>
                    <a:pt x="1" y="55"/>
                    <a:pt x="0" y="57"/>
                  </a:cubicBezTo>
                  <a:cubicBezTo>
                    <a:pt x="34" y="57"/>
                    <a:pt x="34" y="57"/>
                    <a:pt x="34" y="57"/>
                  </a:cubicBezTo>
                  <a:cubicBezTo>
                    <a:pt x="34" y="57"/>
                    <a:pt x="34" y="46"/>
                    <a:pt x="34" y="44"/>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34" name="Freeform 33"/>
            <p:cNvSpPr>
              <a:spLocks/>
            </p:cNvSpPr>
            <p:nvPr/>
          </p:nvSpPr>
          <p:spPr bwMode="auto">
            <a:xfrm>
              <a:off x="5238098" y="3358467"/>
              <a:ext cx="371068" cy="406334"/>
            </a:xfrm>
            <a:custGeom>
              <a:avLst/>
              <a:gdLst>
                <a:gd name="T0" fmla="*/ 8 w 102"/>
                <a:gd name="T1" fmla="*/ 97 h 112"/>
                <a:gd name="T2" fmla="*/ 16 w 102"/>
                <a:gd name="T3" fmla="*/ 97 h 112"/>
                <a:gd name="T4" fmla="*/ 22 w 102"/>
                <a:gd name="T5" fmla="*/ 96 h 112"/>
                <a:gd name="T6" fmla="*/ 27 w 102"/>
                <a:gd name="T7" fmla="*/ 100 h 112"/>
                <a:gd name="T8" fmla="*/ 30 w 102"/>
                <a:gd name="T9" fmla="*/ 100 h 112"/>
                <a:gd name="T10" fmla="*/ 36 w 102"/>
                <a:gd name="T11" fmla="*/ 108 h 112"/>
                <a:gd name="T12" fmla="*/ 40 w 102"/>
                <a:gd name="T13" fmla="*/ 112 h 112"/>
                <a:gd name="T14" fmla="*/ 44 w 102"/>
                <a:gd name="T15" fmla="*/ 109 h 112"/>
                <a:gd name="T16" fmla="*/ 49 w 102"/>
                <a:gd name="T17" fmla="*/ 108 h 112"/>
                <a:gd name="T18" fmla="*/ 54 w 102"/>
                <a:gd name="T19" fmla="*/ 107 h 112"/>
                <a:gd name="T20" fmla="*/ 59 w 102"/>
                <a:gd name="T21" fmla="*/ 107 h 112"/>
                <a:gd name="T22" fmla="*/ 65 w 102"/>
                <a:gd name="T23" fmla="*/ 106 h 112"/>
                <a:gd name="T24" fmla="*/ 98 w 102"/>
                <a:gd name="T25" fmla="*/ 105 h 112"/>
                <a:gd name="T26" fmla="*/ 99 w 102"/>
                <a:gd name="T27" fmla="*/ 98 h 112"/>
                <a:gd name="T28" fmla="*/ 96 w 102"/>
                <a:gd name="T29" fmla="*/ 95 h 112"/>
                <a:gd name="T30" fmla="*/ 88 w 102"/>
                <a:gd name="T31" fmla="*/ 21 h 112"/>
                <a:gd name="T32" fmla="*/ 102 w 102"/>
                <a:gd name="T33" fmla="*/ 21 h 112"/>
                <a:gd name="T34" fmla="*/ 73 w 102"/>
                <a:gd name="T35" fmla="*/ 2 h 112"/>
                <a:gd name="T36" fmla="*/ 71 w 102"/>
                <a:gd name="T37" fmla="*/ 0 h 112"/>
                <a:gd name="T38" fmla="*/ 71 w 102"/>
                <a:gd name="T39" fmla="*/ 12 h 112"/>
                <a:gd name="T40" fmla="*/ 42 w 102"/>
                <a:gd name="T41" fmla="*/ 12 h 112"/>
                <a:gd name="T42" fmla="*/ 42 w 102"/>
                <a:gd name="T43" fmla="*/ 35 h 112"/>
                <a:gd name="T44" fmla="*/ 34 w 102"/>
                <a:gd name="T45" fmla="*/ 41 h 112"/>
                <a:gd name="T46" fmla="*/ 34 w 102"/>
                <a:gd name="T47" fmla="*/ 54 h 112"/>
                <a:gd name="T48" fmla="*/ 0 w 102"/>
                <a:gd name="T49" fmla="*/ 54 h 112"/>
                <a:gd name="T50" fmla="*/ 5 w 102"/>
                <a:gd name="T51" fmla="*/ 64 h 112"/>
                <a:gd name="T52" fmla="*/ 7 w 102"/>
                <a:gd name="T53" fmla="*/ 77 h 112"/>
                <a:gd name="T54" fmla="*/ 4 w 102"/>
                <a:gd name="T55" fmla="*/ 94 h 112"/>
                <a:gd name="T56" fmla="*/ 3 w 102"/>
                <a:gd name="T57" fmla="*/ 101 h 112"/>
                <a:gd name="T58" fmla="*/ 3 w 102"/>
                <a:gd name="T59" fmla="*/ 101 h 112"/>
                <a:gd name="T60" fmla="*/ 8 w 102"/>
                <a:gd name="T61" fmla="*/ 9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2" h="112">
                  <a:moveTo>
                    <a:pt x="8" y="97"/>
                  </a:moveTo>
                  <a:cubicBezTo>
                    <a:pt x="11" y="98"/>
                    <a:pt x="16" y="97"/>
                    <a:pt x="16" y="97"/>
                  </a:cubicBezTo>
                  <a:cubicBezTo>
                    <a:pt x="16" y="97"/>
                    <a:pt x="20" y="95"/>
                    <a:pt x="22" y="96"/>
                  </a:cubicBezTo>
                  <a:cubicBezTo>
                    <a:pt x="25" y="98"/>
                    <a:pt x="27" y="100"/>
                    <a:pt x="27" y="100"/>
                  </a:cubicBezTo>
                  <a:cubicBezTo>
                    <a:pt x="30" y="100"/>
                    <a:pt x="30" y="100"/>
                    <a:pt x="30" y="100"/>
                  </a:cubicBezTo>
                  <a:cubicBezTo>
                    <a:pt x="30" y="100"/>
                    <a:pt x="32" y="107"/>
                    <a:pt x="36" y="108"/>
                  </a:cubicBezTo>
                  <a:cubicBezTo>
                    <a:pt x="38" y="109"/>
                    <a:pt x="39" y="111"/>
                    <a:pt x="40" y="112"/>
                  </a:cubicBezTo>
                  <a:cubicBezTo>
                    <a:pt x="42" y="112"/>
                    <a:pt x="44" y="111"/>
                    <a:pt x="44" y="109"/>
                  </a:cubicBezTo>
                  <a:cubicBezTo>
                    <a:pt x="44" y="107"/>
                    <a:pt x="46" y="104"/>
                    <a:pt x="49" y="108"/>
                  </a:cubicBezTo>
                  <a:cubicBezTo>
                    <a:pt x="53" y="111"/>
                    <a:pt x="53" y="108"/>
                    <a:pt x="54" y="107"/>
                  </a:cubicBezTo>
                  <a:cubicBezTo>
                    <a:pt x="55" y="106"/>
                    <a:pt x="57" y="107"/>
                    <a:pt x="59" y="107"/>
                  </a:cubicBezTo>
                  <a:cubicBezTo>
                    <a:pt x="62" y="107"/>
                    <a:pt x="65" y="106"/>
                    <a:pt x="65" y="106"/>
                  </a:cubicBezTo>
                  <a:cubicBezTo>
                    <a:pt x="65" y="106"/>
                    <a:pt x="96" y="106"/>
                    <a:pt x="98" y="105"/>
                  </a:cubicBezTo>
                  <a:cubicBezTo>
                    <a:pt x="99" y="105"/>
                    <a:pt x="99" y="98"/>
                    <a:pt x="99" y="98"/>
                  </a:cubicBezTo>
                  <a:cubicBezTo>
                    <a:pt x="96" y="95"/>
                    <a:pt x="96" y="95"/>
                    <a:pt x="96" y="95"/>
                  </a:cubicBezTo>
                  <a:cubicBezTo>
                    <a:pt x="88" y="21"/>
                    <a:pt x="88" y="21"/>
                    <a:pt x="88" y="21"/>
                  </a:cubicBezTo>
                  <a:cubicBezTo>
                    <a:pt x="102" y="21"/>
                    <a:pt x="102" y="21"/>
                    <a:pt x="102" y="21"/>
                  </a:cubicBezTo>
                  <a:cubicBezTo>
                    <a:pt x="87" y="11"/>
                    <a:pt x="74" y="3"/>
                    <a:pt x="73" y="2"/>
                  </a:cubicBezTo>
                  <a:cubicBezTo>
                    <a:pt x="72" y="1"/>
                    <a:pt x="71" y="1"/>
                    <a:pt x="71" y="0"/>
                  </a:cubicBezTo>
                  <a:cubicBezTo>
                    <a:pt x="71" y="6"/>
                    <a:pt x="71" y="12"/>
                    <a:pt x="71" y="12"/>
                  </a:cubicBezTo>
                  <a:cubicBezTo>
                    <a:pt x="70" y="13"/>
                    <a:pt x="42" y="12"/>
                    <a:pt x="42" y="12"/>
                  </a:cubicBezTo>
                  <a:cubicBezTo>
                    <a:pt x="42" y="12"/>
                    <a:pt x="42" y="33"/>
                    <a:pt x="42" y="35"/>
                  </a:cubicBezTo>
                  <a:cubicBezTo>
                    <a:pt x="42" y="37"/>
                    <a:pt x="34" y="39"/>
                    <a:pt x="34" y="41"/>
                  </a:cubicBezTo>
                  <a:cubicBezTo>
                    <a:pt x="34" y="43"/>
                    <a:pt x="34" y="54"/>
                    <a:pt x="34" y="54"/>
                  </a:cubicBezTo>
                  <a:cubicBezTo>
                    <a:pt x="0" y="54"/>
                    <a:pt x="0" y="54"/>
                    <a:pt x="0" y="54"/>
                  </a:cubicBezTo>
                  <a:cubicBezTo>
                    <a:pt x="0" y="60"/>
                    <a:pt x="3" y="62"/>
                    <a:pt x="5" y="64"/>
                  </a:cubicBezTo>
                  <a:cubicBezTo>
                    <a:pt x="8" y="67"/>
                    <a:pt x="3" y="72"/>
                    <a:pt x="7" y="77"/>
                  </a:cubicBezTo>
                  <a:cubicBezTo>
                    <a:pt x="11" y="83"/>
                    <a:pt x="6" y="91"/>
                    <a:pt x="4" y="94"/>
                  </a:cubicBezTo>
                  <a:cubicBezTo>
                    <a:pt x="3" y="96"/>
                    <a:pt x="3" y="98"/>
                    <a:pt x="3" y="101"/>
                  </a:cubicBezTo>
                  <a:cubicBezTo>
                    <a:pt x="3" y="101"/>
                    <a:pt x="3" y="101"/>
                    <a:pt x="3" y="101"/>
                  </a:cubicBezTo>
                  <a:cubicBezTo>
                    <a:pt x="6" y="100"/>
                    <a:pt x="5" y="96"/>
                    <a:pt x="8" y="97"/>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35" name="Freeform 34"/>
            <p:cNvSpPr>
              <a:spLocks/>
            </p:cNvSpPr>
            <p:nvPr/>
          </p:nvSpPr>
          <p:spPr bwMode="auto">
            <a:xfrm>
              <a:off x="5383765" y="3435133"/>
              <a:ext cx="510601" cy="478401"/>
            </a:xfrm>
            <a:custGeom>
              <a:avLst/>
              <a:gdLst>
                <a:gd name="T0" fmla="*/ 133 w 141"/>
                <a:gd name="T1" fmla="*/ 55 h 132"/>
                <a:gd name="T2" fmla="*/ 129 w 141"/>
                <a:gd name="T3" fmla="*/ 46 h 132"/>
                <a:gd name="T4" fmla="*/ 120 w 141"/>
                <a:gd name="T5" fmla="*/ 43 h 132"/>
                <a:gd name="T6" fmla="*/ 114 w 141"/>
                <a:gd name="T7" fmla="*/ 35 h 132"/>
                <a:gd name="T8" fmla="*/ 62 w 141"/>
                <a:gd name="T9" fmla="*/ 0 h 132"/>
                <a:gd name="T10" fmla="*/ 48 w 141"/>
                <a:gd name="T11" fmla="*/ 0 h 132"/>
                <a:gd name="T12" fmla="*/ 56 w 141"/>
                <a:gd name="T13" fmla="*/ 74 h 132"/>
                <a:gd name="T14" fmla="*/ 59 w 141"/>
                <a:gd name="T15" fmla="*/ 77 h 132"/>
                <a:gd name="T16" fmla="*/ 58 w 141"/>
                <a:gd name="T17" fmla="*/ 84 h 132"/>
                <a:gd name="T18" fmla="*/ 25 w 141"/>
                <a:gd name="T19" fmla="*/ 85 h 132"/>
                <a:gd name="T20" fmla="*/ 19 w 141"/>
                <a:gd name="T21" fmla="*/ 86 h 132"/>
                <a:gd name="T22" fmla="*/ 14 w 141"/>
                <a:gd name="T23" fmla="*/ 86 h 132"/>
                <a:gd name="T24" fmla="*/ 9 w 141"/>
                <a:gd name="T25" fmla="*/ 87 h 132"/>
                <a:gd name="T26" fmla="*/ 4 w 141"/>
                <a:gd name="T27" fmla="*/ 88 h 132"/>
                <a:gd name="T28" fmla="*/ 0 w 141"/>
                <a:gd name="T29" fmla="*/ 91 h 132"/>
                <a:gd name="T30" fmla="*/ 1 w 141"/>
                <a:gd name="T31" fmla="*/ 93 h 132"/>
                <a:gd name="T32" fmla="*/ 2 w 141"/>
                <a:gd name="T33" fmla="*/ 95 h 132"/>
                <a:gd name="T34" fmla="*/ 3 w 141"/>
                <a:gd name="T35" fmla="*/ 101 h 132"/>
                <a:gd name="T36" fmla="*/ 8 w 141"/>
                <a:gd name="T37" fmla="*/ 106 h 132"/>
                <a:gd name="T38" fmla="*/ 8 w 141"/>
                <a:gd name="T39" fmla="*/ 113 h 132"/>
                <a:gd name="T40" fmla="*/ 10 w 141"/>
                <a:gd name="T41" fmla="*/ 115 h 132"/>
                <a:gd name="T42" fmla="*/ 15 w 141"/>
                <a:gd name="T43" fmla="*/ 114 h 132"/>
                <a:gd name="T44" fmla="*/ 21 w 141"/>
                <a:gd name="T45" fmla="*/ 115 h 132"/>
                <a:gd name="T46" fmla="*/ 27 w 141"/>
                <a:gd name="T47" fmla="*/ 111 h 132"/>
                <a:gd name="T48" fmla="*/ 30 w 141"/>
                <a:gd name="T49" fmla="*/ 117 h 132"/>
                <a:gd name="T50" fmla="*/ 33 w 141"/>
                <a:gd name="T51" fmla="*/ 121 h 132"/>
                <a:gd name="T52" fmla="*/ 33 w 141"/>
                <a:gd name="T53" fmla="*/ 124 h 132"/>
                <a:gd name="T54" fmla="*/ 35 w 141"/>
                <a:gd name="T55" fmla="*/ 129 h 132"/>
                <a:gd name="T56" fmla="*/ 39 w 141"/>
                <a:gd name="T57" fmla="*/ 129 h 132"/>
                <a:gd name="T58" fmla="*/ 43 w 141"/>
                <a:gd name="T59" fmla="*/ 130 h 132"/>
                <a:gd name="T60" fmla="*/ 48 w 141"/>
                <a:gd name="T61" fmla="*/ 128 h 132"/>
                <a:gd name="T62" fmla="*/ 52 w 141"/>
                <a:gd name="T63" fmla="*/ 128 h 132"/>
                <a:gd name="T64" fmla="*/ 55 w 141"/>
                <a:gd name="T65" fmla="*/ 129 h 132"/>
                <a:gd name="T66" fmla="*/ 58 w 141"/>
                <a:gd name="T67" fmla="*/ 128 h 132"/>
                <a:gd name="T68" fmla="*/ 60 w 141"/>
                <a:gd name="T69" fmla="*/ 122 h 132"/>
                <a:gd name="T70" fmla="*/ 59 w 141"/>
                <a:gd name="T71" fmla="*/ 116 h 132"/>
                <a:gd name="T72" fmla="*/ 66 w 141"/>
                <a:gd name="T73" fmla="*/ 113 h 132"/>
                <a:gd name="T74" fmla="*/ 69 w 141"/>
                <a:gd name="T75" fmla="*/ 108 h 132"/>
                <a:gd name="T76" fmla="*/ 72 w 141"/>
                <a:gd name="T77" fmla="*/ 102 h 132"/>
                <a:gd name="T78" fmla="*/ 77 w 141"/>
                <a:gd name="T79" fmla="*/ 102 h 132"/>
                <a:gd name="T80" fmla="*/ 81 w 141"/>
                <a:gd name="T81" fmla="*/ 98 h 132"/>
                <a:gd name="T82" fmla="*/ 85 w 141"/>
                <a:gd name="T83" fmla="*/ 96 h 132"/>
                <a:gd name="T84" fmla="*/ 88 w 141"/>
                <a:gd name="T85" fmla="*/ 94 h 132"/>
                <a:gd name="T86" fmla="*/ 95 w 141"/>
                <a:gd name="T87" fmla="*/ 91 h 132"/>
                <a:gd name="T88" fmla="*/ 101 w 141"/>
                <a:gd name="T89" fmla="*/ 88 h 132"/>
                <a:gd name="T90" fmla="*/ 112 w 141"/>
                <a:gd name="T91" fmla="*/ 89 h 132"/>
                <a:gd name="T92" fmla="*/ 119 w 141"/>
                <a:gd name="T93" fmla="*/ 87 h 132"/>
                <a:gd name="T94" fmla="*/ 132 w 141"/>
                <a:gd name="T95" fmla="*/ 85 h 132"/>
                <a:gd name="T96" fmla="*/ 137 w 141"/>
                <a:gd name="T97" fmla="*/ 82 h 132"/>
                <a:gd name="T98" fmla="*/ 140 w 141"/>
                <a:gd name="T99" fmla="*/ 75 h 132"/>
                <a:gd name="T100" fmla="*/ 140 w 141"/>
                <a:gd name="T101" fmla="*/ 53 h 132"/>
                <a:gd name="T102" fmla="*/ 133 w 141"/>
                <a:gd name="T103" fmla="*/ 5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1" h="132">
                  <a:moveTo>
                    <a:pt x="133" y="55"/>
                  </a:moveTo>
                  <a:cubicBezTo>
                    <a:pt x="133" y="55"/>
                    <a:pt x="133" y="48"/>
                    <a:pt x="129" y="46"/>
                  </a:cubicBezTo>
                  <a:cubicBezTo>
                    <a:pt x="125" y="43"/>
                    <a:pt x="120" y="43"/>
                    <a:pt x="120" y="43"/>
                  </a:cubicBezTo>
                  <a:cubicBezTo>
                    <a:pt x="120" y="43"/>
                    <a:pt x="117" y="37"/>
                    <a:pt x="114" y="35"/>
                  </a:cubicBezTo>
                  <a:cubicBezTo>
                    <a:pt x="113" y="34"/>
                    <a:pt x="85" y="15"/>
                    <a:pt x="62" y="0"/>
                  </a:cubicBezTo>
                  <a:cubicBezTo>
                    <a:pt x="48" y="0"/>
                    <a:pt x="48" y="0"/>
                    <a:pt x="48" y="0"/>
                  </a:cubicBezTo>
                  <a:cubicBezTo>
                    <a:pt x="56" y="74"/>
                    <a:pt x="56" y="74"/>
                    <a:pt x="56" y="74"/>
                  </a:cubicBezTo>
                  <a:cubicBezTo>
                    <a:pt x="59" y="77"/>
                    <a:pt x="59" y="77"/>
                    <a:pt x="59" y="77"/>
                  </a:cubicBezTo>
                  <a:cubicBezTo>
                    <a:pt x="59" y="77"/>
                    <a:pt x="59" y="84"/>
                    <a:pt x="58" y="84"/>
                  </a:cubicBezTo>
                  <a:cubicBezTo>
                    <a:pt x="56" y="85"/>
                    <a:pt x="25" y="85"/>
                    <a:pt x="25" y="85"/>
                  </a:cubicBezTo>
                  <a:cubicBezTo>
                    <a:pt x="25" y="85"/>
                    <a:pt x="22" y="86"/>
                    <a:pt x="19" y="86"/>
                  </a:cubicBezTo>
                  <a:cubicBezTo>
                    <a:pt x="17" y="86"/>
                    <a:pt x="15" y="85"/>
                    <a:pt x="14" y="86"/>
                  </a:cubicBezTo>
                  <a:cubicBezTo>
                    <a:pt x="13" y="87"/>
                    <a:pt x="13" y="90"/>
                    <a:pt x="9" y="87"/>
                  </a:cubicBezTo>
                  <a:cubicBezTo>
                    <a:pt x="6" y="83"/>
                    <a:pt x="4" y="86"/>
                    <a:pt x="4" y="88"/>
                  </a:cubicBezTo>
                  <a:cubicBezTo>
                    <a:pt x="4" y="90"/>
                    <a:pt x="2" y="91"/>
                    <a:pt x="0" y="91"/>
                  </a:cubicBezTo>
                  <a:cubicBezTo>
                    <a:pt x="0" y="92"/>
                    <a:pt x="1" y="93"/>
                    <a:pt x="1" y="93"/>
                  </a:cubicBezTo>
                  <a:cubicBezTo>
                    <a:pt x="2" y="95"/>
                    <a:pt x="2" y="95"/>
                    <a:pt x="2" y="95"/>
                  </a:cubicBezTo>
                  <a:cubicBezTo>
                    <a:pt x="2" y="95"/>
                    <a:pt x="2" y="99"/>
                    <a:pt x="3" y="101"/>
                  </a:cubicBezTo>
                  <a:cubicBezTo>
                    <a:pt x="5" y="102"/>
                    <a:pt x="8" y="105"/>
                    <a:pt x="8" y="106"/>
                  </a:cubicBezTo>
                  <a:cubicBezTo>
                    <a:pt x="8" y="107"/>
                    <a:pt x="8" y="113"/>
                    <a:pt x="8" y="113"/>
                  </a:cubicBezTo>
                  <a:cubicBezTo>
                    <a:pt x="8" y="113"/>
                    <a:pt x="9" y="117"/>
                    <a:pt x="10" y="115"/>
                  </a:cubicBezTo>
                  <a:cubicBezTo>
                    <a:pt x="12" y="113"/>
                    <a:pt x="14" y="117"/>
                    <a:pt x="15" y="114"/>
                  </a:cubicBezTo>
                  <a:cubicBezTo>
                    <a:pt x="16" y="112"/>
                    <a:pt x="19" y="115"/>
                    <a:pt x="21" y="115"/>
                  </a:cubicBezTo>
                  <a:cubicBezTo>
                    <a:pt x="22" y="115"/>
                    <a:pt x="26" y="110"/>
                    <a:pt x="27" y="111"/>
                  </a:cubicBezTo>
                  <a:cubicBezTo>
                    <a:pt x="28" y="111"/>
                    <a:pt x="30" y="115"/>
                    <a:pt x="30" y="117"/>
                  </a:cubicBezTo>
                  <a:cubicBezTo>
                    <a:pt x="30" y="119"/>
                    <a:pt x="35" y="120"/>
                    <a:pt x="33" y="121"/>
                  </a:cubicBezTo>
                  <a:cubicBezTo>
                    <a:pt x="32" y="121"/>
                    <a:pt x="31" y="124"/>
                    <a:pt x="33" y="124"/>
                  </a:cubicBezTo>
                  <a:cubicBezTo>
                    <a:pt x="35" y="124"/>
                    <a:pt x="34" y="127"/>
                    <a:pt x="35" y="129"/>
                  </a:cubicBezTo>
                  <a:cubicBezTo>
                    <a:pt x="36" y="130"/>
                    <a:pt x="38" y="131"/>
                    <a:pt x="39" y="129"/>
                  </a:cubicBezTo>
                  <a:cubicBezTo>
                    <a:pt x="40" y="127"/>
                    <a:pt x="42" y="129"/>
                    <a:pt x="43" y="130"/>
                  </a:cubicBezTo>
                  <a:cubicBezTo>
                    <a:pt x="44" y="132"/>
                    <a:pt x="47" y="130"/>
                    <a:pt x="48" y="128"/>
                  </a:cubicBezTo>
                  <a:cubicBezTo>
                    <a:pt x="48" y="126"/>
                    <a:pt x="52" y="125"/>
                    <a:pt x="52" y="128"/>
                  </a:cubicBezTo>
                  <a:cubicBezTo>
                    <a:pt x="52" y="130"/>
                    <a:pt x="53" y="130"/>
                    <a:pt x="55" y="129"/>
                  </a:cubicBezTo>
                  <a:cubicBezTo>
                    <a:pt x="56" y="128"/>
                    <a:pt x="57" y="128"/>
                    <a:pt x="58" y="128"/>
                  </a:cubicBezTo>
                  <a:cubicBezTo>
                    <a:pt x="58" y="125"/>
                    <a:pt x="59" y="122"/>
                    <a:pt x="60" y="122"/>
                  </a:cubicBezTo>
                  <a:cubicBezTo>
                    <a:pt x="61" y="120"/>
                    <a:pt x="58" y="117"/>
                    <a:pt x="59" y="116"/>
                  </a:cubicBezTo>
                  <a:cubicBezTo>
                    <a:pt x="61" y="116"/>
                    <a:pt x="65" y="117"/>
                    <a:pt x="66" y="113"/>
                  </a:cubicBezTo>
                  <a:cubicBezTo>
                    <a:pt x="67" y="110"/>
                    <a:pt x="69" y="108"/>
                    <a:pt x="69" y="108"/>
                  </a:cubicBezTo>
                  <a:cubicBezTo>
                    <a:pt x="69" y="108"/>
                    <a:pt x="69" y="100"/>
                    <a:pt x="72" y="102"/>
                  </a:cubicBezTo>
                  <a:cubicBezTo>
                    <a:pt x="74" y="103"/>
                    <a:pt x="77" y="105"/>
                    <a:pt x="77" y="102"/>
                  </a:cubicBezTo>
                  <a:cubicBezTo>
                    <a:pt x="77" y="99"/>
                    <a:pt x="80" y="101"/>
                    <a:pt x="81" y="98"/>
                  </a:cubicBezTo>
                  <a:cubicBezTo>
                    <a:pt x="81" y="95"/>
                    <a:pt x="83" y="95"/>
                    <a:pt x="85" y="96"/>
                  </a:cubicBezTo>
                  <a:cubicBezTo>
                    <a:pt x="86" y="96"/>
                    <a:pt x="88" y="96"/>
                    <a:pt x="88" y="94"/>
                  </a:cubicBezTo>
                  <a:cubicBezTo>
                    <a:pt x="88" y="93"/>
                    <a:pt x="92" y="93"/>
                    <a:pt x="95" y="91"/>
                  </a:cubicBezTo>
                  <a:cubicBezTo>
                    <a:pt x="98" y="89"/>
                    <a:pt x="100" y="87"/>
                    <a:pt x="101" y="88"/>
                  </a:cubicBezTo>
                  <a:cubicBezTo>
                    <a:pt x="103" y="90"/>
                    <a:pt x="111" y="89"/>
                    <a:pt x="112" y="89"/>
                  </a:cubicBezTo>
                  <a:cubicBezTo>
                    <a:pt x="113" y="88"/>
                    <a:pt x="116" y="86"/>
                    <a:pt x="119" y="87"/>
                  </a:cubicBezTo>
                  <a:cubicBezTo>
                    <a:pt x="122" y="87"/>
                    <a:pt x="129" y="85"/>
                    <a:pt x="132" y="85"/>
                  </a:cubicBezTo>
                  <a:cubicBezTo>
                    <a:pt x="135" y="85"/>
                    <a:pt x="136" y="83"/>
                    <a:pt x="137" y="82"/>
                  </a:cubicBezTo>
                  <a:cubicBezTo>
                    <a:pt x="138" y="81"/>
                    <a:pt x="139" y="76"/>
                    <a:pt x="140" y="75"/>
                  </a:cubicBezTo>
                  <a:cubicBezTo>
                    <a:pt x="141" y="75"/>
                    <a:pt x="140" y="59"/>
                    <a:pt x="140" y="53"/>
                  </a:cubicBezTo>
                  <a:cubicBezTo>
                    <a:pt x="137" y="54"/>
                    <a:pt x="133" y="55"/>
                    <a:pt x="133" y="55"/>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36" name="Freeform 35"/>
            <p:cNvSpPr>
              <a:spLocks/>
            </p:cNvSpPr>
            <p:nvPr/>
          </p:nvSpPr>
          <p:spPr bwMode="auto">
            <a:xfrm>
              <a:off x="5593832" y="3751001"/>
              <a:ext cx="249934" cy="180934"/>
            </a:xfrm>
            <a:custGeom>
              <a:avLst/>
              <a:gdLst>
                <a:gd name="T0" fmla="*/ 68 w 69"/>
                <a:gd name="T1" fmla="*/ 28 h 50"/>
                <a:gd name="T2" fmla="*/ 65 w 69"/>
                <a:gd name="T3" fmla="*/ 26 h 50"/>
                <a:gd name="T4" fmla="*/ 64 w 69"/>
                <a:gd name="T5" fmla="*/ 22 h 50"/>
                <a:gd name="T6" fmla="*/ 60 w 69"/>
                <a:gd name="T7" fmla="*/ 22 h 50"/>
                <a:gd name="T8" fmla="*/ 57 w 69"/>
                <a:gd name="T9" fmla="*/ 19 h 50"/>
                <a:gd name="T10" fmla="*/ 55 w 69"/>
                <a:gd name="T11" fmla="*/ 16 h 50"/>
                <a:gd name="T12" fmla="*/ 51 w 69"/>
                <a:gd name="T13" fmla="*/ 12 h 50"/>
                <a:gd name="T14" fmla="*/ 49 w 69"/>
                <a:gd name="T15" fmla="*/ 7 h 50"/>
                <a:gd name="T16" fmla="*/ 48 w 69"/>
                <a:gd name="T17" fmla="*/ 2 h 50"/>
                <a:gd name="T18" fmla="*/ 43 w 69"/>
                <a:gd name="T19" fmla="*/ 1 h 50"/>
                <a:gd name="T20" fmla="*/ 37 w 69"/>
                <a:gd name="T21" fmla="*/ 4 h 50"/>
                <a:gd name="T22" fmla="*/ 30 w 69"/>
                <a:gd name="T23" fmla="*/ 7 h 50"/>
                <a:gd name="T24" fmla="*/ 27 w 69"/>
                <a:gd name="T25" fmla="*/ 9 h 50"/>
                <a:gd name="T26" fmla="*/ 23 w 69"/>
                <a:gd name="T27" fmla="*/ 11 h 50"/>
                <a:gd name="T28" fmla="*/ 19 w 69"/>
                <a:gd name="T29" fmla="*/ 15 h 50"/>
                <a:gd name="T30" fmla="*/ 14 w 69"/>
                <a:gd name="T31" fmla="*/ 15 h 50"/>
                <a:gd name="T32" fmla="*/ 11 w 69"/>
                <a:gd name="T33" fmla="*/ 21 h 50"/>
                <a:gd name="T34" fmla="*/ 8 w 69"/>
                <a:gd name="T35" fmla="*/ 26 h 50"/>
                <a:gd name="T36" fmla="*/ 1 w 69"/>
                <a:gd name="T37" fmla="*/ 29 h 50"/>
                <a:gd name="T38" fmla="*/ 2 w 69"/>
                <a:gd name="T39" fmla="*/ 35 h 50"/>
                <a:gd name="T40" fmla="*/ 0 w 69"/>
                <a:gd name="T41" fmla="*/ 41 h 50"/>
                <a:gd name="T42" fmla="*/ 4 w 69"/>
                <a:gd name="T43" fmla="*/ 44 h 50"/>
                <a:gd name="T44" fmla="*/ 11 w 69"/>
                <a:gd name="T45" fmla="*/ 47 h 50"/>
                <a:gd name="T46" fmla="*/ 21 w 69"/>
                <a:gd name="T47" fmla="*/ 46 h 50"/>
                <a:gd name="T48" fmla="*/ 24 w 69"/>
                <a:gd name="T49" fmla="*/ 45 h 50"/>
                <a:gd name="T50" fmla="*/ 22 w 69"/>
                <a:gd name="T51" fmla="*/ 37 h 50"/>
                <a:gd name="T52" fmla="*/ 44 w 69"/>
                <a:gd name="T53" fmla="*/ 37 h 50"/>
                <a:gd name="T54" fmla="*/ 47 w 69"/>
                <a:gd name="T55" fmla="*/ 35 h 50"/>
                <a:gd name="T56" fmla="*/ 54 w 69"/>
                <a:gd name="T57" fmla="*/ 36 h 50"/>
                <a:gd name="T58" fmla="*/ 59 w 69"/>
                <a:gd name="T59" fmla="*/ 33 h 50"/>
                <a:gd name="T60" fmla="*/ 66 w 69"/>
                <a:gd name="T61" fmla="*/ 31 h 50"/>
                <a:gd name="T62" fmla="*/ 68 w 69"/>
                <a:gd name="T63" fmla="*/ 28 h 50"/>
                <a:gd name="T64" fmla="*/ 68 w 69"/>
                <a:gd name="T65"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68" y="28"/>
                  </a:moveTo>
                  <a:cubicBezTo>
                    <a:pt x="67" y="27"/>
                    <a:pt x="65" y="26"/>
                    <a:pt x="65" y="26"/>
                  </a:cubicBezTo>
                  <a:cubicBezTo>
                    <a:pt x="64" y="26"/>
                    <a:pt x="65" y="22"/>
                    <a:pt x="64" y="22"/>
                  </a:cubicBezTo>
                  <a:cubicBezTo>
                    <a:pt x="64" y="21"/>
                    <a:pt x="62" y="23"/>
                    <a:pt x="60" y="22"/>
                  </a:cubicBezTo>
                  <a:cubicBezTo>
                    <a:pt x="59" y="22"/>
                    <a:pt x="58" y="19"/>
                    <a:pt x="57" y="19"/>
                  </a:cubicBezTo>
                  <a:cubicBezTo>
                    <a:pt x="55" y="19"/>
                    <a:pt x="55" y="18"/>
                    <a:pt x="55" y="16"/>
                  </a:cubicBezTo>
                  <a:cubicBezTo>
                    <a:pt x="55" y="14"/>
                    <a:pt x="53" y="13"/>
                    <a:pt x="51" y="12"/>
                  </a:cubicBezTo>
                  <a:cubicBezTo>
                    <a:pt x="50" y="11"/>
                    <a:pt x="49" y="7"/>
                    <a:pt x="49" y="7"/>
                  </a:cubicBezTo>
                  <a:cubicBezTo>
                    <a:pt x="48" y="7"/>
                    <a:pt x="48" y="4"/>
                    <a:pt x="48" y="2"/>
                  </a:cubicBezTo>
                  <a:cubicBezTo>
                    <a:pt x="46" y="2"/>
                    <a:pt x="44" y="2"/>
                    <a:pt x="43" y="1"/>
                  </a:cubicBezTo>
                  <a:cubicBezTo>
                    <a:pt x="42" y="0"/>
                    <a:pt x="40" y="2"/>
                    <a:pt x="37" y="4"/>
                  </a:cubicBezTo>
                  <a:cubicBezTo>
                    <a:pt x="34" y="6"/>
                    <a:pt x="30" y="6"/>
                    <a:pt x="30" y="7"/>
                  </a:cubicBezTo>
                  <a:cubicBezTo>
                    <a:pt x="30" y="9"/>
                    <a:pt x="28" y="9"/>
                    <a:pt x="27" y="9"/>
                  </a:cubicBezTo>
                  <a:cubicBezTo>
                    <a:pt x="25" y="8"/>
                    <a:pt x="23" y="8"/>
                    <a:pt x="23" y="11"/>
                  </a:cubicBezTo>
                  <a:cubicBezTo>
                    <a:pt x="22" y="14"/>
                    <a:pt x="19" y="12"/>
                    <a:pt x="19" y="15"/>
                  </a:cubicBezTo>
                  <a:cubicBezTo>
                    <a:pt x="19" y="18"/>
                    <a:pt x="16" y="16"/>
                    <a:pt x="14" y="15"/>
                  </a:cubicBezTo>
                  <a:cubicBezTo>
                    <a:pt x="11" y="13"/>
                    <a:pt x="11" y="21"/>
                    <a:pt x="11" y="21"/>
                  </a:cubicBezTo>
                  <a:cubicBezTo>
                    <a:pt x="11" y="21"/>
                    <a:pt x="9" y="23"/>
                    <a:pt x="8" y="26"/>
                  </a:cubicBezTo>
                  <a:cubicBezTo>
                    <a:pt x="7" y="30"/>
                    <a:pt x="3" y="29"/>
                    <a:pt x="1" y="29"/>
                  </a:cubicBezTo>
                  <a:cubicBezTo>
                    <a:pt x="0" y="30"/>
                    <a:pt x="3" y="33"/>
                    <a:pt x="2" y="35"/>
                  </a:cubicBezTo>
                  <a:cubicBezTo>
                    <a:pt x="1" y="35"/>
                    <a:pt x="0" y="38"/>
                    <a:pt x="0" y="41"/>
                  </a:cubicBezTo>
                  <a:cubicBezTo>
                    <a:pt x="1" y="41"/>
                    <a:pt x="3" y="43"/>
                    <a:pt x="4" y="44"/>
                  </a:cubicBezTo>
                  <a:cubicBezTo>
                    <a:pt x="4" y="45"/>
                    <a:pt x="9" y="50"/>
                    <a:pt x="11" y="47"/>
                  </a:cubicBezTo>
                  <a:cubicBezTo>
                    <a:pt x="13" y="45"/>
                    <a:pt x="20" y="45"/>
                    <a:pt x="21" y="46"/>
                  </a:cubicBezTo>
                  <a:cubicBezTo>
                    <a:pt x="23" y="47"/>
                    <a:pt x="24" y="47"/>
                    <a:pt x="24" y="45"/>
                  </a:cubicBezTo>
                  <a:cubicBezTo>
                    <a:pt x="24" y="44"/>
                    <a:pt x="21" y="38"/>
                    <a:pt x="22" y="37"/>
                  </a:cubicBezTo>
                  <a:cubicBezTo>
                    <a:pt x="23" y="35"/>
                    <a:pt x="43" y="36"/>
                    <a:pt x="44" y="37"/>
                  </a:cubicBezTo>
                  <a:cubicBezTo>
                    <a:pt x="44" y="39"/>
                    <a:pt x="44" y="35"/>
                    <a:pt x="47" y="35"/>
                  </a:cubicBezTo>
                  <a:cubicBezTo>
                    <a:pt x="49" y="35"/>
                    <a:pt x="53" y="37"/>
                    <a:pt x="54" y="36"/>
                  </a:cubicBezTo>
                  <a:cubicBezTo>
                    <a:pt x="56" y="36"/>
                    <a:pt x="58" y="33"/>
                    <a:pt x="59" y="33"/>
                  </a:cubicBezTo>
                  <a:cubicBezTo>
                    <a:pt x="61" y="33"/>
                    <a:pt x="65" y="33"/>
                    <a:pt x="66" y="31"/>
                  </a:cubicBezTo>
                  <a:cubicBezTo>
                    <a:pt x="67" y="30"/>
                    <a:pt x="69" y="30"/>
                    <a:pt x="68" y="28"/>
                  </a:cubicBezTo>
                  <a:cubicBezTo>
                    <a:pt x="68" y="28"/>
                    <a:pt x="68" y="28"/>
                    <a:pt x="68" y="28"/>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37" name="Freeform 36"/>
            <p:cNvSpPr>
              <a:spLocks/>
            </p:cNvSpPr>
            <p:nvPr/>
          </p:nvSpPr>
          <p:spPr bwMode="auto">
            <a:xfrm>
              <a:off x="5768632" y="3485733"/>
              <a:ext cx="473801" cy="371068"/>
            </a:xfrm>
            <a:custGeom>
              <a:avLst/>
              <a:gdLst>
                <a:gd name="T0" fmla="*/ 125 w 131"/>
                <a:gd name="T1" fmla="*/ 15 h 102"/>
                <a:gd name="T2" fmla="*/ 124 w 131"/>
                <a:gd name="T3" fmla="*/ 4 h 102"/>
                <a:gd name="T4" fmla="*/ 118 w 131"/>
                <a:gd name="T5" fmla="*/ 7 h 102"/>
                <a:gd name="T6" fmla="*/ 112 w 131"/>
                <a:gd name="T7" fmla="*/ 2 h 102"/>
                <a:gd name="T8" fmla="*/ 100 w 131"/>
                <a:gd name="T9" fmla="*/ 0 h 102"/>
                <a:gd name="T10" fmla="*/ 64 w 131"/>
                <a:gd name="T11" fmla="*/ 22 h 102"/>
                <a:gd name="T12" fmla="*/ 49 w 131"/>
                <a:gd name="T13" fmla="*/ 35 h 102"/>
                <a:gd name="T14" fmla="*/ 36 w 131"/>
                <a:gd name="T15" fmla="*/ 39 h 102"/>
                <a:gd name="T16" fmla="*/ 34 w 131"/>
                <a:gd name="T17" fmla="*/ 39 h 102"/>
                <a:gd name="T18" fmla="*/ 34 w 131"/>
                <a:gd name="T19" fmla="*/ 61 h 102"/>
                <a:gd name="T20" fmla="*/ 31 w 131"/>
                <a:gd name="T21" fmla="*/ 68 h 102"/>
                <a:gd name="T22" fmla="*/ 26 w 131"/>
                <a:gd name="T23" fmla="*/ 71 h 102"/>
                <a:gd name="T24" fmla="*/ 13 w 131"/>
                <a:gd name="T25" fmla="*/ 73 h 102"/>
                <a:gd name="T26" fmla="*/ 6 w 131"/>
                <a:gd name="T27" fmla="*/ 75 h 102"/>
                <a:gd name="T28" fmla="*/ 0 w 131"/>
                <a:gd name="T29" fmla="*/ 75 h 102"/>
                <a:gd name="T30" fmla="*/ 1 w 131"/>
                <a:gd name="T31" fmla="*/ 80 h 102"/>
                <a:gd name="T32" fmla="*/ 3 w 131"/>
                <a:gd name="T33" fmla="*/ 85 h 102"/>
                <a:gd name="T34" fmla="*/ 7 w 131"/>
                <a:gd name="T35" fmla="*/ 89 h 102"/>
                <a:gd name="T36" fmla="*/ 9 w 131"/>
                <a:gd name="T37" fmla="*/ 92 h 102"/>
                <a:gd name="T38" fmla="*/ 12 w 131"/>
                <a:gd name="T39" fmla="*/ 95 h 102"/>
                <a:gd name="T40" fmla="*/ 16 w 131"/>
                <a:gd name="T41" fmla="*/ 95 h 102"/>
                <a:gd name="T42" fmla="*/ 17 w 131"/>
                <a:gd name="T43" fmla="*/ 99 h 102"/>
                <a:gd name="T44" fmla="*/ 20 w 131"/>
                <a:gd name="T45" fmla="*/ 101 h 102"/>
                <a:gd name="T46" fmla="*/ 23 w 131"/>
                <a:gd name="T47" fmla="*/ 97 h 102"/>
                <a:gd name="T48" fmla="*/ 26 w 131"/>
                <a:gd name="T49" fmla="*/ 101 h 102"/>
                <a:gd name="T50" fmla="*/ 30 w 131"/>
                <a:gd name="T51" fmla="*/ 100 h 102"/>
                <a:gd name="T52" fmla="*/ 33 w 131"/>
                <a:gd name="T53" fmla="*/ 94 h 102"/>
                <a:gd name="T54" fmla="*/ 35 w 131"/>
                <a:gd name="T55" fmla="*/ 87 h 102"/>
                <a:gd name="T56" fmla="*/ 43 w 131"/>
                <a:gd name="T57" fmla="*/ 87 h 102"/>
                <a:gd name="T58" fmla="*/ 48 w 131"/>
                <a:gd name="T59" fmla="*/ 85 h 102"/>
                <a:gd name="T60" fmla="*/ 55 w 131"/>
                <a:gd name="T61" fmla="*/ 87 h 102"/>
                <a:gd name="T62" fmla="*/ 59 w 131"/>
                <a:gd name="T63" fmla="*/ 92 h 102"/>
                <a:gd name="T64" fmla="*/ 66 w 131"/>
                <a:gd name="T65" fmla="*/ 90 h 102"/>
                <a:gd name="T66" fmla="*/ 73 w 131"/>
                <a:gd name="T67" fmla="*/ 93 h 102"/>
                <a:gd name="T68" fmla="*/ 81 w 131"/>
                <a:gd name="T69" fmla="*/ 93 h 102"/>
                <a:gd name="T70" fmla="*/ 87 w 131"/>
                <a:gd name="T71" fmla="*/ 89 h 102"/>
                <a:gd name="T72" fmla="*/ 98 w 131"/>
                <a:gd name="T73" fmla="*/ 89 h 102"/>
                <a:gd name="T74" fmla="*/ 105 w 131"/>
                <a:gd name="T75" fmla="*/ 91 h 102"/>
                <a:gd name="T76" fmla="*/ 111 w 131"/>
                <a:gd name="T77" fmla="*/ 86 h 102"/>
                <a:gd name="T78" fmla="*/ 112 w 131"/>
                <a:gd name="T79" fmla="*/ 86 h 102"/>
                <a:gd name="T80" fmla="*/ 112 w 131"/>
                <a:gd name="T81" fmla="*/ 83 h 102"/>
                <a:gd name="T82" fmla="*/ 114 w 131"/>
                <a:gd name="T83" fmla="*/ 76 h 102"/>
                <a:gd name="T84" fmla="*/ 127 w 131"/>
                <a:gd name="T85" fmla="*/ 59 h 102"/>
                <a:gd name="T86" fmla="*/ 128 w 131"/>
                <a:gd name="T87" fmla="*/ 38 h 102"/>
                <a:gd name="T88" fmla="*/ 130 w 131"/>
                <a:gd name="T89" fmla="*/ 29 h 102"/>
                <a:gd name="T90" fmla="*/ 128 w 131"/>
                <a:gd name="T91" fmla="*/ 22 h 102"/>
                <a:gd name="T92" fmla="*/ 125 w 131"/>
                <a:gd name="T93"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1" h="102">
                  <a:moveTo>
                    <a:pt x="125" y="15"/>
                  </a:moveTo>
                  <a:cubicBezTo>
                    <a:pt x="125" y="13"/>
                    <a:pt x="125" y="8"/>
                    <a:pt x="124" y="4"/>
                  </a:cubicBezTo>
                  <a:cubicBezTo>
                    <a:pt x="118" y="7"/>
                    <a:pt x="118" y="7"/>
                    <a:pt x="118" y="7"/>
                  </a:cubicBezTo>
                  <a:cubicBezTo>
                    <a:pt x="118" y="7"/>
                    <a:pt x="116" y="5"/>
                    <a:pt x="112" y="2"/>
                  </a:cubicBezTo>
                  <a:cubicBezTo>
                    <a:pt x="109" y="0"/>
                    <a:pt x="100" y="0"/>
                    <a:pt x="100" y="0"/>
                  </a:cubicBezTo>
                  <a:cubicBezTo>
                    <a:pt x="64" y="22"/>
                    <a:pt x="64" y="22"/>
                    <a:pt x="64" y="22"/>
                  </a:cubicBezTo>
                  <a:cubicBezTo>
                    <a:pt x="49" y="35"/>
                    <a:pt x="49" y="35"/>
                    <a:pt x="49" y="35"/>
                  </a:cubicBezTo>
                  <a:cubicBezTo>
                    <a:pt x="49" y="35"/>
                    <a:pt x="38" y="38"/>
                    <a:pt x="36" y="39"/>
                  </a:cubicBezTo>
                  <a:cubicBezTo>
                    <a:pt x="35" y="39"/>
                    <a:pt x="35" y="39"/>
                    <a:pt x="34" y="39"/>
                  </a:cubicBezTo>
                  <a:cubicBezTo>
                    <a:pt x="34" y="45"/>
                    <a:pt x="35" y="61"/>
                    <a:pt x="34" y="61"/>
                  </a:cubicBezTo>
                  <a:cubicBezTo>
                    <a:pt x="33" y="62"/>
                    <a:pt x="32" y="67"/>
                    <a:pt x="31" y="68"/>
                  </a:cubicBezTo>
                  <a:cubicBezTo>
                    <a:pt x="30" y="69"/>
                    <a:pt x="29" y="71"/>
                    <a:pt x="26" y="71"/>
                  </a:cubicBezTo>
                  <a:cubicBezTo>
                    <a:pt x="23" y="71"/>
                    <a:pt x="16" y="73"/>
                    <a:pt x="13" y="73"/>
                  </a:cubicBezTo>
                  <a:cubicBezTo>
                    <a:pt x="10" y="72"/>
                    <a:pt x="7" y="74"/>
                    <a:pt x="6" y="75"/>
                  </a:cubicBezTo>
                  <a:cubicBezTo>
                    <a:pt x="5" y="75"/>
                    <a:pt x="3" y="75"/>
                    <a:pt x="0" y="75"/>
                  </a:cubicBezTo>
                  <a:cubicBezTo>
                    <a:pt x="0" y="77"/>
                    <a:pt x="0" y="80"/>
                    <a:pt x="1" y="80"/>
                  </a:cubicBezTo>
                  <a:cubicBezTo>
                    <a:pt x="1" y="80"/>
                    <a:pt x="2" y="84"/>
                    <a:pt x="3" y="85"/>
                  </a:cubicBezTo>
                  <a:cubicBezTo>
                    <a:pt x="5" y="86"/>
                    <a:pt x="7" y="87"/>
                    <a:pt x="7" y="89"/>
                  </a:cubicBezTo>
                  <a:cubicBezTo>
                    <a:pt x="7" y="91"/>
                    <a:pt x="7" y="92"/>
                    <a:pt x="9" y="92"/>
                  </a:cubicBezTo>
                  <a:cubicBezTo>
                    <a:pt x="10" y="92"/>
                    <a:pt x="11" y="95"/>
                    <a:pt x="12" y="95"/>
                  </a:cubicBezTo>
                  <a:cubicBezTo>
                    <a:pt x="14" y="96"/>
                    <a:pt x="16" y="94"/>
                    <a:pt x="16" y="95"/>
                  </a:cubicBezTo>
                  <a:cubicBezTo>
                    <a:pt x="17" y="95"/>
                    <a:pt x="16" y="99"/>
                    <a:pt x="17" y="99"/>
                  </a:cubicBezTo>
                  <a:cubicBezTo>
                    <a:pt x="17" y="99"/>
                    <a:pt x="19" y="100"/>
                    <a:pt x="20" y="101"/>
                  </a:cubicBezTo>
                  <a:cubicBezTo>
                    <a:pt x="20" y="99"/>
                    <a:pt x="21" y="96"/>
                    <a:pt x="23" y="97"/>
                  </a:cubicBezTo>
                  <a:cubicBezTo>
                    <a:pt x="26" y="98"/>
                    <a:pt x="24" y="100"/>
                    <a:pt x="26" y="101"/>
                  </a:cubicBezTo>
                  <a:cubicBezTo>
                    <a:pt x="28" y="102"/>
                    <a:pt x="30" y="101"/>
                    <a:pt x="30" y="100"/>
                  </a:cubicBezTo>
                  <a:cubicBezTo>
                    <a:pt x="30" y="98"/>
                    <a:pt x="33" y="94"/>
                    <a:pt x="33" y="94"/>
                  </a:cubicBezTo>
                  <a:cubicBezTo>
                    <a:pt x="34" y="93"/>
                    <a:pt x="34" y="88"/>
                    <a:pt x="35" y="87"/>
                  </a:cubicBezTo>
                  <a:cubicBezTo>
                    <a:pt x="37" y="86"/>
                    <a:pt x="41" y="87"/>
                    <a:pt x="43" y="87"/>
                  </a:cubicBezTo>
                  <a:cubicBezTo>
                    <a:pt x="45" y="87"/>
                    <a:pt x="46" y="83"/>
                    <a:pt x="48" y="85"/>
                  </a:cubicBezTo>
                  <a:cubicBezTo>
                    <a:pt x="50" y="87"/>
                    <a:pt x="53" y="85"/>
                    <a:pt x="55" y="87"/>
                  </a:cubicBezTo>
                  <a:cubicBezTo>
                    <a:pt x="56" y="89"/>
                    <a:pt x="57" y="93"/>
                    <a:pt x="59" y="92"/>
                  </a:cubicBezTo>
                  <a:cubicBezTo>
                    <a:pt x="62" y="90"/>
                    <a:pt x="65" y="90"/>
                    <a:pt x="66" y="90"/>
                  </a:cubicBezTo>
                  <a:cubicBezTo>
                    <a:pt x="68" y="90"/>
                    <a:pt x="71" y="93"/>
                    <a:pt x="73" y="93"/>
                  </a:cubicBezTo>
                  <a:cubicBezTo>
                    <a:pt x="74" y="94"/>
                    <a:pt x="79" y="94"/>
                    <a:pt x="81" y="93"/>
                  </a:cubicBezTo>
                  <a:cubicBezTo>
                    <a:pt x="83" y="92"/>
                    <a:pt x="85" y="89"/>
                    <a:pt x="87" y="89"/>
                  </a:cubicBezTo>
                  <a:cubicBezTo>
                    <a:pt x="90" y="89"/>
                    <a:pt x="97" y="89"/>
                    <a:pt x="98" y="89"/>
                  </a:cubicBezTo>
                  <a:cubicBezTo>
                    <a:pt x="100" y="90"/>
                    <a:pt x="103" y="92"/>
                    <a:pt x="105" y="91"/>
                  </a:cubicBezTo>
                  <a:cubicBezTo>
                    <a:pt x="107" y="90"/>
                    <a:pt x="109" y="86"/>
                    <a:pt x="111" y="86"/>
                  </a:cubicBezTo>
                  <a:cubicBezTo>
                    <a:pt x="112" y="85"/>
                    <a:pt x="112" y="86"/>
                    <a:pt x="112" y="86"/>
                  </a:cubicBezTo>
                  <a:cubicBezTo>
                    <a:pt x="112" y="85"/>
                    <a:pt x="112" y="84"/>
                    <a:pt x="112" y="83"/>
                  </a:cubicBezTo>
                  <a:cubicBezTo>
                    <a:pt x="112" y="78"/>
                    <a:pt x="113" y="80"/>
                    <a:pt x="114" y="76"/>
                  </a:cubicBezTo>
                  <a:cubicBezTo>
                    <a:pt x="115" y="71"/>
                    <a:pt x="126" y="59"/>
                    <a:pt x="127" y="59"/>
                  </a:cubicBezTo>
                  <a:cubicBezTo>
                    <a:pt x="128" y="58"/>
                    <a:pt x="128" y="40"/>
                    <a:pt x="128" y="38"/>
                  </a:cubicBezTo>
                  <a:cubicBezTo>
                    <a:pt x="128" y="35"/>
                    <a:pt x="129" y="32"/>
                    <a:pt x="130" y="29"/>
                  </a:cubicBezTo>
                  <a:cubicBezTo>
                    <a:pt x="131" y="25"/>
                    <a:pt x="128" y="26"/>
                    <a:pt x="128" y="22"/>
                  </a:cubicBezTo>
                  <a:cubicBezTo>
                    <a:pt x="129" y="19"/>
                    <a:pt x="125" y="17"/>
                    <a:pt x="125" y="15"/>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38" name="Freeform 37"/>
            <p:cNvSpPr>
              <a:spLocks/>
            </p:cNvSpPr>
            <p:nvPr/>
          </p:nvSpPr>
          <p:spPr bwMode="auto">
            <a:xfrm>
              <a:off x="6173434" y="3485733"/>
              <a:ext cx="308200" cy="509068"/>
            </a:xfrm>
            <a:custGeom>
              <a:avLst/>
              <a:gdLst>
                <a:gd name="T0" fmla="*/ 84 w 85"/>
                <a:gd name="T1" fmla="*/ 34 h 140"/>
                <a:gd name="T2" fmla="*/ 20 w 85"/>
                <a:gd name="T3" fmla="*/ 0 h 140"/>
                <a:gd name="T4" fmla="*/ 12 w 85"/>
                <a:gd name="T5" fmla="*/ 4 h 140"/>
                <a:gd name="T6" fmla="*/ 13 w 85"/>
                <a:gd name="T7" fmla="*/ 15 h 140"/>
                <a:gd name="T8" fmla="*/ 16 w 85"/>
                <a:gd name="T9" fmla="*/ 22 h 140"/>
                <a:gd name="T10" fmla="*/ 18 w 85"/>
                <a:gd name="T11" fmla="*/ 29 h 140"/>
                <a:gd name="T12" fmla="*/ 16 w 85"/>
                <a:gd name="T13" fmla="*/ 38 h 140"/>
                <a:gd name="T14" fmla="*/ 15 w 85"/>
                <a:gd name="T15" fmla="*/ 59 h 140"/>
                <a:gd name="T16" fmla="*/ 2 w 85"/>
                <a:gd name="T17" fmla="*/ 76 h 140"/>
                <a:gd name="T18" fmla="*/ 0 w 85"/>
                <a:gd name="T19" fmla="*/ 83 h 140"/>
                <a:gd name="T20" fmla="*/ 0 w 85"/>
                <a:gd name="T21" fmla="*/ 86 h 140"/>
                <a:gd name="T22" fmla="*/ 2 w 85"/>
                <a:gd name="T23" fmla="*/ 87 h 140"/>
                <a:gd name="T24" fmla="*/ 6 w 85"/>
                <a:gd name="T25" fmla="*/ 91 h 140"/>
                <a:gd name="T26" fmla="*/ 11 w 85"/>
                <a:gd name="T27" fmla="*/ 99 h 140"/>
                <a:gd name="T28" fmla="*/ 12 w 85"/>
                <a:gd name="T29" fmla="*/ 106 h 140"/>
                <a:gd name="T30" fmla="*/ 15 w 85"/>
                <a:gd name="T31" fmla="*/ 117 h 140"/>
                <a:gd name="T32" fmla="*/ 12 w 85"/>
                <a:gd name="T33" fmla="*/ 118 h 140"/>
                <a:gd name="T34" fmla="*/ 5 w 85"/>
                <a:gd name="T35" fmla="*/ 119 h 140"/>
                <a:gd name="T36" fmla="*/ 7 w 85"/>
                <a:gd name="T37" fmla="*/ 125 h 140"/>
                <a:gd name="T38" fmla="*/ 14 w 85"/>
                <a:gd name="T39" fmla="*/ 132 h 140"/>
                <a:gd name="T40" fmla="*/ 17 w 85"/>
                <a:gd name="T41" fmla="*/ 139 h 140"/>
                <a:gd name="T42" fmla="*/ 22 w 85"/>
                <a:gd name="T43" fmla="*/ 137 h 140"/>
                <a:gd name="T44" fmla="*/ 27 w 85"/>
                <a:gd name="T45" fmla="*/ 137 h 140"/>
                <a:gd name="T46" fmla="*/ 36 w 85"/>
                <a:gd name="T47" fmla="*/ 134 h 140"/>
                <a:gd name="T48" fmla="*/ 44 w 85"/>
                <a:gd name="T49" fmla="*/ 130 h 140"/>
                <a:gd name="T50" fmla="*/ 44 w 85"/>
                <a:gd name="T51" fmla="*/ 126 h 140"/>
                <a:gd name="T52" fmla="*/ 56 w 85"/>
                <a:gd name="T53" fmla="*/ 123 h 140"/>
                <a:gd name="T54" fmla="*/ 65 w 85"/>
                <a:gd name="T55" fmla="*/ 115 h 140"/>
                <a:gd name="T56" fmla="*/ 66 w 85"/>
                <a:gd name="T57" fmla="*/ 111 h 140"/>
                <a:gd name="T58" fmla="*/ 73 w 85"/>
                <a:gd name="T59" fmla="*/ 108 h 140"/>
                <a:gd name="T60" fmla="*/ 75 w 85"/>
                <a:gd name="T61" fmla="*/ 109 h 140"/>
                <a:gd name="T62" fmla="*/ 74 w 85"/>
                <a:gd name="T63" fmla="*/ 108 h 140"/>
                <a:gd name="T64" fmla="*/ 75 w 85"/>
                <a:gd name="T65" fmla="*/ 105 h 140"/>
                <a:gd name="T66" fmla="*/ 71 w 85"/>
                <a:gd name="T67" fmla="*/ 99 h 140"/>
                <a:gd name="T68" fmla="*/ 70 w 85"/>
                <a:gd name="T69" fmla="*/ 93 h 140"/>
                <a:gd name="T70" fmla="*/ 69 w 85"/>
                <a:gd name="T71" fmla="*/ 89 h 140"/>
                <a:gd name="T72" fmla="*/ 69 w 85"/>
                <a:gd name="T73" fmla="*/ 82 h 140"/>
                <a:gd name="T74" fmla="*/ 73 w 85"/>
                <a:gd name="T75" fmla="*/ 76 h 140"/>
                <a:gd name="T76" fmla="*/ 76 w 85"/>
                <a:gd name="T77" fmla="*/ 71 h 140"/>
                <a:gd name="T78" fmla="*/ 83 w 85"/>
                <a:gd name="T79" fmla="*/ 66 h 140"/>
                <a:gd name="T80" fmla="*/ 84 w 85"/>
                <a:gd name="T81" fmla="*/ 57 h 140"/>
                <a:gd name="T82" fmla="*/ 84 w 85"/>
                <a:gd name="T83" fmla="*/ 3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5" h="140">
                  <a:moveTo>
                    <a:pt x="84" y="34"/>
                  </a:moveTo>
                  <a:cubicBezTo>
                    <a:pt x="20" y="0"/>
                    <a:pt x="20" y="0"/>
                    <a:pt x="20" y="0"/>
                  </a:cubicBezTo>
                  <a:cubicBezTo>
                    <a:pt x="12" y="4"/>
                    <a:pt x="12" y="4"/>
                    <a:pt x="12" y="4"/>
                  </a:cubicBezTo>
                  <a:cubicBezTo>
                    <a:pt x="13" y="8"/>
                    <a:pt x="13" y="13"/>
                    <a:pt x="13" y="15"/>
                  </a:cubicBezTo>
                  <a:cubicBezTo>
                    <a:pt x="13" y="17"/>
                    <a:pt x="17" y="19"/>
                    <a:pt x="16" y="22"/>
                  </a:cubicBezTo>
                  <a:cubicBezTo>
                    <a:pt x="16" y="26"/>
                    <a:pt x="19" y="25"/>
                    <a:pt x="18" y="29"/>
                  </a:cubicBezTo>
                  <a:cubicBezTo>
                    <a:pt x="17" y="32"/>
                    <a:pt x="16" y="35"/>
                    <a:pt x="16" y="38"/>
                  </a:cubicBezTo>
                  <a:cubicBezTo>
                    <a:pt x="16" y="40"/>
                    <a:pt x="16" y="58"/>
                    <a:pt x="15" y="59"/>
                  </a:cubicBezTo>
                  <a:cubicBezTo>
                    <a:pt x="14" y="59"/>
                    <a:pt x="3" y="71"/>
                    <a:pt x="2" y="76"/>
                  </a:cubicBezTo>
                  <a:cubicBezTo>
                    <a:pt x="1" y="80"/>
                    <a:pt x="0" y="78"/>
                    <a:pt x="0" y="83"/>
                  </a:cubicBezTo>
                  <a:cubicBezTo>
                    <a:pt x="0" y="84"/>
                    <a:pt x="0" y="85"/>
                    <a:pt x="0" y="86"/>
                  </a:cubicBezTo>
                  <a:cubicBezTo>
                    <a:pt x="1" y="86"/>
                    <a:pt x="1" y="87"/>
                    <a:pt x="2" y="87"/>
                  </a:cubicBezTo>
                  <a:cubicBezTo>
                    <a:pt x="3" y="89"/>
                    <a:pt x="3" y="91"/>
                    <a:pt x="6" y="91"/>
                  </a:cubicBezTo>
                  <a:cubicBezTo>
                    <a:pt x="8" y="91"/>
                    <a:pt x="11" y="97"/>
                    <a:pt x="11" y="99"/>
                  </a:cubicBezTo>
                  <a:cubicBezTo>
                    <a:pt x="11" y="101"/>
                    <a:pt x="12" y="102"/>
                    <a:pt x="12" y="106"/>
                  </a:cubicBezTo>
                  <a:cubicBezTo>
                    <a:pt x="12" y="110"/>
                    <a:pt x="14" y="116"/>
                    <a:pt x="15" y="117"/>
                  </a:cubicBezTo>
                  <a:cubicBezTo>
                    <a:pt x="17" y="118"/>
                    <a:pt x="15" y="118"/>
                    <a:pt x="12" y="118"/>
                  </a:cubicBezTo>
                  <a:cubicBezTo>
                    <a:pt x="9" y="118"/>
                    <a:pt x="5" y="118"/>
                    <a:pt x="5" y="119"/>
                  </a:cubicBezTo>
                  <a:cubicBezTo>
                    <a:pt x="5" y="120"/>
                    <a:pt x="4" y="122"/>
                    <a:pt x="7" y="125"/>
                  </a:cubicBezTo>
                  <a:cubicBezTo>
                    <a:pt x="10" y="128"/>
                    <a:pt x="13" y="129"/>
                    <a:pt x="14" y="132"/>
                  </a:cubicBezTo>
                  <a:cubicBezTo>
                    <a:pt x="15" y="135"/>
                    <a:pt x="16" y="138"/>
                    <a:pt x="17" y="139"/>
                  </a:cubicBezTo>
                  <a:cubicBezTo>
                    <a:pt x="18" y="140"/>
                    <a:pt x="20" y="140"/>
                    <a:pt x="22" y="137"/>
                  </a:cubicBezTo>
                  <a:cubicBezTo>
                    <a:pt x="23" y="135"/>
                    <a:pt x="25" y="139"/>
                    <a:pt x="27" y="137"/>
                  </a:cubicBezTo>
                  <a:cubicBezTo>
                    <a:pt x="29" y="135"/>
                    <a:pt x="35" y="135"/>
                    <a:pt x="36" y="134"/>
                  </a:cubicBezTo>
                  <a:cubicBezTo>
                    <a:pt x="38" y="134"/>
                    <a:pt x="42" y="132"/>
                    <a:pt x="44" y="130"/>
                  </a:cubicBezTo>
                  <a:cubicBezTo>
                    <a:pt x="45" y="129"/>
                    <a:pt x="42" y="127"/>
                    <a:pt x="44" y="126"/>
                  </a:cubicBezTo>
                  <a:cubicBezTo>
                    <a:pt x="47" y="125"/>
                    <a:pt x="54" y="127"/>
                    <a:pt x="56" y="123"/>
                  </a:cubicBezTo>
                  <a:cubicBezTo>
                    <a:pt x="59" y="120"/>
                    <a:pt x="63" y="116"/>
                    <a:pt x="65" y="115"/>
                  </a:cubicBezTo>
                  <a:cubicBezTo>
                    <a:pt x="66" y="114"/>
                    <a:pt x="65" y="113"/>
                    <a:pt x="66" y="111"/>
                  </a:cubicBezTo>
                  <a:cubicBezTo>
                    <a:pt x="68" y="109"/>
                    <a:pt x="71" y="107"/>
                    <a:pt x="73" y="108"/>
                  </a:cubicBezTo>
                  <a:cubicBezTo>
                    <a:pt x="74" y="109"/>
                    <a:pt x="74" y="109"/>
                    <a:pt x="75" y="109"/>
                  </a:cubicBezTo>
                  <a:cubicBezTo>
                    <a:pt x="75" y="108"/>
                    <a:pt x="74" y="108"/>
                    <a:pt x="74" y="108"/>
                  </a:cubicBezTo>
                  <a:cubicBezTo>
                    <a:pt x="75" y="105"/>
                    <a:pt x="75" y="105"/>
                    <a:pt x="75" y="105"/>
                  </a:cubicBezTo>
                  <a:cubicBezTo>
                    <a:pt x="75" y="105"/>
                    <a:pt x="71" y="103"/>
                    <a:pt x="71" y="99"/>
                  </a:cubicBezTo>
                  <a:cubicBezTo>
                    <a:pt x="71" y="96"/>
                    <a:pt x="72" y="93"/>
                    <a:pt x="70" y="93"/>
                  </a:cubicBezTo>
                  <a:cubicBezTo>
                    <a:pt x="67" y="93"/>
                    <a:pt x="67" y="91"/>
                    <a:pt x="69" y="89"/>
                  </a:cubicBezTo>
                  <a:cubicBezTo>
                    <a:pt x="71" y="86"/>
                    <a:pt x="66" y="82"/>
                    <a:pt x="69" y="82"/>
                  </a:cubicBezTo>
                  <a:cubicBezTo>
                    <a:pt x="73" y="82"/>
                    <a:pt x="70" y="77"/>
                    <a:pt x="73" y="76"/>
                  </a:cubicBezTo>
                  <a:cubicBezTo>
                    <a:pt x="75" y="76"/>
                    <a:pt x="76" y="74"/>
                    <a:pt x="76" y="71"/>
                  </a:cubicBezTo>
                  <a:cubicBezTo>
                    <a:pt x="76" y="68"/>
                    <a:pt x="82" y="67"/>
                    <a:pt x="83" y="66"/>
                  </a:cubicBezTo>
                  <a:cubicBezTo>
                    <a:pt x="85" y="66"/>
                    <a:pt x="84" y="57"/>
                    <a:pt x="84" y="57"/>
                  </a:cubicBezTo>
                  <a:lnTo>
                    <a:pt x="84" y="34"/>
                  </a:ln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39" name="Freeform 38"/>
            <p:cNvSpPr>
              <a:spLocks/>
            </p:cNvSpPr>
            <p:nvPr/>
          </p:nvSpPr>
          <p:spPr bwMode="auto">
            <a:xfrm>
              <a:off x="6496968" y="3202067"/>
              <a:ext cx="337334" cy="334268"/>
            </a:xfrm>
            <a:custGeom>
              <a:avLst/>
              <a:gdLst>
                <a:gd name="T0" fmla="*/ 87 w 93"/>
                <a:gd name="T1" fmla="*/ 20 h 92"/>
                <a:gd name="T2" fmla="*/ 81 w 93"/>
                <a:gd name="T3" fmla="*/ 5 h 92"/>
                <a:gd name="T4" fmla="*/ 80 w 93"/>
                <a:gd name="T5" fmla="*/ 7 h 92"/>
                <a:gd name="T6" fmla="*/ 71 w 93"/>
                <a:gd name="T7" fmla="*/ 6 h 92"/>
                <a:gd name="T8" fmla="*/ 60 w 93"/>
                <a:gd name="T9" fmla="*/ 4 h 92"/>
                <a:gd name="T10" fmla="*/ 42 w 93"/>
                <a:gd name="T11" fmla="*/ 7 h 92"/>
                <a:gd name="T12" fmla="*/ 33 w 93"/>
                <a:gd name="T13" fmla="*/ 8 h 92"/>
                <a:gd name="T14" fmla="*/ 18 w 93"/>
                <a:gd name="T15" fmla="*/ 3 h 92"/>
                <a:gd name="T16" fmla="*/ 5 w 93"/>
                <a:gd name="T17" fmla="*/ 0 h 92"/>
                <a:gd name="T18" fmla="*/ 4 w 93"/>
                <a:gd name="T19" fmla="*/ 2 h 92"/>
                <a:gd name="T20" fmla="*/ 3 w 93"/>
                <a:gd name="T21" fmla="*/ 13 h 92"/>
                <a:gd name="T22" fmla="*/ 3 w 93"/>
                <a:gd name="T23" fmla="*/ 25 h 92"/>
                <a:gd name="T24" fmla="*/ 3 w 93"/>
                <a:gd name="T25" fmla="*/ 90 h 92"/>
                <a:gd name="T26" fmla="*/ 54 w 93"/>
                <a:gd name="T27" fmla="*/ 90 h 92"/>
                <a:gd name="T28" fmla="*/ 57 w 93"/>
                <a:gd name="T29" fmla="*/ 88 h 92"/>
                <a:gd name="T30" fmla="*/ 61 w 93"/>
                <a:gd name="T31" fmla="*/ 90 h 92"/>
                <a:gd name="T32" fmla="*/ 72 w 93"/>
                <a:gd name="T33" fmla="*/ 90 h 92"/>
                <a:gd name="T34" fmla="*/ 77 w 93"/>
                <a:gd name="T35" fmla="*/ 92 h 92"/>
                <a:gd name="T36" fmla="*/ 82 w 93"/>
                <a:gd name="T37" fmla="*/ 88 h 92"/>
                <a:gd name="T38" fmla="*/ 87 w 93"/>
                <a:gd name="T39" fmla="*/ 82 h 92"/>
                <a:gd name="T40" fmla="*/ 92 w 93"/>
                <a:gd name="T41" fmla="*/ 79 h 92"/>
                <a:gd name="T42" fmla="*/ 92 w 93"/>
                <a:gd name="T43" fmla="*/ 79 h 92"/>
                <a:gd name="T44" fmla="*/ 92 w 93"/>
                <a:gd name="T45" fmla="*/ 76 h 92"/>
                <a:gd name="T46" fmla="*/ 88 w 93"/>
                <a:gd name="T47" fmla="*/ 66 h 92"/>
                <a:gd name="T48" fmla="*/ 79 w 93"/>
                <a:gd name="T49" fmla="*/ 49 h 92"/>
                <a:gd name="T50" fmla="*/ 75 w 93"/>
                <a:gd name="T51" fmla="*/ 40 h 92"/>
                <a:gd name="T52" fmla="*/ 69 w 93"/>
                <a:gd name="T53" fmla="*/ 31 h 92"/>
                <a:gd name="T54" fmla="*/ 66 w 93"/>
                <a:gd name="T55" fmla="*/ 16 h 92"/>
                <a:gd name="T56" fmla="*/ 71 w 93"/>
                <a:gd name="T57" fmla="*/ 26 h 92"/>
                <a:gd name="T58" fmla="*/ 80 w 93"/>
                <a:gd name="T59" fmla="*/ 38 h 92"/>
                <a:gd name="T60" fmla="*/ 85 w 93"/>
                <a:gd name="T61" fmla="*/ 26 h 92"/>
                <a:gd name="T62" fmla="*/ 85 w 93"/>
                <a:gd name="T63" fmla="*/ 26 h 92"/>
                <a:gd name="T64" fmla="*/ 85 w 93"/>
                <a:gd name="T65" fmla="*/ 24 h 92"/>
                <a:gd name="T66" fmla="*/ 87 w 93"/>
                <a:gd name="T67"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3" h="92">
                  <a:moveTo>
                    <a:pt x="87" y="20"/>
                  </a:moveTo>
                  <a:cubicBezTo>
                    <a:pt x="81" y="5"/>
                    <a:pt x="81" y="5"/>
                    <a:pt x="81" y="5"/>
                  </a:cubicBezTo>
                  <a:cubicBezTo>
                    <a:pt x="80" y="6"/>
                    <a:pt x="80" y="7"/>
                    <a:pt x="80" y="7"/>
                  </a:cubicBezTo>
                  <a:cubicBezTo>
                    <a:pt x="79" y="8"/>
                    <a:pt x="74" y="5"/>
                    <a:pt x="71" y="6"/>
                  </a:cubicBezTo>
                  <a:cubicBezTo>
                    <a:pt x="67" y="7"/>
                    <a:pt x="64" y="6"/>
                    <a:pt x="60" y="4"/>
                  </a:cubicBezTo>
                  <a:cubicBezTo>
                    <a:pt x="56" y="2"/>
                    <a:pt x="44" y="5"/>
                    <a:pt x="42" y="7"/>
                  </a:cubicBezTo>
                  <a:cubicBezTo>
                    <a:pt x="41" y="9"/>
                    <a:pt x="37" y="9"/>
                    <a:pt x="33" y="8"/>
                  </a:cubicBezTo>
                  <a:cubicBezTo>
                    <a:pt x="29" y="6"/>
                    <a:pt x="24" y="4"/>
                    <a:pt x="18" y="3"/>
                  </a:cubicBezTo>
                  <a:cubicBezTo>
                    <a:pt x="11" y="3"/>
                    <a:pt x="6" y="2"/>
                    <a:pt x="5" y="0"/>
                  </a:cubicBezTo>
                  <a:cubicBezTo>
                    <a:pt x="5" y="1"/>
                    <a:pt x="4" y="2"/>
                    <a:pt x="4" y="2"/>
                  </a:cubicBezTo>
                  <a:cubicBezTo>
                    <a:pt x="2" y="8"/>
                    <a:pt x="6" y="10"/>
                    <a:pt x="3" y="13"/>
                  </a:cubicBezTo>
                  <a:cubicBezTo>
                    <a:pt x="0" y="16"/>
                    <a:pt x="3" y="20"/>
                    <a:pt x="3" y="25"/>
                  </a:cubicBezTo>
                  <a:cubicBezTo>
                    <a:pt x="3" y="29"/>
                    <a:pt x="3" y="67"/>
                    <a:pt x="3" y="90"/>
                  </a:cubicBezTo>
                  <a:cubicBezTo>
                    <a:pt x="54" y="90"/>
                    <a:pt x="54" y="90"/>
                    <a:pt x="54" y="90"/>
                  </a:cubicBezTo>
                  <a:cubicBezTo>
                    <a:pt x="54" y="90"/>
                    <a:pt x="56" y="89"/>
                    <a:pt x="57" y="88"/>
                  </a:cubicBezTo>
                  <a:cubicBezTo>
                    <a:pt x="59" y="87"/>
                    <a:pt x="61" y="90"/>
                    <a:pt x="61" y="90"/>
                  </a:cubicBezTo>
                  <a:cubicBezTo>
                    <a:pt x="72" y="90"/>
                    <a:pt x="72" y="90"/>
                    <a:pt x="72" y="90"/>
                  </a:cubicBezTo>
                  <a:cubicBezTo>
                    <a:pt x="72" y="90"/>
                    <a:pt x="74" y="92"/>
                    <a:pt x="77" y="92"/>
                  </a:cubicBezTo>
                  <a:cubicBezTo>
                    <a:pt x="79" y="92"/>
                    <a:pt x="78" y="88"/>
                    <a:pt x="82" y="88"/>
                  </a:cubicBezTo>
                  <a:cubicBezTo>
                    <a:pt x="86" y="88"/>
                    <a:pt x="85" y="82"/>
                    <a:pt x="87" y="82"/>
                  </a:cubicBezTo>
                  <a:cubicBezTo>
                    <a:pt x="90" y="82"/>
                    <a:pt x="89" y="83"/>
                    <a:pt x="92" y="79"/>
                  </a:cubicBezTo>
                  <a:cubicBezTo>
                    <a:pt x="92" y="79"/>
                    <a:pt x="92" y="79"/>
                    <a:pt x="92" y="79"/>
                  </a:cubicBezTo>
                  <a:cubicBezTo>
                    <a:pt x="92" y="78"/>
                    <a:pt x="92" y="77"/>
                    <a:pt x="92" y="76"/>
                  </a:cubicBezTo>
                  <a:cubicBezTo>
                    <a:pt x="93" y="72"/>
                    <a:pt x="90" y="72"/>
                    <a:pt x="88" y="66"/>
                  </a:cubicBezTo>
                  <a:cubicBezTo>
                    <a:pt x="86" y="61"/>
                    <a:pt x="79" y="52"/>
                    <a:pt x="79" y="49"/>
                  </a:cubicBezTo>
                  <a:cubicBezTo>
                    <a:pt x="79" y="46"/>
                    <a:pt x="75" y="44"/>
                    <a:pt x="75" y="40"/>
                  </a:cubicBezTo>
                  <a:cubicBezTo>
                    <a:pt x="75" y="37"/>
                    <a:pt x="73" y="37"/>
                    <a:pt x="69" y="31"/>
                  </a:cubicBezTo>
                  <a:cubicBezTo>
                    <a:pt x="66" y="26"/>
                    <a:pt x="64" y="16"/>
                    <a:pt x="66" y="16"/>
                  </a:cubicBezTo>
                  <a:cubicBezTo>
                    <a:pt x="67" y="15"/>
                    <a:pt x="70" y="24"/>
                    <a:pt x="71" y="26"/>
                  </a:cubicBezTo>
                  <a:cubicBezTo>
                    <a:pt x="72" y="29"/>
                    <a:pt x="77" y="38"/>
                    <a:pt x="80" y="38"/>
                  </a:cubicBezTo>
                  <a:cubicBezTo>
                    <a:pt x="83" y="38"/>
                    <a:pt x="84" y="25"/>
                    <a:pt x="85" y="26"/>
                  </a:cubicBezTo>
                  <a:cubicBezTo>
                    <a:pt x="85" y="26"/>
                    <a:pt x="85" y="26"/>
                    <a:pt x="85" y="26"/>
                  </a:cubicBezTo>
                  <a:cubicBezTo>
                    <a:pt x="85" y="24"/>
                    <a:pt x="85" y="24"/>
                    <a:pt x="85" y="24"/>
                  </a:cubicBezTo>
                  <a:lnTo>
                    <a:pt x="87" y="20"/>
                  </a:ln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40" name="Freeform 39"/>
            <p:cNvSpPr>
              <a:spLocks/>
            </p:cNvSpPr>
            <p:nvPr/>
          </p:nvSpPr>
          <p:spPr bwMode="auto">
            <a:xfrm>
              <a:off x="6029300" y="4149668"/>
              <a:ext cx="173268" cy="193200"/>
            </a:xfrm>
            <a:custGeom>
              <a:avLst/>
              <a:gdLst>
                <a:gd name="T0" fmla="*/ 24 w 48"/>
                <a:gd name="T1" fmla="*/ 50 h 53"/>
                <a:gd name="T2" fmla="*/ 25 w 48"/>
                <a:gd name="T3" fmla="*/ 44 h 53"/>
                <a:gd name="T4" fmla="*/ 30 w 48"/>
                <a:gd name="T5" fmla="*/ 40 h 53"/>
                <a:gd name="T6" fmla="*/ 34 w 48"/>
                <a:gd name="T7" fmla="*/ 35 h 53"/>
                <a:gd name="T8" fmla="*/ 39 w 48"/>
                <a:gd name="T9" fmla="*/ 41 h 53"/>
                <a:gd name="T10" fmla="*/ 45 w 48"/>
                <a:gd name="T11" fmla="*/ 42 h 53"/>
                <a:gd name="T12" fmla="*/ 48 w 48"/>
                <a:gd name="T13" fmla="*/ 32 h 53"/>
                <a:gd name="T14" fmla="*/ 46 w 48"/>
                <a:gd name="T15" fmla="*/ 23 h 53"/>
                <a:gd name="T16" fmla="*/ 44 w 48"/>
                <a:gd name="T17" fmla="*/ 16 h 53"/>
                <a:gd name="T18" fmla="*/ 45 w 48"/>
                <a:gd name="T19" fmla="*/ 9 h 53"/>
                <a:gd name="T20" fmla="*/ 37 w 48"/>
                <a:gd name="T21" fmla="*/ 9 h 53"/>
                <a:gd name="T22" fmla="*/ 38 w 48"/>
                <a:gd name="T23" fmla="*/ 1 h 53"/>
                <a:gd name="T24" fmla="*/ 25 w 48"/>
                <a:gd name="T25" fmla="*/ 0 h 53"/>
                <a:gd name="T26" fmla="*/ 24 w 48"/>
                <a:gd name="T27" fmla="*/ 1 h 53"/>
                <a:gd name="T28" fmla="*/ 23 w 48"/>
                <a:gd name="T29" fmla="*/ 11 h 53"/>
                <a:gd name="T30" fmla="*/ 12 w 48"/>
                <a:gd name="T31" fmla="*/ 12 h 53"/>
                <a:gd name="T32" fmla="*/ 8 w 48"/>
                <a:gd name="T33" fmla="*/ 12 h 53"/>
                <a:gd name="T34" fmla="*/ 6 w 48"/>
                <a:gd name="T35" fmla="*/ 14 h 53"/>
                <a:gd name="T36" fmla="*/ 10 w 48"/>
                <a:gd name="T37" fmla="*/ 18 h 53"/>
                <a:gd name="T38" fmla="*/ 5 w 48"/>
                <a:gd name="T39" fmla="*/ 22 h 53"/>
                <a:gd name="T40" fmla="*/ 2 w 48"/>
                <a:gd name="T41" fmla="*/ 27 h 53"/>
                <a:gd name="T42" fmla="*/ 6 w 48"/>
                <a:gd name="T43" fmla="*/ 35 h 53"/>
                <a:gd name="T44" fmla="*/ 12 w 48"/>
                <a:gd name="T45" fmla="*/ 42 h 53"/>
                <a:gd name="T46" fmla="*/ 20 w 48"/>
                <a:gd name="T47" fmla="*/ 53 h 53"/>
                <a:gd name="T48" fmla="*/ 24 w 48"/>
                <a:gd name="T49" fmla="*/ 5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53">
                  <a:moveTo>
                    <a:pt x="24" y="50"/>
                  </a:moveTo>
                  <a:cubicBezTo>
                    <a:pt x="28" y="50"/>
                    <a:pt x="27" y="48"/>
                    <a:pt x="25" y="44"/>
                  </a:cubicBezTo>
                  <a:cubicBezTo>
                    <a:pt x="24" y="39"/>
                    <a:pt x="28" y="40"/>
                    <a:pt x="30" y="40"/>
                  </a:cubicBezTo>
                  <a:cubicBezTo>
                    <a:pt x="33" y="40"/>
                    <a:pt x="32" y="35"/>
                    <a:pt x="34" y="35"/>
                  </a:cubicBezTo>
                  <a:cubicBezTo>
                    <a:pt x="36" y="35"/>
                    <a:pt x="37" y="41"/>
                    <a:pt x="39" y="41"/>
                  </a:cubicBezTo>
                  <a:cubicBezTo>
                    <a:pt x="41" y="40"/>
                    <a:pt x="42" y="42"/>
                    <a:pt x="45" y="42"/>
                  </a:cubicBezTo>
                  <a:cubicBezTo>
                    <a:pt x="48" y="41"/>
                    <a:pt x="48" y="36"/>
                    <a:pt x="48" y="32"/>
                  </a:cubicBezTo>
                  <a:cubicBezTo>
                    <a:pt x="48" y="27"/>
                    <a:pt x="48" y="24"/>
                    <a:pt x="46" y="23"/>
                  </a:cubicBezTo>
                  <a:cubicBezTo>
                    <a:pt x="43" y="21"/>
                    <a:pt x="41" y="18"/>
                    <a:pt x="44" y="16"/>
                  </a:cubicBezTo>
                  <a:cubicBezTo>
                    <a:pt x="47" y="14"/>
                    <a:pt x="48" y="11"/>
                    <a:pt x="45" y="9"/>
                  </a:cubicBezTo>
                  <a:cubicBezTo>
                    <a:pt x="42" y="7"/>
                    <a:pt x="37" y="11"/>
                    <a:pt x="37" y="9"/>
                  </a:cubicBezTo>
                  <a:cubicBezTo>
                    <a:pt x="37" y="8"/>
                    <a:pt x="37" y="4"/>
                    <a:pt x="38" y="1"/>
                  </a:cubicBezTo>
                  <a:cubicBezTo>
                    <a:pt x="32" y="0"/>
                    <a:pt x="25" y="0"/>
                    <a:pt x="25" y="0"/>
                  </a:cubicBezTo>
                  <a:cubicBezTo>
                    <a:pt x="24" y="1"/>
                    <a:pt x="24" y="1"/>
                    <a:pt x="24" y="1"/>
                  </a:cubicBezTo>
                  <a:cubicBezTo>
                    <a:pt x="24" y="7"/>
                    <a:pt x="23" y="11"/>
                    <a:pt x="23" y="11"/>
                  </a:cubicBezTo>
                  <a:cubicBezTo>
                    <a:pt x="23" y="11"/>
                    <a:pt x="14" y="12"/>
                    <a:pt x="12" y="12"/>
                  </a:cubicBezTo>
                  <a:cubicBezTo>
                    <a:pt x="11" y="12"/>
                    <a:pt x="10" y="12"/>
                    <a:pt x="8" y="12"/>
                  </a:cubicBezTo>
                  <a:cubicBezTo>
                    <a:pt x="7" y="13"/>
                    <a:pt x="7" y="14"/>
                    <a:pt x="6" y="14"/>
                  </a:cubicBezTo>
                  <a:cubicBezTo>
                    <a:pt x="5" y="15"/>
                    <a:pt x="9" y="17"/>
                    <a:pt x="10" y="18"/>
                  </a:cubicBezTo>
                  <a:cubicBezTo>
                    <a:pt x="10" y="20"/>
                    <a:pt x="5" y="20"/>
                    <a:pt x="5" y="22"/>
                  </a:cubicBezTo>
                  <a:cubicBezTo>
                    <a:pt x="5" y="24"/>
                    <a:pt x="3" y="26"/>
                    <a:pt x="2" y="27"/>
                  </a:cubicBezTo>
                  <a:cubicBezTo>
                    <a:pt x="0" y="28"/>
                    <a:pt x="6" y="33"/>
                    <a:pt x="6" y="35"/>
                  </a:cubicBezTo>
                  <a:cubicBezTo>
                    <a:pt x="6" y="36"/>
                    <a:pt x="7" y="38"/>
                    <a:pt x="12" y="42"/>
                  </a:cubicBezTo>
                  <a:cubicBezTo>
                    <a:pt x="16" y="47"/>
                    <a:pt x="14" y="48"/>
                    <a:pt x="20" y="53"/>
                  </a:cubicBezTo>
                  <a:cubicBezTo>
                    <a:pt x="21" y="52"/>
                    <a:pt x="22" y="50"/>
                    <a:pt x="24" y="50"/>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41" name="Freeform 40"/>
            <p:cNvSpPr>
              <a:spLocks/>
            </p:cNvSpPr>
            <p:nvPr/>
          </p:nvSpPr>
          <p:spPr bwMode="auto">
            <a:xfrm>
              <a:off x="6047700" y="4154268"/>
              <a:ext cx="69000" cy="39866"/>
            </a:xfrm>
            <a:custGeom>
              <a:avLst/>
              <a:gdLst>
                <a:gd name="T0" fmla="*/ 18 w 19"/>
                <a:gd name="T1" fmla="*/ 10 h 11"/>
                <a:gd name="T2" fmla="*/ 19 w 19"/>
                <a:gd name="T3" fmla="*/ 0 h 11"/>
                <a:gd name="T4" fmla="*/ 16 w 19"/>
                <a:gd name="T5" fmla="*/ 0 h 11"/>
                <a:gd name="T6" fmla="*/ 5 w 19"/>
                <a:gd name="T7" fmla="*/ 0 h 11"/>
                <a:gd name="T8" fmla="*/ 5 w 19"/>
                <a:gd name="T9" fmla="*/ 0 h 11"/>
                <a:gd name="T10" fmla="*/ 3 w 19"/>
                <a:gd name="T11" fmla="*/ 6 h 11"/>
                <a:gd name="T12" fmla="*/ 3 w 19"/>
                <a:gd name="T13" fmla="*/ 9 h 11"/>
                <a:gd name="T14" fmla="*/ 3 w 19"/>
                <a:gd name="T15" fmla="*/ 11 h 11"/>
                <a:gd name="T16" fmla="*/ 7 w 19"/>
                <a:gd name="T17" fmla="*/ 11 h 11"/>
                <a:gd name="T18" fmla="*/ 18 w 19"/>
                <a:gd name="T1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1">
                  <a:moveTo>
                    <a:pt x="18" y="10"/>
                  </a:moveTo>
                  <a:cubicBezTo>
                    <a:pt x="18" y="10"/>
                    <a:pt x="19" y="6"/>
                    <a:pt x="19" y="0"/>
                  </a:cubicBezTo>
                  <a:cubicBezTo>
                    <a:pt x="16" y="0"/>
                    <a:pt x="16" y="0"/>
                    <a:pt x="16" y="0"/>
                  </a:cubicBezTo>
                  <a:cubicBezTo>
                    <a:pt x="5" y="0"/>
                    <a:pt x="5" y="0"/>
                    <a:pt x="5" y="0"/>
                  </a:cubicBezTo>
                  <a:cubicBezTo>
                    <a:pt x="5" y="0"/>
                    <a:pt x="5" y="0"/>
                    <a:pt x="5" y="0"/>
                  </a:cubicBezTo>
                  <a:cubicBezTo>
                    <a:pt x="6" y="2"/>
                    <a:pt x="6" y="5"/>
                    <a:pt x="3" y="6"/>
                  </a:cubicBezTo>
                  <a:cubicBezTo>
                    <a:pt x="0" y="7"/>
                    <a:pt x="0" y="9"/>
                    <a:pt x="3" y="9"/>
                  </a:cubicBezTo>
                  <a:cubicBezTo>
                    <a:pt x="4" y="9"/>
                    <a:pt x="4" y="10"/>
                    <a:pt x="3" y="11"/>
                  </a:cubicBezTo>
                  <a:cubicBezTo>
                    <a:pt x="5" y="11"/>
                    <a:pt x="6" y="11"/>
                    <a:pt x="7" y="11"/>
                  </a:cubicBezTo>
                  <a:cubicBezTo>
                    <a:pt x="9" y="11"/>
                    <a:pt x="18" y="10"/>
                    <a:pt x="18" y="10"/>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42" name="Freeform 41"/>
            <p:cNvSpPr>
              <a:spLocks/>
            </p:cNvSpPr>
            <p:nvPr/>
          </p:nvSpPr>
          <p:spPr bwMode="auto">
            <a:xfrm>
              <a:off x="6101366" y="4106735"/>
              <a:ext cx="217734" cy="268334"/>
            </a:xfrm>
            <a:custGeom>
              <a:avLst/>
              <a:gdLst>
                <a:gd name="T0" fmla="*/ 16 w 60"/>
                <a:gd name="T1" fmla="*/ 70 h 74"/>
                <a:gd name="T2" fmla="*/ 22 w 60"/>
                <a:gd name="T3" fmla="*/ 71 h 74"/>
                <a:gd name="T4" fmla="*/ 29 w 60"/>
                <a:gd name="T5" fmla="*/ 71 h 74"/>
                <a:gd name="T6" fmla="*/ 32 w 60"/>
                <a:gd name="T7" fmla="*/ 71 h 74"/>
                <a:gd name="T8" fmla="*/ 38 w 60"/>
                <a:gd name="T9" fmla="*/ 66 h 74"/>
                <a:gd name="T10" fmla="*/ 41 w 60"/>
                <a:gd name="T11" fmla="*/ 60 h 74"/>
                <a:gd name="T12" fmla="*/ 41 w 60"/>
                <a:gd name="T13" fmla="*/ 46 h 74"/>
                <a:gd name="T14" fmla="*/ 48 w 60"/>
                <a:gd name="T15" fmla="*/ 36 h 74"/>
                <a:gd name="T16" fmla="*/ 55 w 60"/>
                <a:gd name="T17" fmla="*/ 19 h 74"/>
                <a:gd name="T18" fmla="*/ 58 w 60"/>
                <a:gd name="T19" fmla="*/ 10 h 74"/>
                <a:gd name="T20" fmla="*/ 59 w 60"/>
                <a:gd name="T21" fmla="*/ 1 h 74"/>
                <a:gd name="T22" fmla="*/ 59 w 60"/>
                <a:gd name="T23" fmla="*/ 1 h 74"/>
                <a:gd name="T24" fmla="*/ 52 w 60"/>
                <a:gd name="T25" fmla="*/ 0 h 74"/>
                <a:gd name="T26" fmla="*/ 48 w 60"/>
                <a:gd name="T27" fmla="*/ 1 h 74"/>
                <a:gd name="T28" fmla="*/ 44 w 60"/>
                <a:gd name="T29" fmla="*/ 2 h 74"/>
                <a:gd name="T30" fmla="*/ 42 w 60"/>
                <a:gd name="T31" fmla="*/ 8 h 74"/>
                <a:gd name="T32" fmla="*/ 39 w 60"/>
                <a:gd name="T33" fmla="*/ 17 h 74"/>
                <a:gd name="T34" fmla="*/ 27 w 60"/>
                <a:gd name="T35" fmla="*/ 13 h 74"/>
                <a:gd name="T36" fmla="*/ 18 w 60"/>
                <a:gd name="T37" fmla="*/ 13 h 74"/>
                <a:gd name="T38" fmla="*/ 17 w 60"/>
                <a:gd name="T39" fmla="*/ 21 h 74"/>
                <a:gd name="T40" fmla="*/ 25 w 60"/>
                <a:gd name="T41" fmla="*/ 21 h 74"/>
                <a:gd name="T42" fmla="*/ 24 w 60"/>
                <a:gd name="T43" fmla="*/ 28 h 74"/>
                <a:gd name="T44" fmla="*/ 26 w 60"/>
                <a:gd name="T45" fmla="*/ 35 h 74"/>
                <a:gd name="T46" fmla="*/ 28 w 60"/>
                <a:gd name="T47" fmla="*/ 44 h 74"/>
                <a:gd name="T48" fmla="*/ 25 w 60"/>
                <a:gd name="T49" fmla="*/ 54 h 74"/>
                <a:gd name="T50" fmla="*/ 19 w 60"/>
                <a:gd name="T51" fmla="*/ 53 h 74"/>
                <a:gd name="T52" fmla="*/ 14 w 60"/>
                <a:gd name="T53" fmla="*/ 47 h 74"/>
                <a:gd name="T54" fmla="*/ 10 w 60"/>
                <a:gd name="T55" fmla="*/ 52 h 74"/>
                <a:gd name="T56" fmla="*/ 5 w 60"/>
                <a:gd name="T57" fmla="*/ 56 h 74"/>
                <a:gd name="T58" fmla="*/ 4 w 60"/>
                <a:gd name="T59" fmla="*/ 62 h 74"/>
                <a:gd name="T60" fmla="*/ 0 w 60"/>
                <a:gd name="T61" fmla="*/ 65 h 74"/>
                <a:gd name="T62" fmla="*/ 1 w 60"/>
                <a:gd name="T63" fmla="*/ 66 h 74"/>
                <a:gd name="T64" fmla="*/ 8 w 60"/>
                <a:gd name="T65" fmla="*/ 74 h 74"/>
                <a:gd name="T66" fmla="*/ 16 w 60"/>
                <a:gd name="T67" fmla="*/ 7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 h="74">
                  <a:moveTo>
                    <a:pt x="16" y="70"/>
                  </a:moveTo>
                  <a:cubicBezTo>
                    <a:pt x="18" y="71"/>
                    <a:pt x="19" y="73"/>
                    <a:pt x="22" y="71"/>
                  </a:cubicBezTo>
                  <a:cubicBezTo>
                    <a:pt x="25" y="68"/>
                    <a:pt x="29" y="69"/>
                    <a:pt x="29" y="71"/>
                  </a:cubicBezTo>
                  <a:cubicBezTo>
                    <a:pt x="29" y="74"/>
                    <a:pt x="30" y="73"/>
                    <a:pt x="32" y="71"/>
                  </a:cubicBezTo>
                  <a:cubicBezTo>
                    <a:pt x="35" y="68"/>
                    <a:pt x="38" y="71"/>
                    <a:pt x="38" y="66"/>
                  </a:cubicBezTo>
                  <a:cubicBezTo>
                    <a:pt x="38" y="61"/>
                    <a:pt x="41" y="66"/>
                    <a:pt x="41" y="60"/>
                  </a:cubicBezTo>
                  <a:cubicBezTo>
                    <a:pt x="41" y="54"/>
                    <a:pt x="41" y="48"/>
                    <a:pt x="41" y="46"/>
                  </a:cubicBezTo>
                  <a:cubicBezTo>
                    <a:pt x="41" y="43"/>
                    <a:pt x="48" y="41"/>
                    <a:pt x="48" y="36"/>
                  </a:cubicBezTo>
                  <a:cubicBezTo>
                    <a:pt x="48" y="32"/>
                    <a:pt x="55" y="24"/>
                    <a:pt x="55" y="19"/>
                  </a:cubicBezTo>
                  <a:cubicBezTo>
                    <a:pt x="55" y="13"/>
                    <a:pt x="56" y="12"/>
                    <a:pt x="58" y="10"/>
                  </a:cubicBezTo>
                  <a:cubicBezTo>
                    <a:pt x="59" y="8"/>
                    <a:pt x="60" y="4"/>
                    <a:pt x="59" y="1"/>
                  </a:cubicBezTo>
                  <a:cubicBezTo>
                    <a:pt x="59" y="1"/>
                    <a:pt x="59" y="1"/>
                    <a:pt x="59" y="1"/>
                  </a:cubicBezTo>
                  <a:cubicBezTo>
                    <a:pt x="52" y="0"/>
                    <a:pt x="52" y="0"/>
                    <a:pt x="52" y="0"/>
                  </a:cubicBezTo>
                  <a:cubicBezTo>
                    <a:pt x="48" y="1"/>
                    <a:pt x="48" y="1"/>
                    <a:pt x="48" y="1"/>
                  </a:cubicBezTo>
                  <a:cubicBezTo>
                    <a:pt x="44" y="2"/>
                    <a:pt x="44" y="2"/>
                    <a:pt x="44" y="2"/>
                  </a:cubicBezTo>
                  <a:cubicBezTo>
                    <a:pt x="44" y="2"/>
                    <a:pt x="44" y="6"/>
                    <a:pt x="42" y="8"/>
                  </a:cubicBezTo>
                  <a:cubicBezTo>
                    <a:pt x="40" y="11"/>
                    <a:pt x="39" y="17"/>
                    <a:pt x="39" y="17"/>
                  </a:cubicBezTo>
                  <a:cubicBezTo>
                    <a:pt x="39" y="17"/>
                    <a:pt x="30" y="12"/>
                    <a:pt x="27" y="13"/>
                  </a:cubicBezTo>
                  <a:cubicBezTo>
                    <a:pt x="26" y="13"/>
                    <a:pt x="22" y="13"/>
                    <a:pt x="18" y="13"/>
                  </a:cubicBezTo>
                  <a:cubicBezTo>
                    <a:pt x="17" y="16"/>
                    <a:pt x="17" y="20"/>
                    <a:pt x="17" y="21"/>
                  </a:cubicBezTo>
                  <a:cubicBezTo>
                    <a:pt x="17" y="23"/>
                    <a:pt x="22" y="19"/>
                    <a:pt x="25" y="21"/>
                  </a:cubicBezTo>
                  <a:cubicBezTo>
                    <a:pt x="28" y="23"/>
                    <a:pt x="27" y="26"/>
                    <a:pt x="24" y="28"/>
                  </a:cubicBezTo>
                  <a:cubicBezTo>
                    <a:pt x="21" y="30"/>
                    <a:pt x="23" y="33"/>
                    <a:pt x="26" y="35"/>
                  </a:cubicBezTo>
                  <a:cubicBezTo>
                    <a:pt x="28" y="36"/>
                    <a:pt x="28" y="39"/>
                    <a:pt x="28" y="44"/>
                  </a:cubicBezTo>
                  <a:cubicBezTo>
                    <a:pt x="28" y="48"/>
                    <a:pt x="28" y="53"/>
                    <a:pt x="25" y="54"/>
                  </a:cubicBezTo>
                  <a:cubicBezTo>
                    <a:pt x="22" y="54"/>
                    <a:pt x="21" y="52"/>
                    <a:pt x="19" y="53"/>
                  </a:cubicBezTo>
                  <a:cubicBezTo>
                    <a:pt x="17" y="53"/>
                    <a:pt x="16" y="47"/>
                    <a:pt x="14" y="47"/>
                  </a:cubicBezTo>
                  <a:cubicBezTo>
                    <a:pt x="12" y="47"/>
                    <a:pt x="13" y="52"/>
                    <a:pt x="10" y="52"/>
                  </a:cubicBezTo>
                  <a:cubicBezTo>
                    <a:pt x="8" y="52"/>
                    <a:pt x="4" y="51"/>
                    <a:pt x="5" y="56"/>
                  </a:cubicBezTo>
                  <a:cubicBezTo>
                    <a:pt x="7" y="60"/>
                    <a:pt x="8" y="62"/>
                    <a:pt x="4" y="62"/>
                  </a:cubicBezTo>
                  <a:cubicBezTo>
                    <a:pt x="2" y="62"/>
                    <a:pt x="1" y="64"/>
                    <a:pt x="0" y="65"/>
                  </a:cubicBezTo>
                  <a:cubicBezTo>
                    <a:pt x="0" y="65"/>
                    <a:pt x="1" y="65"/>
                    <a:pt x="1" y="66"/>
                  </a:cubicBezTo>
                  <a:cubicBezTo>
                    <a:pt x="5" y="68"/>
                    <a:pt x="7" y="71"/>
                    <a:pt x="8" y="74"/>
                  </a:cubicBezTo>
                  <a:cubicBezTo>
                    <a:pt x="12" y="72"/>
                    <a:pt x="15" y="70"/>
                    <a:pt x="16" y="70"/>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43" name="Freeform 42"/>
            <p:cNvSpPr>
              <a:spLocks/>
            </p:cNvSpPr>
            <p:nvPr/>
          </p:nvSpPr>
          <p:spPr bwMode="auto">
            <a:xfrm>
              <a:off x="6414168" y="3490333"/>
              <a:ext cx="502934" cy="624068"/>
            </a:xfrm>
            <a:custGeom>
              <a:avLst/>
              <a:gdLst>
                <a:gd name="T0" fmla="*/ 105 w 139"/>
                <a:gd name="T1" fmla="*/ 9 h 172"/>
                <a:gd name="T2" fmla="*/ 95 w 139"/>
                <a:gd name="T3" fmla="*/ 11 h 172"/>
                <a:gd name="T4" fmla="*/ 80 w 139"/>
                <a:gd name="T5" fmla="*/ 9 h 172"/>
                <a:gd name="T6" fmla="*/ 26 w 139"/>
                <a:gd name="T7" fmla="*/ 11 h 172"/>
                <a:gd name="T8" fmla="*/ 18 w 139"/>
                <a:gd name="T9" fmla="*/ 29 h 172"/>
                <a:gd name="T10" fmla="*/ 17 w 139"/>
                <a:gd name="T11" fmla="*/ 65 h 172"/>
                <a:gd name="T12" fmla="*/ 7 w 139"/>
                <a:gd name="T13" fmla="*/ 75 h 172"/>
                <a:gd name="T14" fmla="*/ 3 w 139"/>
                <a:gd name="T15" fmla="*/ 88 h 172"/>
                <a:gd name="T16" fmla="*/ 5 w 139"/>
                <a:gd name="T17" fmla="*/ 98 h 172"/>
                <a:gd name="T18" fmla="*/ 8 w 139"/>
                <a:gd name="T19" fmla="*/ 107 h 172"/>
                <a:gd name="T20" fmla="*/ 15 w 139"/>
                <a:gd name="T21" fmla="*/ 123 h 172"/>
                <a:gd name="T22" fmla="*/ 18 w 139"/>
                <a:gd name="T23" fmla="*/ 127 h 172"/>
                <a:gd name="T24" fmla="*/ 26 w 139"/>
                <a:gd name="T25" fmla="*/ 132 h 172"/>
                <a:gd name="T26" fmla="*/ 34 w 139"/>
                <a:gd name="T27" fmla="*/ 142 h 172"/>
                <a:gd name="T28" fmla="*/ 43 w 139"/>
                <a:gd name="T29" fmla="*/ 152 h 172"/>
                <a:gd name="T30" fmla="*/ 47 w 139"/>
                <a:gd name="T31" fmla="*/ 159 h 172"/>
                <a:gd name="T32" fmla="*/ 56 w 139"/>
                <a:gd name="T33" fmla="*/ 163 h 172"/>
                <a:gd name="T34" fmla="*/ 65 w 139"/>
                <a:gd name="T35" fmla="*/ 163 h 172"/>
                <a:gd name="T36" fmla="*/ 81 w 139"/>
                <a:gd name="T37" fmla="*/ 169 h 172"/>
                <a:gd name="T38" fmla="*/ 92 w 139"/>
                <a:gd name="T39" fmla="*/ 169 h 172"/>
                <a:gd name="T40" fmla="*/ 100 w 139"/>
                <a:gd name="T41" fmla="*/ 166 h 172"/>
                <a:gd name="T42" fmla="*/ 108 w 139"/>
                <a:gd name="T43" fmla="*/ 160 h 172"/>
                <a:gd name="T44" fmla="*/ 115 w 139"/>
                <a:gd name="T45" fmla="*/ 162 h 172"/>
                <a:gd name="T46" fmla="*/ 108 w 139"/>
                <a:gd name="T47" fmla="*/ 148 h 172"/>
                <a:gd name="T48" fmla="*/ 93 w 139"/>
                <a:gd name="T49" fmla="*/ 135 h 172"/>
                <a:gd name="T50" fmla="*/ 101 w 139"/>
                <a:gd name="T51" fmla="*/ 128 h 172"/>
                <a:gd name="T52" fmla="*/ 105 w 139"/>
                <a:gd name="T53" fmla="*/ 111 h 172"/>
                <a:gd name="T54" fmla="*/ 111 w 139"/>
                <a:gd name="T55" fmla="*/ 99 h 172"/>
                <a:gd name="T56" fmla="*/ 120 w 139"/>
                <a:gd name="T57" fmla="*/ 89 h 172"/>
                <a:gd name="T58" fmla="*/ 123 w 139"/>
                <a:gd name="T59" fmla="*/ 67 h 172"/>
                <a:gd name="T60" fmla="*/ 131 w 139"/>
                <a:gd name="T61" fmla="*/ 54 h 172"/>
                <a:gd name="T62" fmla="*/ 134 w 139"/>
                <a:gd name="T63" fmla="*/ 42 h 172"/>
                <a:gd name="T64" fmla="*/ 127 w 139"/>
                <a:gd name="T65" fmla="*/ 15 h 172"/>
                <a:gd name="T66" fmla="*/ 115 w 139"/>
                <a:gd name="T67" fmla="*/ 0 h 172"/>
                <a:gd name="T68" fmla="*/ 110 w 139"/>
                <a:gd name="T69" fmla="*/ 3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9" h="172">
                  <a:moveTo>
                    <a:pt x="110" y="3"/>
                  </a:moveTo>
                  <a:cubicBezTo>
                    <a:pt x="108" y="3"/>
                    <a:pt x="109" y="9"/>
                    <a:pt x="105" y="9"/>
                  </a:cubicBezTo>
                  <a:cubicBezTo>
                    <a:pt x="101" y="9"/>
                    <a:pt x="102" y="13"/>
                    <a:pt x="100" y="13"/>
                  </a:cubicBezTo>
                  <a:cubicBezTo>
                    <a:pt x="97" y="13"/>
                    <a:pt x="95" y="11"/>
                    <a:pt x="95" y="11"/>
                  </a:cubicBezTo>
                  <a:cubicBezTo>
                    <a:pt x="84" y="11"/>
                    <a:pt x="84" y="11"/>
                    <a:pt x="84" y="11"/>
                  </a:cubicBezTo>
                  <a:cubicBezTo>
                    <a:pt x="84" y="11"/>
                    <a:pt x="82" y="8"/>
                    <a:pt x="80" y="9"/>
                  </a:cubicBezTo>
                  <a:cubicBezTo>
                    <a:pt x="79" y="10"/>
                    <a:pt x="77" y="11"/>
                    <a:pt x="77" y="11"/>
                  </a:cubicBezTo>
                  <a:cubicBezTo>
                    <a:pt x="26" y="11"/>
                    <a:pt x="26" y="11"/>
                    <a:pt x="26" y="11"/>
                  </a:cubicBezTo>
                  <a:cubicBezTo>
                    <a:pt x="26" y="22"/>
                    <a:pt x="26" y="29"/>
                    <a:pt x="26" y="29"/>
                  </a:cubicBezTo>
                  <a:cubicBezTo>
                    <a:pt x="18" y="29"/>
                    <a:pt x="18" y="29"/>
                    <a:pt x="18" y="29"/>
                  </a:cubicBezTo>
                  <a:cubicBezTo>
                    <a:pt x="18" y="56"/>
                    <a:pt x="18" y="56"/>
                    <a:pt x="18" y="56"/>
                  </a:cubicBezTo>
                  <a:cubicBezTo>
                    <a:pt x="18" y="56"/>
                    <a:pt x="19" y="65"/>
                    <a:pt x="17" y="65"/>
                  </a:cubicBezTo>
                  <a:cubicBezTo>
                    <a:pt x="16" y="66"/>
                    <a:pt x="10" y="67"/>
                    <a:pt x="10" y="70"/>
                  </a:cubicBezTo>
                  <a:cubicBezTo>
                    <a:pt x="10" y="73"/>
                    <a:pt x="9" y="75"/>
                    <a:pt x="7" y="75"/>
                  </a:cubicBezTo>
                  <a:cubicBezTo>
                    <a:pt x="4" y="76"/>
                    <a:pt x="7" y="81"/>
                    <a:pt x="3" y="81"/>
                  </a:cubicBezTo>
                  <a:cubicBezTo>
                    <a:pt x="0" y="81"/>
                    <a:pt x="5" y="85"/>
                    <a:pt x="3" y="88"/>
                  </a:cubicBezTo>
                  <a:cubicBezTo>
                    <a:pt x="1" y="90"/>
                    <a:pt x="1" y="92"/>
                    <a:pt x="4" y="92"/>
                  </a:cubicBezTo>
                  <a:cubicBezTo>
                    <a:pt x="6" y="92"/>
                    <a:pt x="5" y="95"/>
                    <a:pt x="5" y="98"/>
                  </a:cubicBezTo>
                  <a:cubicBezTo>
                    <a:pt x="5" y="102"/>
                    <a:pt x="9" y="104"/>
                    <a:pt x="9" y="104"/>
                  </a:cubicBezTo>
                  <a:cubicBezTo>
                    <a:pt x="8" y="107"/>
                    <a:pt x="8" y="107"/>
                    <a:pt x="8" y="107"/>
                  </a:cubicBezTo>
                  <a:cubicBezTo>
                    <a:pt x="8" y="107"/>
                    <a:pt x="14" y="114"/>
                    <a:pt x="15" y="116"/>
                  </a:cubicBezTo>
                  <a:cubicBezTo>
                    <a:pt x="15" y="117"/>
                    <a:pt x="18" y="121"/>
                    <a:pt x="15" y="123"/>
                  </a:cubicBezTo>
                  <a:cubicBezTo>
                    <a:pt x="12" y="124"/>
                    <a:pt x="14" y="126"/>
                    <a:pt x="14" y="126"/>
                  </a:cubicBezTo>
                  <a:cubicBezTo>
                    <a:pt x="18" y="127"/>
                    <a:pt x="18" y="127"/>
                    <a:pt x="18" y="127"/>
                  </a:cubicBezTo>
                  <a:cubicBezTo>
                    <a:pt x="19" y="129"/>
                    <a:pt x="19" y="129"/>
                    <a:pt x="19" y="129"/>
                  </a:cubicBezTo>
                  <a:cubicBezTo>
                    <a:pt x="19" y="129"/>
                    <a:pt x="23" y="129"/>
                    <a:pt x="26" y="132"/>
                  </a:cubicBezTo>
                  <a:cubicBezTo>
                    <a:pt x="28" y="135"/>
                    <a:pt x="29" y="136"/>
                    <a:pt x="29" y="137"/>
                  </a:cubicBezTo>
                  <a:cubicBezTo>
                    <a:pt x="29" y="139"/>
                    <a:pt x="31" y="139"/>
                    <a:pt x="34" y="142"/>
                  </a:cubicBezTo>
                  <a:cubicBezTo>
                    <a:pt x="37" y="145"/>
                    <a:pt x="37" y="146"/>
                    <a:pt x="37" y="148"/>
                  </a:cubicBezTo>
                  <a:cubicBezTo>
                    <a:pt x="37" y="149"/>
                    <a:pt x="43" y="152"/>
                    <a:pt x="43" y="152"/>
                  </a:cubicBezTo>
                  <a:cubicBezTo>
                    <a:pt x="45" y="157"/>
                    <a:pt x="45" y="157"/>
                    <a:pt x="45" y="157"/>
                  </a:cubicBezTo>
                  <a:cubicBezTo>
                    <a:pt x="46" y="157"/>
                    <a:pt x="47" y="158"/>
                    <a:pt x="47" y="159"/>
                  </a:cubicBezTo>
                  <a:cubicBezTo>
                    <a:pt x="48" y="162"/>
                    <a:pt x="51" y="163"/>
                    <a:pt x="51" y="163"/>
                  </a:cubicBezTo>
                  <a:cubicBezTo>
                    <a:pt x="51" y="163"/>
                    <a:pt x="54" y="165"/>
                    <a:pt x="56" y="163"/>
                  </a:cubicBezTo>
                  <a:cubicBezTo>
                    <a:pt x="58" y="161"/>
                    <a:pt x="61" y="164"/>
                    <a:pt x="61" y="164"/>
                  </a:cubicBezTo>
                  <a:cubicBezTo>
                    <a:pt x="61" y="164"/>
                    <a:pt x="63" y="162"/>
                    <a:pt x="65" y="163"/>
                  </a:cubicBezTo>
                  <a:cubicBezTo>
                    <a:pt x="66" y="163"/>
                    <a:pt x="71" y="167"/>
                    <a:pt x="75" y="171"/>
                  </a:cubicBezTo>
                  <a:cubicBezTo>
                    <a:pt x="75" y="171"/>
                    <a:pt x="79" y="169"/>
                    <a:pt x="81" y="169"/>
                  </a:cubicBezTo>
                  <a:cubicBezTo>
                    <a:pt x="83" y="169"/>
                    <a:pt x="85" y="172"/>
                    <a:pt x="86" y="171"/>
                  </a:cubicBezTo>
                  <a:cubicBezTo>
                    <a:pt x="87" y="170"/>
                    <a:pt x="91" y="168"/>
                    <a:pt x="92" y="169"/>
                  </a:cubicBezTo>
                  <a:cubicBezTo>
                    <a:pt x="94" y="170"/>
                    <a:pt x="97" y="170"/>
                    <a:pt x="98" y="168"/>
                  </a:cubicBezTo>
                  <a:cubicBezTo>
                    <a:pt x="98" y="168"/>
                    <a:pt x="99" y="167"/>
                    <a:pt x="100" y="166"/>
                  </a:cubicBezTo>
                  <a:cubicBezTo>
                    <a:pt x="101" y="165"/>
                    <a:pt x="101" y="165"/>
                    <a:pt x="102" y="164"/>
                  </a:cubicBezTo>
                  <a:cubicBezTo>
                    <a:pt x="102" y="163"/>
                    <a:pt x="106" y="160"/>
                    <a:pt x="108" y="160"/>
                  </a:cubicBezTo>
                  <a:cubicBezTo>
                    <a:pt x="110" y="160"/>
                    <a:pt x="112" y="159"/>
                    <a:pt x="113" y="160"/>
                  </a:cubicBezTo>
                  <a:cubicBezTo>
                    <a:pt x="114" y="161"/>
                    <a:pt x="115" y="161"/>
                    <a:pt x="115" y="162"/>
                  </a:cubicBezTo>
                  <a:cubicBezTo>
                    <a:pt x="116" y="157"/>
                    <a:pt x="117" y="154"/>
                    <a:pt x="116" y="154"/>
                  </a:cubicBezTo>
                  <a:cubicBezTo>
                    <a:pt x="113" y="154"/>
                    <a:pt x="109" y="152"/>
                    <a:pt x="108" y="148"/>
                  </a:cubicBezTo>
                  <a:cubicBezTo>
                    <a:pt x="106" y="144"/>
                    <a:pt x="101" y="141"/>
                    <a:pt x="100" y="139"/>
                  </a:cubicBezTo>
                  <a:cubicBezTo>
                    <a:pt x="99" y="136"/>
                    <a:pt x="94" y="137"/>
                    <a:pt x="93" y="135"/>
                  </a:cubicBezTo>
                  <a:cubicBezTo>
                    <a:pt x="92" y="132"/>
                    <a:pt x="94" y="132"/>
                    <a:pt x="94" y="130"/>
                  </a:cubicBezTo>
                  <a:cubicBezTo>
                    <a:pt x="94" y="127"/>
                    <a:pt x="100" y="129"/>
                    <a:pt x="101" y="128"/>
                  </a:cubicBezTo>
                  <a:cubicBezTo>
                    <a:pt x="101" y="128"/>
                    <a:pt x="102" y="122"/>
                    <a:pt x="102" y="119"/>
                  </a:cubicBezTo>
                  <a:cubicBezTo>
                    <a:pt x="102" y="116"/>
                    <a:pt x="106" y="113"/>
                    <a:pt x="105" y="111"/>
                  </a:cubicBezTo>
                  <a:cubicBezTo>
                    <a:pt x="103" y="110"/>
                    <a:pt x="106" y="109"/>
                    <a:pt x="108" y="107"/>
                  </a:cubicBezTo>
                  <a:cubicBezTo>
                    <a:pt x="110" y="106"/>
                    <a:pt x="109" y="101"/>
                    <a:pt x="111" y="99"/>
                  </a:cubicBezTo>
                  <a:cubicBezTo>
                    <a:pt x="113" y="97"/>
                    <a:pt x="114" y="93"/>
                    <a:pt x="116" y="93"/>
                  </a:cubicBezTo>
                  <a:cubicBezTo>
                    <a:pt x="118" y="93"/>
                    <a:pt x="120" y="91"/>
                    <a:pt x="120" y="89"/>
                  </a:cubicBezTo>
                  <a:cubicBezTo>
                    <a:pt x="120" y="87"/>
                    <a:pt x="123" y="82"/>
                    <a:pt x="123" y="79"/>
                  </a:cubicBezTo>
                  <a:cubicBezTo>
                    <a:pt x="122" y="75"/>
                    <a:pt x="121" y="71"/>
                    <a:pt x="123" y="67"/>
                  </a:cubicBezTo>
                  <a:cubicBezTo>
                    <a:pt x="126" y="64"/>
                    <a:pt x="127" y="62"/>
                    <a:pt x="126" y="59"/>
                  </a:cubicBezTo>
                  <a:cubicBezTo>
                    <a:pt x="126" y="56"/>
                    <a:pt x="130" y="56"/>
                    <a:pt x="131" y="54"/>
                  </a:cubicBezTo>
                  <a:cubicBezTo>
                    <a:pt x="132" y="53"/>
                    <a:pt x="136" y="52"/>
                    <a:pt x="139" y="47"/>
                  </a:cubicBezTo>
                  <a:cubicBezTo>
                    <a:pt x="137" y="45"/>
                    <a:pt x="135" y="43"/>
                    <a:pt x="134" y="42"/>
                  </a:cubicBezTo>
                  <a:cubicBezTo>
                    <a:pt x="131" y="41"/>
                    <a:pt x="129" y="35"/>
                    <a:pt x="129" y="29"/>
                  </a:cubicBezTo>
                  <a:cubicBezTo>
                    <a:pt x="129" y="22"/>
                    <a:pt x="127" y="17"/>
                    <a:pt x="127" y="15"/>
                  </a:cubicBezTo>
                  <a:cubicBezTo>
                    <a:pt x="127" y="13"/>
                    <a:pt x="124" y="8"/>
                    <a:pt x="120" y="6"/>
                  </a:cubicBezTo>
                  <a:cubicBezTo>
                    <a:pt x="117" y="5"/>
                    <a:pt x="115" y="2"/>
                    <a:pt x="115" y="0"/>
                  </a:cubicBezTo>
                  <a:cubicBezTo>
                    <a:pt x="115" y="0"/>
                    <a:pt x="115" y="0"/>
                    <a:pt x="115" y="0"/>
                  </a:cubicBezTo>
                  <a:cubicBezTo>
                    <a:pt x="112" y="4"/>
                    <a:pt x="113" y="3"/>
                    <a:pt x="110" y="3"/>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44" name="Freeform 43"/>
            <p:cNvSpPr>
              <a:spLocks/>
            </p:cNvSpPr>
            <p:nvPr/>
          </p:nvSpPr>
          <p:spPr bwMode="auto">
            <a:xfrm>
              <a:off x="7015235" y="3827667"/>
              <a:ext cx="58266" cy="58266"/>
            </a:xfrm>
            <a:custGeom>
              <a:avLst/>
              <a:gdLst>
                <a:gd name="T0" fmla="*/ 5 w 16"/>
                <a:gd name="T1" fmla="*/ 2 h 16"/>
                <a:gd name="T2" fmla="*/ 1 w 16"/>
                <a:gd name="T3" fmla="*/ 8 h 16"/>
                <a:gd name="T4" fmla="*/ 1 w 16"/>
                <a:gd name="T5" fmla="*/ 15 h 16"/>
                <a:gd name="T6" fmla="*/ 6 w 16"/>
                <a:gd name="T7" fmla="*/ 15 h 16"/>
                <a:gd name="T8" fmla="*/ 10 w 16"/>
                <a:gd name="T9" fmla="*/ 16 h 16"/>
                <a:gd name="T10" fmla="*/ 13 w 16"/>
                <a:gd name="T11" fmla="*/ 12 h 16"/>
                <a:gd name="T12" fmla="*/ 9 w 16"/>
                <a:gd name="T13" fmla="*/ 10 h 16"/>
                <a:gd name="T14" fmla="*/ 14 w 16"/>
                <a:gd name="T15" fmla="*/ 6 h 16"/>
                <a:gd name="T16" fmla="*/ 13 w 16"/>
                <a:gd name="T17" fmla="*/ 1 h 16"/>
                <a:gd name="T18" fmla="*/ 12 w 16"/>
                <a:gd name="T19" fmla="*/ 0 h 16"/>
                <a:gd name="T20" fmla="*/ 9 w 16"/>
                <a:gd name="T21" fmla="*/ 2 h 16"/>
                <a:gd name="T22" fmla="*/ 5 w 16"/>
                <a:gd name="T2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6">
                  <a:moveTo>
                    <a:pt x="5" y="2"/>
                  </a:moveTo>
                  <a:cubicBezTo>
                    <a:pt x="5" y="3"/>
                    <a:pt x="3" y="6"/>
                    <a:pt x="1" y="8"/>
                  </a:cubicBezTo>
                  <a:cubicBezTo>
                    <a:pt x="0" y="10"/>
                    <a:pt x="1" y="14"/>
                    <a:pt x="1" y="15"/>
                  </a:cubicBezTo>
                  <a:cubicBezTo>
                    <a:pt x="2" y="16"/>
                    <a:pt x="4" y="16"/>
                    <a:pt x="6" y="15"/>
                  </a:cubicBezTo>
                  <a:cubicBezTo>
                    <a:pt x="7" y="14"/>
                    <a:pt x="8" y="14"/>
                    <a:pt x="10" y="16"/>
                  </a:cubicBezTo>
                  <a:cubicBezTo>
                    <a:pt x="11" y="15"/>
                    <a:pt x="12" y="13"/>
                    <a:pt x="13" y="12"/>
                  </a:cubicBezTo>
                  <a:cubicBezTo>
                    <a:pt x="11" y="11"/>
                    <a:pt x="9" y="11"/>
                    <a:pt x="9" y="10"/>
                  </a:cubicBezTo>
                  <a:cubicBezTo>
                    <a:pt x="8" y="9"/>
                    <a:pt x="11" y="7"/>
                    <a:pt x="14" y="6"/>
                  </a:cubicBezTo>
                  <a:cubicBezTo>
                    <a:pt x="16" y="6"/>
                    <a:pt x="15" y="3"/>
                    <a:pt x="13" y="1"/>
                  </a:cubicBezTo>
                  <a:cubicBezTo>
                    <a:pt x="13" y="1"/>
                    <a:pt x="12" y="1"/>
                    <a:pt x="12" y="0"/>
                  </a:cubicBezTo>
                  <a:cubicBezTo>
                    <a:pt x="11" y="1"/>
                    <a:pt x="10" y="1"/>
                    <a:pt x="9" y="2"/>
                  </a:cubicBezTo>
                  <a:cubicBezTo>
                    <a:pt x="9" y="3"/>
                    <a:pt x="7" y="2"/>
                    <a:pt x="5" y="2"/>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45" name="Freeform 44"/>
            <p:cNvSpPr>
              <a:spLocks/>
            </p:cNvSpPr>
            <p:nvPr/>
          </p:nvSpPr>
          <p:spPr bwMode="auto">
            <a:xfrm>
              <a:off x="6852702" y="3660533"/>
              <a:ext cx="205468" cy="177868"/>
            </a:xfrm>
            <a:custGeom>
              <a:avLst/>
              <a:gdLst>
                <a:gd name="T0" fmla="*/ 10 w 57"/>
                <a:gd name="T1" fmla="*/ 7 h 49"/>
                <a:gd name="T2" fmla="*/ 5 w 57"/>
                <a:gd name="T3" fmla="*/ 12 h 49"/>
                <a:gd name="T4" fmla="*/ 2 w 57"/>
                <a:gd name="T5" fmla="*/ 20 h 49"/>
                <a:gd name="T6" fmla="*/ 2 w 57"/>
                <a:gd name="T7" fmla="*/ 32 h 49"/>
                <a:gd name="T8" fmla="*/ 9 w 57"/>
                <a:gd name="T9" fmla="*/ 32 h 49"/>
                <a:gd name="T10" fmla="*/ 11 w 57"/>
                <a:gd name="T11" fmla="*/ 30 h 49"/>
                <a:gd name="T12" fmla="*/ 15 w 57"/>
                <a:gd name="T13" fmla="*/ 28 h 49"/>
                <a:gd name="T14" fmla="*/ 21 w 57"/>
                <a:gd name="T15" fmla="*/ 31 h 49"/>
                <a:gd name="T16" fmla="*/ 24 w 57"/>
                <a:gd name="T17" fmla="*/ 31 h 49"/>
                <a:gd name="T18" fmla="*/ 33 w 57"/>
                <a:gd name="T19" fmla="*/ 31 h 49"/>
                <a:gd name="T20" fmla="*/ 51 w 57"/>
                <a:gd name="T21" fmla="*/ 48 h 49"/>
                <a:gd name="T22" fmla="*/ 50 w 57"/>
                <a:gd name="T23" fmla="*/ 48 h 49"/>
                <a:gd name="T24" fmla="*/ 54 w 57"/>
                <a:gd name="T25" fmla="*/ 48 h 49"/>
                <a:gd name="T26" fmla="*/ 57 w 57"/>
                <a:gd name="T27" fmla="*/ 46 h 49"/>
                <a:gd name="T28" fmla="*/ 48 w 57"/>
                <a:gd name="T29" fmla="*/ 36 h 49"/>
                <a:gd name="T30" fmla="*/ 34 w 57"/>
                <a:gd name="T31" fmla="*/ 27 h 49"/>
                <a:gd name="T32" fmla="*/ 29 w 57"/>
                <a:gd name="T33" fmla="*/ 22 h 49"/>
                <a:gd name="T34" fmla="*/ 23 w 57"/>
                <a:gd name="T35" fmla="*/ 9 h 49"/>
                <a:gd name="T36" fmla="*/ 18 w 57"/>
                <a:gd name="T37" fmla="*/ 0 h 49"/>
                <a:gd name="T38" fmla="*/ 10 w 57"/>
                <a:gd name="T39"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 h="49">
                  <a:moveTo>
                    <a:pt x="10" y="7"/>
                  </a:moveTo>
                  <a:cubicBezTo>
                    <a:pt x="9" y="9"/>
                    <a:pt x="5" y="9"/>
                    <a:pt x="5" y="12"/>
                  </a:cubicBezTo>
                  <a:cubicBezTo>
                    <a:pt x="6" y="15"/>
                    <a:pt x="5" y="17"/>
                    <a:pt x="2" y="20"/>
                  </a:cubicBezTo>
                  <a:cubicBezTo>
                    <a:pt x="0" y="24"/>
                    <a:pt x="1" y="28"/>
                    <a:pt x="2" y="32"/>
                  </a:cubicBezTo>
                  <a:cubicBezTo>
                    <a:pt x="5" y="32"/>
                    <a:pt x="8" y="32"/>
                    <a:pt x="9" y="32"/>
                  </a:cubicBezTo>
                  <a:cubicBezTo>
                    <a:pt x="10" y="33"/>
                    <a:pt x="11" y="32"/>
                    <a:pt x="11" y="30"/>
                  </a:cubicBezTo>
                  <a:cubicBezTo>
                    <a:pt x="12" y="27"/>
                    <a:pt x="14" y="27"/>
                    <a:pt x="15" y="28"/>
                  </a:cubicBezTo>
                  <a:cubicBezTo>
                    <a:pt x="17" y="30"/>
                    <a:pt x="18" y="32"/>
                    <a:pt x="21" y="31"/>
                  </a:cubicBezTo>
                  <a:cubicBezTo>
                    <a:pt x="23" y="29"/>
                    <a:pt x="23" y="30"/>
                    <a:pt x="24" y="31"/>
                  </a:cubicBezTo>
                  <a:cubicBezTo>
                    <a:pt x="26" y="31"/>
                    <a:pt x="31" y="30"/>
                    <a:pt x="33" y="31"/>
                  </a:cubicBezTo>
                  <a:cubicBezTo>
                    <a:pt x="35" y="31"/>
                    <a:pt x="51" y="48"/>
                    <a:pt x="51" y="48"/>
                  </a:cubicBezTo>
                  <a:cubicBezTo>
                    <a:pt x="51" y="48"/>
                    <a:pt x="51" y="48"/>
                    <a:pt x="50" y="48"/>
                  </a:cubicBezTo>
                  <a:cubicBezTo>
                    <a:pt x="52" y="48"/>
                    <a:pt x="54" y="49"/>
                    <a:pt x="54" y="48"/>
                  </a:cubicBezTo>
                  <a:cubicBezTo>
                    <a:pt x="55" y="47"/>
                    <a:pt x="56" y="47"/>
                    <a:pt x="57" y="46"/>
                  </a:cubicBezTo>
                  <a:cubicBezTo>
                    <a:pt x="55" y="44"/>
                    <a:pt x="52" y="41"/>
                    <a:pt x="48" y="36"/>
                  </a:cubicBezTo>
                  <a:cubicBezTo>
                    <a:pt x="43" y="30"/>
                    <a:pt x="37" y="27"/>
                    <a:pt x="34" y="27"/>
                  </a:cubicBezTo>
                  <a:cubicBezTo>
                    <a:pt x="31" y="27"/>
                    <a:pt x="31" y="22"/>
                    <a:pt x="29" y="22"/>
                  </a:cubicBezTo>
                  <a:cubicBezTo>
                    <a:pt x="27" y="21"/>
                    <a:pt x="23" y="14"/>
                    <a:pt x="23" y="9"/>
                  </a:cubicBezTo>
                  <a:cubicBezTo>
                    <a:pt x="23" y="7"/>
                    <a:pt x="21" y="3"/>
                    <a:pt x="18" y="0"/>
                  </a:cubicBezTo>
                  <a:cubicBezTo>
                    <a:pt x="15" y="5"/>
                    <a:pt x="11" y="6"/>
                    <a:pt x="10" y="7"/>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46" name="Freeform 45"/>
            <p:cNvSpPr>
              <a:spLocks/>
            </p:cNvSpPr>
            <p:nvPr/>
          </p:nvSpPr>
          <p:spPr bwMode="auto">
            <a:xfrm>
              <a:off x="6746901" y="3758667"/>
              <a:ext cx="460001" cy="358800"/>
            </a:xfrm>
            <a:custGeom>
              <a:avLst/>
              <a:gdLst>
                <a:gd name="T0" fmla="*/ 8 w 127"/>
                <a:gd name="T1" fmla="*/ 65 h 99"/>
                <a:gd name="T2" fmla="*/ 16 w 127"/>
                <a:gd name="T3" fmla="*/ 74 h 99"/>
                <a:gd name="T4" fmla="*/ 24 w 127"/>
                <a:gd name="T5" fmla="*/ 80 h 99"/>
                <a:gd name="T6" fmla="*/ 23 w 127"/>
                <a:gd name="T7" fmla="*/ 88 h 99"/>
                <a:gd name="T8" fmla="*/ 26 w 127"/>
                <a:gd name="T9" fmla="*/ 89 h 99"/>
                <a:gd name="T10" fmla="*/ 35 w 127"/>
                <a:gd name="T11" fmla="*/ 91 h 99"/>
                <a:gd name="T12" fmla="*/ 44 w 127"/>
                <a:gd name="T13" fmla="*/ 96 h 99"/>
                <a:gd name="T14" fmla="*/ 54 w 127"/>
                <a:gd name="T15" fmla="*/ 98 h 99"/>
                <a:gd name="T16" fmla="*/ 60 w 127"/>
                <a:gd name="T17" fmla="*/ 93 h 99"/>
                <a:gd name="T18" fmla="*/ 67 w 127"/>
                <a:gd name="T19" fmla="*/ 92 h 99"/>
                <a:gd name="T20" fmla="*/ 71 w 127"/>
                <a:gd name="T21" fmla="*/ 94 h 99"/>
                <a:gd name="T22" fmla="*/ 75 w 127"/>
                <a:gd name="T23" fmla="*/ 92 h 99"/>
                <a:gd name="T24" fmla="*/ 82 w 127"/>
                <a:gd name="T25" fmla="*/ 91 h 99"/>
                <a:gd name="T26" fmla="*/ 93 w 127"/>
                <a:gd name="T27" fmla="*/ 86 h 99"/>
                <a:gd name="T28" fmla="*/ 102 w 127"/>
                <a:gd name="T29" fmla="*/ 84 h 99"/>
                <a:gd name="T30" fmla="*/ 125 w 127"/>
                <a:gd name="T31" fmla="*/ 61 h 99"/>
                <a:gd name="T32" fmla="*/ 122 w 127"/>
                <a:gd name="T33" fmla="*/ 60 h 99"/>
                <a:gd name="T34" fmla="*/ 110 w 127"/>
                <a:gd name="T35" fmla="*/ 57 h 99"/>
                <a:gd name="T36" fmla="*/ 93 w 127"/>
                <a:gd name="T37" fmla="*/ 51 h 99"/>
                <a:gd name="T38" fmla="*/ 88 w 127"/>
                <a:gd name="T39" fmla="*/ 46 h 99"/>
                <a:gd name="T40" fmla="*/ 83 w 127"/>
                <a:gd name="T41" fmla="*/ 38 h 99"/>
                <a:gd name="T42" fmla="*/ 84 w 127"/>
                <a:gd name="T43" fmla="*/ 35 h 99"/>
                <a:gd name="T44" fmla="*/ 80 w 127"/>
                <a:gd name="T45" fmla="*/ 34 h 99"/>
                <a:gd name="T46" fmla="*/ 75 w 127"/>
                <a:gd name="T47" fmla="*/ 34 h 99"/>
                <a:gd name="T48" fmla="*/ 75 w 127"/>
                <a:gd name="T49" fmla="*/ 27 h 99"/>
                <a:gd name="T50" fmla="*/ 80 w 127"/>
                <a:gd name="T51" fmla="*/ 21 h 99"/>
                <a:gd name="T52" fmla="*/ 62 w 127"/>
                <a:gd name="T53" fmla="*/ 4 h 99"/>
                <a:gd name="T54" fmla="*/ 53 w 127"/>
                <a:gd name="T55" fmla="*/ 4 h 99"/>
                <a:gd name="T56" fmla="*/ 50 w 127"/>
                <a:gd name="T57" fmla="*/ 4 h 99"/>
                <a:gd name="T58" fmla="*/ 44 w 127"/>
                <a:gd name="T59" fmla="*/ 1 h 99"/>
                <a:gd name="T60" fmla="*/ 40 w 127"/>
                <a:gd name="T61" fmla="*/ 3 h 99"/>
                <a:gd name="T62" fmla="*/ 38 w 127"/>
                <a:gd name="T63" fmla="*/ 5 h 99"/>
                <a:gd name="T64" fmla="*/ 31 w 127"/>
                <a:gd name="T65" fmla="*/ 5 h 99"/>
                <a:gd name="T66" fmla="*/ 31 w 127"/>
                <a:gd name="T67" fmla="*/ 5 h 99"/>
                <a:gd name="T68" fmla="*/ 28 w 127"/>
                <a:gd name="T69" fmla="*/ 15 h 99"/>
                <a:gd name="T70" fmla="*/ 24 w 127"/>
                <a:gd name="T71" fmla="*/ 19 h 99"/>
                <a:gd name="T72" fmla="*/ 19 w 127"/>
                <a:gd name="T73" fmla="*/ 25 h 99"/>
                <a:gd name="T74" fmla="*/ 16 w 127"/>
                <a:gd name="T75" fmla="*/ 33 h 99"/>
                <a:gd name="T76" fmla="*/ 13 w 127"/>
                <a:gd name="T77" fmla="*/ 37 h 99"/>
                <a:gd name="T78" fmla="*/ 10 w 127"/>
                <a:gd name="T79" fmla="*/ 45 h 99"/>
                <a:gd name="T80" fmla="*/ 9 w 127"/>
                <a:gd name="T81" fmla="*/ 54 h 99"/>
                <a:gd name="T82" fmla="*/ 2 w 127"/>
                <a:gd name="T83" fmla="*/ 56 h 99"/>
                <a:gd name="T84" fmla="*/ 1 w 127"/>
                <a:gd name="T85" fmla="*/ 61 h 99"/>
                <a:gd name="T86" fmla="*/ 8 w 127"/>
                <a:gd name="T87" fmla="*/ 6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 h="99">
                  <a:moveTo>
                    <a:pt x="8" y="65"/>
                  </a:moveTo>
                  <a:cubicBezTo>
                    <a:pt x="9" y="67"/>
                    <a:pt x="14" y="70"/>
                    <a:pt x="16" y="74"/>
                  </a:cubicBezTo>
                  <a:cubicBezTo>
                    <a:pt x="17" y="78"/>
                    <a:pt x="21" y="80"/>
                    <a:pt x="24" y="80"/>
                  </a:cubicBezTo>
                  <a:cubicBezTo>
                    <a:pt x="25" y="80"/>
                    <a:pt x="24" y="83"/>
                    <a:pt x="23" y="88"/>
                  </a:cubicBezTo>
                  <a:cubicBezTo>
                    <a:pt x="24" y="88"/>
                    <a:pt x="25" y="88"/>
                    <a:pt x="26" y="89"/>
                  </a:cubicBezTo>
                  <a:cubicBezTo>
                    <a:pt x="27" y="90"/>
                    <a:pt x="33" y="89"/>
                    <a:pt x="35" y="91"/>
                  </a:cubicBezTo>
                  <a:cubicBezTo>
                    <a:pt x="37" y="92"/>
                    <a:pt x="43" y="96"/>
                    <a:pt x="44" y="96"/>
                  </a:cubicBezTo>
                  <a:cubicBezTo>
                    <a:pt x="46" y="96"/>
                    <a:pt x="53" y="97"/>
                    <a:pt x="54" y="98"/>
                  </a:cubicBezTo>
                  <a:cubicBezTo>
                    <a:pt x="55" y="99"/>
                    <a:pt x="57" y="95"/>
                    <a:pt x="60" y="93"/>
                  </a:cubicBezTo>
                  <a:cubicBezTo>
                    <a:pt x="63" y="92"/>
                    <a:pt x="66" y="91"/>
                    <a:pt x="67" y="92"/>
                  </a:cubicBezTo>
                  <a:cubicBezTo>
                    <a:pt x="68" y="93"/>
                    <a:pt x="70" y="94"/>
                    <a:pt x="71" y="94"/>
                  </a:cubicBezTo>
                  <a:cubicBezTo>
                    <a:pt x="72" y="93"/>
                    <a:pt x="73" y="93"/>
                    <a:pt x="75" y="92"/>
                  </a:cubicBezTo>
                  <a:cubicBezTo>
                    <a:pt x="78" y="92"/>
                    <a:pt x="81" y="91"/>
                    <a:pt x="82" y="91"/>
                  </a:cubicBezTo>
                  <a:cubicBezTo>
                    <a:pt x="84" y="91"/>
                    <a:pt x="88" y="86"/>
                    <a:pt x="93" y="86"/>
                  </a:cubicBezTo>
                  <a:cubicBezTo>
                    <a:pt x="99" y="86"/>
                    <a:pt x="100" y="86"/>
                    <a:pt x="102" y="84"/>
                  </a:cubicBezTo>
                  <a:cubicBezTo>
                    <a:pt x="105" y="81"/>
                    <a:pt x="123" y="63"/>
                    <a:pt x="125" y="61"/>
                  </a:cubicBezTo>
                  <a:cubicBezTo>
                    <a:pt x="127" y="60"/>
                    <a:pt x="124" y="60"/>
                    <a:pt x="122" y="60"/>
                  </a:cubicBezTo>
                  <a:cubicBezTo>
                    <a:pt x="120" y="60"/>
                    <a:pt x="116" y="59"/>
                    <a:pt x="110" y="57"/>
                  </a:cubicBezTo>
                  <a:cubicBezTo>
                    <a:pt x="104" y="55"/>
                    <a:pt x="95" y="51"/>
                    <a:pt x="93" y="51"/>
                  </a:cubicBezTo>
                  <a:cubicBezTo>
                    <a:pt x="92" y="51"/>
                    <a:pt x="89" y="47"/>
                    <a:pt x="88" y="46"/>
                  </a:cubicBezTo>
                  <a:cubicBezTo>
                    <a:pt x="86" y="45"/>
                    <a:pt x="83" y="40"/>
                    <a:pt x="83" y="38"/>
                  </a:cubicBezTo>
                  <a:cubicBezTo>
                    <a:pt x="82" y="38"/>
                    <a:pt x="83" y="36"/>
                    <a:pt x="84" y="35"/>
                  </a:cubicBezTo>
                  <a:cubicBezTo>
                    <a:pt x="82" y="33"/>
                    <a:pt x="81" y="33"/>
                    <a:pt x="80" y="34"/>
                  </a:cubicBezTo>
                  <a:cubicBezTo>
                    <a:pt x="78" y="35"/>
                    <a:pt x="76" y="35"/>
                    <a:pt x="75" y="34"/>
                  </a:cubicBezTo>
                  <a:cubicBezTo>
                    <a:pt x="75" y="33"/>
                    <a:pt x="74" y="29"/>
                    <a:pt x="75" y="27"/>
                  </a:cubicBezTo>
                  <a:cubicBezTo>
                    <a:pt x="77" y="25"/>
                    <a:pt x="80" y="21"/>
                    <a:pt x="80" y="21"/>
                  </a:cubicBezTo>
                  <a:cubicBezTo>
                    <a:pt x="80" y="21"/>
                    <a:pt x="64" y="4"/>
                    <a:pt x="62" y="4"/>
                  </a:cubicBezTo>
                  <a:cubicBezTo>
                    <a:pt x="60" y="3"/>
                    <a:pt x="55" y="4"/>
                    <a:pt x="53" y="4"/>
                  </a:cubicBezTo>
                  <a:cubicBezTo>
                    <a:pt x="52" y="3"/>
                    <a:pt x="52" y="2"/>
                    <a:pt x="50" y="4"/>
                  </a:cubicBezTo>
                  <a:cubicBezTo>
                    <a:pt x="47" y="5"/>
                    <a:pt x="46" y="3"/>
                    <a:pt x="44" y="1"/>
                  </a:cubicBezTo>
                  <a:cubicBezTo>
                    <a:pt x="43" y="0"/>
                    <a:pt x="41" y="0"/>
                    <a:pt x="40" y="3"/>
                  </a:cubicBezTo>
                  <a:cubicBezTo>
                    <a:pt x="40" y="5"/>
                    <a:pt x="39" y="6"/>
                    <a:pt x="38" y="5"/>
                  </a:cubicBezTo>
                  <a:cubicBezTo>
                    <a:pt x="37" y="5"/>
                    <a:pt x="34" y="5"/>
                    <a:pt x="31" y="5"/>
                  </a:cubicBezTo>
                  <a:cubicBezTo>
                    <a:pt x="31" y="5"/>
                    <a:pt x="31" y="5"/>
                    <a:pt x="31" y="5"/>
                  </a:cubicBezTo>
                  <a:cubicBezTo>
                    <a:pt x="31" y="8"/>
                    <a:pt x="28" y="13"/>
                    <a:pt x="28" y="15"/>
                  </a:cubicBezTo>
                  <a:cubicBezTo>
                    <a:pt x="28" y="17"/>
                    <a:pt x="26" y="19"/>
                    <a:pt x="24" y="19"/>
                  </a:cubicBezTo>
                  <a:cubicBezTo>
                    <a:pt x="22" y="19"/>
                    <a:pt x="21" y="23"/>
                    <a:pt x="19" y="25"/>
                  </a:cubicBezTo>
                  <a:cubicBezTo>
                    <a:pt x="17" y="27"/>
                    <a:pt x="18" y="32"/>
                    <a:pt x="16" y="33"/>
                  </a:cubicBezTo>
                  <a:cubicBezTo>
                    <a:pt x="14" y="35"/>
                    <a:pt x="11" y="36"/>
                    <a:pt x="13" y="37"/>
                  </a:cubicBezTo>
                  <a:cubicBezTo>
                    <a:pt x="14" y="39"/>
                    <a:pt x="10" y="42"/>
                    <a:pt x="10" y="45"/>
                  </a:cubicBezTo>
                  <a:cubicBezTo>
                    <a:pt x="10" y="48"/>
                    <a:pt x="9" y="54"/>
                    <a:pt x="9" y="54"/>
                  </a:cubicBezTo>
                  <a:cubicBezTo>
                    <a:pt x="8" y="55"/>
                    <a:pt x="2" y="53"/>
                    <a:pt x="2" y="56"/>
                  </a:cubicBezTo>
                  <a:cubicBezTo>
                    <a:pt x="2" y="58"/>
                    <a:pt x="0" y="58"/>
                    <a:pt x="1" y="61"/>
                  </a:cubicBezTo>
                  <a:cubicBezTo>
                    <a:pt x="2" y="63"/>
                    <a:pt x="7" y="62"/>
                    <a:pt x="8" y="65"/>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47" name="Freeform 46"/>
            <p:cNvSpPr>
              <a:spLocks/>
            </p:cNvSpPr>
            <p:nvPr/>
          </p:nvSpPr>
          <p:spPr bwMode="auto">
            <a:xfrm>
              <a:off x="6818968" y="3105465"/>
              <a:ext cx="44466" cy="53666"/>
            </a:xfrm>
            <a:custGeom>
              <a:avLst/>
              <a:gdLst>
                <a:gd name="T0" fmla="*/ 10 w 12"/>
                <a:gd name="T1" fmla="*/ 6 h 15"/>
                <a:gd name="T2" fmla="*/ 6 w 12"/>
                <a:gd name="T3" fmla="*/ 0 h 15"/>
                <a:gd name="T4" fmla="*/ 6 w 12"/>
                <a:gd name="T5" fmla="*/ 1 h 15"/>
                <a:gd name="T6" fmla="*/ 0 w 12"/>
                <a:gd name="T7" fmla="*/ 14 h 15"/>
                <a:gd name="T8" fmla="*/ 3 w 12"/>
                <a:gd name="T9" fmla="*/ 15 h 15"/>
                <a:gd name="T10" fmla="*/ 10 w 12"/>
                <a:gd name="T11" fmla="*/ 6 h 15"/>
              </a:gdLst>
              <a:ahLst/>
              <a:cxnLst>
                <a:cxn ang="0">
                  <a:pos x="T0" y="T1"/>
                </a:cxn>
                <a:cxn ang="0">
                  <a:pos x="T2" y="T3"/>
                </a:cxn>
                <a:cxn ang="0">
                  <a:pos x="T4" y="T5"/>
                </a:cxn>
                <a:cxn ang="0">
                  <a:pos x="T6" y="T7"/>
                </a:cxn>
                <a:cxn ang="0">
                  <a:pos x="T8" y="T9"/>
                </a:cxn>
                <a:cxn ang="0">
                  <a:pos x="T10" y="T11"/>
                </a:cxn>
              </a:cxnLst>
              <a:rect l="0" t="0" r="r" b="b"/>
              <a:pathLst>
                <a:path w="12" h="15">
                  <a:moveTo>
                    <a:pt x="10" y="6"/>
                  </a:moveTo>
                  <a:cubicBezTo>
                    <a:pt x="12" y="5"/>
                    <a:pt x="12" y="0"/>
                    <a:pt x="6" y="0"/>
                  </a:cubicBezTo>
                  <a:cubicBezTo>
                    <a:pt x="6" y="0"/>
                    <a:pt x="6" y="1"/>
                    <a:pt x="6" y="1"/>
                  </a:cubicBezTo>
                  <a:cubicBezTo>
                    <a:pt x="6" y="3"/>
                    <a:pt x="2" y="9"/>
                    <a:pt x="0" y="14"/>
                  </a:cubicBezTo>
                  <a:cubicBezTo>
                    <a:pt x="3" y="15"/>
                    <a:pt x="3" y="15"/>
                    <a:pt x="3" y="15"/>
                  </a:cubicBezTo>
                  <a:cubicBezTo>
                    <a:pt x="6" y="12"/>
                    <a:pt x="9" y="7"/>
                    <a:pt x="10" y="6"/>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48" name="Freeform 47"/>
            <p:cNvSpPr>
              <a:spLocks/>
            </p:cNvSpPr>
            <p:nvPr/>
          </p:nvSpPr>
          <p:spPr bwMode="auto">
            <a:xfrm>
              <a:off x="6829702" y="3018065"/>
              <a:ext cx="211600" cy="167134"/>
            </a:xfrm>
            <a:custGeom>
              <a:avLst/>
              <a:gdLst>
                <a:gd name="T0" fmla="*/ 7 w 58"/>
                <a:gd name="T1" fmla="*/ 30 h 46"/>
                <a:gd name="T2" fmla="*/ 0 w 58"/>
                <a:gd name="T3" fmla="*/ 39 h 46"/>
                <a:gd name="T4" fmla="*/ 1 w 58"/>
                <a:gd name="T5" fmla="*/ 39 h 46"/>
                <a:gd name="T6" fmla="*/ 2 w 58"/>
                <a:gd name="T7" fmla="*/ 42 h 46"/>
                <a:gd name="T8" fmla="*/ 9 w 58"/>
                <a:gd name="T9" fmla="*/ 46 h 46"/>
                <a:gd name="T10" fmla="*/ 17 w 58"/>
                <a:gd name="T11" fmla="*/ 42 h 46"/>
                <a:gd name="T12" fmla="*/ 46 w 58"/>
                <a:gd name="T13" fmla="*/ 27 h 46"/>
                <a:gd name="T14" fmla="*/ 48 w 58"/>
                <a:gd name="T15" fmla="*/ 22 h 46"/>
                <a:gd name="T16" fmla="*/ 49 w 58"/>
                <a:gd name="T17" fmla="*/ 16 h 46"/>
                <a:gd name="T18" fmla="*/ 48 w 58"/>
                <a:gd name="T19" fmla="*/ 9 h 46"/>
                <a:gd name="T20" fmla="*/ 53 w 58"/>
                <a:gd name="T21" fmla="*/ 5 h 46"/>
                <a:gd name="T22" fmla="*/ 58 w 58"/>
                <a:gd name="T23" fmla="*/ 1 h 46"/>
                <a:gd name="T24" fmla="*/ 55 w 58"/>
                <a:gd name="T25" fmla="*/ 0 h 46"/>
                <a:gd name="T26" fmla="*/ 46 w 58"/>
                <a:gd name="T27" fmla="*/ 2 h 46"/>
                <a:gd name="T28" fmla="*/ 34 w 58"/>
                <a:gd name="T29" fmla="*/ 5 h 46"/>
                <a:gd name="T30" fmla="*/ 25 w 58"/>
                <a:gd name="T31" fmla="*/ 5 h 46"/>
                <a:gd name="T32" fmla="*/ 20 w 58"/>
                <a:gd name="T33" fmla="*/ 6 h 46"/>
                <a:gd name="T34" fmla="*/ 12 w 58"/>
                <a:gd name="T35" fmla="*/ 6 h 46"/>
                <a:gd name="T36" fmla="*/ 9 w 58"/>
                <a:gd name="T37" fmla="*/ 8 h 46"/>
                <a:gd name="T38" fmla="*/ 4 w 58"/>
                <a:gd name="T39" fmla="*/ 13 h 46"/>
                <a:gd name="T40" fmla="*/ 3 w 58"/>
                <a:gd name="T41" fmla="*/ 18 h 46"/>
                <a:gd name="T42" fmla="*/ 3 w 58"/>
                <a:gd name="T43" fmla="*/ 24 h 46"/>
                <a:gd name="T44" fmla="*/ 7 w 58"/>
                <a:gd name="T45" fmla="*/ 3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 h="46">
                  <a:moveTo>
                    <a:pt x="7" y="30"/>
                  </a:moveTo>
                  <a:cubicBezTo>
                    <a:pt x="6" y="31"/>
                    <a:pt x="3" y="36"/>
                    <a:pt x="0" y="39"/>
                  </a:cubicBezTo>
                  <a:cubicBezTo>
                    <a:pt x="1" y="39"/>
                    <a:pt x="1" y="39"/>
                    <a:pt x="1" y="39"/>
                  </a:cubicBezTo>
                  <a:cubicBezTo>
                    <a:pt x="2" y="42"/>
                    <a:pt x="2" y="42"/>
                    <a:pt x="2" y="42"/>
                  </a:cubicBezTo>
                  <a:cubicBezTo>
                    <a:pt x="9" y="46"/>
                    <a:pt x="9" y="46"/>
                    <a:pt x="9" y="46"/>
                  </a:cubicBezTo>
                  <a:cubicBezTo>
                    <a:pt x="9" y="46"/>
                    <a:pt x="15" y="42"/>
                    <a:pt x="17" y="42"/>
                  </a:cubicBezTo>
                  <a:cubicBezTo>
                    <a:pt x="20" y="42"/>
                    <a:pt x="46" y="27"/>
                    <a:pt x="46" y="27"/>
                  </a:cubicBezTo>
                  <a:cubicBezTo>
                    <a:pt x="46" y="27"/>
                    <a:pt x="48" y="24"/>
                    <a:pt x="48" y="22"/>
                  </a:cubicBezTo>
                  <a:cubicBezTo>
                    <a:pt x="48" y="21"/>
                    <a:pt x="47" y="17"/>
                    <a:pt x="49" y="16"/>
                  </a:cubicBezTo>
                  <a:cubicBezTo>
                    <a:pt x="50" y="14"/>
                    <a:pt x="47" y="11"/>
                    <a:pt x="48" y="9"/>
                  </a:cubicBezTo>
                  <a:cubicBezTo>
                    <a:pt x="49" y="6"/>
                    <a:pt x="53" y="5"/>
                    <a:pt x="53" y="5"/>
                  </a:cubicBezTo>
                  <a:cubicBezTo>
                    <a:pt x="58" y="1"/>
                    <a:pt x="58" y="1"/>
                    <a:pt x="58" y="1"/>
                  </a:cubicBezTo>
                  <a:cubicBezTo>
                    <a:pt x="55" y="0"/>
                    <a:pt x="55" y="0"/>
                    <a:pt x="55" y="0"/>
                  </a:cubicBezTo>
                  <a:cubicBezTo>
                    <a:pt x="55" y="0"/>
                    <a:pt x="51" y="2"/>
                    <a:pt x="46" y="2"/>
                  </a:cubicBezTo>
                  <a:cubicBezTo>
                    <a:pt x="41" y="1"/>
                    <a:pt x="40" y="5"/>
                    <a:pt x="34" y="5"/>
                  </a:cubicBezTo>
                  <a:cubicBezTo>
                    <a:pt x="29" y="5"/>
                    <a:pt x="26" y="6"/>
                    <a:pt x="25" y="5"/>
                  </a:cubicBezTo>
                  <a:cubicBezTo>
                    <a:pt x="24" y="3"/>
                    <a:pt x="23" y="4"/>
                    <a:pt x="20" y="6"/>
                  </a:cubicBezTo>
                  <a:cubicBezTo>
                    <a:pt x="16" y="7"/>
                    <a:pt x="14" y="7"/>
                    <a:pt x="12" y="6"/>
                  </a:cubicBezTo>
                  <a:cubicBezTo>
                    <a:pt x="10" y="4"/>
                    <a:pt x="9" y="6"/>
                    <a:pt x="9" y="8"/>
                  </a:cubicBezTo>
                  <a:cubicBezTo>
                    <a:pt x="8" y="9"/>
                    <a:pt x="9" y="13"/>
                    <a:pt x="4" y="13"/>
                  </a:cubicBezTo>
                  <a:cubicBezTo>
                    <a:pt x="3" y="15"/>
                    <a:pt x="3" y="16"/>
                    <a:pt x="3" y="18"/>
                  </a:cubicBezTo>
                  <a:cubicBezTo>
                    <a:pt x="5" y="19"/>
                    <a:pt x="3" y="21"/>
                    <a:pt x="3" y="24"/>
                  </a:cubicBezTo>
                  <a:cubicBezTo>
                    <a:pt x="9" y="24"/>
                    <a:pt x="9" y="29"/>
                    <a:pt x="7" y="30"/>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49" name="Freeform 48"/>
            <p:cNvSpPr>
              <a:spLocks/>
            </p:cNvSpPr>
            <p:nvPr/>
          </p:nvSpPr>
          <p:spPr bwMode="auto">
            <a:xfrm>
              <a:off x="9578974" y="2981265"/>
              <a:ext cx="116534" cy="145668"/>
            </a:xfrm>
            <a:custGeom>
              <a:avLst/>
              <a:gdLst>
                <a:gd name="T0" fmla="*/ 8 w 32"/>
                <a:gd name="T1" fmla="*/ 3 h 40"/>
                <a:gd name="T2" fmla="*/ 3 w 32"/>
                <a:gd name="T3" fmla="*/ 7 h 40"/>
                <a:gd name="T4" fmla="*/ 6 w 32"/>
                <a:gd name="T5" fmla="*/ 11 h 40"/>
                <a:gd name="T6" fmla="*/ 5 w 32"/>
                <a:gd name="T7" fmla="*/ 15 h 40"/>
                <a:gd name="T8" fmla="*/ 5 w 32"/>
                <a:gd name="T9" fmla="*/ 23 h 40"/>
                <a:gd name="T10" fmla="*/ 2 w 32"/>
                <a:gd name="T11" fmla="*/ 33 h 40"/>
                <a:gd name="T12" fmla="*/ 3 w 32"/>
                <a:gd name="T13" fmla="*/ 39 h 40"/>
                <a:gd name="T14" fmla="*/ 20 w 32"/>
                <a:gd name="T15" fmla="*/ 33 h 40"/>
                <a:gd name="T16" fmla="*/ 28 w 32"/>
                <a:gd name="T17" fmla="*/ 30 h 40"/>
                <a:gd name="T18" fmla="*/ 31 w 32"/>
                <a:gd name="T19" fmla="*/ 26 h 40"/>
                <a:gd name="T20" fmla="*/ 29 w 32"/>
                <a:gd name="T21" fmla="*/ 14 h 40"/>
                <a:gd name="T22" fmla="*/ 20 w 32"/>
                <a:gd name="T23" fmla="*/ 0 h 40"/>
                <a:gd name="T24" fmla="*/ 16 w 32"/>
                <a:gd name="T25" fmla="*/ 2 h 40"/>
                <a:gd name="T26" fmla="*/ 8 w 32"/>
                <a:gd name="T27"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8" y="3"/>
                  </a:moveTo>
                  <a:cubicBezTo>
                    <a:pt x="7" y="4"/>
                    <a:pt x="5" y="5"/>
                    <a:pt x="3" y="7"/>
                  </a:cubicBezTo>
                  <a:cubicBezTo>
                    <a:pt x="4" y="9"/>
                    <a:pt x="4" y="11"/>
                    <a:pt x="6" y="11"/>
                  </a:cubicBezTo>
                  <a:cubicBezTo>
                    <a:pt x="8" y="12"/>
                    <a:pt x="8" y="16"/>
                    <a:pt x="5" y="15"/>
                  </a:cubicBezTo>
                  <a:cubicBezTo>
                    <a:pt x="2" y="14"/>
                    <a:pt x="2" y="19"/>
                    <a:pt x="5" y="23"/>
                  </a:cubicBezTo>
                  <a:cubicBezTo>
                    <a:pt x="7" y="27"/>
                    <a:pt x="0" y="31"/>
                    <a:pt x="2" y="33"/>
                  </a:cubicBezTo>
                  <a:cubicBezTo>
                    <a:pt x="4" y="35"/>
                    <a:pt x="3" y="37"/>
                    <a:pt x="3" y="39"/>
                  </a:cubicBezTo>
                  <a:cubicBezTo>
                    <a:pt x="4" y="40"/>
                    <a:pt x="15" y="38"/>
                    <a:pt x="20" y="33"/>
                  </a:cubicBezTo>
                  <a:cubicBezTo>
                    <a:pt x="24" y="29"/>
                    <a:pt x="25" y="29"/>
                    <a:pt x="28" y="30"/>
                  </a:cubicBezTo>
                  <a:cubicBezTo>
                    <a:pt x="30" y="30"/>
                    <a:pt x="32" y="28"/>
                    <a:pt x="31" y="26"/>
                  </a:cubicBezTo>
                  <a:cubicBezTo>
                    <a:pt x="30" y="24"/>
                    <a:pt x="29" y="20"/>
                    <a:pt x="29" y="14"/>
                  </a:cubicBezTo>
                  <a:cubicBezTo>
                    <a:pt x="29" y="11"/>
                    <a:pt x="25" y="5"/>
                    <a:pt x="20" y="0"/>
                  </a:cubicBezTo>
                  <a:cubicBezTo>
                    <a:pt x="19" y="1"/>
                    <a:pt x="18" y="2"/>
                    <a:pt x="16" y="2"/>
                  </a:cubicBezTo>
                  <a:cubicBezTo>
                    <a:pt x="13" y="2"/>
                    <a:pt x="9" y="2"/>
                    <a:pt x="8" y="3"/>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50" name="Freeform 49"/>
            <p:cNvSpPr>
              <a:spLocks/>
            </p:cNvSpPr>
            <p:nvPr/>
          </p:nvSpPr>
          <p:spPr bwMode="auto">
            <a:xfrm>
              <a:off x="8428971" y="3387599"/>
              <a:ext cx="138000" cy="182468"/>
            </a:xfrm>
            <a:custGeom>
              <a:avLst/>
              <a:gdLst>
                <a:gd name="T0" fmla="*/ 38 w 38"/>
                <a:gd name="T1" fmla="*/ 42 h 50"/>
                <a:gd name="T2" fmla="*/ 35 w 38"/>
                <a:gd name="T3" fmla="*/ 26 h 50"/>
                <a:gd name="T4" fmla="*/ 29 w 38"/>
                <a:gd name="T5" fmla="*/ 32 h 50"/>
                <a:gd name="T6" fmla="*/ 29 w 38"/>
                <a:gd name="T7" fmla="*/ 23 h 50"/>
                <a:gd name="T8" fmla="*/ 36 w 38"/>
                <a:gd name="T9" fmla="*/ 15 h 50"/>
                <a:gd name="T10" fmla="*/ 30 w 38"/>
                <a:gd name="T11" fmla="*/ 13 h 50"/>
                <a:gd name="T12" fmla="*/ 20 w 38"/>
                <a:gd name="T13" fmla="*/ 13 h 50"/>
                <a:gd name="T14" fmla="*/ 16 w 38"/>
                <a:gd name="T15" fmla="*/ 9 h 50"/>
                <a:gd name="T16" fmla="*/ 10 w 38"/>
                <a:gd name="T17" fmla="*/ 4 h 50"/>
                <a:gd name="T18" fmla="*/ 3 w 38"/>
                <a:gd name="T19" fmla="*/ 4 h 50"/>
                <a:gd name="T20" fmla="*/ 9 w 38"/>
                <a:gd name="T21" fmla="*/ 12 h 50"/>
                <a:gd name="T22" fmla="*/ 4 w 38"/>
                <a:gd name="T23" fmla="*/ 15 h 50"/>
                <a:gd name="T24" fmla="*/ 6 w 38"/>
                <a:gd name="T25" fmla="*/ 28 h 50"/>
                <a:gd name="T26" fmla="*/ 9 w 38"/>
                <a:gd name="T27" fmla="*/ 43 h 50"/>
                <a:gd name="T28" fmla="*/ 15 w 38"/>
                <a:gd name="T29" fmla="*/ 42 h 50"/>
                <a:gd name="T30" fmla="*/ 22 w 38"/>
                <a:gd name="T31" fmla="*/ 38 h 50"/>
                <a:gd name="T32" fmla="*/ 27 w 38"/>
                <a:gd name="T33" fmla="*/ 34 h 50"/>
                <a:gd name="T34" fmla="*/ 31 w 38"/>
                <a:gd name="T35" fmla="*/ 46 h 50"/>
                <a:gd name="T36" fmla="*/ 33 w 38"/>
                <a:gd name="T37" fmla="*/ 50 h 50"/>
                <a:gd name="T38" fmla="*/ 36 w 38"/>
                <a:gd name="T39" fmla="*/ 47 h 50"/>
                <a:gd name="T40" fmla="*/ 38 w 38"/>
                <a:gd name="T41" fmla="*/ 4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50">
                  <a:moveTo>
                    <a:pt x="38" y="42"/>
                  </a:moveTo>
                  <a:cubicBezTo>
                    <a:pt x="37" y="34"/>
                    <a:pt x="36" y="26"/>
                    <a:pt x="35" y="26"/>
                  </a:cubicBezTo>
                  <a:cubicBezTo>
                    <a:pt x="33" y="26"/>
                    <a:pt x="31" y="33"/>
                    <a:pt x="29" y="32"/>
                  </a:cubicBezTo>
                  <a:cubicBezTo>
                    <a:pt x="26" y="32"/>
                    <a:pt x="26" y="23"/>
                    <a:pt x="29" y="23"/>
                  </a:cubicBezTo>
                  <a:cubicBezTo>
                    <a:pt x="32" y="23"/>
                    <a:pt x="36" y="17"/>
                    <a:pt x="36" y="15"/>
                  </a:cubicBezTo>
                  <a:cubicBezTo>
                    <a:pt x="36" y="13"/>
                    <a:pt x="33" y="13"/>
                    <a:pt x="30" y="13"/>
                  </a:cubicBezTo>
                  <a:cubicBezTo>
                    <a:pt x="27" y="13"/>
                    <a:pt x="20" y="13"/>
                    <a:pt x="20" y="13"/>
                  </a:cubicBezTo>
                  <a:cubicBezTo>
                    <a:pt x="20" y="13"/>
                    <a:pt x="16" y="12"/>
                    <a:pt x="16" y="9"/>
                  </a:cubicBezTo>
                  <a:cubicBezTo>
                    <a:pt x="16" y="7"/>
                    <a:pt x="14" y="4"/>
                    <a:pt x="10" y="4"/>
                  </a:cubicBezTo>
                  <a:cubicBezTo>
                    <a:pt x="6" y="4"/>
                    <a:pt x="6" y="0"/>
                    <a:pt x="3" y="4"/>
                  </a:cubicBezTo>
                  <a:cubicBezTo>
                    <a:pt x="0" y="9"/>
                    <a:pt x="10" y="9"/>
                    <a:pt x="9" y="12"/>
                  </a:cubicBezTo>
                  <a:cubicBezTo>
                    <a:pt x="8" y="15"/>
                    <a:pt x="5" y="13"/>
                    <a:pt x="4" y="15"/>
                  </a:cubicBezTo>
                  <a:cubicBezTo>
                    <a:pt x="4" y="18"/>
                    <a:pt x="5" y="24"/>
                    <a:pt x="6" y="28"/>
                  </a:cubicBezTo>
                  <a:cubicBezTo>
                    <a:pt x="8" y="30"/>
                    <a:pt x="9" y="37"/>
                    <a:pt x="9" y="43"/>
                  </a:cubicBezTo>
                  <a:cubicBezTo>
                    <a:pt x="12" y="43"/>
                    <a:pt x="13" y="42"/>
                    <a:pt x="15" y="42"/>
                  </a:cubicBezTo>
                  <a:cubicBezTo>
                    <a:pt x="18" y="42"/>
                    <a:pt x="21" y="41"/>
                    <a:pt x="22" y="38"/>
                  </a:cubicBezTo>
                  <a:cubicBezTo>
                    <a:pt x="22" y="35"/>
                    <a:pt x="25" y="33"/>
                    <a:pt x="27" y="34"/>
                  </a:cubicBezTo>
                  <a:cubicBezTo>
                    <a:pt x="29" y="35"/>
                    <a:pt x="31" y="42"/>
                    <a:pt x="31" y="46"/>
                  </a:cubicBezTo>
                  <a:cubicBezTo>
                    <a:pt x="31" y="47"/>
                    <a:pt x="32" y="48"/>
                    <a:pt x="33" y="50"/>
                  </a:cubicBezTo>
                  <a:cubicBezTo>
                    <a:pt x="34" y="49"/>
                    <a:pt x="36" y="47"/>
                    <a:pt x="36" y="47"/>
                  </a:cubicBezTo>
                  <a:cubicBezTo>
                    <a:pt x="36" y="47"/>
                    <a:pt x="37" y="44"/>
                    <a:pt x="38" y="42"/>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51" name="Freeform 50"/>
            <p:cNvSpPr>
              <a:spLocks/>
            </p:cNvSpPr>
            <p:nvPr/>
          </p:nvSpPr>
          <p:spPr bwMode="auto">
            <a:xfrm>
              <a:off x="7846303" y="3082465"/>
              <a:ext cx="851002" cy="900068"/>
            </a:xfrm>
            <a:custGeom>
              <a:avLst/>
              <a:gdLst>
                <a:gd name="T0" fmla="*/ 165 w 235"/>
                <a:gd name="T1" fmla="*/ 99 h 248"/>
                <a:gd name="T2" fmla="*/ 164 w 235"/>
                <a:gd name="T3" fmla="*/ 88 h 248"/>
                <a:gd name="T4" fmla="*/ 177 w 235"/>
                <a:gd name="T5" fmla="*/ 93 h 248"/>
                <a:gd name="T6" fmla="*/ 191 w 235"/>
                <a:gd name="T7" fmla="*/ 97 h 248"/>
                <a:gd name="T8" fmla="*/ 190 w 235"/>
                <a:gd name="T9" fmla="*/ 107 h 248"/>
                <a:gd name="T10" fmla="*/ 196 w 235"/>
                <a:gd name="T11" fmla="*/ 110 h 248"/>
                <a:gd name="T12" fmla="*/ 200 w 235"/>
                <a:gd name="T13" fmla="*/ 125 h 248"/>
                <a:gd name="T14" fmla="*/ 204 w 235"/>
                <a:gd name="T15" fmla="*/ 108 h 248"/>
                <a:gd name="T16" fmla="*/ 214 w 235"/>
                <a:gd name="T17" fmla="*/ 98 h 248"/>
                <a:gd name="T18" fmla="*/ 222 w 235"/>
                <a:gd name="T19" fmla="*/ 81 h 248"/>
                <a:gd name="T20" fmla="*/ 233 w 235"/>
                <a:gd name="T21" fmla="*/ 78 h 248"/>
                <a:gd name="T22" fmla="*/ 234 w 235"/>
                <a:gd name="T23" fmla="*/ 68 h 248"/>
                <a:gd name="T24" fmla="*/ 226 w 235"/>
                <a:gd name="T25" fmla="*/ 60 h 248"/>
                <a:gd name="T26" fmla="*/ 211 w 235"/>
                <a:gd name="T27" fmla="*/ 61 h 248"/>
                <a:gd name="T28" fmla="*/ 201 w 235"/>
                <a:gd name="T29" fmla="*/ 69 h 248"/>
                <a:gd name="T30" fmla="*/ 192 w 235"/>
                <a:gd name="T31" fmla="*/ 74 h 248"/>
                <a:gd name="T32" fmla="*/ 185 w 235"/>
                <a:gd name="T33" fmla="*/ 83 h 248"/>
                <a:gd name="T34" fmla="*/ 171 w 235"/>
                <a:gd name="T35" fmla="*/ 81 h 248"/>
                <a:gd name="T36" fmla="*/ 166 w 235"/>
                <a:gd name="T37" fmla="*/ 71 h 248"/>
                <a:gd name="T38" fmla="*/ 162 w 235"/>
                <a:gd name="T39" fmla="*/ 83 h 248"/>
                <a:gd name="T40" fmla="*/ 137 w 235"/>
                <a:gd name="T41" fmla="*/ 80 h 248"/>
                <a:gd name="T42" fmla="*/ 124 w 235"/>
                <a:gd name="T43" fmla="*/ 77 h 248"/>
                <a:gd name="T44" fmla="*/ 111 w 235"/>
                <a:gd name="T45" fmla="*/ 70 h 248"/>
                <a:gd name="T46" fmla="*/ 100 w 235"/>
                <a:gd name="T47" fmla="*/ 63 h 248"/>
                <a:gd name="T48" fmla="*/ 105 w 235"/>
                <a:gd name="T49" fmla="*/ 51 h 248"/>
                <a:gd name="T50" fmla="*/ 97 w 235"/>
                <a:gd name="T51" fmla="*/ 43 h 248"/>
                <a:gd name="T52" fmla="*/ 87 w 235"/>
                <a:gd name="T53" fmla="*/ 32 h 248"/>
                <a:gd name="T54" fmla="*/ 94 w 235"/>
                <a:gd name="T55" fmla="*/ 25 h 248"/>
                <a:gd name="T56" fmla="*/ 89 w 235"/>
                <a:gd name="T57" fmla="*/ 10 h 248"/>
                <a:gd name="T58" fmla="*/ 80 w 235"/>
                <a:gd name="T59" fmla="*/ 0 h 248"/>
                <a:gd name="T60" fmla="*/ 74 w 235"/>
                <a:gd name="T61" fmla="*/ 6 h 248"/>
                <a:gd name="T62" fmla="*/ 53 w 235"/>
                <a:gd name="T63" fmla="*/ 7 h 248"/>
                <a:gd name="T64" fmla="*/ 50 w 235"/>
                <a:gd name="T65" fmla="*/ 20 h 248"/>
                <a:gd name="T66" fmla="*/ 59 w 235"/>
                <a:gd name="T67" fmla="*/ 32 h 248"/>
                <a:gd name="T68" fmla="*/ 53 w 235"/>
                <a:gd name="T69" fmla="*/ 44 h 248"/>
                <a:gd name="T70" fmla="*/ 44 w 235"/>
                <a:gd name="T71" fmla="*/ 53 h 248"/>
                <a:gd name="T72" fmla="*/ 33 w 235"/>
                <a:gd name="T73" fmla="*/ 66 h 248"/>
                <a:gd name="T74" fmla="*/ 23 w 235"/>
                <a:gd name="T75" fmla="*/ 73 h 248"/>
                <a:gd name="T76" fmla="*/ 10 w 235"/>
                <a:gd name="T77" fmla="*/ 80 h 248"/>
                <a:gd name="T78" fmla="*/ 19 w 235"/>
                <a:gd name="T79" fmla="*/ 95 h 248"/>
                <a:gd name="T80" fmla="*/ 16 w 235"/>
                <a:gd name="T81" fmla="*/ 104 h 248"/>
                <a:gd name="T82" fmla="*/ 0 w 235"/>
                <a:gd name="T83" fmla="*/ 110 h 248"/>
                <a:gd name="T84" fmla="*/ 8 w 235"/>
                <a:gd name="T85" fmla="*/ 118 h 248"/>
                <a:gd name="T86" fmla="*/ 5 w 235"/>
                <a:gd name="T87" fmla="*/ 122 h 248"/>
                <a:gd name="T88" fmla="*/ 32 w 235"/>
                <a:gd name="T89" fmla="*/ 128 h 248"/>
                <a:gd name="T90" fmla="*/ 37 w 235"/>
                <a:gd name="T91" fmla="*/ 132 h 248"/>
                <a:gd name="T92" fmla="*/ 38 w 235"/>
                <a:gd name="T93" fmla="*/ 154 h 248"/>
                <a:gd name="T94" fmla="*/ 50 w 235"/>
                <a:gd name="T95" fmla="*/ 192 h 248"/>
                <a:gd name="T96" fmla="*/ 66 w 235"/>
                <a:gd name="T97" fmla="*/ 231 h 248"/>
                <a:gd name="T98" fmla="*/ 82 w 235"/>
                <a:gd name="T99" fmla="*/ 241 h 248"/>
                <a:gd name="T100" fmla="*/ 93 w 235"/>
                <a:gd name="T101" fmla="*/ 228 h 248"/>
                <a:gd name="T102" fmla="*/ 98 w 235"/>
                <a:gd name="T103" fmla="*/ 211 h 248"/>
                <a:gd name="T104" fmla="*/ 100 w 235"/>
                <a:gd name="T105" fmla="*/ 187 h 248"/>
                <a:gd name="T106" fmla="*/ 111 w 235"/>
                <a:gd name="T107" fmla="*/ 174 h 248"/>
                <a:gd name="T108" fmla="*/ 138 w 235"/>
                <a:gd name="T109" fmla="*/ 150 h 248"/>
                <a:gd name="T110" fmla="*/ 153 w 235"/>
                <a:gd name="T111" fmla="*/ 132 h 248"/>
                <a:gd name="T112" fmla="*/ 170 w 235"/>
                <a:gd name="T113" fmla="*/ 127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5" h="248">
                  <a:moveTo>
                    <a:pt x="167" y="112"/>
                  </a:moveTo>
                  <a:cubicBezTo>
                    <a:pt x="166" y="108"/>
                    <a:pt x="165" y="102"/>
                    <a:pt x="165" y="99"/>
                  </a:cubicBezTo>
                  <a:cubicBezTo>
                    <a:pt x="166" y="97"/>
                    <a:pt x="169" y="99"/>
                    <a:pt x="170" y="96"/>
                  </a:cubicBezTo>
                  <a:cubicBezTo>
                    <a:pt x="171" y="93"/>
                    <a:pt x="161" y="93"/>
                    <a:pt x="164" y="88"/>
                  </a:cubicBezTo>
                  <a:cubicBezTo>
                    <a:pt x="167" y="84"/>
                    <a:pt x="167" y="88"/>
                    <a:pt x="171" y="88"/>
                  </a:cubicBezTo>
                  <a:cubicBezTo>
                    <a:pt x="175" y="88"/>
                    <a:pt x="177" y="91"/>
                    <a:pt x="177" y="93"/>
                  </a:cubicBezTo>
                  <a:cubicBezTo>
                    <a:pt x="177" y="96"/>
                    <a:pt x="181" y="97"/>
                    <a:pt x="181" y="97"/>
                  </a:cubicBezTo>
                  <a:cubicBezTo>
                    <a:pt x="181" y="97"/>
                    <a:pt x="188" y="97"/>
                    <a:pt x="191" y="97"/>
                  </a:cubicBezTo>
                  <a:cubicBezTo>
                    <a:pt x="194" y="97"/>
                    <a:pt x="197" y="97"/>
                    <a:pt x="197" y="99"/>
                  </a:cubicBezTo>
                  <a:cubicBezTo>
                    <a:pt x="197" y="101"/>
                    <a:pt x="193" y="107"/>
                    <a:pt x="190" y="107"/>
                  </a:cubicBezTo>
                  <a:cubicBezTo>
                    <a:pt x="187" y="107"/>
                    <a:pt x="187" y="116"/>
                    <a:pt x="190" y="116"/>
                  </a:cubicBezTo>
                  <a:cubicBezTo>
                    <a:pt x="192" y="117"/>
                    <a:pt x="194" y="110"/>
                    <a:pt x="196" y="110"/>
                  </a:cubicBezTo>
                  <a:cubicBezTo>
                    <a:pt x="197" y="110"/>
                    <a:pt x="198" y="118"/>
                    <a:pt x="199" y="126"/>
                  </a:cubicBezTo>
                  <a:cubicBezTo>
                    <a:pt x="199" y="125"/>
                    <a:pt x="200" y="125"/>
                    <a:pt x="200" y="125"/>
                  </a:cubicBezTo>
                  <a:cubicBezTo>
                    <a:pt x="202" y="125"/>
                    <a:pt x="201" y="118"/>
                    <a:pt x="203" y="116"/>
                  </a:cubicBezTo>
                  <a:cubicBezTo>
                    <a:pt x="204" y="114"/>
                    <a:pt x="203" y="108"/>
                    <a:pt x="204" y="108"/>
                  </a:cubicBezTo>
                  <a:cubicBezTo>
                    <a:pt x="205" y="108"/>
                    <a:pt x="211" y="110"/>
                    <a:pt x="211" y="108"/>
                  </a:cubicBezTo>
                  <a:cubicBezTo>
                    <a:pt x="211" y="107"/>
                    <a:pt x="215" y="101"/>
                    <a:pt x="214" y="98"/>
                  </a:cubicBezTo>
                  <a:cubicBezTo>
                    <a:pt x="213" y="95"/>
                    <a:pt x="216" y="91"/>
                    <a:pt x="216" y="88"/>
                  </a:cubicBezTo>
                  <a:cubicBezTo>
                    <a:pt x="216" y="84"/>
                    <a:pt x="220" y="83"/>
                    <a:pt x="222" y="81"/>
                  </a:cubicBezTo>
                  <a:cubicBezTo>
                    <a:pt x="224" y="79"/>
                    <a:pt x="228" y="76"/>
                    <a:pt x="229" y="78"/>
                  </a:cubicBezTo>
                  <a:cubicBezTo>
                    <a:pt x="230" y="80"/>
                    <a:pt x="235" y="81"/>
                    <a:pt x="233" y="78"/>
                  </a:cubicBezTo>
                  <a:cubicBezTo>
                    <a:pt x="231" y="75"/>
                    <a:pt x="231" y="73"/>
                    <a:pt x="232" y="72"/>
                  </a:cubicBezTo>
                  <a:cubicBezTo>
                    <a:pt x="233" y="72"/>
                    <a:pt x="234" y="68"/>
                    <a:pt x="234" y="68"/>
                  </a:cubicBezTo>
                  <a:cubicBezTo>
                    <a:pt x="234" y="68"/>
                    <a:pt x="230" y="68"/>
                    <a:pt x="229" y="66"/>
                  </a:cubicBezTo>
                  <a:cubicBezTo>
                    <a:pt x="228" y="64"/>
                    <a:pt x="226" y="62"/>
                    <a:pt x="226" y="60"/>
                  </a:cubicBezTo>
                  <a:cubicBezTo>
                    <a:pt x="226" y="58"/>
                    <a:pt x="223" y="59"/>
                    <a:pt x="221" y="61"/>
                  </a:cubicBezTo>
                  <a:cubicBezTo>
                    <a:pt x="219" y="62"/>
                    <a:pt x="216" y="59"/>
                    <a:pt x="211" y="61"/>
                  </a:cubicBezTo>
                  <a:cubicBezTo>
                    <a:pt x="207" y="63"/>
                    <a:pt x="206" y="66"/>
                    <a:pt x="204" y="66"/>
                  </a:cubicBezTo>
                  <a:cubicBezTo>
                    <a:pt x="202" y="65"/>
                    <a:pt x="202" y="67"/>
                    <a:pt x="201" y="69"/>
                  </a:cubicBezTo>
                  <a:cubicBezTo>
                    <a:pt x="199" y="71"/>
                    <a:pt x="198" y="73"/>
                    <a:pt x="197" y="73"/>
                  </a:cubicBezTo>
                  <a:cubicBezTo>
                    <a:pt x="196" y="73"/>
                    <a:pt x="192" y="74"/>
                    <a:pt x="192" y="74"/>
                  </a:cubicBezTo>
                  <a:cubicBezTo>
                    <a:pt x="192" y="74"/>
                    <a:pt x="195" y="79"/>
                    <a:pt x="193" y="82"/>
                  </a:cubicBezTo>
                  <a:cubicBezTo>
                    <a:pt x="192" y="84"/>
                    <a:pt x="189" y="82"/>
                    <a:pt x="185" y="83"/>
                  </a:cubicBezTo>
                  <a:cubicBezTo>
                    <a:pt x="181" y="84"/>
                    <a:pt x="180" y="81"/>
                    <a:pt x="177" y="82"/>
                  </a:cubicBezTo>
                  <a:cubicBezTo>
                    <a:pt x="174" y="83"/>
                    <a:pt x="173" y="80"/>
                    <a:pt x="171" y="81"/>
                  </a:cubicBezTo>
                  <a:cubicBezTo>
                    <a:pt x="170" y="81"/>
                    <a:pt x="168" y="78"/>
                    <a:pt x="169" y="75"/>
                  </a:cubicBezTo>
                  <a:cubicBezTo>
                    <a:pt x="169" y="72"/>
                    <a:pt x="167" y="69"/>
                    <a:pt x="166" y="71"/>
                  </a:cubicBezTo>
                  <a:cubicBezTo>
                    <a:pt x="165" y="73"/>
                    <a:pt x="163" y="72"/>
                    <a:pt x="163" y="75"/>
                  </a:cubicBezTo>
                  <a:cubicBezTo>
                    <a:pt x="163" y="78"/>
                    <a:pt x="164" y="81"/>
                    <a:pt x="162" y="83"/>
                  </a:cubicBezTo>
                  <a:cubicBezTo>
                    <a:pt x="160" y="85"/>
                    <a:pt x="150" y="86"/>
                    <a:pt x="148" y="85"/>
                  </a:cubicBezTo>
                  <a:cubicBezTo>
                    <a:pt x="146" y="83"/>
                    <a:pt x="137" y="82"/>
                    <a:pt x="137" y="80"/>
                  </a:cubicBezTo>
                  <a:cubicBezTo>
                    <a:pt x="136" y="79"/>
                    <a:pt x="134" y="76"/>
                    <a:pt x="132" y="76"/>
                  </a:cubicBezTo>
                  <a:cubicBezTo>
                    <a:pt x="130" y="76"/>
                    <a:pt x="125" y="78"/>
                    <a:pt x="124" y="77"/>
                  </a:cubicBezTo>
                  <a:cubicBezTo>
                    <a:pt x="123" y="76"/>
                    <a:pt x="119" y="73"/>
                    <a:pt x="117" y="73"/>
                  </a:cubicBezTo>
                  <a:cubicBezTo>
                    <a:pt x="115" y="73"/>
                    <a:pt x="111" y="71"/>
                    <a:pt x="111" y="70"/>
                  </a:cubicBezTo>
                  <a:cubicBezTo>
                    <a:pt x="111" y="68"/>
                    <a:pt x="105" y="68"/>
                    <a:pt x="104" y="66"/>
                  </a:cubicBezTo>
                  <a:cubicBezTo>
                    <a:pt x="103" y="65"/>
                    <a:pt x="100" y="65"/>
                    <a:pt x="100" y="63"/>
                  </a:cubicBezTo>
                  <a:cubicBezTo>
                    <a:pt x="100" y="61"/>
                    <a:pt x="101" y="59"/>
                    <a:pt x="101" y="57"/>
                  </a:cubicBezTo>
                  <a:cubicBezTo>
                    <a:pt x="101" y="55"/>
                    <a:pt x="105" y="53"/>
                    <a:pt x="105" y="51"/>
                  </a:cubicBezTo>
                  <a:cubicBezTo>
                    <a:pt x="105" y="50"/>
                    <a:pt x="102" y="48"/>
                    <a:pt x="102" y="48"/>
                  </a:cubicBezTo>
                  <a:cubicBezTo>
                    <a:pt x="102" y="48"/>
                    <a:pt x="99" y="43"/>
                    <a:pt x="97" y="43"/>
                  </a:cubicBezTo>
                  <a:cubicBezTo>
                    <a:pt x="94" y="43"/>
                    <a:pt x="92" y="39"/>
                    <a:pt x="90" y="38"/>
                  </a:cubicBezTo>
                  <a:cubicBezTo>
                    <a:pt x="87" y="38"/>
                    <a:pt x="88" y="33"/>
                    <a:pt x="87" y="32"/>
                  </a:cubicBezTo>
                  <a:cubicBezTo>
                    <a:pt x="85" y="30"/>
                    <a:pt x="86" y="26"/>
                    <a:pt x="89" y="28"/>
                  </a:cubicBezTo>
                  <a:cubicBezTo>
                    <a:pt x="91" y="30"/>
                    <a:pt x="95" y="28"/>
                    <a:pt x="94" y="25"/>
                  </a:cubicBezTo>
                  <a:cubicBezTo>
                    <a:pt x="92" y="22"/>
                    <a:pt x="89" y="19"/>
                    <a:pt x="89" y="18"/>
                  </a:cubicBezTo>
                  <a:cubicBezTo>
                    <a:pt x="89" y="16"/>
                    <a:pt x="91" y="11"/>
                    <a:pt x="89" y="10"/>
                  </a:cubicBezTo>
                  <a:cubicBezTo>
                    <a:pt x="86" y="8"/>
                    <a:pt x="84" y="6"/>
                    <a:pt x="84" y="4"/>
                  </a:cubicBezTo>
                  <a:cubicBezTo>
                    <a:pt x="83" y="2"/>
                    <a:pt x="80" y="0"/>
                    <a:pt x="80" y="0"/>
                  </a:cubicBezTo>
                  <a:cubicBezTo>
                    <a:pt x="77" y="0"/>
                    <a:pt x="77" y="0"/>
                    <a:pt x="77" y="0"/>
                  </a:cubicBezTo>
                  <a:cubicBezTo>
                    <a:pt x="77" y="0"/>
                    <a:pt x="75" y="6"/>
                    <a:pt x="74" y="6"/>
                  </a:cubicBezTo>
                  <a:cubicBezTo>
                    <a:pt x="72" y="7"/>
                    <a:pt x="68" y="8"/>
                    <a:pt x="65" y="10"/>
                  </a:cubicBezTo>
                  <a:cubicBezTo>
                    <a:pt x="63" y="11"/>
                    <a:pt x="56" y="7"/>
                    <a:pt x="53" y="7"/>
                  </a:cubicBezTo>
                  <a:cubicBezTo>
                    <a:pt x="49" y="7"/>
                    <a:pt x="47" y="11"/>
                    <a:pt x="48" y="12"/>
                  </a:cubicBezTo>
                  <a:cubicBezTo>
                    <a:pt x="50" y="13"/>
                    <a:pt x="50" y="20"/>
                    <a:pt x="50" y="20"/>
                  </a:cubicBezTo>
                  <a:cubicBezTo>
                    <a:pt x="50" y="20"/>
                    <a:pt x="52" y="29"/>
                    <a:pt x="55" y="28"/>
                  </a:cubicBezTo>
                  <a:cubicBezTo>
                    <a:pt x="58" y="27"/>
                    <a:pt x="61" y="31"/>
                    <a:pt x="59" y="32"/>
                  </a:cubicBezTo>
                  <a:cubicBezTo>
                    <a:pt x="56" y="32"/>
                    <a:pt x="55" y="35"/>
                    <a:pt x="54" y="38"/>
                  </a:cubicBezTo>
                  <a:cubicBezTo>
                    <a:pt x="54" y="41"/>
                    <a:pt x="55" y="44"/>
                    <a:pt x="53" y="44"/>
                  </a:cubicBezTo>
                  <a:cubicBezTo>
                    <a:pt x="51" y="45"/>
                    <a:pt x="49" y="45"/>
                    <a:pt x="49" y="49"/>
                  </a:cubicBezTo>
                  <a:cubicBezTo>
                    <a:pt x="49" y="53"/>
                    <a:pt x="44" y="52"/>
                    <a:pt x="44" y="53"/>
                  </a:cubicBezTo>
                  <a:cubicBezTo>
                    <a:pt x="43" y="54"/>
                    <a:pt x="41" y="61"/>
                    <a:pt x="40" y="62"/>
                  </a:cubicBezTo>
                  <a:cubicBezTo>
                    <a:pt x="39" y="63"/>
                    <a:pt x="34" y="63"/>
                    <a:pt x="33" y="66"/>
                  </a:cubicBezTo>
                  <a:cubicBezTo>
                    <a:pt x="33" y="69"/>
                    <a:pt x="30" y="73"/>
                    <a:pt x="29" y="73"/>
                  </a:cubicBezTo>
                  <a:cubicBezTo>
                    <a:pt x="27" y="72"/>
                    <a:pt x="24" y="71"/>
                    <a:pt x="23" y="73"/>
                  </a:cubicBezTo>
                  <a:cubicBezTo>
                    <a:pt x="22" y="75"/>
                    <a:pt x="18" y="71"/>
                    <a:pt x="17" y="72"/>
                  </a:cubicBezTo>
                  <a:cubicBezTo>
                    <a:pt x="16" y="73"/>
                    <a:pt x="10" y="78"/>
                    <a:pt x="10" y="80"/>
                  </a:cubicBezTo>
                  <a:cubicBezTo>
                    <a:pt x="10" y="83"/>
                    <a:pt x="16" y="83"/>
                    <a:pt x="16" y="86"/>
                  </a:cubicBezTo>
                  <a:cubicBezTo>
                    <a:pt x="15" y="90"/>
                    <a:pt x="18" y="93"/>
                    <a:pt x="19" y="95"/>
                  </a:cubicBezTo>
                  <a:cubicBezTo>
                    <a:pt x="21" y="97"/>
                    <a:pt x="24" y="101"/>
                    <a:pt x="22" y="103"/>
                  </a:cubicBezTo>
                  <a:cubicBezTo>
                    <a:pt x="21" y="105"/>
                    <a:pt x="19" y="105"/>
                    <a:pt x="16" y="104"/>
                  </a:cubicBezTo>
                  <a:cubicBezTo>
                    <a:pt x="13" y="104"/>
                    <a:pt x="13" y="106"/>
                    <a:pt x="8" y="105"/>
                  </a:cubicBezTo>
                  <a:cubicBezTo>
                    <a:pt x="3" y="104"/>
                    <a:pt x="2" y="108"/>
                    <a:pt x="0" y="110"/>
                  </a:cubicBezTo>
                  <a:cubicBezTo>
                    <a:pt x="0" y="110"/>
                    <a:pt x="0" y="110"/>
                    <a:pt x="0" y="110"/>
                  </a:cubicBezTo>
                  <a:cubicBezTo>
                    <a:pt x="2" y="112"/>
                    <a:pt x="4" y="116"/>
                    <a:pt x="8" y="118"/>
                  </a:cubicBezTo>
                  <a:cubicBezTo>
                    <a:pt x="13" y="119"/>
                    <a:pt x="17" y="114"/>
                    <a:pt x="17" y="118"/>
                  </a:cubicBezTo>
                  <a:cubicBezTo>
                    <a:pt x="17" y="122"/>
                    <a:pt x="5" y="121"/>
                    <a:pt x="5" y="122"/>
                  </a:cubicBezTo>
                  <a:cubicBezTo>
                    <a:pt x="5" y="123"/>
                    <a:pt x="17" y="138"/>
                    <a:pt x="23" y="137"/>
                  </a:cubicBezTo>
                  <a:cubicBezTo>
                    <a:pt x="29" y="136"/>
                    <a:pt x="34" y="129"/>
                    <a:pt x="32" y="128"/>
                  </a:cubicBezTo>
                  <a:cubicBezTo>
                    <a:pt x="30" y="127"/>
                    <a:pt x="33" y="123"/>
                    <a:pt x="35" y="124"/>
                  </a:cubicBezTo>
                  <a:cubicBezTo>
                    <a:pt x="36" y="124"/>
                    <a:pt x="35" y="131"/>
                    <a:pt x="37" y="132"/>
                  </a:cubicBezTo>
                  <a:cubicBezTo>
                    <a:pt x="39" y="134"/>
                    <a:pt x="38" y="137"/>
                    <a:pt x="37" y="140"/>
                  </a:cubicBezTo>
                  <a:cubicBezTo>
                    <a:pt x="35" y="143"/>
                    <a:pt x="38" y="150"/>
                    <a:pt x="38" y="154"/>
                  </a:cubicBezTo>
                  <a:cubicBezTo>
                    <a:pt x="39" y="158"/>
                    <a:pt x="41" y="164"/>
                    <a:pt x="42" y="169"/>
                  </a:cubicBezTo>
                  <a:cubicBezTo>
                    <a:pt x="43" y="175"/>
                    <a:pt x="47" y="186"/>
                    <a:pt x="50" y="192"/>
                  </a:cubicBezTo>
                  <a:cubicBezTo>
                    <a:pt x="53" y="198"/>
                    <a:pt x="56" y="211"/>
                    <a:pt x="58" y="214"/>
                  </a:cubicBezTo>
                  <a:cubicBezTo>
                    <a:pt x="60" y="217"/>
                    <a:pt x="66" y="226"/>
                    <a:pt x="66" y="231"/>
                  </a:cubicBezTo>
                  <a:cubicBezTo>
                    <a:pt x="66" y="237"/>
                    <a:pt x="72" y="245"/>
                    <a:pt x="74" y="246"/>
                  </a:cubicBezTo>
                  <a:cubicBezTo>
                    <a:pt x="77" y="248"/>
                    <a:pt x="81" y="245"/>
                    <a:pt x="82" y="241"/>
                  </a:cubicBezTo>
                  <a:cubicBezTo>
                    <a:pt x="83" y="238"/>
                    <a:pt x="90" y="236"/>
                    <a:pt x="90" y="233"/>
                  </a:cubicBezTo>
                  <a:cubicBezTo>
                    <a:pt x="90" y="230"/>
                    <a:pt x="91" y="228"/>
                    <a:pt x="93" y="228"/>
                  </a:cubicBezTo>
                  <a:cubicBezTo>
                    <a:pt x="96" y="227"/>
                    <a:pt x="96" y="225"/>
                    <a:pt x="96" y="222"/>
                  </a:cubicBezTo>
                  <a:cubicBezTo>
                    <a:pt x="96" y="218"/>
                    <a:pt x="96" y="214"/>
                    <a:pt x="98" y="211"/>
                  </a:cubicBezTo>
                  <a:cubicBezTo>
                    <a:pt x="100" y="208"/>
                    <a:pt x="101" y="200"/>
                    <a:pt x="99" y="197"/>
                  </a:cubicBezTo>
                  <a:cubicBezTo>
                    <a:pt x="98" y="194"/>
                    <a:pt x="99" y="190"/>
                    <a:pt x="100" y="187"/>
                  </a:cubicBezTo>
                  <a:cubicBezTo>
                    <a:pt x="101" y="183"/>
                    <a:pt x="101" y="180"/>
                    <a:pt x="103" y="180"/>
                  </a:cubicBezTo>
                  <a:cubicBezTo>
                    <a:pt x="105" y="179"/>
                    <a:pt x="109" y="177"/>
                    <a:pt x="111" y="174"/>
                  </a:cubicBezTo>
                  <a:cubicBezTo>
                    <a:pt x="114" y="170"/>
                    <a:pt x="121" y="166"/>
                    <a:pt x="124" y="164"/>
                  </a:cubicBezTo>
                  <a:cubicBezTo>
                    <a:pt x="127" y="161"/>
                    <a:pt x="135" y="154"/>
                    <a:pt x="138" y="150"/>
                  </a:cubicBezTo>
                  <a:cubicBezTo>
                    <a:pt x="140" y="146"/>
                    <a:pt x="147" y="144"/>
                    <a:pt x="151" y="141"/>
                  </a:cubicBezTo>
                  <a:cubicBezTo>
                    <a:pt x="154" y="138"/>
                    <a:pt x="153" y="136"/>
                    <a:pt x="153" y="132"/>
                  </a:cubicBezTo>
                  <a:cubicBezTo>
                    <a:pt x="154" y="129"/>
                    <a:pt x="164" y="127"/>
                    <a:pt x="168" y="127"/>
                  </a:cubicBezTo>
                  <a:cubicBezTo>
                    <a:pt x="169" y="127"/>
                    <a:pt x="170" y="127"/>
                    <a:pt x="170" y="127"/>
                  </a:cubicBezTo>
                  <a:cubicBezTo>
                    <a:pt x="170" y="121"/>
                    <a:pt x="169" y="114"/>
                    <a:pt x="167" y="112"/>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52" name="Freeform 51"/>
            <p:cNvSpPr>
              <a:spLocks/>
            </p:cNvSpPr>
            <p:nvPr/>
          </p:nvSpPr>
          <p:spPr bwMode="auto">
            <a:xfrm>
              <a:off x="8433571" y="2455331"/>
              <a:ext cx="959868" cy="414000"/>
            </a:xfrm>
            <a:custGeom>
              <a:avLst/>
              <a:gdLst>
                <a:gd name="T0" fmla="*/ 245 w 265"/>
                <a:gd name="T1" fmla="*/ 49 h 114"/>
                <a:gd name="T2" fmla="*/ 228 w 265"/>
                <a:gd name="T3" fmla="*/ 48 h 114"/>
                <a:gd name="T4" fmla="*/ 230 w 265"/>
                <a:gd name="T5" fmla="*/ 39 h 114"/>
                <a:gd name="T6" fmla="*/ 231 w 265"/>
                <a:gd name="T7" fmla="*/ 25 h 114"/>
                <a:gd name="T8" fmla="*/ 213 w 265"/>
                <a:gd name="T9" fmla="*/ 23 h 114"/>
                <a:gd name="T10" fmla="*/ 200 w 265"/>
                <a:gd name="T11" fmla="*/ 30 h 114"/>
                <a:gd name="T12" fmla="*/ 177 w 265"/>
                <a:gd name="T13" fmla="*/ 33 h 114"/>
                <a:gd name="T14" fmla="*/ 162 w 265"/>
                <a:gd name="T15" fmla="*/ 26 h 114"/>
                <a:gd name="T16" fmla="*/ 149 w 265"/>
                <a:gd name="T17" fmla="*/ 21 h 114"/>
                <a:gd name="T18" fmla="*/ 133 w 265"/>
                <a:gd name="T19" fmla="*/ 20 h 114"/>
                <a:gd name="T20" fmla="*/ 120 w 265"/>
                <a:gd name="T21" fmla="*/ 21 h 114"/>
                <a:gd name="T22" fmla="*/ 114 w 265"/>
                <a:gd name="T23" fmla="*/ 10 h 114"/>
                <a:gd name="T24" fmla="*/ 99 w 265"/>
                <a:gd name="T25" fmla="*/ 5 h 114"/>
                <a:gd name="T26" fmla="*/ 88 w 265"/>
                <a:gd name="T27" fmla="*/ 1 h 114"/>
                <a:gd name="T28" fmla="*/ 80 w 265"/>
                <a:gd name="T29" fmla="*/ 7 h 114"/>
                <a:gd name="T30" fmla="*/ 80 w 265"/>
                <a:gd name="T31" fmla="*/ 18 h 114"/>
                <a:gd name="T32" fmla="*/ 73 w 265"/>
                <a:gd name="T33" fmla="*/ 26 h 114"/>
                <a:gd name="T34" fmla="*/ 60 w 265"/>
                <a:gd name="T35" fmla="*/ 25 h 114"/>
                <a:gd name="T36" fmla="*/ 50 w 265"/>
                <a:gd name="T37" fmla="*/ 18 h 114"/>
                <a:gd name="T38" fmla="*/ 33 w 265"/>
                <a:gd name="T39" fmla="*/ 17 h 114"/>
                <a:gd name="T40" fmla="*/ 21 w 265"/>
                <a:gd name="T41" fmla="*/ 23 h 114"/>
                <a:gd name="T42" fmla="*/ 7 w 265"/>
                <a:gd name="T43" fmla="*/ 30 h 114"/>
                <a:gd name="T44" fmla="*/ 0 w 265"/>
                <a:gd name="T45" fmla="*/ 33 h 114"/>
                <a:gd name="T46" fmla="*/ 6 w 265"/>
                <a:gd name="T47" fmla="*/ 42 h 114"/>
                <a:gd name="T48" fmla="*/ 21 w 265"/>
                <a:gd name="T49" fmla="*/ 52 h 114"/>
                <a:gd name="T50" fmla="*/ 25 w 265"/>
                <a:gd name="T51" fmla="*/ 66 h 114"/>
                <a:gd name="T52" fmla="*/ 42 w 265"/>
                <a:gd name="T53" fmla="*/ 78 h 114"/>
                <a:gd name="T54" fmla="*/ 54 w 265"/>
                <a:gd name="T55" fmla="*/ 86 h 114"/>
                <a:gd name="T56" fmla="*/ 65 w 265"/>
                <a:gd name="T57" fmla="*/ 101 h 114"/>
                <a:gd name="T58" fmla="*/ 96 w 265"/>
                <a:gd name="T59" fmla="*/ 103 h 114"/>
                <a:gd name="T60" fmla="*/ 120 w 265"/>
                <a:gd name="T61" fmla="*/ 108 h 114"/>
                <a:gd name="T62" fmla="*/ 136 w 265"/>
                <a:gd name="T63" fmla="*/ 114 h 114"/>
                <a:gd name="T64" fmla="*/ 169 w 265"/>
                <a:gd name="T65" fmla="*/ 106 h 114"/>
                <a:gd name="T66" fmla="*/ 195 w 265"/>
                <a:gd name="T67" fmla="*/ 91 h 114"/>
                <a:gd name="T68" fmla="*/ 201 w 265"/>
                <a:gd name="T69" fmla="*/ 79 h 114"/>
                <a:gd name="T70" fmla="*/ 227 w 265"/>
                <a:gd name="T71" fmla="*/ 74 h 114"/>
                <a:gd name="T72" fmla="*/ 245 w 265"/>
                <a:gd name="T73" fmla="*/ 63 h 114"/>
                <a:gd name="T74" fmla="*/ 264 w 265"/>
                <a:gd name="T75" fmla="*/ 5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5" h="114">
                  <a:moveTo>
                    <a:pt x="253" y="48"/>
                  </a:moveTo>
                  <a:cubicBezTo>
                    <a:pt x="251" y="45"/>
                    <a:pt x="246" y="46"/>
                    <a:pt x="245" y="49"/>
                  </a:cubicBezTo>
                  <a:cubicBezTo>
                    <a:pt x="244" y="52"/>
                    <a:pt x="242" y="48"/>
                    <a:pt x="237" y="48"/>
                  </a:cubicBezTo>
                  <a:cubicBezTo>
                    <a:pt x="232" y="48"/>
                    <a:pt x="232" y="51"/>
                    <a:pt x="228" y="48"/>
                  </a:cubicBezTo>
                  <a:cubicBezTo>
                    <a:pt x="225" y="44"/>
                    <a:pt x="230" y="43"/>
                    <a:pt x="230" y="43"/>
                  </a:cubicBezTo>
                  <a:cubicBezTo>
                    <a:pt x="230" y="39"/>
                    <a:pt x="230" y="39"/>
                    <a:pt x="230" y="39"/>
                  </a:cubicBezTo>
                  <a:cubicBezTo>
                    <a:pt x="237" y="25"/>
                    <a:pt x="237" y="25"/>
                    <a:pt x="237" y="25"/>
                  </a:cubicBezTo>
                  <a:cubicBezTo>
                    <a:pt x="235" y="25"/>
                    <a:pt x="232" y="24"/>
                    <a:pt x="231" y="25"/>
                  </a:cubicBezTo>
                  <a:cubicBezTo>
                    <a:pt x="229" y="26"/>
                    <a:pt x="224" y="25"/>
                    <a:pt x="223" y="23"/>
                  </a:cubicBezTo>
                  <a:cubicBezTo>
                    <a:pt x="223" y="22"/>
                    <a:pt x="215" y="21"/>
                    <a:pt x="213" y="23"/>
                  </a:cubicBezTo>
                  <a:cubicBezTo>
                    <a:pt x="211" y="24"/>
                    <a:pt x="207" y="26"/>
                    <a:pt x="206" y="27"/>
                  </a:cubicBezTo>
                  <a:cubicBezTo>
                    <a:pt x="206" y="29"/>
                    <a:pt x="201" y="29"/>
                    <a:pt x="200" y="30"/>
                  </a:cubicBezTo>
                  <a:cubicBezTo>
                    <a:pt x="198" y="31"/>
                    <a:pt x="189" y="32"/>
                    <a:pt x="189" y="33"/>
                  </a:cubicBezTo>
                  <a:cubicBezTo>
                    <a:pt x="188" y="34"/>
                    <a:pt x="179" y="34"/>
                    <a:pt x="177" y="33"/>
                  </a:cubicBezTo>
                  <a:cubicBezTo>
                    <a:pt x="176" y="31"/>
                    <a:pt x="168" y="33"/>
                    <a:pt x="167" y="31"/>
                  </a:cubicBezTo>
                  <a:cubicBezTo>
                    <a:pt x="166" y="29"/>
                    <a:pt x="162" y="28"/>
                    <a:pt x="162" y="26"/>
                  </a:cubicBezTo>
                  <a:cubicBezTo>
                    <a:pt x="162" y="24"/>
                    <a:pt x="156" y="24"/>
                    <a:pt x="155" y="23"/>
                  </a:cubicBezTo>
                  <a:cubicBezTo>
                    <a:pt x="155" y="21"/>
                    <a:pt x="150" y="20"/>
                    <a:pt x="149" y="21"/>
                  </a:cubicBezTo>
                  <a:cubicBezTo>
                    <a:pt x="148" y="21"/>
                    <a:pt x="143" y="19"/>
                    <a:pt x="141" y="19"/>
                  </a:cubicBezTo>
                  <a:cubicBezTo>
                    <a:pt x="140" y="19"/>
                    <a:pt x="135" y="20"/>
                    <a:pt x="133" y="20"/>
                  </a:cubicBezTo>
                  <a:cubicBezTo>
                    <a:pt x="132" y="20"/>
                    <a:pt x="129" y="23"/>
                    <a:pt x="127" y="23"/>
                  </a:cubicBezTo>
                  <a:cubicBezTo>
                    <a:pt x="126" y="23"/>
                    <a:pt x="121" y="20"/>
                    <a:pt x="120" y="21"/>
                  </a:cubicBezTo>
                  <a:cubicBezTo>
                    <a:pt x="119" y="22"/>
                    <a:pt x="116" y="18"/>
                    <a:pt x="115" y="17"/>
                  </a:cubicBezTo>
                  <a:cubicBezTo>
                    <a:pt x="113" y="15"/>
                    <a:pt x="115" y="11"/>
                    <a:pt x="114" y="10"/>
                  </a:cubicBezTo>
                  <a:cubicBezTo>
                    <a:pt x="113" y="8"/>
                    <a:pt x="107" y="8"/>
                    <a:pt x="105" y="7"/>
                  </a:cubicBezTo>
                  <a:cubicBezTo>
                    <a:pt x="104" y="6"/>
                    <a:pt x="101" y="5"/>
                    <a:pt x="99" y="5"/>
                  </a:cubicBezTo>
                  <a:cubicBezTo>
                    <a:pt x="98" y="5"/>
                    <a:pt x="95" y="4"/>
                    <a:pt x="94" y="3"/>
                  </a:cubicBezTo>
                  <a:cubicBezTo>
                    <a:pt x="93" y="3"/>
                    <a:pt x="90" y="1"/>
                    <a:pt x="88" y="1"/>
                  </a:cubicBezTo>
                  <a:cubicBezTo>
                    <a:pt x="86" y="0"/>
                    <a:pt x="86" y="3"/>
                    <a:pt x="85" y="4"/>
                  </a:cubicBezTo>
                  <a:cubicBezTo>
                    <a:pt x="84" y="5"/>
                    <a:pt x="81" y="5"/>
                    <a:pt x="80" y="7"/>
                  </a:cubicBezTo>
                  <a:cubicBezTo>
                    <a:pt x="80" y="8"/>
                    <a:pt x="76" y="9"/>
                    <a:pt x="77" y="11"/>
                  </a:cubicBezTo>
                  <a:cubicBezTo>
                    <a:pt x="77" y="13"/>
                    <a:pt x="79" y="17"/>
                    <a:pt x="80" y="18"/>
                  </a:cubicBezTo>
                  <a:cubicBezTo>
                    <a:pt x="81" y="19"/>
                    <a:pt x="80" y="22"/>
                    <a:pt x="80" y="23"/>
                  </a:cubicBezTo>
                  <a:cubicBezTo>
                    <a:pt x="79" y="24"/>
                    <a:pt x="74" y="25"/>
                    <a:pt x="73" y="26"/>
                  </a:cubicBezTo>
                  <a:cubicBezTo>
                    <a:pt x="72" y="28"/>
                    <a:pt x="69" y="26"/>
                    <a:pt x="67" y="25"/>
                  </a:cubicBezTo>
                  <a:cubicBezTo>
                    <a:pt x="64" y="23"/>
                    <a:pt x="61" y="24"/>
                    <a:pt x="60" y="25"/>
                  </a:cubicBezTo>
                  <a:cubicBezTo>
                    <a:pt x="59" y="26"/>
                    <a:pt x="54" y="23"/>
                    <a:pt x="53" y="22"/>
                  </a:cubicBezTo>
                  <a:cubicBezTo>
                    <a:pt x="52" y="22"/>
                    <a:pt x="51" y="17"/>
                    <a:pt x="50" y="18"/>
                  </a:cubicBezTo>
                  <a:cubicBezTo>
                    <a:pt x="49" y="18"/>
                    <a:pt x="40" y="16"/>
                    <a:pt x="39" y="16"/>
                  </a:cubicBezTo>
                  <a:cubicBezTo>
                    <a:pt x="37" y="15"/>
                    <a:pt x="33" y="15"/>
                    <a:pt x="33" y="17"/>
                  </a:cubicBezTo>
                  <a:cubicBezTo>
                    <a:pt x="32" y="18"/>
                    <a:pt x="28" y="18"/>
                    <a:pt x="27" y="19"/>
                  </a:cubicBezTo>
                  <a:cubicBezTo>
                    <a:pt x="26" y="21"/>
                    <a:pt x="23" y="21"/>
                    <a:pt x="21" y="23"/>
                  </a:cubicBezTo>
                  <a:cubicBezTo>
                    <a:pt x="20" y="24"/>
                    <a:pt x="16" y="24"/>
                    <a:pt x="15" y="27"/>
                  </a:cubicBezTo>
                  <a:cubicBezTo>
                    <a:pt x="14" y="29"/>
                    <a:pt x="9" y="30"/>
                    <a:pt x="7" y="30"/>
                  </a:cubicBezTo>
                  <a:cubicBezTo>
                    <a:pt x="6" y="30"/>
                    <a:pt x="2" y="31"/>
                    <a:pt x="1" y="32"/>
                  </a:cubicBezTo>
                  <a:cubicBezTo>
                    <a:pt x="1" y="33"/>
                    <a:pt x="1" y="33"/>
                    <a:pt x="0" y="33"/>
                  </a:cubicBezTo>
                  <a:cubicBezTo>
                    <a:pt x="0" y="33"/>
                    <a:pt x="0" y="33"/>
                    <a:pt x="0" y="34"/>
                  </a:cubicBezTo>
                  <a:cubicBezTo>
                    <a:pt x="1" y="39"/>
                    <a:pt x="4" y="39"/>
                    <a:pt x="6" y="42"/>
                  </a:cubicBezTo>
                  <a:cubicBezTo>
                    <a:pt x="9" y="44"/>
                    <a:pt x="11" y="46"/>
                    <a:pt x="14" y="46"/>
                  </a:cubicBezTo>
                  <a:cubicBezTo>
                    <a:pt x="17" y="46"/>
                    <a:pt x="21" y="49"/>
                    <a:pt x="21" y="52"/>
                  </a:cubicBezTo>
                  <a:cubicBezTo>
                    <a:pt x="21" y="54"/>
                    <a:pt x="24" y="57"/>
                    <a:pt x="25" y="58"/>
                  </a:cubicBezTo>
                  <a:cubicBezTo>
                    <a:pt x="27" y="59"/>
                    <a:pt x="25" y="63"/>
                    <a:pt x="25" y="66"/>
                  </a:cubicBezTo>
                  <a:cubicBezTo>
                    <a:pt x="25" y="69"/>
                    <a:pt x="21" y="70"/>
                    <a:pt x="23" y="73"/>
                  </a:cubicBezTo>
                  <a:cubicBezTo>
                    <a:pt x="25" y="76"/>
                    <a:pt x="38" y="78"/>
                    <a:pt x="42" y="78"/>
                  </a:cubicBezTo>
                  <a:cubicBezTo>
                    <a:pt x="46" y="78"/>
                    <a:pt x="47" y="82"/>
                    <a:pt x="48" y="82"/>
                  </a:cubicBezTo>
                  <a:cubicBezTo>
                    <a:pt x="51" y="82"/>
                    <a:pt x="51" y="85"/>
                    <a:pt x="54" y="86"/>
                  </a:cubicBezTo>
                  <a:cubicBezTo>
                    <a:pt x="56" y="86"/>
                    <a:pt x="59" y="88"/>
                    <a:pt x="60" y="93"/>
                  </a:cubicBezTo>
                  <a:cubicBezTo>
                    <a:pt x="61" y="97"/>
                    <a:pt x="65" y="99"/>
                    <a:pt x="65" y="101"/>
                  </a:cubicBezTo>
                  <a:cubicBezTo>
                    <a:pt x="66" y="103"/>
                    <a:pt x="72" y="102"/>
                    <a:pt x="76" y="102"/>
                  </a:cubicBezTo>
                  <a:cubicBezTo>
                    <a:pt x="80" y="103"/>
                    <a:pt x="93" y="102"/>
                    <a:pt x="96" y="103"/>
                  </a:cubicBezTo>
                  <a:cubicBezTo>
                    <a:pt x="99" y="103"/>
                    <a:pt x="107" y="103"/>
                    <a:pt x="111" y="106"/>
                  </a:cubicBezTo>
                  <a:cubicBezTo>
                    <a:pt x="116" y="109"/>
                    <a:pt x="118" y="107"/>
                    <a:pt x="120" y="108"/>
                  </a:cubicBezTo>
                  <a:cubicBezTo>
                    <a:pt x="123" y="110"/>
                    <a:pt x="125" y="111"/>
                    <a:pt x="129" y="110"/>
                  </a:cubicBezTo>
                  <a:cubicBezTo>
                    <a:pt x="133" y="110"/>
                    <a:pt x="133" y="113"/>
                    <a:pt x="136" y="114"/>
                  </a:cubicBezTo>
                  <a:cubicBezTo>
                    <a:pt x="138" y="114"/>
                    <a:pt x="143" y="109"/>
                    <a:pt x="150" y="106"/>
                  </a:cubicBezTo>
                  <a:cubicBezTo>
                    <a:pt x="157" y="103"/>
                    <a:pt x="166" y="105"/>
                    <a:pt x="169" y="106"/>
                  </a:cubicBezTo>
                  <a:cubicBezTo>
                    <a:pt x="173" y="106"/>
                    <a:pt x="180" y="104"/>
                    <a:pt x="184" y="99"/>
                  </a:cubicBezTo>
                  <a:cubicBezTo>
                    <a:pt x="189" y="94"/>
                    <a:pt x="194" y="95"/>
                    <a:pt x="195" y="91"/>
                  </a:cubicBezTo>
                  <a:cubicBezTo>
                    <a:pt x="195" y="87"/>
                    <a:pt x="190" y="85"/>
                    <a:pt x="193" y="81"/>
                  </a:cubicBezTo>
                  <a:cubicBezTo>
                    <a:pt x="195" y="77"/>
                    <a:pt x="199" y="78"/>
                    <a:pt x="201" y="79"/>
                  </a:cubicBezTo>
                  <a:cubicBezTo>
                    <a:pt x="203" y="80"/>
                    <a:pt x="209" y="82"/>
                    <a:pt x="214" y="78"/>
                  </a:cubicBezTo>
                  <a:cubicBezTo>
                    <a:pt x="220" y="74"/>
                    <a:pt x="222" y="75"/>
                    <a:pt x="227" y="74"/>
                  </a:cubicBezTo>
                  <a:cubicBezTo>
                    <a:pt x="232" y="74"/>
                    <a:pt x="231" y="70"/>
                    <a:pt x="234" y="67"/>
                  </a:cubicBezTo>
                  <a:cubicBezTo>
                    <a:pt x="238" y="64"/>
                    <a:pt x="241" y="63"/>
                    <a:pt x="245" y="63"/>
                  </a:cubicBezTo>
                  <a:cubicBezTo>
                    <a:pt x="248" y="63"/>
                    <a:pt x="252" y="59"/>
                    <a:pt x="256" y="61"/>
                  </a:cubicBezTo>
                  <a:cubicBezTo>
                    <a:pt x="259" y="62"/>
                    <a:pt x="264" y="62"/>
                    <a:pt x="264" y="59"/>
                  </a:cubicBezTo>
                  <a:cubicBezTo>
                    <a:pt x="265" y="57"/>
                    <a:pt x="256" y="51"/>
                    <a:pt x="253" y="48"/>
                  </a:cubicBezTo>
                  <a:close/>
                </a:path>
              </a:pathLst>
            </a:custGeom>
            <a:solidFill>
              <a:schemeClr val="tx1">
                <a:lumMod val="50000"/>
                <a:lumOff val="50000"/>
              </a:schemeClr>
            </a:solid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53" name="Freeform 52"/>
            <p:cNvSpPr>
              <a:spLocks/>
            </p:cNvSpPr>
            <p:nvPr/>
          </p:nvSpPr>
          <p:spPr bwMode="auto">
            <a:xfrm>
              <a:off x="6815902" y="3180599"/>
              <a:ext cx="13800" cy="39866"/>
            </a:xfrm>
            <a:custGeom>
              <a:avLst/>
              <a:gdLst>
                <a:gd name="T0" fmla="*/ 2 w 4"/>
                <a:gd name="T1" fmla="*/ 0 h 11"/>
                <a:gd name="T2" fmla="*/ 0 w 4"/>
                <a:gd name="T3" fmla="*/ 6 h 11"/>
                <a:gd name="T4" fmla="*/ 3 w 4"/>
                <a:gd name="T5" fmla="*/ 11 h 11"/>
                <a:gd name="T6" fmla="*/ 4 w 4"/>
                <a:gd name="T7" fmla="*/ 2 h 11"/>
                <a:gd name="T8" fmla="*/ 4 w 4"/>
                <a:gd name="T9" fmla="*/ 0 h 11"/>
                <a:gd name="T10" fmla="*/ 2 w 4"/>
                <a:gd name="T11" fmla="*/ 0 h 11"/>
              </a:gdLst>
              <a:ahLst/>
              <a:cxnLst>
                <a:cxn ang="0">
                  <a:pos x="T0" y="T1"/>
                </a:cxn>
                <a:cxn ang="0">
                  <a:pos x="T2" y="T3"/>
                </a:cxn>
                <a:cxn ang="0">
                  <a:pos x="T4" y="T5"/>
                </a:cxn>
                <a:cxn ang="0">
                  <a:pos x="T6" y="T7"/>
                </a:cxn>
                <a:cxn ang="0">
                  <a:pos x="T8" y="T9"/>
                </a:cxn>
                <a:cxn ang="0">
                  <a:pos x="T10" y="T11"/>
                </a:cxn>
              </a:cxnLst>
              <a:rect l="0" t="0" r="r" b="b"/>
              <a:pathLst>
                <a:path w="4" h="11">
                  <a:moveTo>
                    <a:pt x="2" y="0"/>
                  </a:moveTo>
                  <a:cubicBezTo>
                    <a:pt x="0" y="1"/>
                    <a:pt x="0" y="5"/>
                    <a:pt x="0" y="6"/>
                  </a:cubicBezTo>
                  <a:cubicBezTo>
                    <a:pt x="0" y="7"/>
                    <a:pt x="1" y="9"/>
                    <a:pt x="3" y="11"/>
                  </a:cubicBezTo>
                  <a:cubicBezTo>
                    <a:pt x="3" y="8"/>
                    <a:pt x="3" y="3"/>
                    <a:pt x="4" y="2"/>
                  </a:cubicBezTo>
                  <a:cubicBezTo>
                    <a:pt x="4" y="1"/>
                    <a:pt x="4" y="1"/>
                    <a:pt x="4" y="0"/>
                  </a:cubicBezTo>
                  <a:cubicBezTo>
                    <a:pt x="3" y="0"/>
                    <a:pt x="2" y="0"/>
                    <a:pt x="2" y="0"/>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54" name="Freeform 53"/>
            <p:cNvSpPr>
              <a:spLocks/>
            </p:cNvSpPr>
            <p:nvPr/>
          </p:nvSpPr>
          <p:spPr bwMode="auto">
            <a:xfrm>
              <a:off x="6789835" y="3156067"/>
              <a:ext cx="44466" cy="127266"/>
            </a:xfrm>
            <a:custGeom>
              <a:avLst/>
              <a:gdLst>
                <a:gd name="T0" fmla="*/ 5 w 12"/>
                <a:gd name="T1" fmla="*/ 34 h 35"/>
                <a:gd name="T2" fmla="*/ 6 w 12"/>
                <a:gd name="T3" fmla="*/ 35 h 35"/>
                <a:gd name="T4" fmla="*/ 9 w 12"/>
                <a:gd name="T5" fmla="*/ 23 h 35"/>
                <a:gd name="T6" fmla="*/ 10 w 12"/>
                <a:gd name="T7" fmla="*/ 18 h 35"/>
                <a:gd name="T8" fmla="*/ 7 w 12"/>
                <a:gd name="T9" fmla="*/ 13 h 35"/>
                <a:gd name="T10" fmla="*/ 9 w 12"/>
                <a:gd name="T11" fmla="*/ 7 h 35"/>
                <a:gd name="T12" fmla="*/ 11 w 12"/>
                <a:gd name="T13" fmla="*/ 7 h 35"/>
                <a:gd name="T14" fmla="*/ 12 w 12"/>
                <a:gd name="T15" fmla="*/ 1 h 35"/>
                <a:gd name="T16" fmla="*/ 8 w 12"/>
                <a:gd name="T17" fmla="*/ 0 h 35"/>
                <a:gd name="T18" fmla="*/ 6 w 12"/>
                <a:gd name="T19" fmla="*/ 3 h 35"/>
                <a:gd name="T20" fmla="*/ 0 w 12"/>
                <a:gd name="T21" fmla="*/ 18 h 35"/>
                <a:gd name="T22" fmla="*/ 6 w 12"/>
                <a:gd name="T23" fmla="*/ 33 h 35"/>
                <a:gd name="T24" fmla="*/ 5 w 12"/>
                <a:gd name="T25" fmla="*/ 3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35">
                  <a:moveTo>
                    <a:pt x="5" y="34"/>
                  </a:moveTo>
                  <a:cubicBezTo>
                    <a:pt x="5" y="34"/>
                    <a:pt x="6" y="35"/>
                    <a:pt x="6" y="35"/>
                  </a:cubicBezTo>
                  <a:cubicBezTo>
                    <a:pt x="7" y="30"/>
                    <a:pt x="8" y="24"/>
                    <a:pt x="9" y="23"/>
                  </a:cubicBezTo>
                  <a:cubicBezTo>
                    <a:pt x="9" y="22"/>
                    <a:pt x="10" y="20"/>
                    <a:pt x="10" y="18"/>
                  </a:cubicBezTo>
                  <a:cubicBezTo>
                    <a:pt x="8" y="16"/>
                    <a:pt x="7" y="14"/>
                    <a:pt x="7" y="13"/>
                  </a:cubicBezTo>
                  <a:cubicBezTo>
                    <a:pt x="7" y="12"/>
                    <a:pt x="7" y="8"/>
                    <a:pt x="9" y="7"/>
                  </a:cubicBezTo>
                  <a:cubicBezTo>
                    <a:pt x="9" y="7"/>
                    <a:pt x="10" y="7"/>
                    <a:pt x="11" y="7"/>
                  </a:cubicBezTo>
                  <a:cubicBezTo>
                    <a:pt x="11" y="5"/>
                    <a:pt x="12" y="3"/>
                    <a:pt x="12" y="1"/>
                  </a:cubicBezTo>
                  <a:cubicBezTo>
                    <a:pt x="8" y="0"/>
                    <a:pt x="8" y="0"/>
                    <a:pt x="8" y="0"/>
                  </a:cubicBezTo>
                  <a:cubicBezTo>
                    <a:pt x="7" y="1"/>
                    <a:pt x="6" y="2"/>
                    <a:pt x="6" y="3"/>
                  </a:cubicBezTo>
                  <a:cubicBezTo>
                    <a:pt x="5" y="8"/>
                    <a:pt x="1" y="15"/>
                    <a:pt x="0" y="18"/>
                  </a:cubicBezTo>
                  <a:cubicBezTo>
                    <a:pt x="6" y="33"/>
                    <a:pt x="6" y="33"/>
                    <a:pt x="6" y="33"/>
                  </a:cubicBezTo>
                  <a:lnTo>
                    <a:pt x="5" y="34"/>
                  </a:ln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55" name="Freeform 54"/>
            <p:cNvSpPr>
              <a:spLocks/>
            </p:cNvSpPr>
            <p:nvPr/>
          </p:nvSpPr>
          <p:spPr bwMode="auto">
            <a:xfrm>
              <a:off x="6812835" y="3151467"/>
              <a:ext cx="130334" cy="142600"/>
            </a:xfrm>
            <a:custGeom>
              <a:avLst/>
              <a:gdLst>
                <a:gd name="T0" fmla="*/ 33 w 36"/>
                <a:gd name="T1" fmla="*/ 0 h 39"/>
                <a:gd name="T2" fmla="*/ 22 w 36"/>
                <a:gd name="T3" fmla="*/ 5 h 39"/>
                <a:gd name="T4" fmla="*/ 14 w 36"/>
                <a:gd name="T5" fmla="*/ 9 h 39"/>
                <a:gd name="T6" fmla="*/ 7 w 36"/>
                <a:gd name="T7" fmla="*/ 5 h 39"/>
                <a:gd name="T8" fmla="*/ 6 w 36"/>
                <a:gd name="T9" fmla="*/ 2 h 39"/>
                <a:gd name="T10" fmla="*/ 6 w 36"/>
                <a:gd name="T11" fmla="*/ 2 h 39"/>
                <a:gd name="T12" fmla="*/ 5 w 36"/>
                <a:gd name="T13" fmla="*/ 10 h 39"/>
                <a:gd name="T14" fmla="*/ 3 w 36"/>
                <a:gd name="T15" fmla="*/ 24 h 39"/>
                <a:gd name="T16" fmla="*/ 0 w 36"/>
                <a:gd name="T17" fmla="*/ 36 h 39"/>
                <a:gd name="T18" fmla="*/ 8 w 36"/>
                <a:gd name="T19" fmla="*/ 39 h 39"/>
                <a:gd name="T20" fmla="*/ 14 w 36"/>
                <a:gd name="T21" fmla="*/ 34 h 39"/>
                <a:gd name="T22" fmla="*/ 20 w 36"/>
                <a:gd name="T23" fmla="*/ 32 h 39"/>
                <a:gd name="T24" fmla="*/ 25 w 36"/>
                <a:gd name="T25" fmla="*/ 28 h 39"/>
                <a:gd name="T26" fmla="*/ 18 w 36"/>
                <a:gd name="T27" fmla="*/ 20 h 39"/>
                <a:gd name="T28" fmla="*/ 27 w 36"/>
                <a:gd name="T29" fmla="*/ 15 h 39"/>
                <a:gd name="T30" fmla="*/ 35 w 36"/>
                <a:gd name="T31" fmla="*/ 12 h 39"/>
                <a:gd name="T32" fmla="*/ 36 w 36"/>
                <a:gd name="T33" fmla="*/ 12 h 39"/>
                <a:gd name="T34" fmla="*/ 34 w 36"/>
                <a:gd name="T35" fmla="*/ 4 h 39"/>
                <a:gd name="T36" fmla="*/ 33 w 36"/>
                <a:gd name="T3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 h="39">
                  <a:moveTo>
                    <a:pt x="33" y="0"/>
                  </a:moveTo>
                  <a:cubicBezTo>
                    <a:pt x="28" y="3"/>
                    <a:pt x="23" y="5"/>
                    <a:pt x="22" y="5"/>
                  </a:cubicBezTo>
                  <a:cubicBezTo>
                    <a:pt x="20" y="5"/>
                    <a:pt x="14" y="9"/>
                    <a:pt x="14" y="9"/>
                  </a:cubicBezTo>
                  <a:cubicBezTo>
                    <a:pt x="7" y="5"/>
                    <a:pt x="7" y="5"/>
                    <a:pt x="7" y="5"/>
                  </a:cubicBezTo>
                  <a:cubicBezTo>
                    <a:pt x="6" y="2"/>
                    <a:pt x="6" y="2"/>
                    <a:pt x="6" y="2"/>
                  </a:cubicBezTo>
                  <a:cubicBezTo>
                    <a:pt x="6" y="2"/>
                    <a:pt x="6" y="2"/>
                    <a:pt x="6" y="2"/>
                  </a:cubicBezTo>
                  <a:cubicBezTo>
                    <a:pt x="5" y="5"/>
                    <a:pt x="5" y="9"/>
                    <a:pt x="5" y="10"/>
                  </a:cubicBezTo>
                  <a:cubicBezTo>
                    <a:pt x="4" y="12"/>
                    <a:pt x="4" y="22"/>
                    <a:pt x="3" y="24"/>
                  </a:cubicBezTo>
                  <a:cubicBezTo>
                    <a:pt x="2" y="25"/>
                    <a:pt x="1" y="31"/>
                    <a:pt x="0" y="36"/>
                  </a:cubicBezTo>
                  <a:cubicBezTo>
                    <a:pt x="3" y="37"/>
                    <a:pt x="6" y="39"/>
                    <a:pt x="8" y="39"/>
                  </a:cubicBezTo>
                  <a:cubicBezTo>
                    <a:pt x="11" y="39"/>
                    <a:pt x="14" y="36"/>
                    <a:pt x="14" y="34"/>
                  </a:cubicBezTo>
                  <a:cubicBezTo>
                    <a:pt x="14" y="32"/>
                    <a:pt x="17" y="32"/>
                    <a:pt x="20" y="32"/>
                  </a:cubicBezTo>
                  <a:cubicBezTo>
                    <a:pt x="22" y="32"/>
                    <a:pt x="23" y="29"/>
                    <a:pt x="25" y="28"/>
                  </a:cubicBezTo>
                  <a:cubicBezTo>
                    <a:pt x="27" y="27"/>
                    <a:pt x="20" y="21"/>
                    <a:pt x="18" y="20"/>
                  </a:cubicBezTo>
                  <a:cubicBezTo>
                    <a:pt x="16" y="20"/>
                    <a:pt x="20" y="15"/>
                    <a:pt x="27" y="15"/>
                  </a:cubicBezTo>
                  <a:cubicBezTo>
                    <a:pt x="33" y="15"/>
                    <a:pt x="32" y="12"/>
                    <a:pt x="35" y="12"/>
                  </a:cubicBezTo>
                  <a:cubicBezTo>
                    <a:pt x="35" y="12"/>
                    <a:pt x="35" y="12"/>
                    <a:pt x="36" y="12"/>
                  </a:cubicBezTo>
                  <a:cubicBezTo>
                    <a:pt x="35" y="9"/>
                    <a:pt x="34" y="6"/>
                    <a:pt x="34" y="4"/>
                  </a:cubicBezTo>
                  <a:cubicBezTo>
                    <a:pt x="33" y="3"/>
                    <a:pt x="33" y="2"/>
                    <a:pt x="33" y="0"/>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56" name="Freeform 55"/>
            <p:cNvSpPr>
              <a:spLocks/>
            </p:cNvSpPr>
            <p:nvPr/>
          </p:nvSpPr>
          <p:spPr bwMode="auto">
            <a:xfrm>
              <a:off x="7878503" y="2803399"/>
              <a:ext cx="332734" cy="145668"/>
            </a:xfrm>
            <a:custGeom>
              <a:avLst/>
              <a:gdLst>
                <a:gd name="T0" fmla="*/ 85 w 92"/>
                <a:gd name="T1" fmla="*/ 8 h 40"/>
                <a:gd name="T2" fmla="*/ 77 w 92"/>
                <a:gd name="T3" fmla="*/ 5 h 40"/>
                <a:gd name="T4" fmla="*/ 56 w 92"/>
                <a:gd name="T5" fmla="*/ 4 h 40"/>
                <a:gd name="T6" fmla="*/ 44 w 92"/>
                <a:gd name="T7" fmla="*/ 1 h 40"/>
                <a:gd name="T8" fmla="*/ 36 w 92"/>
                <a:gd name="T9" fmla="*/ 4 h 40"/>
                <a:gd name="T10" fmla="*/ 28 w 92"/>
                <a:gd name="T11" fmla="*/ 6 h 40"/>
                <a:gd name="T12" fmla="*/ 17 w 92"/>
                <a:gd name="T13" fmla="*/ 6 h 40"/>
                <a:gd name="T14" fmla="*/ 12 w 92"/>
                <a:gd name="T15" fmla="*/ 11 h 40"/>
                <a:gd name="T16" fmla="*/ 9 w 92"/>
                <a:gd name="T17" fmla="*/ 16 h 40"/>
                <a:gd name="T18" fmla="*/ 12 w 92"/>
                <a:gd name="T19" fmla="*/ 19 h 40"/>
                <a:gd name="T20" fmla="*/ 19 w 92"/>
                <a:gd name="T21" fmla="*/ 19 h 40"/>
                <a:gd name="T22" fmla="*/ 30 w 92"/>
                <a:gd name="T23" fmla="*/ 24 h 40"/>
                <a:gd name="T24" fmla="*/ 27 w 92"/>
                <a:gd name="T25" fmla="*/ 28 h 40"/>
                <a:gd name="T26" fmla="*/ 19 w 92"/>
                <a:gd name="T27" fmla="*/ 30 h 40"/>
                <a:gd name="T28" fmla="*/ 6 w 92"/>
                <a:gd name="T29" fmla="*/ 31 h 40"/>
                <a:gd name="T30" fmla="*/ 0 w 92"/>
                <a:gd name="T31" fmla="*/ 36 h 40"/>
                <a:gd name="T32" fmla="*/ 12 w 92"/>
                <a:gd name="T33" fmla="*/ 37 h 40"/>
                <a:gd name="T34" fmla="*/ 20 w 92"/>
                <a:gd name="T35" fmla="*/ 38 h 40"/>
                <a:gd name="T36" fmla="*/ 27 w 92"/>
                <a:gd name="T37" fmla="*/ 39 h 40"/>
                <a:gd name="T38" fmla="*/ 38 w 92"/>
                <a:gd name="T39" fmla="*/ 38 h 40"/>
                <a:gd name="T40" fmla="*/ 39 w 92"/>
                <a:gd name="T41" fmla="*/ 34 h 40"/>
                <a:gd name="T42" fmla="*/ 43 w 92"/>
                <a:gd name="T43" fmla="*/ 32 h 40"/>
                <a:gd name="T44" fmla="*/ 48 w 92"/>
                <a:gd name="T45" fmla="*/ 29 h 40"/>
                <a:gd name="T46" fmla="*/ 53 w 92"/>
                <a:gd name="T47" fmla="*/ 27 h 40"/>
                <a:gd name="T48" fmla="*/ 58 w 92"/>
                <a:gd name="T49" fmla="*/ 29 h 40"/>
                <a:gd name="T50" fmla="*/ 63 w 92"/>
                <a:gd name="T51" fmla="*/ 25 h 40"/>
                <a:gd name="T52" fmla="*/ 71 w 92"/>
                <a:gd name="T53" fmla="*/ 23 h 40"/>
                <a:gd name="T54" fmla="*/ 77 w 92"/>
                <a:gd name="T55" fmla="*/ 20 h 40"/>
                <a:gd name="T56" fmla="*/ 84 w 92"/>
                <a:gd name="T57" fmla="*/ 16 h 40"/>
                <a:gd name="T58" fmla="*/ 91 w 92"/>
                <a:gd name="T59" fmla="*/ 12 h 40"/>
                <a:gd name="T60" fmla="*/ 92 w 92"/>
                <a:gd name="T61" fmla="*/ 10 h 40"/>
                <a:gd name="T62" fmla="*/ 85 w 92"/>
                <a:gd name="T63"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40">
                  <a:moveTo>
                    <a:pt x="85" y="8"/>
                  </a:moveTo>
                  <a:cubicBezTo>
                    <a:pt x="82" y="4"/>
                    <a:pt x="81" y="6"/>
                    <a:pt x="77" y="5"/>
                  </a:cubicBezTo>
                  <a:cubicBezTo>
                    <a:pt x="73" y="4"/>
                    <a:pt x="59" y="3"/>
                    <a:pt x="56" y="4"/>
                  </a:cubicBezTo>
                  <a:cubicBezTo>
                    <a:pt x="53" y="5"/>
                    <a:pt x="46" y="2"/>
                    <a:pt x="44" y="1"/>
                  </a:cubicBezTo>
                  <a:cubicBezTo>
                    <a:pt x="42" y="0"/>
                    <a:pt x="36" y="1"/>
                    <a:pt x="36" y="4"/>
                  </a:cubicBezTo>
                  <a:cubicBezTo>
                    <a:pt x="35" y="8"/>
                    <a:pt x="33" y="8"/>
                    <a:pt x="28" y="6"/>
                  </a:cubicBezTo>
                  <a:cubicBezTo>
                    <a:pt x="24" y="3"/>
                    <a:pt x="17" y="3"/>
                    <a:pt x="17" y="6"/>
                  </a:cubicBezTo>
                  <a:cubicBezTo>
                    <a:pt x="16" y="8"/>
                    <a:pt x="13" y="11"/>
                    <a:pt x="12" y="11"/>
                  </a:cubicBezTo>
                  <a:cubicBezTo>
                    <a:pt x="11" y="12"/>
                    <a:pt x="10" y="14"/>
                    <a:pt x="9" y="16"/>
                  </a:cubicBezTo>
                  <a:cubicBezTo>
                    <a:pt x="10" y="17"/>
                    <a:pt x="11" y="18"/>
                    <a:pt x="12" y="19"/>
                  </a:cubicBezTo>
                  <a:cubicBezTo>
                    <a:pt x="14" y="21"/>
                    <a:pt x="18" y="21"/>
                    <a:pt x="19" y="19"/>
                  </a:cubicBezTo>
                  <a:cubicBezTo>
                    <a:pt x="19" y="17"/>
                    <a:pt x="26" y="21"/>
                    <a:pt x="30" y="24"/>
                  </a:cubicBezTo>
                  <a:cubicBezTo>
                    <a:pt x="34" y="27"/>
                    <a:pt x="28" y="25"/>
                    <a:pt x="27" y="28"/>
                  </a:cubicBezTo>
                  <a:cubicBezTo>
                    <a:pt x="25" y="32"/>
                    <a:pt x="20" y="28"/>
                    <a:pt x="19" y="30"/>
                  </a:cubicBezTo>
                  <a:cubicBezTo>
                    <a:pt x="17" y="31"/>
                    <a:pt x="9" y="32"/>
                    <a:pt x="6" y="31"/>
                  </a:cubicBezTo>
                  <a:cubicBezTo>
                    <a:pt x="4" y="31"/>
                    <a:pt x="0" y="35"/>
                    <a:pt x="0" y="36"/>
                  </a:cubicBezTo>
                  <a:cubicBezTo>
                    <a:pt x="1" y="38"/>
                    <a:pt x="9" y="35"/>
                    <a:pt x="12" y="37"/>
                  </a:cubicBezTo>
                  <a:cubicBezTo>
                    <a:pt x="15" y="39"/>
                    <a:pt x="18" y="35"/>
                    <a:pt x="20" y="38"/>
                  </a:cubicBezTo>
                  <a:cubicBezTo>
                    <a:pt x="22" y="40"/>
                    <a:pt x="25" y="38"/>
                    <a:pt x="27" y="39"/>
                  </a:cubicBezTo>
                  <a:cubicBezTo>
                    <a:pt x="29" y="40"/>
                    <a:pt x="38" y="38"/>
                    <a:pt x="38" y="38"/>
                  </a:cubicBezTo>
                  <a:cubicBezTo>
                    <a:pt x="39" y="37"/>
                    <a:pt x="39" y="35"/>
                    <a:pt x="39" y="34"/>
                  </a:cubicBezTo>
                  <a:cubicBezTo>
                    <a:pt x="39" y="32"/>
                    <a:pt x="41" y="32"/>
                    <a:pt x="43" y="32"/>
                  </a:cubicBezTo>
                  <a:cubicBezTo>
                    <a:pt x="45" y="31"/>
                    <a:pt x="46" y="29"/>
                    <a:pt x="48" y="29"/>
                  </a:cubicBezTo>
                  <a:cubicBezTo>
                    <a:pt x="49" y="29"/>
                    <a:pt x="51" y="27"/>
                    <a:pt x="53" y="27"/>
                  </a:cubicBezTo>
                  <a:cubicBezTo>
                    <a:pt x="54" y="28"/>
                    <a:pt x="56" y="30"/>
                    <a:pt x="58" y="29"/>
                  </a:cubicBezTo>
                  <a:cubicBezTo>
                    <a:pt x="60" y="27"/>
                    <a:pt x="60" y="29"/>
                    <a:pt x="63" y="25"/>
                  </a:cubicBezTo>
                  <a:cubicBezTo>
                    <a:pt x="66" y="22"/>
                    <a:pt x="67" y="23"/>
                    <a:pt x="71" y="23"/>
                  </a:cubicBezTo>
                  <a:cubicBezTo>
                    <a:pt x="75" y="24"/>
                    <a:pt x="76" y="22"/>
                    <a:pt x="77" y="20"/>
                  </a:cubicBezTo>
                  <a:cubicBezTo>
                    <a:pt x="79" y="17"/>
                    <a:pt x="82" y="17"/>
                    <a:pt x="84" y="16"/>
                  </a:cubicBezTo>
                  <a:cubicBezTo>
                    <a:pt x="86" y="14"/>
                    <a:pt x="90" y="13"/>
                    <a:pt x="91" y="12"/>
                  </a:cubicBezTo>
                  <a:cubicBezTo>
                    <a:pt x="92" y="12"/>
                    <a:pt x="92" y="11"/>
                    <a:pt x="92" y="10"/>
                  </a:cubicBezTo>
                  <a:cubicBezTo>
                    <a:pt x="89" y="8"/>
                    <a:pt x="88" y="11"/>
                    <a:pt x="85" y="8"/>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57" name="Freeform 56"/>
            <p:cNvSpPr>
              <a:spLocks/>
            </p:cNvSpPr>
            <p:nvPr/>
          </p:nvSpPr>
          <p:spPr bwMode="auto">
            <a:xfrm>
              <a:off x="6964635" y="2784999"/>
              <a:ext cx="210068" cy="95066"/>
            </a:xfrm>
            <a:custGeom>
              <a:avLst/>
              <a:gdLst>
                <a:gd name="T0" fmla="*/ 23 w 58"/>
                <a:gd name="T1" fmla="*/ 20 h 26"/>
                <a:gd name="T2" fmla="*/ 29 w 58"/>
                <a:gd name="T3" fmla="*/ 25 h 26"/>
                <a:gd name="T4" fmla="*/ 29 w 58"/>
                <a:gd name="T5" fmla="*/ 26 h 26"/>
                <a:gd name="T6" fmla="*/ 38 w 58"/>
                <a:gd name="T7" fmla="*/ 24 h 26"/>
                <a:gd name="T8" fmla="*/ 45 w 58"/>
                <a:gd name="T9" fmla="*/ 25 h 26"/>
                <a:gd name="T10" fmla="*/ 45 w 58"/>
                <a:gd name="T11" fmla="*/ 23 h 26"/>
                <a:gd name="T12" fmla="*/ 51 w 58"/>
                <a:gd name="T13" fmla="*/ 25 h 26"/>
                <a:gd name="T14" fmla="*/ 57 w 58"/>
                <a:gd name="T15" fmla="*/ 25 h 26"/>
                <a:gd name="T16" fmla="*/ 54 w 58"/>
                <a:gd name="T17" fmla="*/ 21 h 26"/>
                <a:gd name="T18" fmla="*/ 56 w 58"/>
                <a:gd name="T19" fmla="*/ 18 h 26"/>
                <a:gd name="T20" fmla="*/ 51 w 58"/>
                <a:gd name="T21" fmla="*/ 16 h 26"/>
                <a:gd name="T22" fmla="*/ 48 w 58"/>
                <a:gd name="T23" fmla="*/ 11 h 26"/>
                <a:gd name="T24" fmla="*/ 45 w 58"/>
                <a:gd name="T25" fmla="*/ 9 h 26"/>
                <a:gd name="T26" fmla="*/ 37 w 58"/>
                <a:gd name="T27" fmla="*/ 11 h 26"/>
                <a:gd name="T28" fmla="*/ 31 w 58"/>
                <a:gd name="T29" fmla="*/ 8 h 26"/>
                <a:gd name="T30" fmla="*/ 26 w 58"/>
                <a:gd name="T31" fmla="*/ 5 h 26"/>
                <a:gd name="T32" fmla="*/ 13 w 58"/>
                <a:gd name="T33" fmla="*/ 3 h 26"/>
                <a:gd name="T34" fmla="*/ 3 w 58"/>
                <a:gd name="T35" fmla="*/ 0 h 26"/>
                <a:gd name="T36" fmla="*/ 0 w 58"/>
                <a:gd name="T37" fmla="*/ 2 h 26"/>
                <a:gd name="T38" fmla="*/ 13 w 58"/>
                <a:gd name="T39" fmla="*/ 9 h 26"/>
                <a:gd name="T40" fmla="*/ 16 w 58"/>
                <a:gd name="T41" fmla="*/ 18 h 26"/>
                <a:gd name="T42" fmla="*/ 14 w 58"/>
                <a:gd name="T43" fmla="*/ 21 h 26"/>
                <a:gd name="T44" fmla="*/ 23 w 58"/>
                <a:gd name="T45"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 h="26">
                  <a:moveTo>
                    <a:pt x="23" y="20"/>
                  </a:moveTo>
                  <a:cubicBezTo>
                    <a:pt x="26" y="19"/>
                    <a:pt x="27" y="22"/>
                    <a:pt x="29" y="25"/>
                  </a:cubicBezTo>
                  <a:cubicBezTo>
                    <a:pt x="29" y="25"/>
                    <a:pt x="29" y="26"/>
                    <a:pt x="29" y="26"/>
                  </a:cubicBezTo>
                  <a:cubicBezTo>
                    <a:pt x="32" y="25"/>
                    <a:pt x="35" y="24"/>
                    <a:pt x="38" y="24"/>
                  </a:cubicBezTo>
                  <a:cubicBezTo>
                    <a:pt x="40" y="24"/>
                    <a:pt x="43" y="24"/>
                    <a:pt x="45" y="25"/>
                  </a:cubicBezTo>
                  <a:cubicBezTo>
                    <a:pt x="45" y="24"/>
                    <a:pt x="45" y="23"/>
                    <a:pt x="45" y="23"/>
                  </a:cubicBezTo>
                  <a:cubicBezTo>
                    <a:pt x="46" y="21"/>
                    <a:pt x="49" y="23"/>
                    <a:pt x="51" y="25"/>
                  </a:cubicBezTo>
                  <a:cubicBezTo>
                    <a:pt x="52" y="26"/>
                    <a:pt x="56" y="26"/>
                    <a:pt x="57" y="25"/>
                  </a:cubicBezTo>
                  <a:cubicBezTo>
                    <a:pt x="58" y="24"/>
                    <a:pt x="55" y="23"/>
                    <a:pt x="54" y="21"/>
                  </a:cubicBezTo>
                  <a:cubicBezTo>
                    <a:pt x="54" y="21"/>
                    <a:pt x="55" y="20"/>
                    <a:pt x="56" y="18"/>
                  </a:cubicBezTo>
                  <a:cubicBezTo>
                    <a:pt x="54" y="17"/>
                    <a:pt x="52" y="15"/>
                    <a:pt x="51" y="16"/>
                  </a:cubicBezTo>
                  <a:cubicBezTo>
                    <a:pt x="50" y="16"/>
                    <a:pt x="50" y="11"/>
                    <a:pt x="48" y="11"/>
                  </a:cubicBezTo>
                  <a:cubicBezTo>
                    <a:pt x="47" y="11"/>
                    <a:pt x="47" y="9"/>
                    <a:pt x="45" y="9"/>
                  </a:cubicBezTo>
                  <a:cubicBezTo>
                    <a:pt x="44" y="9"/>
                    <a:pt x="38" y="9"/>
                    <a:pt x="37" y="11"/>
                  </a:cubicBezTo>
                  <a:cubicBezTo>
                    <a:pt x="35" y="12"/>
                    <a:pt x="33" y="8"/>
                    <a:pt x="31" y="8"/>
                  </a:cubicBezTo>
                  <a:cubicBezTo>
                    <a:pt x="30" y="8"/>
                    <a:pt x="27" y="6"/>
                    <a:pt x="26" y="5"/>
                  </a:cubicBezTo>
                  <a:cubicBezTo>
                    <a:pt x="25" y="3"/>
                    <a:pt x="16" y="5"/>
                    <a:pt x="13" y="3"/>
                  </a:cubicBezTo>
                  <a:cubicBezTo>
                    <a:pt x="11" y="2"/>
                    <a:pt x="6" y="0"/>
                    <a:pt x="3" y="0"/>
                  </a:cubicBezTo>
                  <a:cubicBezTo>
                    <a:pt x="2" y="1"/>
                    <a:pt x="1" y="1"/>
                    <a:pt x="0" y="2"/>
                  </a:cubicBezTo>
                  <a:cubicBezTo>
                    <a:pt x="5" y="5"/>
                    <a:pt x="12" y="4"/>
                    <a:pt x="13" y="9"/>
                  </a:cubicBezTo>
                  <a:cubicBezTo>
                    <a:pt x="14" y="15"/>
                    <a:pt x="17" y="13"/>
                    <a:pt x="16" y="18"/>
                  </a:cubicBezTo>
                  <a:cubicBezTo>
                    <a:pt x="16" y="19"/>
                    <a:pt x="15" y="20"/>
                    <a:pt x="14" y="21"/>
                  </a:cubicBezTo>
                  <a:cubicBezTo>
                    <a:pt x="18" y="21"/>
                    <a:pt x="22" y="21"/>
                    <a:pt x="23" y="20"/>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58" name="Freeform 57"/>
            <p:cNvSpPr>
              <a:spLocks noEditPoints="1"/>
            </p:cNvSpPr>
            <p:nvPr/>
          </p:nvSpPr>
          <p:spPr bwMode="auto">
            <a:xfrm>
              <a:off x="6539901" y="2840199"/>
              <a:ext cx="576534" cy="225400"/>
            </a:xfrm>
            <a:custGeom>
              <a:avLst/>
              <a:gdLst>
                <a:gd name="T0" fmla="*/ 154 w 159"/>
                <a:gd name="T1" fmla="*/ 44 h 62"/>
                <a:gd name="T2" fmla="*/ 154 w 159"/>
                <a:gd name="T3" fmla="*/ 35 h 62"/>
                <a:gd name="T4" fmla="*/ 154 w 159"/>
                <a:gd name="T5" fmla="*/ 28 h 62"/>
                <a:gd name="T6" fmla="*/ 156 w 159"/>
                <a:gd name="T7" fmla="*/ 23 h 62"/>
                <a:gd name="T8" fmla="*/ 155 w 159"/>
                <a:gd name="T9" fmla="*/ 20 h 62"/>
                <a:gd name="T10" fmla="*/ 148 w 159"/>
                <a:gd name="T11" fmla="*/ 17 h 62"/>
                <a:gd name="T12" fmla="*/ 146 w 159"/>
                <a:gd name="T13" fmla="*/ 10 h 62"/>
                <a:gd name="T14" fmla="*/ 140 w 159"/>
                <a:gd name="T15" fmla="*/ 5 h 62"/>
                <a:gd name="T16" fmla="*/ 131 w 159"/>
                <a:gd name="T17" fmla="*/ 6 h 62"/>
                <a:gd name="T18" fmla="*/ 116 w 159"/>
                <a:gd name="T19" fmla="*/ 11 h 62"/>
                <a:gd name="T20" fmla="*/ 101 w 159"/>
                <a:gd name="T21" fmla="*/ 11 h 62"/>
                <a:gd name="T22" fmla="*/ 91 w 159"/>
                <a:gd name="T23" fmla="*/ 8 h 62"/>
                <a:gd name="T24" fmla="*/ 83 w 159"/>
                <a:gd name="T25" fmla="*/ 5 h 62"/>
                <a:gd name="T26" fmla="*/ 71 w 159"/>
                <a:gd name="T27" fmla="*/ 1 h 62"/>
                <a:gd name="T28" fmla="*/ 45 w 159"/>
                <a:gd name="T29" fmla="*/ 9 h 62"/>
                <a:gd name="T30" fmla="*/ 27 w 159"/>
                <a:gd name="T31" fmla="*/ 10 h 62"/>
                <a:gd name="T32" fmla="*/ 23 w 159"/>
                <a:gd name="T33" fmla="*/ 17 h 62"/>
                <a:gd name="T34" fmla="*/ 5 w 159"/>
                <a:gd name="T35" fmla="*/ 18 h 62"/>
                <a:gd name="T36" fmla="*/ 3 w 159"/>
                <a:gd name="T37" fmla="*/ 24 h 62"/>
                <a:gd name="T38" fmla="*/ 7 w 159"/>
                <a:gd name="T39" fmla="*/ 27 h 62"/>
                <a:gd name="T40" fmla="*/ 8 w 159"/>
                <a:gd name="T41" fmla="*/ 33 h 62"/>
                <a:gd name="T42" fmla="*/ 8 w 159"/>
                <a:gd name="T43" fmla="*/ 39 h 62"/>
                <a:gd name="T44" fmla="*/ 8 w 159"/>
                <a:gd name="T45" fmla="*/ 43 h 62"/>
                <a:gd name="T46" fmla="*/ 12 w 159"/>
                <a:gd name="T47" fmla="*/ 48 h 62"/>
                <a:gd name="T48" fmla="*/ 18 w 159"/>
                <a:gd name="T49" fmla="*/ 51 h 62"/>
                <a:gd name="T50" fmla="*/ 22 w 159"/>
                <a:gd name="T51" fmla="*/ 52 h 62"/>
                <a:gd name="T52" fmla="*/ 27 w 159"/>
                <a:gd name="T53" fmla="*/ 58 h 62"/>
                <a:gd name="T54" fmla="*/ 38 w 159"/>
                <a:gd name="T55" fmla="*/ 56 h 62"/>
                <a:gd name="T56" fmla="*/ 45 w 159"/>
                <a:gd name="T57" fmla="*/ 53 h 62"/>
                <a:gd name="T58" fmla="*/ 56 w 159"/>
                <a:gd name="T59" fmla="*/ 59 h 62"/>
                <a:gd name="T60" fmla="*/ 65 w 159"/>
                <a:gd name="T61" fmla="*/ 58 h 62"/>
                <a:gd name="T62" fmla="*/ 73 w 159"/>
                <a:gd name="T63" fmla="*/ 53 h 62"/>
                <a:gd name="T64" fmla="*/ 79 w 159"/>
                <a:gd name="T65" fmla="*/ 55 h 62"/>
                <a:gd name="T66" fmla="*/ 86 w 159"/>
                <a:gd name="T67" fmla="*/ 53 h 62"/>
                <a:gd name="T68" fmla="*/ 83 w 159"/>
                <a:gd name="T69" fmla="*/ 59 h 62"/>
                <a:gd name="T70" fmla="*/ 84 w 159"/>
                <a:gd name="T71" fmla="*/ 62 h 62"/>
                <a:gd name="T72" fmla="*/ 89 w 159"/>
                <a:gd name="T73" fmla="*/ 57 h 62"/>
                <a:gd name="T74" fmla="*/ 92 w 159"/>
                <a:gd name="T75" fmla="*/ 55 h 62"/>
                <a:gd name="T76" fmla="*/ 100 w 159"/>
                <a:gd name="T77" fmla="*/ 55 h 62"/>
                <a:gd name="T78" fmla="*/ 105 w 159"/>
                <a:gd name="T79" fmla="*/ 54 h 62"/>
                <a:gd name="T80" fmla="*/ 114 w 159"/>
                <a:gd name="T81" fmla="*/ 54 h 62"/>
                <a:gd name="T82" fmla="*/ 126 w 159"/>
                <a:gd name="T83" fmla="*/ 51 h 62"/>
                <a:gd name="T84" fmla="*/ 135 w 159"/>
                <a:gd name="T85" fmla="*/ 49 h 62"/>
                <a:gd name="T86" fmla="*/ 138 w 159"/>
                <a:gd name="T87" fmla="*/ 50 h 62"/>
                <a:gd name="T88" fmla="*/ 142 w 159"/>
                <a:gd name="T89" fmla="*/ 47 h 62"/>
                <a:gd name="T90" fmla="*/ 149 w 159"/>
                <a:gd name="T91" fmla="*/ 49 h 62"/>
                <a:gd name="T92" fmla="*/ 158 w 159"/>
                <a:gd name="T93" fmla="*/ 50 h 62"/>
                <a:gd name="T94" fmla="*/ 154 w 159"/>
                <a:gd name="T95" fmla="*/ 44 h 62"/>
                <a:gd name="T96" fmla="*/ 14 w 159"/>
                <a:gd name="T97" fmla="*/ 11 h 62"/>
                <a:gd name="T98" fmla="*/ 25 w 159"/>
                <a:gd name="T99" fmla="*/ 10 h 62"/>
                <a:gd name="T100" fmla="*/ 19 w 159"/>
                <a:gd name="T101" fmla="*/ 5 h 62"/>
                <a:gd name="T102" fmla="*/ 17 w 159"/>
                <a:gd name="T103" fmla="*/ 1 h 62"/>
                <a:gd name="T104" fmla="*/ 14 w 159"/>
                <a:gd name="T105" fmla="*/ 1 h 62"/>
                <a:gd name="T106" fmla="*/ 5 w 159"/>
                <a:gd name="T107" fmla="*/ 1 h 62"/>
                <a:gd name="T108" fmla="*/ 6 w 159"/>
                <a:gd name="T109" fmla="*/ 7 h 62"/>
                <a:gd name="T110" fmla="*/ 3 w 159"/>
                <a:gd name="T111" fmla="*/ 11 h 62"/>
                <a:gd name="T112" fmla="*/ 1 w 159"/>
                <a:gd name="T113" fmla="*/ 14 h 62"/>
                <a:gd name="T114" fmla="*/ 6 w 159"/>
                <a:gd name="T115" fmla="*/ 16 h 62"/>
                <a:gd name="T116" fmla="*/ 14 w 159"/>
                <a:gd name="T117"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9" h="62">
                  <a:moveTo>
                    <a:pt x="154" y="44"/>
                  </a:moveTo>
                  <a:cubicBezTo>
                    <a:pt x="153" y="43"/>
                    <a:pt x="155" y="36"/>
                    <a:pt x="154" y="35"/>
                  </a:cubicBezTo>
                  <a:cubicBezTo>
                    <a:pt x="154" y="33"/>
                    <a:pt x="152" y="28"/>
                    <a:pt x="154" y="28"/>
                  </a:cubicBezTo>
                  <a:cubicBezTo>
                    <a:pt x="156" y="28"/>
                    <a:pt x="154" y="23"/>
                    <a:pt x="156" y="23"/>
                  </a:cubicBezTo>
                  <a:cubicBezTo>
                    <a:pt x="156" y="22"/>
                    <a:pt x="155" y="21"/>
                    <a:pt x="155" y="20"/>
                  </a:cubicBezTo>
                  <a:cubicBezTo>
                    <a:pt x="153" y="19"/>
                    <a:pt x="150" y="21"/>
                    <a:pt x="148" y="17"/>
                  </a:cubicBezTo>
                  <a:cubicBezTo>
                    <a:pt x="147" y="14"/>
                    <a:pt x="148" y="13"/>
                    <a:pt x="146" y="10"/>
                  </a:cubicBezTo>
                  <a:cubicBezTo>
                    <a:pt x="144" y="7"/>
                    <a:pt x="143" y="4"/>
                    <a:pt x="140" y="5"/>
                  </a:cubicBezTo>
                  <a:cubicBezTo>
                    <a:pt x="139" y="6"/>
                    <a:pt x="135" y="6"/>
                    <a:pt x="131" y="6"/>
                  </a:cubicBezTo>
                  <a:cubicBezTo>
                    <a:pt x="127" y="9"/>
                    <a:pt x="118" y="12"/>
                    <a:pt x="116" y="11"/>
                  </a:cubicBezTo>
                  <a:cubicBezTo>
                    <a:pt x="112" y="10"/>
                    <a:pt x="106" y="11"/>
                    <a:pt x="101" y="11"/>
                  </a:cubicBezTo>
                  <a:cubicBezTo>
                    <a:pt x="96" y="11"/>
                    <a:pt x="95" y="8"/>
                    <a:pt x="91" y="8"/>
                  </a:cubicBezTo>
                  <a:cubicBezTo>
                    <a:pt x="87" y="8"/>
                    <a:pt x="87" y="5"/>
                    <a:pt x="83" y="5"/>
                  </a:cubicBezTo>
                  <a:cubicBezTo>
                    <a:pt x="80" y="5"/>
                    <a:pt x="83" y="3"/>
                    <a:pt x="71" y="1"/>
                  </a:cubicBezTo>
                  <a:cubicBezTo>
                    <a:pt x="59" y="0"/>
                    <a:pt x="49" y="6"/>
                    <a:pt x="45" y="9"/>
                  </a:cubicBezTo>
                  <a:cubicBezTo>
                    <a:pt x="42" y="12"/>
                    <a:pt x="28" y="9"/>
                    <a:pt x="27" y="10"/>
                  </a:cubicBezTo>
                  <a:cubicBezTo>
                    <a:pt x="26" y="11"/>
                    <a:pt x="27" y="15"/>
                    <a:pt x="23" y="17"/>
                  </a:cubicBezTo>
                  <a:cubicBezTo>
                    <a:pt x="18" y="18"/>
                    <a:pt x="8" y="17"/>
                    <a:pt x="5" y="18"/>
                  </a:cubicBezTo>
                  <a:cubicBezTo>
                    <a:pt x="2" y="20"/>
                    <a:pt x="0" y="25"/>
                    <a:pt x="3" y="24"/>
                  </a:cubicBezTo>
                  <a:cubicBezTo>
                    <a:pt x="6" y="24"/>
                    <a:pt x="8" y="26"/>
                    <a:pt x="7" y="27"/>
                  </a:cubicBezTo>
                  <a:cubicBezTo>
                    <a:pt x="6" y="28"/>
                    <a:pt x="9" y="31"/>
                    <a:pt x="8" y="33"/>
                  </a:cubicBezTo>
                  <a:cubicBezTo>
                    <a:pt x="6" y="34"/>
                    <a:pt x="6" y="37"/>
                    <a:pt x="8" y="39"/>
                  </a:cubicBezTo>
                  <a:cubicBezTo>
                    <a:pt x="10" y="40"/>
                    <a:pt x="10" y="43"/>
                    <a:pt x="8" y="43"/>
                  </a:cubicBezTo>
                  <a:cubicBezTo>
                    <a:pt x="5" y="44"/>
                    <a:pt x="12" y="47"/>
                    <a:pt x="12" y="48"/>
                  </a:cubicBezTo>
                  <a:cubicBezTo>
                    <a:pt x="12" y="49"/>
                    <a:pt x="18" y="50"/>
                    <a:pt x="18" y="51"/>
                  </a:cubicBezTo>
                  <a:cubicBezTo>
                    <a:pt x="18" y="53"/>
                    <a:pt x="19" y="53"/>
                    <a:pt x="22" y="52"/>
                  </a:cubicBezTo>
                  <a:cubicBezTo>
                    <a:pt x="24" y="52"/>
                    <a:pt x="25" y="55"/>
                    <a:pt x="27" y="58"/>
                  </a:cubicBezTo>
                  <a:cubicBezTo>
                    <a:pt x="29" y="60"/>
                    <a:pt x="38" y="58"/>
                    <a:pt x="38" y="56"/>
                  </a:cubicBezTo>
                  <a:cubicBezTo>
                    <a:pt x="38" y="53"/>
                    <a:pt x="41" y="52"/>
                    <a:pt x="45" y="53"/>
                  </a:cubicBezTo>
                  <a:cubicBezTo>
                    <a:pt x="49" y="53"/>
                    <a:pt x="54" y="59"/>
                    <a:pt x="56" y="59"/>
                  </a:cubicBezTo>
                  <a:cubicBezTo>
                    <a:pt x="58" y="60"/>
                    <a:pt x="62" y="58"/>
                    <a:pt x="65" y="58"/>
                  </a:cubicBezTo>
                  <a:cubicBezTo>
                    <a:pt x="67" y="58"/>
                    <a:pt x="71" y="54"/>
                    <a:pt x="73" y="53"/>
                  </a:cubicBezTo>
                  <a:cubicBezTo>
                    <a:pt x="74" y="52"/>
                    <a:pt x="77" y="56"/>
                    <a:pt x="79" y="55"/>
                  </a:cubicBezTo>
                  <a:cubicBezTo>
                    <a:pt x="82" y="53"/>
                    <a:pt x="84" y="52"/>
                    <a:pt x="86" y="53"/>
                  </a:cubicBezTo>
                  <a:cubicBezTo>
                    <a:pt x="87" y="54"/>
                    <a:pt x="82" y="57"/>
                    <a:pt x="83" y="59"/>
                  </a:cubicBezTo>
                  <a:cubicBezTo>
                    <a:pt x="84" y="60"/>
                    <a:pt x="84" y="61"/>
                    <a:pt x="84" y="62"/>
                  </a:cubicBezTo>
                  <a:cubicBezTo>
                    <a:pt x="89" y="62"/>
                    <a:pt x="88" y="58"/>
                    <a:pt x="89" y="57"/>
                  </a:cubicBezTo>
                  <a:cubicBezTo>
                    <a:pt x="89" y="55"/>
                    <a:pt x="90" y="53"/>
                    <a:pt x="92" y="55"/>
                  </a:cubicBezTo>
                  <a:cubicBezTo>
                    <a:pt x="94" y="56"/>
                    <a:pt x="96" y="56"/>
                    <a:pt x="100" y="55"/>
                  </a:cubicBezTo>
                  <a:cubicBezTo>
                    <a:pt x="103" y="53"/>
                    <a:pt x="104" y="52"/>
                    <a:pt x="105" y="54"/>
                  </a:cubicBezTo>
                  <a:cubicBezTo>
                    <a:pt x="106" y="55"/>
                    <a:pt x="109" y="54"/>
                    <a:pt x="114" y="54"/>
                  </a:cubicBezTo>
                  <a:cubicBezTo>
                    <a:pt x="120" y="54"/>
                    <a:pt x="121" y="50"/>
                    <a:pt x="126" y="51"/>
                  </a:cubicBezTo>
                  <a:cubicBezTo>
                    <a:pt x="131" y="51"/>
                    <a:pt x="135" y="49"/>
                    <a:pt x="135" y="49"/>
                  </a:cubicBezTo>
                  <a:cubicBezTo>
                    <a:pt x="138" y="50"/>
                    <a:pt x="138" y="50"/>
                    <a:pt x="138" y="50"/>
                  </a:cubicBezTo>
                  <a:cubicBezTo>
                    <a:pt x="140" y="49"/>
                    <a:pt x="139" y="48"/>
                    <a:pt x="142" y="47"/>
                  </a:cubicBezTo>
                  <a:cubicBezTo>
                    <a:pt x="146" y="47"/>
                    <a:pt x="147" y="50"/>
                    <a:pt x="149" y="49"/>
                  </a:cubicBezTo>
                  <a:cubicBezTo>
                    <a:pt x="151" y="48"/>
                    <a:pt x="158" y="55"/>
                    <a:pt x="158" y="50"/>
                  </a:cubicBezTo>
                  <a:cubicBezTo>
                    <a:pt x="159" y="49"/>
                    <a:pt x="156" y="44"/>
                    <a:pt x="154" y="44"/>
                  </a:cubicBezTo>
                  <a:close/>
                  <a:moveTo>
                    <a:pt x="14" y="11"/>
                  </a:moveTo>
                  <a:cubicBezTo>
                    <a:pt x="17" y="10"/>
                    <a:pt x="24" y="12"/>
                    <a:pt x="25" y="10"/>
                  </a:cubicBezTo>
                  <a:cubicBezTo>
                    <a:pt x="27" y="9"/>
                    <a:pt x="21" y="7"/>
                    <a:pt x="19" y="5"/>
                  </a:cubicBezTo>
                  <a:cubicBezTo>
                    <a:pt x="18" y="4"/>
                    <a:pt x="17" y="2"/>
                    <a:pt x="17" y="1"/>
                  </a:cubicBezTo>
                  <a:cubicBezTo>
                    <a:pt x="16" y="2"/>
                    <a:pt x="15" y="2"/>
                    <a:pt x="14" y="1"/>
                  </a:cubicBezTo>
                  <a:cubicBezTo>
                    <a:pt x="11" y="0"/>
                    <a:pt x="6" y="1"/>
                    <a:pt x="5" y="1"/>
                  </a:cubicBezTo>
                  <a:cubicBezTo>
                    <a:pt x="4" y="2"/>
                    <a:pt x="6" y="5"/>
                    <a:pt x="6" y="7"/>
                  </a:cubicBezTo>
                  <a:cubicBezTo>
                    <a:pt x="6" y="9"/>
                    <a:pt x="3" y="10"/>
                    <a:pt x="3" y="11"/>
                  </a:cubicBezTo>
                  <a:cubicBezTo>
                    <a:pt x="3" y="12"/>
                    <a:pt x="3" y="13"/>
                    <a:pt x="1" y="14"/>
                  </a:cubicBezTo>
                  <a:cubicBezTo>
                    <a:pt x="3" y="15"/>
                    <a:pt x="5" y="16"/>
                    <a:pt x="6" y="16"/>
                  </a:cubicBezTo>
                  <a:cubicBezTo>
                    <a:pt x="10" y="16"/>
                    <a:pt x="11" y="13"/>
                    <a:pt x="14" y="11"/>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59" name="Freeform 58"/>
            <p:cNvSpPr>
              <a:spLocks/>
            </p:cNvSpPr>
            <p:nvPr/>
          </p:nvSpPr>
          <p:spPr bwMode="auto">
            <a:xfrm>
              <a:off x="8142237" y="3068665"/>
              <a:ext cx="73600" cy="69000"/>
            </a:xfrm>
            <a:custGeom>
              <a:avLst/>
              <a:gdLst>
                <a:gd name="T0" fmla="*/ 10 w 20"/>
                <a:gd name="T1" fmla="*/ 0 h 19"/>
                <a:gd name="T2" fmla="*/ 0 w 20"/>
                <a:gd name="T3" fmla="*/ 6 h 19"/>
                <a:gd name="T4" fmla="*/ 2 w 20"/>
                <a:gd name="T5" fmla="*/ 8 h 19"/>
                <a:gd name="T6" fmla="*/ 7 w 20"/>
                <a:gd name="T7" fmla="*/ 14 h 19"/>
                <a:gd name="T8" fmla="*/ 7 w 20"/>
                <a:gd name="T9" fmla="*/ 19 h 19"/>
                <a:gd name="T10" fmla="*/ 11 w 20"/>
                <a:gd name="T11" fmla="*/ 18 h 19"/>
                <a:gd name="T12" fmla="*/ 19 w 20"/>
                <a:gd name="T13" fmla="*/ 8 h 19"/>
                <a:gd name="T14" fmla="*/ 10 w 20"/>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9">
                  <a:moveTo>
                    <a:pt x="10" y="0"/>
                  </a:moveTo>
                  <a:cubicBezTo>
                    <a:pt x="7" y="0"/>
                    <a:pt x="1" y="3"/>
                    <a:pt x="0" y="6"/>
                  </a:cubicBezTo>
                  <a:cubicBezTo>
                    <a:pt x="1" y="6"/>
                    <a:pt x="1" y="7"/>
                    <a:pt x="2" y="8"/>
                  </a:cubicBezTo>
                  <a:cubicBezTo>
                    <a:pt x="2" y="10"/>
                    <a:pt x="4" y="12"/>
                    <a:pt x="7" y="14"/>
                  </a:cubicBezTo>
                  <a:cubicBezTo>
                    <a:pt x="8" y="15"/>
                    <a:pt x="8" y="17"/>
                    <a:pt x="7" y="19"/>
                  </a:cubicBezTo>
                  <a:cubicBezTo>
                    <a:pt x="9" y="19"/>
                    <a:pt x="10" y="19"/>
                    <a:pt x="11" y="18"/>
                  </a:cubicBezTo>
                  <a:cubicBezTo>
                    <a:pt x="13" y="18"/>
                    <a:pt x="19" y="10"/>
                    <a:pt x="19" y="8"/>
                  </a:cubicBezTo>
                  <a:cubicBezTo>
                    <a:pt x="20" y="6"/>
                    <a:pt x="13" y="0"/>
                    <a:pt x="10" y="0"/>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60" name="Freeform 59"/>
            <p:cNvSpPr>
              <a:spLocks/>
            </p:cNvSpPr>
            <p:nvPr/>
          </p:nvSpPr>
          <p:spPr bwMode="auto">
            <a:xfrm>
              <a:off x="9520706" y="2814132"/>
              <a:ext cx="210068" cy="199334"/>
            </a:xfrm>
            <a:custGeom>
              <a:avLst/>
              <a:gdLst>
                <a:gd name="T0" fmla="*/ 56 w 58"/>
                <a:gd name="T1" fmla="*/ 3 h 55"/>
                <a:gd name="T2" fmla="*/ 49 w 58"/>
                <a:gd name="T3" fmla="*/ 0 h 55"/>
                <a:gd name="T4" fmla="*/ 44 w 58"/>
                <a:gd name="T5" fmla="*/ 7 h 55"/>
                <a:gd name="T6" fmla="*/ 38 w 58"/>
                <a:gd name="T7" fmla="*/ 11 h 55"/>
                <a:gd name="T8" fmla="*/ 35 w 58"/>
                <a:gd name="T9" fmla="*/ 14 h 55"/>
                <a:gd name="T10" fmla="*/ 29 w 58"/>
                <a:gd name="T11" fmla="*/ 16 h 55"/>
                <a:gd name="T12" fmla="*/ 24 w 58"/>
                <a:gd name="T13" fmla="*/ 14 h 55"/>
                <a:gd name="T14" fmla="*/ 18 w 58"/>
                <a:gd name="T15" fmla="*/ 20 h 55"/>
                <a:gd name="T16" fmla="*/ 3 w 58"/>
                <a:gd name="T17" fmla="*/ 28 h 55"/>
                <a:gd name="T18" fmla="*/ 0 w 58"/>
                <a:gd name="T19" fmla="*/ 32 h 55"/>
                <a:gd name="T20" fmla="*/ 10 w 58"/>
                <a:gd name="T21" fmla="*/ 37 h 55"/>
                <a:gd name="T22" fmla="*/ 5 w 58"/>
                <a:gd name="T23" fmla="*/ 46 h 55"/>
                <a:gd name="T24" fmla="*/ 7 w 58"/>
                <a:gd name="T25" fmla="*/ 51 h 55"/>
                <a:gd name="T26" fmla="*/ 11 w 58"/>
                <a:gd name="T27" fmla="*/ 53 h 55"/>
                <a:gd name="T28" fmla="*/ 17 w 58"/>
                <a:gd name="T29" fmla="*/ 52 h 55"/>
                <a:gd name="T30" fmla="*/ 19 w 58"/>
                <a:gd name="T31" fmla="*/ 53 h 55"/>
                <a:gd name="T32" fmla="*/ 24 w 58"/>
                <a:gd name="T33" fmla="*/ 49 h 55"/>
                <a:gd name="T34" fmla="*/ 32 w 58"/>
                <a:gd name="T35" fmla="*/ 48 h 55"/>
                <a:gd name="T36" fmla="*/ 36 w 58"/>
                <a:gd name="T37" fmla="*/ 46 h 55"/>
                <a:gd name="T38" fmla="*/ 29 w 58"/>
                <a:gd name="T39" fmla="*/ 39 h 55"/>
                <a:gd name="T40" fmla="*/ 31 w 58"/>
                <a:gd name="T41" fmla="*/ 31 h 55"/>
                <a:gd name="T42" fmla="*/ 46 w 58"/>
                <a:gd name="T43" fmla="*/ 22 h 55"/>
                <a:gd name="T44" fmla="*/ 49 w 58"/>
                <a:gd name="T45" fmla="*/ 12 h 55"/>
                <a:gd name="T46" fmla="*/ 58 w 58"/>
                <a:gd name="T47" fmla="*/ 3 h 55"/>
                <a:gd name="T48" fmla="*/ 56 w 58"/>
                <a:gd name="T49" fmla="*/ 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 h="55">
                  <a:moveTo>
                    <a:pt x="56" y="3"/>
                  </a:moveTo>
                  <a:cubicBezTo>
                    <a:pt x="53" y="4"/>
                    <a:pt x="52" y="0"/>
                    <a:pt x="49" y="0"/>
                  </a:cubicBezTo>
                  <a:cubicBezTo>
                    <a:pt x="46" y="0"/>
                    <a:pt x="47" y="7"/>
                    <a:pt x="44" y="7"/>
                  </a:cubicBezTo>
                  <a:cubicBezTo>
                    <a:pt x="41" y="7"/>
                    <a:pt x="42" y="10"/>
                    <a:pt x="38" y="11"/>
                  </a:cubicBezTo>
                  <a:cubicBezTo>
                    <a:pt x="34" y="11"/>
                    <a:pt x="33" y="11"/>
                    <a:pt x="35" y="14"/>
                  </a:cubicBezTo>
                  <a:cubicBezTo>
                    <a:pt x="36" y="17"/>
                    <a:pt x="33" y="16"/>
                    <a:pt x="29" y="16"/>
                  </a:cubicBezTo>
                  <a:cubicBezTo>
                    <a:pt x="26" y="16"/>
                    <a:pt x="26" y="14"/>
                    <a:pt x="24" y="14"/>
                  </a:cubicBezTo>
                  <a:cubicBezTo>
                    <a:pt x="22" y="14"/>
                    <a:pt x="20" y="17"/>
                    <a:pt x="18" y="20"/>
                  </a:cubicBezTo>
                  <a:cubicBezTo>
                    <a:pt x="17" y="22"/>
                    <a:pt x="6" y="27"/>
                    <a:pt x="3" y="28"/>
                  </a:cubicBezTo>
                  <a:cubicBezTo>
                    <a:pt x="2" y="29"/>
                    <a:pt x="1" y="30"/>
                    <a:pt x="0" y="32"/>
                  </a:cubicBezTo>
                  <a:cubicBezTo>
                    <a:pt x="4" y="32"/>
                    <a:pt x="8" y="35"/>
                    <a:pt x="10" y="37"/>
                  </a:cubicBezTo>
                  <a:cubicBezTo>
                    <a:pt x="12" y="40"/>
                    <a:pt x="7" y="43"/>
                    <a:pt x="5" y="46"/>
                  </a:cubicBezTo>
                  <a:cubicBezTo>
                    <a:pt x="3" y="49"/>
                    <a:pt x="6" y="49"/>
                    <a:pt x="7" y="51"/>
                  </a:cubicBezTo>
                  <a:cubicBezTo>
                    <a:pt x="7" y="53"/>
                    <a:pt x="10" y="55"/>
                    <a:pt x="11" y="53"/>
                  </a:cubicBezTo>
                  <a:cubicBezTo>
                    <a:pt x="12" y="51"/>
                    <a:pt x="14" y="52"/>
                    <a:pt x="17" y="52"/>
                  </a:cubicBezTo>
                  <a:cubicBezTo>
                    <a:pt x="18" y="52"/>
                    <a:pt x="19" y="52"/>
                    <a:pt x="19" y="53"/>
                  </a:cubicBezTo>
                  <a:cubicBezTo>
                    <a:pt x="21" y="51"/>
                    <a:pt x="23" y="50"/>
                    <a:pt x="24" y="49"/>
                  </a:cubicBezTo>
                  <a:cubicBezTo>
                    <a:pt x="25" y="48"/>
                    <a:pt x="29" y="48"/>
                    <a:pt x="32" y="48"/>
                  </a:cubicBezTo>
                  <a:cubicBezTo>
                    <a:pt x="34" y="48"/>
                    <a:pt x="35" y="47"/>
                    <a:pt x="36" y="46"/>
                  </a:cubicBezTo>
                  <a:cubicBezTo>
                    <a:pt x="33" y="42"/>
                    <a:pt x="30" y="40"/>
                    <a:pt x="29" y="39"/>
                  </a:cubicBezTo>
                  <a:cubicBezTo>
                    <a:pt x="26" y="37"/>
                    <a:pt x="28" y="32"/>
                    <a:pt x="31" y="31"/>
                  </a:cubicBezTo>
                  <a:cubicBezTo>
                    <a:pt x="35" y="31"/>
                    <a:pt x="43" y="24"/>
                    <a:pt x="46" y="22"/>
                  </a:cubicBezTo>
                  <a:cubicBezTo>
                    <a:pt x="48" y="21"/>
                    <a:pt x="47" y="16"/>
                    <a:pt x="49" y="12"/>
                  </a:cubicBezTo>
                  <a:cubicBezTo>
                    <a:pt x="50" y="10"/>
                    <a:pt x="54" y="6"/>
                    <a:pt x="58" y="3"/>
                  </a:cubicBezTo>
                  <a:cubicBezTo>
                    <a:pt x="57" y="3"/>
                    <a:pt x="57" y="3"/>
                    <a:pt x="56" y="3"/>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61" name="Freeform 60"/>
            <p:cNvSpPr>
              <a:spLocks/>
            </p:cNvSpPr>
            <p:nvPr/>
          </p:nvSpPr>
          <p:spPr bwMode="auto">
            <a:xfrm>
              <a:off x="8208171" y="3260333"/>
              <a:ext cx="231534" cy="134934"/>
            </a:xfrm>
            <a:custGeom>
              <a:avLst/>
              <a:gdLst>
                <a:gd name="T0" fmla="*/ 63 w 64"/>
                <a:gd name="T1" fmla="*/ 24 h 37"/>
                <a:gd name="T2" fmla="*/ 61 w 64"/>
                <a:gd name="T3" fmla="*/ 24 h 37"/>
                <a:gd name="T4" fmla="*/ 50 w 64"/>
                <a:gd name="T5" fmla="*/ 22 h 37"/>
                <a:gd name="T6" fmla="*/ 34 w 64"/>
                <a:gd name="T7" fmla="*/ 15 h 37"/>
                <a:gd name="T8" fmla="*/ 17 w 64"/>
                <a:gd name="T9" fmla="*/ 3 h 37"/>
                <a:gd name="T10" fmla="*/ 10 w 64"/>
                <a:gd name="T11" fmla="*/ 1 h 37"/>
                <a:gd name="T12" fmla="*/ 5 w 64"/>
                <a:gd name="T13" fmla="*/ 3 h 37"/>
                <a:gd name="T14" fmla="*/ 1 w 64"/>
                <a:gd name="T15" fmla="*/ 8 h 37"/>
                <a:gd name="T16" fmla="*/ 0 w 64"/>
                <a:gd name="T17" fmla="*/ 14 h 37"/>
                <a:gd name="T18" fmla="*/ 4 w 64"/>
                <a:gd name="T19" fmla="*/ 17 h 37"/>
                <a:gd name="T20" fmla="*/ 11 w 64"/>
                <a:gd name="T21" fmla="*/ 21 h 37"/>
                <a:gd name="T22" fmla="*/ 17 w 64"/>
                <a:gd name="T23" fmla="*/ 24 h 37"/>
                <a:gd name="T24" fmla="*/ 24 w 64"/>
                <a:gd name="T25" fmla="*/ 28 h 37"/>
                <a:gd name="T26" fmla="*/ 32 w 64"/>
                <a:gd name="T27" fmla="*/ 27 h 37"/>
                <a:gd name="T28" fmla="*/ 37 w 64"/>
                <a:gd name="T29" fmla="*/ 31 h 37"/>
                <a:gd name="T30" fmla="*/ 48 w 64"/>
                <a:gd name="T31" fmla="*/ 36 h 37"/>
                <a:gd name="T32" fmla="*/ 62 w 64"/>
                <a:gd name="T33" fmla="*/ 34 h 37"/>
                <a:gd name="T34" fmla="*/ 63 w 64"/>
                <a:gd name="T35" fmla="*/ 26 h 37"/>
                <a:gd name="T36" fmla="*/ 63 w 64"/>
                <a:gd name="T37" fmla="*/ 2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37">
                  <a:moveTo>
                    <a:pt x="63" y="24"/>
                  </a:moveTo>
                  <a:cubicBezTo>
                    <a:pt x="63" y="24"/>
                    <a:pt x="62" y="24"/>
                    <a:pt x="61" y="24"/>
                  </a:cubicBezTo>
                  <a:cubicBezTo>
                    <a:pt x="56" y="24"/>
                    <a:pt x="54" y="21"/>
                    <a:pt x="50" y="22"/>
                  </a:cubicBezTo>
                  <a:cubicBezTo>
                    <a:pt x="47" y="22"/>
                    <a:pt x="38" y="18"/>
                    <a:pt x="34" y="15"/>
                  </a:cubicBezTo>
                  <a:cubicBezTo>
                    <a:pt x="30" y="12"/>
                    <a:pt x="20" y="5"/>
                    <a:pt x="17" y="3"/>
                  </a:cubicBezTo>
                  <a:cubicBezTo>
                    <a:pt x="14" y="0"/>
                    <a:pt x="11" y="0"/>
                    <a:pt x="10" y="1"/>
                  </a:cubicBezTo>
                  <a:cubicBezTo>
                    <a:pt x="10" y="2"/>
                    <a:pt x="8" y="3"/>
                    <a:pt x="5" y="3"/>
                  </a:cubicBezTo>
                  <a:cubicBezTo>
                    <a:pt x="4" y="4"/>
                    <a:pt x="1" y="6"/>
                    <a:pt x="1" y="8"/>
                  </a:cubicBezTo>
                  <a:cubicBezTo>
                    <a:pt x="1" y="10"/>
                    <a:pt x="0" y="12"/>
                    <a:pt x="0" y="14"/>
                  </a:cubicBezTo>
                  <a:cubicBezTo>
                    <a:pt x="0" y="16"/>
                    <a:pt x="3" y="16"/>
                    <a:pt x="4" y="17"/>
                  </a:cubicBezTo>
                  <a:cubicBezTo>
                    <a:pt x="5" y="19"/>
                    <a:pt x="11" y="19"/>
                    <a:pt x="11" y="21"/>
                  </a:cubicBezTo>
                  <a:cubicBezTo>
                    <a:pt x="11" y="22"/>
                    <a:pt x="15" y="24"/>
                    <a:pt x="17" y="24"/>
                  </a:cubicBezTo>
                  <a:cubicBezTo>
                    <a:pt x="19" y="24"/>
                    <a:pt x="23" y="27"/>
                    <a:pt x="24" y="28"/>
                  </a:cubicBezTo>
                  <a:cubicBezTo>
                    <a:pt x="25" y="29"/>
                    <a:pt x="30" y="27"/>
                    <a:pt x="32" y="27"/>
                  </a:cubicBezTo>
                  <a:cubicBezTo>
                    <a:pt x="34" y="27"/>
                    <a:pt x="36" y="30"/>
                    <a:pt x="37" y="31"/>
                  </a:cubicBezTo>
                  <a:cubicBezTo>
                    <a:pt x="37" y="33"/>
                    <a:pt x="46" y="34"/>
                    <a:pt x="48" y="36"/>
                  </a:cubicBezTo>
                  <a:cubicBezTo>
                    <a:pt x="50" y="37"/>
                    <a:pt x="60" y="36"/>
                    <a:pt x="62" y="34"/>
                  </a:cubicBezTo>
                  <a:cubicBezTo>
                    <a:pt x="64" y="32"/>
                    <a:pt x="63" y="29"/>
                    <a:pt x="63" y="26"/>
                  </a:cubicBezTo>
                  <a:cubicBezTo>
                    <a:pt x="63" y="25"/>
                    <a:pt x="63" y="24"/>
                    <a:pt x="63" y="24"/>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62" name="Freeform 61"/>
            <p:cNvSpPr>
              <a:spLocks/>
            </p:cNvSpPr>
            <p:nvPr/>
          </p:nvSpPr>
          <p:spPr bwMode="auto">
            <a:xfrm>
              <a:off x="8548571" y="3323199"/>
              <a:ext cx="262200" cy="576534"/>
            </a:xfrm>
            <a:custGeom>
              <a:avLst/>
              <a:gdLst>
                <a:gd name="T0" fmla="*/ 58 w 72"/>
                <a:gd name="T1" fmla="*/ 145 h 159"/>
                <a:gd name="T2" fmla="*/ 55 w 72"/>
                <a:gd name="T3" fmla="*/ 138 h 159"/>
                <a:gd name="T4" fmla="*/ 52 w 72"/>
                <a:gd name="T5" fmla="*/ 128 h 159"/>
                <a:gd name="T6" fmla="*/ 49 w 72"/>
                <a:gd name="T7" fmla="*/ 119 h 159"/>
                <a:gd name="T8" fmla="*/ 50 w 72"/>
                <a:gd name="T9" fmla="*/ 113 h 159"/>
                <a:gd name="T10" fmla="*/ 50 w 72"/>
                <a:gd name="T11" fmla="*/ 109 h 159"/>
                <a:gd name="T12" fmla="*/ 49 w 72"/>
                <a:gd name="T13" fmla="*/ 103 h 159"/>
                <a:gd name="T14" fmla="*/ 43 w 72"/>
                <a:gd name="T15" fmla="*/ 96 h 159"/>
                <a:gd name="T16" fmla="*/ 44 w 72"/>
                <a:gd name="T17" fmla="*/ 82 h 159"/>
                <a:gd name="T18" fmla="*/ 49 w 72"/>
                <a:gd name="T19" fmla="*/ 80 h 159"/>
                <a:gd name="T20" fmla="*/ 55 w 72"/>
                <a:gd name="T21" fmla="*/ 78 h 159"/>
                <a:gd name="T22" fmla="*/ 63 w 72"/>
                <a:gd name="T23" fmla="*/ 73 h 159"/>
                <a:gd name="T24" fmla="*/ 67 w 72"/>
                <a:gd name="T25" fmla="*/ 70 h 159"/>
                <a:gd name="T26" fmla="*/ 71 w 72"/>
                <a:gd name="T27" fmla="*/ 63 h 159"/>
                <a:gd name="T28" fmla="*/ 72 w 72"/>
                <a:gd name="T29" fmla="*/ 63 h 159"/>
                <a:gd name="T30" fmla="*/ 68 w 72"/>
                <a:gd name="T31" fmla="*/ 64 h 159"/>
                <a:gd name="T32" fmla="*/ 63 w 72"/>
                <a:gd name="T33" fmla="*/ 61 h 159"/>
                <a:gd name="T34" fmla="*/ 58 w 72"/>
                <a:gd name="T35" fmla="*/ 59 h 159"/>
                <a:gd name="T36" fmla="*/ 58 w 72"/>
                <a:gd name="T37" fmla="*/ 53 h 159"/>
                <a:gd name="T38" fmla="*/ 55 w 72"/>
                <a:gd name="T39" fmla="*/ 49 h 159"/>
                <a:gd name="T40" fmla="*/ 52 w 72"/>
                <a:gd name="T41" fmla="*/ 42 h 159"/>
                <a:gd name="T42" fmla="*/ 44 w 72"/>
                <a:gd name="T43" fmla="*/ 41 h 159"/>
                <a:gd name="T44" fmla="*/ 43 w 72"/>
                <a:gd name="T45" fmla="*/ 37 h 159"/>
                <a:gd name="T46" fmla="*/ 50 w 72"/>
                <a:gd name="T47" fmla="*/ 25 h 159"/>
                <a:gd name="T48" fmla="*/ 52 w 72"/>
                <a:gd name="T49" fmla="*/ 13 h 159"/>
                <a:gd name="T50" fmla="*/ 49 w 72"/>
                <a:gd name="T51" fmla="*/ 9 h 159"/>
                <a:gd name="T52" fmla="*/ 47 w 72"/>
                <a:gd name="T53" fmla="*/ 4 h 159"/>
                <a:gd name="T54" fmla="*/ 41 w 72"/>
                <a:gd name="T55" fmla="*/ 1 h 159"/>
                <a:gd name="T56" fmla="*/ 40 w 72"/>
                <a:gd name="T57" fmla="*/ 2 h 159"/>
                <a:gd name="T58" fmla="*/ 40 w 72"/>
                <a:gd name="T59" fmla="*/ 2 h 159"/>
                <a:gd name="T60" fmla="*/ 38 w 72"/>
                <a:gd name="T61" fmla="*/ 6 h 159"/>
                <a:gd name="T62" fmla="*/ 39 w 72"/>
                <a:gd name="T63" fmla="*/ 12 h 159"/>
                <a:gd name="T64" fmla="*/ 35 w 72"/>
                <a:gd name="T65" fmla="*/ 12 h 159"/>
                <a:gd name="T66" fmla="*/ 28 w 72"/>
                <a:gd name="T67" fmla="*/ 15 h 159"/>
                <a:gd name="T68" fmla="*/ 22 w 72"/>
                <a:gd name="T69" fmla="*/ 22 h 159"/>
                <a:gd name="T70" fmla="*/ 20 w 72"/>
                <a:gd name="T71" fmla="*/ 32 h 159"/>
                <a:gd name="T72" fmla="*/ 17 w 72"/>
                <a:gd name="T73" fmla="*/ 42 h 159"/>
                <a:gd name="T74" fmla="*/ 10 w 72"/>
                <a:gd name="T75" fmla="*/ 42 h 159"/>
                <a:gd name="T76" fmla="*/ 9 w 72"/>
                <a:gd name="T77" fmla="*/ 50 h 159"/>
                <a:gd name="T78" fmla="*/ 6 w 72"/>
                <a:gd name="T79" fmla="*/ 59 h 159"/>
                <a:gd name="T80" fmla="*/ 3 w 72"/>
                <a:gd name="T81" fmla="*/ 65 h 159"/>
                <a:gd name="T82" fmla="*/ 0 w 72"/>
                <a:gd name="T83" fmla="*/ 68 h 159"/>
                <a:gd name="T84" fmla="*/ 7 w 72"/>
                <a:gd name="T85" fmla="*/ 76 h 159"/>
                <a:gd name="T86" fmla="*/ 17 w 72"/>
                <a:gd name="T87" fmla="*/ 93 h 159"/>
                <a:gd name="T88" fmla="*/ 16 w 72"/>
                <a:gd name="T89" fmla="*/ 107 h 159"/>
                <a:gd name="T90" fmla="*/ 19 w 72"/>
                <a:gd name="T91" fmla="*/ 111 h 159"/>
                <a:gd name="T92" fmla="*/ 28 w 72"/>
                <a:gd name="T93" fmla="*/ 110 h 159"/>
                <a:gd name="T94" fmla="*/ 35 w 72"/>
                <a:gd name="T95" fmla="*/ 102 h 159"/>
                <a:gd name="T96" fmla="*/ 39 w 72"/>
                <a:gd name="T97" fmla="*/ 105 h 159"/>
                <a:gd name="T98" fmla="*/ 42 w 72"/>
                <a:gd name="T99" fmla="*/ 115 h 159"/>
                <a:gd name="T100" fmla="*/ 47 w 72"/>
                <a:gd name="T101" fmla="*/ 133 h 159"/>
                <a:gd name="T102" fmla="*/ 50 w 72"/>
                <a:gd name="T103" fmla="*/ 146 h 159"/>
                <a:gd name="T104" fmla="*/ 51 w 72"/>
                <a:gd name="T105" fmla="*/ 156 h 159"/>
                <a:gd name="T106" fmla="*/ 51 w 72"/>
                <a:gd name="T107" fmla="*/ 158 h 159"/>
                <a:gd name="T108" fmla="*/ 58 w 72"/>
                <a:gd name="T109" fmla="*/ 14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59">
                  <a:moveTo>
                    <a:pt x="58" y="145"/>
                  </a:moveTo>
                  <a:cubicBezTo>
                    <a:pt x="58" y="141"/>
                    <a:pt x="55" y="141"/>
                    <a:pt x="55" y="138"/>
                  </a:cubicBezTo>
                  <a:cubicBezTo>
                    <a:pt x="55" y="136"/>
                    <a:pt x="55" y="131"/>
                    <a:pt x="52" y="128"/>
                  </a:cubicBezTo>
                  <a:cubicBezTo>
                    <a:pt x="48" y="125"/>
                    <a:pt x="47" y="121"/>
                    <a:pt x="49" y="119"/>
                  </a:cubicBezTo>
                  <a:cubicBezTo>
                    <a:pt x="51" y="117"/>
                    <a:pt x="49" y="113"/>
                    <a:pt x="50" y="113"/>
                  </a:cubicBezTo>
                  <a:cubicBezTo>
                    <a:pt x="51" y="113"/>
                    <a:pt x="52" y="110"/>
                    <a:pt x="50" y="109"/>
                  </a:cubicBezTo>
                  <a:cubicBezTo>
                    <a:pt x="48" y="108"/>
                    <a:pt x="50" y="104"/>
                    <a:pt x="49" y="103"/>
                  </a:cubicBezTo>
                  <a:cubicBezTo>
                    <a:pt x="47" y="103"/>
                    <a:pt x="43" y="97"/>
                    <a:pt x="43" y="96"/>
                  </a:cubicBezTo>
                  <a:cubicBezTo>
                    <a:pt x="43" y="94"/>
                    <a:pt x="44" y="85"/>
                    <a:pt x="44" y="82"/>
                  </a:cubicBezTo>
                  <a:cubicBezTo>
                    <a:pt x="44" y="80"/>
                    <a:pt x="48" y="80"/>
                    <a:pt x="49" y="80"/>
                  </a:cubicBezTo>
                  <a:cubicBezTo>
                    <a:pt x="50" y="80"/>
                    <a:pt x="54" y="80"/>
                    <a:pt x="55" y="78"/>
                  </a:cubicBezTo>
                  <a:cubicBezTo>
                    <a:pt x="56" y="75"/>
                    <a:pt x="62" y="75"/>
                    <a:pt x="63" y="73"/>
                  </a:cubicBezTo>
                  <a:cubicBezTo>
                    <a:pt x="63" y="72"/>
                    <a:pt x="67" y="72"/>
                    <a:pt x="67" y="70"/>
                  </a:cubicBezTo>
                  <a:cubicBezTo>
                    <a:pt x="67" y="68"/>
                    <a:pt x="71" y="63"/>
                    <a:pt x="71" y="63"/>
                  </a:cubicBezTo>
                  <a:cubicBezTo>
                    <a:pt x="71" y="63"/>
                    <a:pt x="72" y="63"/>
                    <a:pt x="72" y="63"/>
                  </a:cubicBezTo>
                  <a:cubicBezTo>
                    <a:pt x="71" y="62"/>
                    <a:pt x="70" y="63"/>
                    <a:pt x="68" y="64"/>
                  </a:cubicBezTo>
                  <a:cubicBezTo>
                    <a:pt x="64" y="65"/>
                    <a:pt x="62" y="63"/>
                    <a:pt x="63" y="61"/>
                  </a:cubicBezTo>
                  <a:cubicBezTo>
                    <a:pt x="63" y="59"/>
                    <a:pt x="60" y="59"/>
                    <a:pt x="58" y="59"/>
                  </a:cubicBezTo>
                  <a:cubicBezTo>
                    <a:pt x="56" y="59"/>
                    <a:pt x="57" y="55"/>
                    <a:pt x="58" y="53"/>
                  </a:cubicBezTo>
                  <a:cubicBezTo>
                    <a:pt x="59" y="51"/>
                    <a:pt x="57" y="49"/>
                    <a:pt x="55" y="49"/>
                  </a:cubicBezTo>
                  <a:cubicBezTo>
                    <a:pt x="52" y="49"/>
                    <a:pt x="51" y="44"/>
                    <a:pt x="52" y="42"/>
                  </a:cubicBezTo>
                  <a:cubicBezTo>
                    <a:pt x="53" y="41"/>
                    <a:pt x="47" y="40"/>
                    <a:pt x="44" y="41"/>
                  </a:cubicBezTo>
                  <a:cubicBezTo>
                    <a:pt x="42" y="42"/>
                    <a:pt x="44" y="39"/>
                    <a:pt x="43" y="37"/>
                  </a:cubicBezTo>
                  <a:cubicBezTo>
                    <a:pt x="42" y="35"/>
                    <a:pt x="46" y="28"/>
                    <a:pt x="50" y="25"/>
                  </a:cubicBezTo>
                  <a:cubicBezTo>
                    <a:pt x="53" y="21"/>
                    <a:pt x="52" y="17"/>
                    <a:pt x="52" y="13"/>
                  </a:cubicBezTo>
                  <a:cubicBezTo>
                    <a:pt x="52" y="9"/>
                    <a:pt x="50" y="9"/>
                    <a:pt x="49" y="9"/>
                  </a:cubicBezTo>
                  <a:cubicBezTo>
                    <a:pt x="47" y="9"/>
                    <a:pt x="47" y="6"/>
                    <a:pt x="47" y="4"/>
                  </a:cubicBezTo>
                  <a:cubicBezTo>
                    <a:pt x="47" y="2"/>
                    <a:pt x="43" y="0"/>
                    <a:pt x="41" y="1"/>
                  </a:cubicBezTo>
                  <a:cubicBezTo>
                    <a:pt x="41" y="2"/>
                    <a:pt x="40" y="2"/>
                    <a:pt x="40" y="2"/>
                  </a:cubicBezTo>
                  <a:cubicBezTo>
                    <a:pt x="40" y="2"/>
                    <a:pt x="40" y="2"/>
                    <a:pt x="40" y="2"/>
                  </a:cubicBezTo>
                  <a:cubicBezTo>
                    <a:pt x="40" y="2"/>
                    <a:pt x="39" y="6"/>
                    <a:pt x="38" y="6"/>
                  </a:cubicBezTo>
                  <a:cubicBezTo>
                    <a:pt x="37" y="7"/>
                    <a:pt x="37" y="9"/>
                    <a:pt x="39" y="12"/>
                  </a:cubicBezTo>
                  <a:cubicBezTo>
                    <a:pt x="41" y="15"/>
                    <a:pt x="36" y="14"/>
                    <a:pt x="35" y="12"/>
                  </a:cubicBezTo>
                  <a:cubicBezTo>
                    <a:pt x="34" y="10"/>
                    <a:pt x="30" y="13"/>
                    <a:pt x="28" y="15"/>
                  </a:cubicBezTo>
                  <a:cubicBezTo>
                    <a:pt x="26" y="17"/>
                    <a:pt x="22" y="18"/>
                    <a:pt x="22" y="22"/>
                  </a:cubicBezTo>
                  <a:cubicBezTo>
                    <a:pt x="22" y="25"/>
                    <a:pt x="19" y="29"/>
                    <a:pt x="20" y="32"/>
                  </a:cubicBezTo>
                  <a:cubicBezTo>
                    <a:pt x="21" y="35"/>
                    <a:pt x="17" y="41"/>
                    <a:pt x="17" y="42"/>
                  </a:cubicBezTo>
                  <a:cubicBezTo>
                    <a:pt x="17" y="44"/>
                    <a:pt x="11" y="42"/>
                    <a:pt x="10" y="42"/>
                  </a:cubicBezTo>
                  <a:cubicBezTo>
                    <a:pt x="9" y="42"/>
                    <a:pt x="10" y="48"/>
                    <a:pt x="9" y="50"/>
                  </a:cubicBezTo>
                  <a:cubicBezTo>
                    <a:pt x="7" y="52"/>
                    <a:pt x="8" y="59"/>
                    <a:pt x="6" y="59"/>
                  </a:cubicBezTo>
                  <a:cubicBezTo>
                    <a:pt x="4" y="59"/>
                    <a:pt x="3" y="65"/>
                    <a:pt x="3" y="65"/>
                  </a:cubicBezTo>
                  <a:cubicBezTo>
                    <a:pt x="3" y="65"/>
                    <a:pt x="1" y="67"/>
                    <a:pt x="0" y="68"/>
                  </a:cubicBezTo>
                  <a:cubicBezTo>
                    <a:pt x="1" y="71"/>
                    <a:pt x="4" y="75"/>
                    <a:pt x="7" y="76"/>
                  </a:cubicBezTo>
                  <a:cubicBezTo>
                    <a:pt x="12" y="78"/>
                    <a:pt x="16" y="88"/>
                    <a:pt x="17" y="93"/>
                  </a:cubicBezTo>
                  <a:cubicBezTo>
                    <a:pt x="19" y="99"/>
                    <a:pt x="18" y="104"/>
                    <a:pt x="16" y="107"/>
                  </a:cubicBezTo>
                  <a:cubicBezTo>
                    <a:pt x="14" y="110"/>
                    <a:pt x="16" y="110"/>
                    <a:pt x="19" y="111"/>
                  </a:cubicBezTo>
                  <a:cubicBezTo>
                    <a:pt x="22" y="113"/>
                    <a:pt x="25" y="113"/>
                    <a:pt x="28" y="110"/>
                  </a:cubicBezTo>
                  <a:cubicBezTo>
                    <a:pt x="30" y="107"/>
                    <a:pt x="34" y="105"/>
                    <a:pt x="35" y="102"/>
                  </a:cubicBezTo>
                  <a:cubicBezTo>
                    <a:pt x="35" y="99"/>
                    <a:pt x="37" y="104"/>
                    <a:pt x="39" y="105"/>
                  </a:cubicBezTo>
                  <a:cubicBezTo>
                    <a:pt x="41" y="107"/>
                    <a:pt x="42" y="110"/>
                    <a:pt x="42" y="115"/>
                  </a:cubicBezTo>
                  <a:cubicBezTo>
                    <a:pt x="43" y="119"/>
                    <a:pt x="43" y="130"/>
                    <a:pt x="47" y="133"/>
                  </a:cubicBezTo>
                  <a:cubicBezTo>
                    <a:pt x="50" y="136"/>
                    <a:pt x="51" y="144"/>
                    <a:pt x="50" y="146"/>
                  </a:cubicBezTo>
                  <a:cubicBezTo>
                    <a:pt x="49" y="149"/>
                    <a:pt x="52" y="153"/>
                    <a:pt x="51" y="156"/>
                  </a:cubicBezTo>
                  <a:cubicBezTo>
                    <a:pt x="51" y="157"/>
                    <a:pt x="51" y="158"/>
                    <a:pt x="51" y="158"/>
                  </a:cubicBezTo>
                  <a:cubicBezTo>
                    <a:pt x="54" y="159"/>
                    <a:pt x="58" y="145"/>
                    <a:pt x="58" y="145"/>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63" name="Freeform 62"/>
            <p:cNvSpPr>
              <a:spLocks/>
            </p:cNvSpPr>
            <p:nvPr/>
          </p:nvSpPr>
          <p:spPr bwMode="auto">
            <a:xfrm>
              <a:off x="8458105" y="3333933"/>
              <a:ext cx="95066" cy="53666"/>
            </a:xfrm>
            <a:custGeom>
              <a:avLst/>
              <a:gdLst>
                <a:gd name="T0" fmla="*/ 25 w 26"/>
                <a:gd name="T1" fmla="*/ 5 h 15"/>
                <a:gd name="T2" fmla="*/ 15 w 26"/>
                <a:gd name="T3" fmla="*/ 2 h 15"/>
                <a:gd name="T4" fmla="*/ 8 w 26"/>
                <a:gd name="T5" fmla="*/ 1 h 15"/>
                <a:gd name="T6" fmla="*/ 2 w 26"/>
                <a:gd name="T7" fmla="*/ 6 h 15"/>
                <a:gd name="T8" fmla="*/ 0 w 26"/>
                <a:gd name="T9" fmla="*/ 10 h 15"/>
                <a:gd name="T10" fmla="*/ 2 w 26"/>
                <a:gd name="T11" fmla="*/ 12 h 15"/>
                <a:gd name="T12" fmla="*/ 8 w 26"/>
                <a:gd name="T13" fmla="*/ 13 h 15"/>
                <a:gd name="T14" fmla="*/ 16 w 26"/>
                <a:gd name="T15" fmla="*/ 14 h 15"/>
                <a:gd name="T16" fmla="*/ 24 w 26"/>
                <a:gd name="T17" fmla="*/ 13 h 15"/>
                <a:gd name="T18" fmla="*/ 23 w 26"/>
                <a:gd name="T19" fmla="*/ 5 h 15"/>
                <a:gd name="T20" fmla="*/ 25 w 26"/>
                <a:gd name="T21"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5">
                  <a:moveTo>
                    <a:pt x="25" y="5"/>
                  </a:moveTo>
                  <a:cubicBezTo>
                    <a:pt x="20" y="0"/>
                    <a:pt x="18" y="4"/>
                    <a:pt x="15" y="2"/>
                  </a:cubicBezTo>
                  <a:cubicBezTo>
                    <a:pt x="11" y="0"/>
                    <a:pt x="10" y="0"/>
                    <a:pt x="8" y="1"/>
                  </a:cubicBezTo>
                  <a:cubicBezTo>
                    <a:pt x="6" y="2"/>
                    <a:pt x="4" y="2"/>
                    <a:pt x="2" y="6"/>
                  </a:cubicBezTo>
                  <a:cubicBezTo>
                    <a:pt x="2" y="7"/>
                    <a:pt x="1" y="9"/>
                    <a:pt x="0" y="10"/>
                  </a:cubicBezTo>
                  <a:cubicBezTo>
                    <a:pt x="1" y="11"/>
                    <a:pt x="2" y="12"/>
                    <a:pt x="2" y="12"/>
                  </a:cubicBezTo>
                  <a:cubicBezTo>
                    <a:pt x="4" y="11"/>
                    <a:pt x="5" y="14"/>
                    <a:pt x="8" y="13"/>
                  </a:cubicBezTo>
                  <a:cubicBezTo>
                    <a:pt x="11" y="12"/>
                    <a:pt x="12" y="15"/>
                    <a:pt x="16" y="14"/>
                  </a:cubicBezTo>
                  <a:cubicBezTo>
                    <a:pt x="20" y="13"/>
                    <a:pt x="23" y="15"/>
                    <a:pt x="24" y="13"/>
                  </a:cubicBezTo>
                  <a:cubicBezTo>
                    <a:pt x="26" y="10"/>
                    <a:pt x="23" y="5"/>
                    <a:pt x="23" y="5"/>
                  </a:cubicBezTo>
                  <a:cubicBezTo>
                    <a:pt x="23" y="5"/>
                    <a:pt x="24" y="5"/>
                    <a:pt x="25" y="5"/>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64" name="Freeform 63"/>
            <p:cNvSpPr>
              <a:spLocks/>
            </p:cNvSpPr>
            <p:nvPr/>
          </p:nvSpPr>
          <p:spPr bwMode="auto">
            <a:xfrm>
              <a:off x="8842972" y="3493401"/>
              <a:ext cx="223868" cy="467668"/>
            </a:xfrm>
            <a:custGeom>
              <a:avLst/>
              <a:gdLst>
                <a:gd name="T0" fmla="*/ 46 w 62"/>
                <a:gd name="T1" fmla="*/ 16 h 129"/>
                <a:gd name="T2" fmla="*/ 37 w 62"/>
                <a:gd name="T3" fmla="*/ 9 h 129"/>
                <a:gd name="T4" fmla="*/ 35 w 62"/>
                <a:gd name="T5" fmla="*/ 4 h 129"/>
                <a:gd name="T6" fmla="*/ 28 w 62"/>
                <a:gd name="T7" fmla="*/ 1 h 129"/>
                <a:gd name="T8" fmla="*/ 21 w 62"/>
                <a:gd name="T9" fmla="*/ 5 h 129"/>
                <a:gd name="T10" fmla="*/ 16 w 62"/>
                <a:gd name="T11" fmla="*/ 6 h 129"/>
                <a:gd name="T12" fmla="*/ 8 w 62"/>
                <a:gd name="T13" fmla="*/ 6 h 129"/>
                <a:gd name="T14" fmla="*/ 2 w 62"/>
                <a:gd name="T15" fmla="*/ 7 h 129"/>
                <a:gd name="T16" fmla="*/ 0 w 62"/>
                <a:gd name="T17" fmla="*/ 9 h 129"/>
                <a:gd name="T18" fmla="*/ 3 w 62"/>
                <a:gd name="T19" fmla="*/ 13 h 129"/>
                <a:gd name="T20" fmla="*/ 7 w 62"/>
                <a:gd name="T21" fmla="*/ 19 h 129"/>
                <a:gd name="T22" fmla="*/ 14 w 62"/>
                <a:gd name="T23" fmla="*/ 23 h 129"/>
                <a:gd name="T24" fmla="*/ 20 w 62"/>
                <a:gd name="T25" fmla="*/ 25 h 129"/>
                <a:gd name="T26" fmla="*/ 23 w 62"/>
                <a:gd name="T27" fmla="*/ 31 h 129"/>
                <a:gd name="T28" fmla="*/ 16 w 62"/>
                <a:gd name="T29" fmla="*/ 35 h 129"/>
                <a:gd name="T30" fmla="*/ 25 w 62"/>
                <a:gd name="T31" fmla="*/ 43 h 129"/>
                <a:gd name="T32" fmla="*/ 29 w 62"/>
                <a:gd name="T33" fmla="*/ 50 h 129"/>
                <a:gd name="T34" fmla="*/ 36 w 62"/>
                <a:gd name="T35" fmla="*/ 59 h 129"/>
                <a:gd name="T36" fmla="*/ 43 w 62"/>
                <a:gd name="T37" fmla="*/ 66 h 129"/>
                <a:gd name="T38" fmla="*/ 45 w 62"/>
                <a:gd name="T39" fmla="*/ 74 h 129"/>
                <a:gd name="T40" fmla="*/ 48 w 62"/>
                <a:gd name="T41" fmla="*/ 88 h 129"/>
                <a:gd name="T42" fmla="*/ 42 w 62"/>
                <a:gd name="T43" fmla="*/ 98 h 129"/>
                <a:gd name="T44" fmla="*/ 34 w 62"/>
                <a:gd name="T45" fmla="*/ 103 h 129"/>
                <a:gd name="T46" fmla="*/ 34 w 62"/>
                <a:gd name="T47" fmla="*/ 110 h 129"/>
                <a:gd name="T48" fmla="*/ 25 w 62"/>
                <a:gd name="T49" fmla="*/ 110 h 129"/>
                <a:gd name="T50" fmla="*/ 19 w 62"/>
                <a:gd name="T51" fmla="*/ 114 h 129"/>
                <a:gd name="T52" fmla="*/ 23 w 62"/>
                <a:gd name="T53" fmla="*/ 117 h 129"/>
                <a:gd name="T54" fmla="*/ 21 w 62"/>
                <a:gd name="T55" fmla="*/ 124 h 129"/>
                <a:gd name="T56" fmla="*/ 25 w 62"/>
                <a:gd name="T57" fmla="*/ 128 h 129"/>
                <a:gd name="T58" fmla="*/ 33 w 62"/>
                <a:gd name="T59" fmla="*/ 122 h 129"/>
                <a:gd name="T60" fmla="*/ 35 w 62"/>
                <a:gd name="T61" fmla="*/ 119 h 129"/>
                <a:gd name="T62" fmla="*/ 37 w 62"/>
                <a:gd name="T63" fmla="*/ 114 h 129"/>
                <a:gd name="T64" fmla="*/ 42 w 62"/>
                <a:gd name="T65" fmla="*/ 113 h 129"/>
                <a:gd name="T66" fmla="*/ 54 w 62"/>
                <a:gd name="T67" fmla="*/ 108 h 129"/>
                <a:gd name="T68" fmla="*/ 60 w 62"/>
                <a:gd name="T69" fmla="*/ 97 h 129"/>
                <a:gd name="T70" fmla="*/ 58 w 62"/>
                <a:gd name="T71" fmla="*/ 77 h 129"/>
                <a:gd name="T72" fmla="*/ 50 w 62"/>
                <a:gd name="T73" fmla="*/ 64 h 129"/>
                <a:gd name="T74" fmla="*/ 37 w 62"/>
                <a:gd name="T75" fmla="*/ 52 h 129"/>
                <a:gd name="T76" fmla="*/ 33 w 62"/>
                <a:gd name="T77" fmla="*/ 46 h 129"/>
                <a:gd name="T78" fmla="*/ 31 w 62"/>
                <a:gd name="T79" fmla="*/ 34 h 129"/>
                <a:gd name="T80" fmla="*/ 37 w 62"/>
                <a:gd name="T81" fmla="*/ 27 h 129"/>
                <a:gd name="T82" fmla="*/ 40 w 62"/>
                <a:gd name="T83" fmla="*/ 22 h 129"/>
                <a:gd name="T84" fmla="*/ 47 w 62"/>
                <a:gd name="T85" fmla="*/ 18 h 129"/>
                <a:gd name="T86" fmla="*/ 47 w 62"/>
                <a:gd name="T87" fmla="*/ 17 h 129"/>
                <a:gd name="T88" fmla="*/ 46 w 62"/>
                <a:gd name="T89" fmla="*/ 1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2" h="129">
                  <a:moveTo>
                    <a:pt x="46" y="16"/>
                  </a:moveTo>
                  <a:cubicBezTo>
                    <a:pt x="43" y="15"/>
                    <a:pt x="37" y="11"/>
                    <a:pt x="37" y="9"/>
                  </a:cubicBezTo>
                  <a:cubicBezTo>
                    <a:pt x="37" y="8"/>
                    <a:pt x="40" y="5"/>
                    <a:pt x="35" y="4"/>
                  </a:cubicBezTo>
                  <a:cubicBezTo>
                    <a:pt x="30" y="4"/>
                    <a:pt x="29" y="2"/>
                    <a:pt x="28" y="1"/>
                  </a:cubicBezTo>
                  <a:cubicBezTo>
                    <a:pt x="27" y="0"/>
                    <a:pt x="23" y="3"/>
                    <a:pt x="21" y="5"/>
                  </a:cubicBezTo>
                  <a:cubicBezTo>
                    <a:pt x="20" y="7"/>
                    <a:pt x="19" y="4"/>
                    <a:pt x="16" y="6"/>
                  </a:cubicBezTo>
                  <a:cubicBezTo>
                    <a:pt x="13" y="8"/>
                    <a:pt x="10" y="4"/>
                    <a:pt x="8" y="6"/>
                  </a:cubicBezTo>
                  <a:cubicBezTo>
                    <a:pt x="7" y="8"/>
                    <a:pt x="4" y="5"/>
                    <a:pt x="2" y="7"/>
                  </a:cubicBezTo>
                  <a:cubicBezTo>
                    <a:pt x="1" y="8"/>
                    <a:pt x="1" y="8"/>
                    <a:pt x="0" y="9"/>
                  </a:cubicBezTo>
                  <a:cubicBezTo>
                    <a:pt x="1" y="10"/>
                    <a:pt x="3" y="12"/>
                    <a:pt x="3" y="13"/>
                  </a:cubicBezTo>
                  <a:cubicBezTo>
                    <a:pt x="3" y="15"/>
                    <a:pt x="7" y="17"/>
                    <a:pt x="7" y="19"/>
                  </a:cubicBezTo>
                  <a:cubicBezTo>
                    <a:pt x="7" y="22"/>
                    <a:pt x="12" y="24"/>
                    <a:pt x="14" y="23"/>
                  </a:cubicBezTo>
                  <a:cubicBezTo>
                    <a:pt x="16" y="22"/>
                    <a:pt x="19" y="21"/>
                    <a:pt x="20" y="25"/>
                  </a:cubicBezTo>
                  <a:cubicBezTo>
                    <a:pt x="20" y="29"/>
                    <a:pt x="23" y="29"/>
                    <a:pt x="23" y="31"/>
                  </a:cubicBezTo>
                  <a:cubicBezTo>
                    <a:pt x="23" y="34"/>
                    <a:pt x="17" y="32"/>
                    <a:pt x="16" y="35"/>
                  </a:cubicBezTo>
                  <a:cubicBezTo>
                    <a:pt x="15" y="38"/>
                    <a:pt x="25" y="41"/>
                    <a:pt x="25" y="43"/>
                  </a:cubicBezTo>
                  <a:cubicBezTo>
                    <a:pt x="25" y="45"/>
                    <a:pt x="28" y="48"/>
                    <a:pt x="29" y="50"/>
                  </a:cubicBezTo>
                  <a:cubicBezTo>
                    <a:pt x="31" y="53"/>
                    <a:pt x="35" y="56"/>
                    <a:pt x="36" y="59"/>
                  </a:cubicBezTo>
                  <a:cubicBezTo>
                    <a:pt x="37" y="63"/>
                    <a:pt x="42" y="64"/>
                    <a:pt x="43" y="66"/>
                  </a:cubicBezTo>
                  <a:cubicBezTo>
                    <a:pt x="45" y="67"/>
                    <a:pt x="45" y="71"/>
                    <a:pt x="45" y="74"/>
                  </a:cubicBezTo>
                  <a:cubicBezTo>
                    <a:pt x="44" y="78"/>
                    <a:pt x="44" y="83"/>
                    <a:pt x="48" y="88"/>
                  </a:cubicBezTo>
                  <a:cubicBezTo>
                    <a:pt x="51" y="93"/>
                    <a:pt x="44" y="95"/>
                    <a:pt x="42" y="98"/>
                  </a:cubicBezTo>
                  <a:cubicBezTo>
                    <a:pt x="40" y="101"/>
                    <a:pt x="41" y="104"/>
                    <a:pt x="34" y="103"/>
                  </a:cubicBezTo>
                  <a:cubicBezTo>
                    <a:pt x="28" y="101"/>
                    <a:pt x="35" y="108"/>
                    <a:pt x="34" y="110"/>
                  </a:cubicBezTo>
                  <a:cubicBezTo>
                    <a:pt x="33" y="112"/>
                    <a:pt x="25" y="108"/>
                    <a:pt x="25" y="110"/>
                  </a:cubicBezTo>
                  <a:cubicBezTo>
                    <a:pt x="25" y="111"/>
                    <a:pt x="22" y="113"/>
                    <a:pt x="19" y="114"/>
                  </a:cubicBezTo>
                  <a:cubicBezTo>
                    <a:pt x="20" y="115"/>
                    <a:pt x="22" y="116"/>
                    <a:pt x="23" y="117"/>
                  </a:cubicBezTo>
                  <a:cubicBezTo>
                    <a:pt x="25" y="118"/>
                    <a:pt x="21" y="120"/>
                    <a:pt x="21" y="124"/>
                  </a:cubicBezTo>
                  <a:cubicBezTo>
                    <a:pt x="21" y="128"/>
                    <a:pt x="24" y="129"/>
                    <a:pt x="25" y="128"/>
                  </a:cubicBezTo>
                  <a:cubicBezTo>
                    <a:pt x="26" y="126"/>
                    <a:pt x="31" y="122"/>
                    <a:pt x="33" y="122"/>
                  </a:cubicBezTo>
                  <a:cubicBezTo>
                    <a:pt x="35" y="121"/>
                    <a:pt x="33" y="118"/>
                    <a:pt x="35" y="119"/>
                  </a:cubicBezTo>
                  <a:cubicBezTo>
                    <a:pt x="37" y="119"/>
                    <a:pt x="36" y="116"/>
                    <a:pt x="37" y="114"/>
                  </a:cubicBezTo>
                  <a:cubicBezTo>
                    <a:pt x="38" y="113"/>
                    <a:pt x="39" y="113"/>
                    <a:pt x="42" y="113"/>
                  </a:cubicBezTo>
                  <a:cubicBezTo>
                    <a:pt x="45" y="113"/>
                    <a:pt x="49" y="111"/>
                    <a:pt x="54" y="108"/>
                  </a:cubicBezTo>
                  <a:cubicBezTo>
                    <a:pt x="58" y="105"/>
                    <a:pt x="59" y="104"/>
                    <a:pt x="60" y="97"/>
                  </a:cubicBezTo>
                  <a:cubicBezTo>
                    <a:pt x="62" y="89"/>
                    <a:pt x="58" y="79"/>
                    <a:pt x="58" y="77"/>
                  </a:cubicBezTo>
                  <a:cubicBezTo>
                    <a:pt x="58" y="75"/>
                    <a:pt x="52" y="64"/>
                    <a:pt x="50" y="64"/>
                  </a:cubicBezTo>
                  <a:cubicBezTo>
                    <a:pt x="48" y="64"/>
                    <a:pt x="38" y="54"/>
                    <a:pt x="37" y="52"/>
                  </a:cubicBezTo>
                  <a:cubicBezTo>
                    <a:pt x="35" y="51"/>
                    <a:pt x="35" y="48"/>
                    <a:pt x="33" y="46"/>
                  </a:cubicBezTo>
                  <a:cubicBezTo>
                    <a:pt x="30" y="44"/>
                    <a:pt x="30" y="38"/>
                    <a:pt x="31" y="34"/>
                  </a:cubicBezTo>
                  <a:cubicBezTo>
                    <a:pt x="31" y="31"/>
                    <a:pt x="37" y="30"/>
                    <a:pt x="37" y="27"/>
                  </a:cubicBezTo>
                  <a:cubicBezTo>
                    <a:pt x="37" y="25"/>
                    <a:pt x="37" y="22"/>
                    <a:pt x="40" y="22"/>
                  </a:cubicBezTo>
                  <a:cubicBezTo>
                    <a:pt x="43" y="22"/>
                    <a:pt x="45" y="20"/>
                    <a:pt x="47" y="18"/>
                  </a:cubicBezTo>
                  <a:cubicBezTo>
                    <a:pt x="47" y="17"/>
                    <a:pt x="47" y="17"/>
                    <a:pt x="47" y="17"/>
                  </a:cubicBezTo>
                  <a:cubicBezTo>
                    <a:pt x="47" y="16"/>
                    <a:pt x="46" y="16"/>
                    <a:pt x="46" y="16"/>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65" name="Freeform 64"/>
            <p:cNvSpPr>
              <a:spLocks/>
            </p:cNvSpPr>
            <p:nvPr/>
          </p:nvSpPr>
          <p:spPr bwMode="auto">
            <a:xfrm>
              <a:off x="8842972" y="3777067"/>
              <a:ext cx="184000" cy="130334"/>
            </a:xfrm>
            <a:custGeom>
              <a:avLst/>
              <a:gdLst>
                <a:gd name="T0" fmla="*/ 25 w 51"/>
                <a:gd name="T1" fmla="*/ 32 h 36"/>
                <a:gd name="T2" fmla="*/ 34 w 51"/>
                <a:gd name="T3" fmla="*/ 32 h 36"/>
                <a:gd name="T4" fmla="*/ 34 w 51"/>
                <a:gd name="T5" fmla="*/ 25 h 36"/>
                <a:gd name="T6" fmla="*/ 42 w 51"/>
                <a:gd name="T7" fmla="*/ 20 h 36"/>
                <a:gd name="T8" fmla="*/ 48 w 51"/>
                <a:gd name="T9" fmla="*/ 10 h 36"/>
                <a:gd name="T10" fmla="*/ 45 w 51"/>
                <a:gd name="T11" fmla="*/ 0 h 36"/>
                <a:gd name="T12" fmla="*/ 39 w 51"/>
                <a:gd name="T13" fmla="*/ 1 h 36"/>
                <a:gd name="T14" fmla="*/ 33 w 51"/>
                <a:gd name="T15" fmla="*/ 3 h 36"/>
                <a:gd name="T16" fmla="*/ 30 w 51"/>
                <a:gd name="T17" fmla="*/ 5 h 36"/>
                <a:gd name="T18" fmla="*/ 26 w 51"/>
                <a:gd name="T19" fmla="*/ 2 h 36"/>
                <a:gd name="T20" fmla="*/ 14 w 51"/>
                <a:gd name="T21" fmla="*/ 1 h 36"/>
                <a:gd name="T22" fmla="*/ 3 w 51"/>
                <a:gd name="T23" fmla="*/ 7 h 36"/>
                <a:gd name="T24" fmla="*/ 3 w 51"/>
                <a:gd name="T25" fmla="*/ 15 h 36"/>
                <a:gd name="T26" fmla="*/ 4 w 51"/>
                <a:gd name="T27" fmla="*/ 21 h 36"/>
                <a:gd name="T28" fmla="*/ 4 w 51"/>
                <a:gd name="T29" fmla="*/ 21 h 36"/>
                <a:gd name="T30" fmla="*/ 6 w 51"/>
                <a:gd name="T31" fmla="*/ 29 h 36"/>
                <a:gd name="T32" fmla="*/ 12 w 51"/>
                <a:gd name="T33" fmla="*/ 30 h 36"/>
                <a:gd name="T34" fmla="*/ 12 w 51"/>
                <a:gd name="T35" fmla="*/ 34 h 36"/>
                <a:gd name="T36" fmla="*/ 19 w 51"/>
                <a:gd name="T37" fmla="*/ 35 h 36"/>
                <a:gd name="T38" fmla="*/ 19 w 51"/>
                <a:gd name="T39" fmla="*/ 36 h 36"/>
                <a:gd name="T40" fmla="*/ 25 w 51"/>
                <a:gd name="T41"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36">
                  <a:moveTo>
                    <a:pt x="25" y="32"/>
                  </a:moveTo>
                  <a:cubicBezTo>
                    <a:pt x="25" y="30"/>
                    <a:pt x="33" y="34"/>
                    <a:pt x="34" y="32"/>
                  </a:cubicBezTo>
                  <a:cubicBezTo>
                    <a:pt x="35" y="30"/>
                    <a:pt x="28" y="23"/>
                    <a:pt x="34" y="25"/>
                  </a:cubicBezTo>
                  <a:cubicBezTo>
                    <a:pt x="41" y="26"/>
                    <a:pt x="40" y="23"/>
                    <a:pt x="42" y="20"/>
                  </a:cubicBezTo>
                  <a:cubicBezTo>
                    <a:pt x="44" y="17"/>
                    <a:pt x="51" y="15"/>
                    <a:pt x="48" y="10"/>
                  </a:cubicBezTo>
                  <a:cubicBezTo>
                    <a:pt x="45" y="7"/>
                    <a:pt x="45" y="3"/>
                    <a:pt x="45" y="0"/>
                  </a:cubicBezTo>
                  <a:cubicBezTo>
                    <a:pt x="43" y="1"/>
                    <a:pt x="40" y="2"/>
                    <a:pt x="39" y="1"/>
                  </a:cubicBezTo>
                  <a:cubicBezTo>
                    <a:pt x="37" y="0"/>
                    <a:pt x="33" y="0"/>
                    <a:pt x="33" y="3"/>
                  </a:cubicBezTo>
                  <a:cubicBezTo>
                    <a:pt x="33" y="6"/>
                    <a:pt x="30" y="6"/>
                    <a:pt x="30" y="5"/>
                  </a:cubicBezTo>
                  <a:cubicBezTo>
                    <a:pt x="31" y="3"/>
                    <a:pt x="28" y="4"/>
                    <a:pt x="26" y="2"/>
                  </a:cubicBezTo>
                  <a:cubicBezTo>
                    <a:pt x="24" y="0"/>
                    <a:pt x="18" y="2"/>
                    <a:pt x="14" y="1"/>
                  </a:cubicBezTo>
                  <a:cubicBezTo>
                    <a:pt x="11" y="0"/>
                    <a:pt x="6" y="3"/>
                    <a:pt x="3" y="7"/>
                  </a:cubicBezTo>
                  <a:cubicBezTo>
                    <a:pt x="0" y="11"/>
                    <a:pt x="3" y="11"/>
                    <a:pt x="3" y="15"/>
                  </a:cubicBezTo>
                  <a:cubicBezTo>
                    <a:pt x="3" y="18"/>
                    <a:pt x="5" y="18"/>
                    <a:pt x="4" y="21"/>
                  </a:cubicBezTo>
                  <a:cubicBezTo>
                    <a:pt x="4" y="21"/>
                    <a:pt x="4" y="21"/>
                    <a:pt x="4" y="21"/>
                  </a:cubicBezTo>
                  <a:cubicBezTo>
                    <a:pt x="7" y="23"/>
                    <a:pt x="6" y="27"/>
                    <a:pt x="6" y="29"/>
                  </a:cubicBezTo>
                  <a:cubicBezTo>
                    <a:pt x="7" y="31"/>
                    <a:pt x="10" y="30"/>
                    <a:pt x="12" y="30"/>
                  </a:cubicBezTo>
                  <a:cubicBezTo>
                    <a:pt x="13" y="30"/>
                    <a:pt x="11" y="33"/>
                    <a:pt x="12" y="34"/>
                  </a:cubicBezTo>
                  <a:cubicBezTo>
                    <a:pt x="14" y="36"/>
                    <a:pt x="18" y="33"/>
                    <a:pt x="19" y="35"/>
                  </a:cubicBezTo>
                  <a:cubicBezTo>
                    <a:pt x="19" y="35"/>
                    <a:pt x="19" y="36"/>
                    <a:pt x="19" y="36"/>
                  </a:cubicBezTo>
                  <a:cubicBezTo>
                    <a:pt x="22" y="35"/>
                    <a:pt x="25" y="33"/>
                    <a:pt x="25" y="32"/>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66" name="Freeform 65"/>
            <p:cNvSpPr>
              <a:spLocks/>
            </p:cNvSpPr>
            <p:nvPr/>
          </p:nvSpPr>
          <p:spPr bwMode="auto">
            <a:xfrm>
              <a:off x="8781638" y="3522533"/>
              <a:ext cx="223868" cy="276000"/>
            </a:xfrm>
            <a:custGeom>
              <a:avLst/>
              <a:gdLst>
                <a:gd name="T0" fmla="*/ 42 w 62"/>
                <a:gd name="T1" fmla="*/ 35 h 76"/>
                <a:gd name="T2" fmla="*/ 33 w 62"/>
                <a:gd name="T3" fmla="*/ 27 h 76"/>
                <a:gd name="T4" fmla="*/ 40 w 62"/>
                <a:gd name="T5" fmla="*/ 23 h 76"/>
                <a:gd name="T6" fmla="*/ 37 w 62"/>
                <a:gd name="T7" fmla="*/ 17 h 76"/>
                <a:gd name="T8" fmla="*/ 31 w 62"/>
                <a:gd name="T9" fmla="*/ 15 h 76"/>
                <a:gd name="T10" fmla="*/ 24 w 62"/>
                <a:gd name="T11" fmla="*/ 11 h 76"/>
                <a:gd name="T12" fmla="*/ 20 w 62"/>
                <a:gd name="T13" fmla="*/ 5 h 76"/>
                <a:gd name="T14" fmla="*/ 17 w 62"/>
                <a:gd name="T15" fmla="*/ 1 h 76"/>
                <a:gd name="T16" fmla="*/ 13 w 62"/>
                <a:gd name="T17" fmla="*/ 1 h 76"/>
                <a:gd name="T18" fmla="*/ 12 w 62"/>
                <a:gd name="T19" fmla="*/ 5 h 76"/>
                <a:gd name="T20" fmla="*/ 12 w 62"/>
                <a:gd name="T21" fmla="*/ 12 h 76"/>
                <a:gd name="T22" fmla="*/ 7 w 62"/>
                <a:gd name="T23" fmla="*/ 8 h 76"/>
                <a:gd name="T24" fmla="*/ 3 w 62"/>
                <a:gd name="T25" fmla="*/ 15 h 76"/>
                <a:gd name="T26" fmla="*/ 0 w 62"/>
                <a:gd name="T27" fmla="*/ 17 h 76"/>
                <a:gd name="T28" fmla="*/ 2 w 62"/>
                <a:gd name="T29" fmla="*/ 19 h 76"/>
                <a:gd name="T30" fmla="*/ 3 w 62"/>
                <a:gd name="T31" fmla="*/ 25 h 76"/>
                <a:gd name="T32" fmla="*/ 8 w 62"/>
                <a:gd name="T33" fmla="*/ 27 h 76"/>
                <a:gd name="T34" fmla="*/ 8 w 62"/>
                <a:gd name="T35" fmla="*/ 36 h 76"/>
                <a:gd name="T36" fmla="*/ 5 w 62"/>
                <a:gd name="T37" fmla="*/ 43 h 76"/>
                <a:gd name="T38" fmla="*/ 13 w 62"/>
                <a:gd name="T39" fmla="*/ 40 h 76"/>
                <a:gd name="T40" fmla="*/ 19 w 62"/>
                <a:gd name="T41" fmla="*/ 40 h 76"/>
                <a:gd name="T42" fmla="*/ 24 w 62"/>
                <a:gd name="T43" fmla="*/ 38 h 76"/>
                <a:gd name="T44" fmla="*/ 32 w 62"/>
                <a:gd name="T45" fmla="*/ 38 h 76"/>
                <a:gd name="T46" fmla="*/ 38 w 62"/>
                <a:gd name="T47" fmla="*/ 44 h 76"/>
                <a:gd name="T48" fmla="*/ 39 w 62"/>
                <a:gd name="T49" fmla="*/ 54 h 76"/>
                <a:gd name="T50" fmla="*/ 45 w 62"/>
                <a:gd name="T51" fmla="*/ 63 h 76"/>
                <a:gd name="T52" fmla="*/ 44 w 62"/>
                <a:gd name="T53" fmla="*/ 73 h 76"/>
                <a:gd name="T54" fmla="*/ 47 w 62"/>
                <a:gd name="T55" fmla="*/ 75 h 76"/>
                <a:gd name="T56" fmla="*/ 50 w 62"/>
                <a:gd name="T57" fmla="*/ 73 h 76"/>
                <a:gd name="T58" fmla="*/ 56 w 62"/>
                <a:gd name="T59" fmla="*/ 71 h 76"/>
                <a:gd name="T60" fmla="*/ 62 w 62"/>
                <a:gd name="T61" fmla="*/ 70 h 76"/>
                <a:gd name="T62" fmla="*/ 62 w 62"/>
                <a:gd name="T63" fmla="*/ 66 h 76"/>
                <a:gd name="T64" fmla="*/ 60 w 62"/>
                <a:gd name="T65" fmla="*/ 58 h 76"/>
                <a:gd name="T66" fmla="*/ 53 w 62"/>
                <a:gd name="T67" fmla="*/ 51 h 76"/>
                <a:gd name="T68" fmla="*/ 46 w 62"/>
                <a:gd name="T69" fmla="*/ 42 h 76"/>
                <a:gd name="T70" fmla="*/ 42 w 62"/>
                <a:gd name="T71" fmla="*/ 3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 h="76">
                  <a:moveTo>
                    <a:pt x="42" y="35"/>
                  </a:moveTo>
                  <a:cubicBezTo>
                    <a:pt x="42" y="33"/>
                    <a:pt x="32" y="30"/>
                    <a:pt x="33" y="27"/>
                  </a:cubicBezTo>
                  <a:cubicBezTo>
                    <a:pt x="34" y="24"/>
                    <a:pt x="40" y="26"/>
                    <a:pt x="40" y="23"/>
                  </a:cubicBezTo>
                  <a:cubicBezTo>
                    <a:pt x="40" y="21"/>
                    <a:pt x="37" y="21"/>
                    <a:pt x="37" y="17"/>
                  </a:cubicBezTo>
                  <a:cubicBezTo>
                    <a:pt x="36" y="13"/>
                    <a:pt x="33" y="14"/>
                    <a:pt x="31" y="15"/>
                  </a:cubicBezTo>
                  <a:cubicBezTo>
                    <a:pt x="29" y="16"/>
                    <a:pt x="24" y="14"/>
                    <a:pt x="24" y="11"/>
                  </a:cubicBezTo>
                  <a:cubicBezTo>
                    <a:pt x="24" y="9"/>
                    <a:pt x="20" y="7"/>
                    <a:pt x="20" y="5"/>
                  </a:cubicBezTo>
                  <a:cubicBezTo>
                    <a:pt x="20" y="4"/>
                    <a:pt x="18" y="2"/>
                    <a:pt x="17" y="1"/>
                  </a:cubicBezTo>
                  <a:cubicBezTo>
                    <a:pt x="15" y="1"/>
                    <a:pt x="14" y="1"/>
                    <a:pt x="13" y="1"/>
                  </a:cubicBezTo>
                  <a:cubicBezTo>
                    <a:pt x="12" y="0"/>
                    <a:pt x="11" y="4"/>
                    <a:pt x="12" y="5"/>
                  </a:cubicBezTo>
                  <a:cubicBezTo>
                    <a:pt x="13" y="6"/>
                    <a:pt x="14" y="12"/>
                    <a:pt x="12" y="12"/>
                  </a:cubicBezTo>
                  <a:cubicBezTo>
                    <a:pt x="9" y="11"/>
                    <a:pt x="9" y="7"/>
                    <a:pt x="7" y="8"/>
                  </a:cubicBezTo>
                  <a:cubicBezTo>
                    <a:pt x="7" y="8"/>
                    <a:pt x="3" y="13"/>
                    <a:pt x="3" y="15"/>
                  </a:cubicBezTo>
                  <a:cubicBezTo>
                    <a:pt x="3" y="16"/>
                    <a:pt x="1" y="17"/>
                    <a:pt x="0" y="17"/>
                  </a:cubicBezTo>
                  <a:cubicBezTo>
                    <a:pt x="1" y="18"/>
                    <a:pt x="2" y="19"/>
                    <a:pt x="2" y="19"/>
                  </a:cubicBezTo>
                  <a:cubicBezTo>
                    <a:pt x="3" y="20"/>
                    <a:pt x="1" y="23"/>
                    <a:pt x="3" y="25"/>
                  </a:cubicBezTo>
                  <a:cubicBezTo>
                    <a:pt x="4" y="28"/>
                    <a:pt x="7" y="24"/>
                    <a:pt x="8" y="27"/>
                  </a:cubicBezTo>
                  <a:cubicBezTo>
                    <a:pt x="9" y="31"/>
                    <a:pt x="8" y="33"/>
                    <a:pt x="8" y="36"/>
                  </a:cubicBezTo>
                  <a:cubicBezTo>
                    <a:pt x="8" y="40"/>
                    <a:pt x="5" y="40"/>
                    <a:pt x="5" y="43"/>
                  </a:cubicBezTo>
                  <a:cubicBezTo>
                    <a:pt x="6" y="46"/>
                    <a:pt x="10" y="42"/>
                    <a:pt x="13" y="40"/>
                  </a:cubicBezTo>
                  <a:cubicBezTo>
                    <a:pt x="16" y="38"/>
                    <a:pt x="18" y="38"/>
                    <a:pt x="19" y="40"/>
                  </a:cubicBezTo>
                  <a:cubicBezTo>
                    <a:pt x="20" y="41"/>
                    <a:pt x="24" y="40"/>
                    <a:pt x="24" y="38"/>
                  </a:cubicBezTo>
                  <a:cubicBezTo>
                    <a:pt x="25" y="36"/>
                    <a:pt x="31" y="36"/>
                    <a:pt x="32" y="38"/>
                  </a:cubicBezTo>
                  <a:cubicBezTo>
                    <a:pt x="34" y="40"/>
                    <a:pt x="36" y="43"/>
                    <a:pt x="38" y="44"/>
                  </a:cubicBezTo>
                  <a:cubicBezTo>
                    <a:pt x="41" y="45"/>
                    <a:pt x="37" y="53"/>
                    <a:pt x="39" y="54"/>
                  </a:cubicBezTo>
                  <a:cubicBezTo>
                    <a:pt x="42" y="55"/>
                    <a:pt x="45" y="59"/>
                    <a:pt x="45" y="63"/>
                  </a:cubicBezTo>
                  <a:cubicBezTo>
                    <a:pt x="45" y="67"/>
                    <a:pt x="47" y="69"/>
                    <a:pt x="44" y="73"/>
                  </a:cubicBezTo>
                  <a:cubicBezTo>
                    <a:pt x="46" y="74"/>
                    <a:pt x="48" y="74"/>
                    <a:pt x="47" y="75"/>
                  </a:cubicBezTo>
                  <a:cubicBezTo>
                    <a:pt x="47" y="76"/>
                    <a:pt x="50" y="76"/>
                    <a:pt x="50" y="73"/>
                  </a:cubicBezTo>
                  <a:cubicBezTo>
                    <a:pt x="50" y="70"/>
                    <a:pt x="54" y="70"/>
                    <a:pt x="56" y="71"/>
                  </a:cubicBezTo>
                  <a:cubicBezTo>
                    <a:pt x="57" y="72"/>
                    <a:pt x="60" y="71"/>
                    <a:pt x="62" y="70"/>
                  </a:cubicBezTo>
                  <a:cubicBezTo>
                    <a:pt x="62" y="68"/>
                    <a:pt x="62" y="67"/>
                    <a:pt x="62" y="66"/>
                  </a:cubicBezTo>
                  <a:cubicBezTo>
                    <a:pt x="62" y="63"/>
                    <a:pt x="62" y="59"/>
                    <a:pt x="60" y="58"/>
                  </a:cubicBezTo>
                  <a:cubicBezTo>
                    <a:pt x="59" y="56"/>
                    <a:pt x="54" y="55"/>
                    <a:pt x="53" y="51"/>
                  </a:cubicBezTo>
                  <a:cubicBezTo>
                    <a:pt x="52" y="48"/>
                    <a:pt x="48" y="45"/>
                    <a:pt x="46" y="42"/>
                  </a:cubicBezTo>
                  <a:cubicBezTo>
                    <a:pt x="45" y="40"/>
                    <a:pt x="42" y="37"/>
                    <a:pt x="42" y="35"/>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67" name="Freeform 66"/>
            <p:cNvSpPr>
              <a:spLocks/>
            </p:cNvSpPr>
            <p:nvPr/>
          </p:nvSpPr>
          <p:spPr bwMode="auto">
            <a:xfrm>
              <a:off x="8704971" y="3583867"/>
              <a:ext cx="246868" cy="464601"/>
            </a:xfrm>
            <a:custGeom>
              <a:avLst/>
              <a:gdLst>
                <a:gd name="T0" fmla="*/ 41 w 68"/>
                <a:gd name="T1" fmla="*/ 68 h 128"/>
                <a:gd name="T2" fmla="*/ 41 w 68"/>
                <a:gd name="T3" fmla="*/ 60 h 128"/>
                <a:gd name="T4" fmla="*/ 52 w 68"/>
                <a:gd name="T5" fmla="*/ 54 h 128"/>
                <a:gd name="T6" fmla="*/ 64 w 68"/>
                <a:gd name="T7" fmla="*/ 55 h 128"/>
                <a:gd name="T8" fmla="*/ 65 w 68"/>
                <a:gd name="T9" fmla="*/ 56 h 128"/>
                <a:gd name="T10" fmla="*/ 66 w 68"/>
                <a:gd name="T11" fmla="*/ 46 h 128"/>
                <a:gd name="T12" fmla="*/ 60 w 68"/>
                <a:gd name="T13" fmla="*/ 37 h 128"/>
                <a:gd name="T14" fmla="*/ 59 w 68"/>
                <a:gd name="T15" fmla="*/ 27 h 128"/>
                <a:gd name="T16" fmla="*/ 53 w 68"/>
                <a:gd name="T17" fmla="*/ 21 h 128"/>
                <a:gd name="T18" fmla="*/ 45 w 68"/>
                <a:gd name="T19" fmla="*/ 21 h 128"/>
                <a:gd name="T20" fmla="*/ 40 w 68"/>
                <a:gd name="T21" fmla="*/ 23 h 128"/>
                <a:gd name="T22" fmla="*/ 34 w 68"/>
                <a:gd name="T23" fmla="*/ 23 h 128"/>
                <a:gd name="T24" fmla="*/ 26 w 68"/>
                <a:gd name="T25" fmla="*/ 26 h 128"/>
                <a:gd name="T26" fmla="*/ 29 w 68"/>
                <a:gd name="T27" fmla="*/ 19 h 128"/>
                <a:gd name="T28" fmla="*/ 29 w 68"/>
                <a:gd name="T29" fmla="*/ 10 h 128"/>
                <a:gd name="T30" fmla="*/ 24 w 68"/>
                <a:gd name="T31" fmla="*/ 8 h 128"/>
                <a:gd name="T32" fmla="*/ 23 w 68"/>
                <a:gd name="T33" fmla="*/ 2 h 128"/>
                <a:gd name="T34" fmla="*/ 21 w 68"/>
                <a:gd name="T35" fmla="*/ 0 h 128"/>
                <a:gd name="T36" fmla="*/ 20 w 68"/>
                <a:gd name="T37" fmla="*/ 1 h 128"/>
                <a:gd name="T38" fmla="*/ 12 w 68"/>
                <a:gd name="T39" fmla="*/ 6 h 128"/>
                <a:gd name="T40" fmla="*/ 6 w 68"/>
                <a:gd name="T41" fmla="*/ 8 h 128"/>
                <a:gd name="T42" fmla="*/ 1 w 68"/>
                <a:gd name="T43" fmla="*/ 10 h 128"/>
                <a:gd name="T44" fmla="*/ 0 w 68"/>
                <a:gd name="T45" fmla="*/ 24 h 128"/>
                <a:gd name="T46" fmla="*/ 6 w 68"/>
                <a:gd name="T47" fmla="*/ 31 h 128"/>
                <a:gd name="T48" fmla="*/ 7 w 68"/>
                <a:gd name="T49" fmla="*/ 37 h 128"/>
                <a:gd name="T50" fmla="*/ 7 w 68"/>
                <a:gd name="T51" fmla="*/ 41 h 128"/>
                <a:gd name="T52" fmla="*/ 6 w 68"/>
                <a:gd name="T53" fmla="*/ 47 h 128"/>
                <a:gd name="T54" fmla="*/ 9 w 68"/>
                <a:gd name="T55" fmla="*/ 56 h 128"/>
                <a:gd name="T56" fmla="*/ 12 w 68"/>
                <a:gd name="T57" fmla="*/ 66 h 128"/>
                <a:gd name="T58" fmla="*/ 15 w 68"/>
                <a:gd name="T59" fmla="*/ 73 h 128"/>
                <a:gd name="T60" fmla="*/ 8 w 68"/>
                <a:gd name="T61" fmla="*/ 86 h 128"/>
                <a:gd name="T62" fmla="*/ 5 w 68"/>
                <a:gd name="T63" fmla="*/ 99 h 128"/>
                <a:gd name="T64" fmla="*/ 6 w 68"/>
                <a:gd name="T65" fmla="*/ 106 h 128"/>
                <a:gd name="T66" fmla="*/ 17 w 68"/>
                <a:gd name="T67" fmla="*/ 117 h 128"/>
                <a:gd name="T68" fmla="*/ 19 w 68"/>
                <a:gd name="T69" fmla="*/ 121 h 128"/>
                <a:gd name="T70" fmla="*/ 24 w 68"/>
                <a:gd name="T71" fmla="*/ 122 h 128"/>
                <a:gd name="T72" fmla="*/ 28 w 68"/>
                <a:gd name="T73" fmla="*/ 127 h 128"/>
                <a:gd name="T74" fmla="*/ 35 w 68"/>
                <a:gd name="T75" fmla="*/ 127 h 128"/>
                <a:gd name="T76" fmla="*/ 38 w 68"/>
                <a:gd name="T77" fmla="*/ 124 h 128"/>
                <a:gd name="T78" fmla="*/ 28 w 68"/>
                <a:gd name="T79" fmla="*/ 118 h 128"/>
                <a:gd name="T80" fmla="*/ 22 w 68"/>
                <a:gd name="T81" fmla="*/ 109 h 128"/>
                <a:gd name="T82" fmla="*/ 19 w 68"/>
                <a:gd name="T83" fmla="*/ 101 h 128"/>
                <a:gd name="T84" fmla="*/ 14 w 68"/>
                <a:gd name="T85" fmla="*/ 97 h 128"/>
                <a:gd name="T86" fmla="*/ 15 w 68"/>
                <a:gd name="T87" fmla="*/ 84 h 128"/>
                <a:gd name="T88" fmla="*/ 19 w 68"/>
                <a:gd name="T89" fmla="*/ 66 h 128"/>
                <a:gd name="T90" fmla="*/ 26 w 68"/>
                <a:gd name="T91" fmla="*/ 64 h 128"/>
                <a:gd name="T92" fmla="*/ 33 w 68"/>
                <a:gd name="T93" fmla="*/ 69 h 128"/>
                <a:gd name="T94" fmla="*/ 42 w 68"/>
                <a:gd name="T95" fmla="*/ 74 h 128"/>
                <a:gd name="T96" fmla="*/ 42 w 68"/>
                <a:gd name="T97" fmla="*/ 74 h 128"/>
                <a:gd name="T98" fmla="*/ 42 w 68"/>
                <a:gd name="T99" fmla="*/ 74 h 128"/>
                <a:gd name="T100" fmla="*/ 41 w 68"/>
                <a:gd name="T101" fmla="*/ 6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8" h="128">
                  <a:moveTo>
                    <a:pt x="41" y="68"/>
                  </a:moveTo>
                  <a:cubicBezTo>
                    <a:pt x="41" y="64"/>
                    <a:pt x="38" y="64"/>
                    <a:pt x="41" y="60"/>
                  </a:cubicBezTo>
                  <a:cubicBezTo>
                    <a:pt x="44" y="56"/>
                    <a:pt x="49" y="53"/>
                    <a:pt x="52" y="54"/>
                  </a:cubicBezTo>
                  <a:cubicBezTo>
                    <a:pt x="56" y="55"/>
                    <a:pt x="62" y="53"/>
                    <a:pt x="64" y="55"/>
                  </a:cubicBezTo>
                  <a:cubicBezTo>
                    <a:pt x="64" y="55"/>
                    <a:pt x="64" y="55"/>
                    <a:pt x="65" y="56"/>
                  </a:cubicBezTo>
                  <a:cubicBezTo>
                    <a:pt x="68" y="52"/>
                    <a:pt x="66" y="50"/>
                    <a:pt x="66" y="46"/>
                  </a:cubicBezTo>
                  <a:cubicBezTo>
                    <a:pt x="66" y="42"/>
                    <a:pt x="63" y="38"/>
                    <a:pt x="60" y="37"/>
                  </a:cubicBezTo>
                  <a:cubicBezTo>
                    <a:pt x="58" y="36"/>
                    <a:pt x="62" y="28"/>
                    <a:pt x="59" y="27"/>
                  </a:cubicBezTo>
                  <a:cubicBezTo>
                    <a:pt x="57" y="26"/>
                    <a:pt x="55" y="23"/>
                    <a:pt x="53" y="21"/>
                  </a:cubicBezTo>
                  <a:cubicBezTo>
                    <a:pt x="52" y="19"/>
                    <a:pt x="46" y="19"/>
                    <a:pt x="45" y="21"/>
                  </a:cubicBezTo>
                  <a:cubicBezTo>
                    <a:pt x="45" y="23"/>
                    <a:pt x="41" y="24"/>
                    <a:pt x="40" y="23"/>
                  </a:cubicBezTo>
                  <a:cubicBezTo>
                    <a:pt x="39" y="21"/>
                    <a:pt x="37" y="21"/>
                    <a:pt x="34" y="23"/>
                  </a:cubicBezTo>
                  <a:cubicBezTo>
                    <a:pt x="31" y="25"/>
                    <a:pt x="27" y="29"/>
                    <a:pt x="26" y="26"/>
                  </a:cubicBezTo>
                  <a:cubicBezTo>
                    <a:pt x="26" y="23"/>
                    <a:pt x="29" y="23"/>
                    <a:pt x="29" y="19"/>
                  </a:cubicBezTo>
                  <a:cubicBezTo>
                    <a:pt x="29" y="16"/>
                    <a:pt x="30" y="14"/>
                    <a:pt x="29" y="10"/>
                  </a:cubicBezTo>
                  <a:cubicBezTo>
                    <a:pt x="28" y="7"/>
                    <a:pt x="25" y="11"/>
                    <a:pt x="24" y="8"/>
                  </a:cubicBezTo>
                  <a:cubicBezTo>
                    <a:pt x="22" y="6"/>
                    <a:pt x="24" y="3"/>
                    <a:pt x="23" y="2"/>
                  </a:cubicBezTo>
                  <a:cubicBezTo>
                    <a:pt x="23" y="2"/>
                    <a:pt x="22" y="1"/>
                    <a:pt x="21" y="0"/>
                  </a:cubicBezTo>
                  <a:cubicBezTo>
                    <a:pt x="21" y="1"/>
                    <a:pt x="20" y="1"/>
                    <a:pt x="20" y="1"/>
                  </a:cubicBezTo>
                  <a:cubicBezTo>
                    <a:pt x="19" y="3"/>
                    <a:pt x="13" y="3"/>
                    <a:pt x="12" y="6"/>
                  </a:cubicBezTo>
                  <a:cubicBezTo>
                    <a:pt x="11" y="8"/>
                    <a:pt x="7" y="8"/>
                    <a:pt x="6" y="8"/>
                  </a:cubicBezTo>
                  <a:cubicBezTo>
                    <a:pt x="5" y="8"/>
                    <a:pt x="1" y="8"/>
                    <a:pt x="1" y="10"/>
                  </a:cubicBezTo>
                  <a:cubicBezTo>
                    <a:pt x="1" y="13"/>
                    <a:pt x="0" y="22"/>
                    <a:pt x="0" y="24"/>
                  </a:cubicBezTo>
                  <a:cubicBezTo>
                    <a:pt x="0" y="25"/>
                    <a:pt x="4" y="31"/>
                    <a:pt x="6" y="31"/>
                  </a:cubicBezTo>
                  <a:cubicBezTo>
                    <a:pt x="7" y="32"/>
                    <a:pt x="5" y="36"/>
                    <a:pt x="7" y="37"/>
                  </a:cubicBezTo>
                  <a:cubicBezTo>
                    <a:pt x="9" y="38"/>
                    <a:pt x="8" y="41"/>
                    <a:pt x="7" y="41"/>
                  </a:cubicBezTo>
                  <a:cubicBezTo>
                    <a:pt x="6" y="41"/>
                    <a:pt x="8" y="45"/>
                    <a:pt x="6" y="47"/>
                  </a:cubicBezTo>
                  <a:cubicBezTo>
                    <a:pt x="4" y="49"/>
                    <a:pt x="5" y="53"/>
                    <a:pt x="9" y="56"/>
                  </a:cubicBezTo>
                  <a:cubicBezTo>
                    <a:pt x="12" y="59"/>
                    <a:pt x="12" y="64"/>
                    <a:pt x="12" y="66"/>
                  </a:cubicBezTo>
                  <a:cubicBezTo>
                    <a:pt x="12" y="69"/>
                    <a:pt x="15" y="69"/>
                    <a:pt x="15" y="73"/>
                  </a:cubicBezTo>
                  <a:cubicBezTo>
                    <a:pt x="15" y="73"/>
                    <a:pt x="11" y="87"/>
                    <a:pt x="8" y="86"/>
                  </a:cubicBezTo>
                  <a:cubicBezTo>
                    <a:pt x="7" y="90"/>
                    <a:pt x="6" y="96"/>
                    <a:pt x="5" y="99"/>
                  </a:cubicBezTo>
                  <a:cubicBezTo>
                    <a:pt x="4" y="103"/>
                    <a:pt x="3" y="106"/>
                    <a:pt x="6" y="106"/>
                  </a:cubicBezTo>
                  <a:cubicBezTo>
                    <a:pt x="8" y="107"/>
                    <a:pt x="12" y="112"/>
                    <a:pt x="17" y="117"/>
                  </a:cubicBezTo>
                  <a:cubicBezTo>
                    <a:pt x="18" y="118"/>
                    <a:pt x="19" y="120"/>
                    <a:pt x="19" y="121"/>
                  </a:cubicBezTo>
                  <a:cubicBezTo>
                    <a:pt x="21" y="121"/>
                    <a:pt x="22" y="121"/>
                    <a:pt x="24" y="122"/>
                  </a:cubicBezTo>
                  <a:cubicBezTo>
                    <a:pt x="27" y="122"/>
                    <a:pt x="28" y="125"/>
                    <a:pt x="28" y="127"/>
                  </a:cubicBezTo>
                  <a:cubicBezTo>
                    <a:pt x="28" y="128"/>
                    <a:pt x="34" y="128"/>
                    <a:pt x="35" y="127"/>
                  </a:cubicBezTo>
                  <a:cubicBezTo>
                    <a:pt x="36" y="127"/>
                    <a:pt x="35" y="125"/>
                    <a:pt x="38" y="124"/>
                  </a:cubicBezTo>
                  <a:cubicBezTo>
                    <a:pt x="36" y="122"/>
                    <a:pt x="31" y="119"/>
                    <a:pt x="28" y="118"/>
                  </a:cubicBezTo>
                  <a:cubicBezTo>
                    <a:pt x="24" y="118"/>
                    <a:pt x="22" y="112"/>
                    <a:pt x="22" y="109"/>
                  </a:cubicBezTo>
                  <a:cubicBezTo>
                    <a:pt x="22" y="106"/>
                    <a:pt x="19" y="103"/>
                    <a:pt x="19" y="101"/>
                  </a:cubicBezTo>
                  <a:cubicBezTo>
                    <a:pt x="19" y="98"/>
                    <a:pt x="16" y="98"/>
                    <a:pt x="14" y="97"/>
                  </a:cubicBezTo>
                  <a:cubicBezTo>
                    <a:pt x="11" y="96"/>
                    <a:pt x="14" y="87"/>
                    <a:pt x="15" y="84"/>
                  </a:cubicBezTo>
                  <a:cubicBezTo>
                    <a:pt x="15" y="80"/>
                    <a:pt x="21" y="70"/>
                    <a:pt x="19" y="66"/>
                  </a:cubicBezTo>
                  <a:cubicBezTo>
                    <a:pt x="17" y="63"/>
                    <a:pt x="25" y="61"/>
                    <a:pt x="26" y="64"/>
                  </a:cubicBezTo>
                  <a:cubicBezTo>
                    <a:pt x="27" y="68"/>
                    <a:pt x="28" y="70"/>
                    <a:pt x="33" y="69"/>
                  </a:cubicBezTo>
                  <a:cubicBezTo>
                    <a:pt x="38" y="69"/>
                    <a:pt x="38" y="73"/>
                    <a:pt x="42" y="74"/>
                  </a:cubicBezTo>
                  <a:cubicBezTo>
                    <a:pt x="42" y="74"/>
                    <a:pt x="42" y="74"/>
                    <a:pt x="42" y="74"/>
                  </a:cubicBezTo>
                  <a:cubicBezTo>
                    <a:pt x="42" y="74"/>
                    <a:pt x="42" y="74"/>
                    <a:pt x="42" y="74"/>
                  </a:cubicBezTo>
                  <a:cubicBezTo>
                    <a:pt x="43" y="71"/>
                    <a:pt x="41" y="71"/>
                    <a:pt x="41" y="68"/>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68" name="Freeform 67"/>
            <p:cNvSpPr>
              <a:spLocks/>
            </p:cNvSpPr>
            <p:nvPr/>
          </p:nvSpPr>
          <p:spPr bwMode="auto">
            <a:xfrm>
              <a:off x="6191834" y="2328065"/>
              <a:ext cx="297468" cy="243800"/>
            </a:xfrm>
            <a:custGeom>
              <a:avLst/>
              <a:gdLst>
                <a:gd name="T0" fmla="*/ 2 w 82"/>
                <a:gd name="T1" fmla="*/ 15 h 67"/>
                <a:gd name="T2" fmla="*/ 2 w 82"/>
                <a:gd name="T3" fmla="*/ 23 h 67"/>
                <a:gd name="T4" fmla="*/ 2 w 82"/>
                <a:gd name="T5" fmla="*/ 27 h 67"/>
                <a:gd name="T6" fmla="*/ 4 w 82"/>
                <a:gd name="T7" fmla="*/ 31 h 67"/>
                <a:gd name="T8" fmla="*/ 5 w 82"/>
                <a:gd name="T9" fmla="*/ 35 h 67"/>
                <a:gd name="T10" fmla="*/ 7 w 82"/>
                <a:gd name="T11" fmla="*/ 42 h 67"/>
                <a:gd name="T12" fmla="*/ 7 w 82"/>
                <a:gd name="T13" fmla="*/ 46 h 67"/>
                <a:gd name="T14" fmla="*/ 12 w 82"/>
                <a:gd name="T15" fmla="*/ 49 h 67"/>
                <a:gd name="T16" fmla="*/ 18 w 82"/>
                <a:gd name="T17" fmla="*/ 53 h 67"/>
                <a:gd name="T18" fmla="*/ 22 w 82"/>
                <a:gd name="T19" fmla="*/ 54 h 67"/>
                <a:gd name="T20" fmla="*/ 27 w 82"/>
                <a:gd name="T21" fmla="*/ 54 h 67"/>
                <a:gd name="T22" fmla="*/ 29 w 82"/>
                <a:gd name="T23" fmla="*/ 57 h 67"/>
                <a:gd name="T24" fmla="*/ 35 w 82"/>
                <a:gd name="T25" fmla="*/ 58 h 67"/>
                <a:gd name="T26" fmla="*/ 39 w 82"/>
                <a:gd name="T27" fmla="*/ 63 h 67"/>
                <a:gd name="T28" fmla="*/ 44 w 82"/>
                <a:gd name="T29" fmla="*/ 63 h 67"/>
                <a:gd name="T30" fmla="*/ 51 w 82"/>
                <a:gd name="T31" fmla="*/ 63 h 67"/>
                <a:gd name="T32" fmla="*/ 57 w 82"/>
                <a:gd name="T33" fmla="*/ 64 h 67"/>
                <a:gd name="T34" fmla="*/ 65 w 82"/>
                <a:gd name="T35" fmla="*/ 66 h 67"/>
                <a:gd name="T36" fmla="*/ 69 w 82"/>
                <a:gd name="T37" fmla="*/ 67 h 67"/>
                <a:gd name="T38" fmla="*/ 69 w 82"/>
                <a:gd name="T39" fmla="*/ 61 h 67"/>
                <a:gd name="T40" fmla="*/ 77 w 82"/>
                <a:gd name="T41" fmla="*/ 53 h 67"/>
                <a:gd name="T42" fmla="*/ 81 w 82"/>
                <a:gd name="T43" fmla="*/ 50 h 67"/>
                <a:gd name="T44" fmla="*/ 77 w 82"/>
                <a:gd name="T45" fmla="*/ 42 h 67"/>
                <a:gd name="T46" fmla="*/ 77 w 82"/>
                <a:gd name="T47" fmla="*/ 35 h 67"/>
                <a:gd name="T48" fmla="*/ 74 w 82"/>
                <a:gd name="T49" fmla="*/ 30 h 67"/>
                <a:gd name="T50" fmla="*/ 79 w 82"/>
                <a:gd name="T51" fmla="*/ 26 h 67"/>
                <a:gd name="T52" fmla="*/ 78 w 82"/>
                <a:gd name="T53" fmla="*/ 19 h 67"/>
                <a:gd name="T54" fmla="*/ 77 w 82"/>
                <a:gd name="T55" fmla="*/ 12 h 67"/>
                <a:gd name="T56" fmla="*/ 71 w 82"/>
                <a:gd name="T57" fmla="*/ 8 h 67"/>
                <a:gd name="T58" fmla="*/ 70 w 82"/>
                <a:gd name="T59" fmla="*/ 7 h 67"/>
                <a:gd name="T60" fmla="*/ 48 w 82"/>
                <a:gd name="T61" fmla="*/ 6 h 67"/>
                <a:gd name="T62" fmla="*/ 44 w 82"/>
                <a:gd name="T63" fmla="*/ 5 h 67"/>
                <a:gd name="T64" fmla="*/ 40 w 82"/>
                <a:gd name="T65" fmla="*/ 7 h 67"/>
                <a:gd name="T66" fmla="*/ 36 w 82"/>
                <a:gd name="T67" fmla="*/ 2 h 67"/>
                <a:gd name="T68" fmla="*/ 17 w 82"/>
                <a:gd name="T69" fmla="*/ 7 h 67"/>
                <a:gd name="T70" fmla="*/ 4 w 82"/>
                <a:gd name="T71" fmla="*/ 12 h 67"/>
                <a:gd name="T72" fmla="*/ 2 w 82"/>
                <a:gd name="T73" fmla="*/ 14 h 67"/>
                <a:gd name="T74" fmla="*/ 2 w 82"/>
                <a:gd name="T75" fmla="*/ 1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2" h="67">
                  <a:moveTo>
                    <a:pt x="2" y="15"/>
                  </a:moveTo>
                  <a:cubicBezTo>
                    <a:pt x="2" y="16"/>
                    <a:pt x="3" y="21"/>
                    <a:pt x="2" y="23"/>
                  </a:cubicBezTo>
                  <a:cubicBezTo>
                    <a:pt x="0" y="25"/>
                    <a:pt x="1" y="26"/>
                    <a:pt x="2" y="27"/>
                  </a:cubicBezTo>
                  <a:cubicBezTo>
                    <a:pt x="3" y="27"/>
                    <a:pt x="4" y="29"/>
                    <a:pt x="4" y="31"/>
                  </a:cubicBezTo>
                  <a:cubicBezTo>
                    <a:pt x="4" y="32"/>
                    <a:pt x="5" y="32"/>
                    <a:pt x="5" y="35"/>
                  </a:cubicBezTo>
                  <a:cubicBezTo>
                    <a:pt x="5" y="38"/>
                    <a:pt x="6" y="41"/>
                    <a:pt x="7" y="42"/>
                  </a:cubicBezTo>
                  <a:cubicBezTo>
                    <a:pt x="8" y="43"/>
                    <a:pt x="8" y="45"/>
                    <a:pt x="7" y="46"/>
                  </a:cubicBezTo>
                  <a:cubicBezTo>
                    <a:pt x="9" y="47"/>
                    <a:pt x="11" y="48"/>
                    <a:pt x="12" y="49"/>
                  </a:cubicBezTo>
                  <a:cubicBezTo>
                    <a:pt x="16" y="50"/>
                    <a:pt x="18" y="51"/>
                    <a:pt x="18" y="53"/>
                  </a:cubicBezTo>
                  <a:cubicBezTo>
                    <a:pt x="18" y="54"/>
                    <a:pt x="21" y="56"/>
                    <a:pt x="22" y="54"/>
                  </a:cubicBezTo>
                  <a:cubicBezTo>
                    <a:pt x="23" y="53"/>
                    <a:pt x="25" y="54"/>
                    <a:pt x="27" y="54"/>
                  </a:cubicBezTo>
                  <a:cubicBezTo>
                    <a:pt x="29" y="54"/>
                    <a:pt x="29" y="56"/>
                    <a:pt x="29" y="57"/>
                  </a:cubicBezTo>
                  <a:cubicBezTo>
                    <a:pt x="30" y="58"/>
                    <a:pt x="33" y="57"/>
                    <a:pt x="35" y="58"/>
                  </a:cubicBezTo>
                  <a:cubicBezTo>
                    <a:pt x="36" y="59"/>
                    <a:pt x="37" y="62"/>
                    <a:pt x="39" y="63"/>
                  </a:cubicBezTo>
                  <a:cubicBezTo>
                    <a:pt x="41" y="64"/>
                    <a:pt x="42" y="62"/>
                    <a:pt x="44" y="63"/>
                  </a:cubicBezTo>
                  <a:cubicBezTo>
                    <a:pt x="45" y="63"/>
                    <a:pt x="49" y="64"/>
                    <a:pt x="51" y="63"/>
                  </a:cubicBezTo>
                  <a:cubicBezTo>
                    <a:pt x="53" y="63"/>
                    <a:pt x="55" y="64"/>
                    <a:pt x="57" y="64"/>
                  </a:cubicBezTo>
                  <a:cubicBezTo>
                    <a:pt x="60" y="64"/>
                    <a:pt x="64" y="65"/>
                    <a:pt x="65" y="66"/>
                  </a:cubicBezTo>
                  <a:cubicBezTo>
                    <a:pt x="65" y="66"/>
                    <a:pt x="67" y="66"/>
                    <a:pt x="69" y="67"/>
                  </a:cubicBezTo>
                  <a:cubicBezTo>
                    <a:pt x="70" y="66"/>
                    <a:pt x="69" y="62"/>
                    <a:pt x="69" y="61"/>
                  </a:cubicBezTo>
                  <a:cubicBezTo>
                    <a:pt x="69" y="60"/>
                    <a:pt x="76" y="55"/>
                    <a:pt x="77" y="53"/>
                  </a:cubicBezTo>
                  <a:cubicBezTo>
                    <a:pt x="78" y="52"/>
                    <a:pt x="80" y="52"/>
                    <a:pt x="81" y="50"/>
                  </a:cubicBezTo>
                  <a:cubicBezTo>
                    <a:pt x="82" y="49"/>
                    <a:pt x="78" y="43"/>
                    <a:pt x="77" y="42"/>
                  </a:cubicBezTo>
                  <a:cubicBezTo>
                    <a:pt x="77" y="41"/>
                    <a:pt x="76" y="36"/>
                    <a:pt x="77" y="35"/>
                  </a:cubicBezTo>
                  <a:cubicBezTo>
                    <a:pt x="77" y="33"/>
                    <a:pt x="74" y="32"/>
                    <a:pt x="74" y="30"/>
                  </a:cubicBezTo>
                  <a:cubicBezTo>
                    <a:pt x="74" y="29"/>
                    <a:pt x="77" y="27"/>
                    <a:pt x="79" y="26"/>
                  </a:cubicBezTo>
                  <a:cubicBezTo>
                    <a:pt x="81" y="25"/>
                    <a:pt x="80" y="20"/>
                    <a:pt x="78" y="19"/>
                  </a:cubicBezTo>
                  <a:cubicBezTo>
                    <a:pt x="77" y="17"/>
                    <a:pt x="76" y="15"/>
                    <a:pt x="77" y="12"/>
                  </a:cubicBezTo>
                  <a:cubicBezTo>
                    <a:pt x="78" y="10"/>
                    <a:pt x="72" y="8"/>
                    <a:pt x="71" y="8"/>
                  </a:cubicBezTo>
                  <a:cubicBezTo>
                    <a:pt x="70" y="8"/>
                    <a:pt x="70" y="8"/>
                    <a:pt x="70" y="7"/>
                  </a:cubicBezTo>
                  <a:cubicBezTo>
                    <a:pt x="64" y="8"/>
                    <a:pt x="50" y="7"/>
                    <a:pt x="48" y="6"/>
                  </a:cubicBezTo>
                  <a:cubicBezTo>
                    <a:pt x="48" y="6"/>
                    <a:pt x="46" y="5"/>
                    <a:pt x="44" y="5"/>
                  </a:cubicBezTo>
                  <a:cubicBezTo>
                    <a:pt x="43" y="6"/>
                    <a:pt x="42" y="7"/>
                    <a:pt x="40" y="7"/>
                  </a:cubicBezTo>
                  <a:cubicBezTo>
                    <a:pt x="36" y="7"/>
                    <a:pt x="36" y="4"/>
                    <a:pt x="36" y="2"/>
                  </a:cubicBezTo>
                  <a:cubicBezTo>
                    <a:pt x="35" y="0"/>
                    <a:pt x="21" y="3"/>
                    <a:pt x="17" y="7"/>
                  </a:cubicBezTo>
                  <a:cubicBezTo>
                    <a:pt x="13" y="11"/>
                    <a:pt x="4" y="10"/>
                    <a:pt x="4" y="12"/>
                  </a:cubicBezTo>
                  <a:cubicBezTo>
                    <a:pt x="4" y="13"/>
                    <a:pt x="3" y="14"/>
                    <a:pt x="2" y="14"/>
                  </a:cubicBezTo>
                  <a:cubicBezTo>
                    <a:pt x="2" y="14"/>
                    <a:pt x="2" y="14"/>
                    <a:pt x="2" y="15"/>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69" name="Freeform 68"/>
            <p:cNvSpPr>
              <a:spLocks/>
            </p:cNvSpPr>
            <p:nvPr/>
          </p:nvSpPr>
          <p:spPr bwMode="auto">
            <a:xfrm>
              <a:off x="6236300" y="2720599"/>
              <a:ext cx="111934" cy="104266"/>
            </a:xfrm>
            <a:custGeom>
              <a:avLst/>
              <a:gdLst>
                <a:gd name="T0" fmla="*/ 23 w 31"/>
                <a:gd name="T1" fmla="*/ 27 h 29"/>
                <a:gd name="T2" fmla="*/ 29 w 31"/>
                <a:gd name="T3" fmla="*/ 17 h 29"/>
                <a:gd name="T4" fmla="*/ 30 w 31"/>
                <a:gd name="T5" fmla="*/ 6 h 29"/>
                <a:gd name="T6" fmla="*/ 23 w 31"/>
                <a:gd name="T7" fmla="*/ 2 h 29"/>
                <a:gd name="T8" fmla="*/ 10 w 31"/>
                <a:gd name="T9" fmla="*/ 1 h 29"/>
                <a:gd name="T10" fmla="*/ 4 w 31"/>
                <a:gd name="T11" fmla="*/ 2 h 29"/>
                <a:gd name="T12" fmla="*/ 0 w 31"/>
                <a:gd name="T13" fmla="*/ 4 h 29"/>
                <a:gd name="T14" fmla="*/ 4 w 31"/>
                <a:gd name="T15" fmla="*/ 10 h 29"/>
                <a:gd name="T16" fmla="*/ 11 w 31"/>
                <a:gd name="T17" fmla="*/ 18 h 29"/>
                <a:gd name="T18" fmla="*/ 18 w 31"/>
                <a:gd name="T19" fmla="*/ 26 h 29"/>
                <a:gd name="T20" fmla="*/ 22 w 31"/>
                <a:gd name="T21" fmla="*/ 29 h 29"/>
                <a:gd name="T22" fmla="*/ 23 w 31"/>
                <a:gd name="T23"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29">
                  <a:moveTo>
                    <a:pt x="23" y="27"/>
                  </a:moveTo>
                  <a:cubicBezTo>
                    <a:pt x="22" y="25"/>
                    <a:pt x="28" y="17"/>
                    <a:pt x="29" y="17"/>
                  </a:cubicBezTo>
                  <a:cubicBezTo>
                    <a:pt x="30" y="17"/>
                    <a:pt x="31" y="10"/>
                    <a:pt x="30" y="6"/>
                  </a:cubicBezTo>
                  <a:cubicBezTo>
                    <a:pt x="26" y="3"/>
                    <a:pt x="23" y="2"/>
                    <a:pt x="23" y="2"/>
                  </a:cubicBezTo>
                  <a:cubicBezTo>
                    <a:pt x="23" y="2"/>
                    <a:pt x="11" y="2"/>
                    <a:pt x="10" y="1"/>
                  </a:cubicBezTo>
                  <a:cubicBezTo>
                    <a:pt x="8" y="0"/>
                    <a:pt x="6" y="3"/>
                    <a:pt x="4" y="2"/>
                  </a:cubicBezTo>
                  <a:cubicBezTo>
                    <a:pt x="2" y="1"/>
                    <a:pt x="0" y="2"/>
                    <a:pt x="0" y="4"/>
                  </a:cubicBezTo>
                  <a:cubicBezTo>
                    <a:pt x="1" y="6"/>
                    <a:pt x="4" y="7"/>
                    <a:pt x="4" y="10"/>
                  </a:cubicBezTo>
                  <a:cubicBezTo>
                    <a:pt x="4" y="13"/>
                    <a:pt x="11" y="17"/>
                    <a:pt x="11" y="18"/>
                  </a:cubicBezTo>
                  <a:cubicBezTo>
                    <a:pt x="11" y="19"/>
                    <a:pt x="15" y="22"/>
                    <a:pt x="18" y="26"/>
                  </a:cubicBezTo>
                  <a:cubicBezTo>
                    <a:pt x="19" y="27"/>
                    <a:pt x="21" y="28"/>
                    <a:pt x="22" y="29"/>
                  </a:cubicBezTo>
                  <a:cubicBezTo>
                    <a:pt x="23" y="28"/>
                    <a:pt x="23" y="27"/>
                    <a:pt x="23" y="27"/>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70" name="Freeform 69"/>
            <p:cNvSpPr>
              <a:spLocks/>
            </p:cNvSpPr>
            <p:nvPr/>
          </p:nvSpPr>
          <p:spPr bwMode="auto">
            <a:xfrm>
              <a:off x="6181100" y="2673065"/>
              <a:ext cx="164068" cy="141066"/>
            </a:xfrm>
            <a:custGeom>
              <a:avLst/>
              <a:gdLst>
                <a:gd name="T0" fmla="*/ 26 w 45"/>
                <a:gd name="T1" fmla="*/ 31 h 39"/>
                <a:gd name="T2" fmla="*/ 19 w 45"/>
                <a:gd name="T3" fmla="*/ 23 h 39"/>
                <a:gd name="T4" fmla="*/ 15 w 45"/>
                <a:gd name="T5" fmla="*/ 17 h 39"/>
                <a:gd name="T6" fmla="*/ 19 w 45"/>
                <a:gd name="T7" fmla="*/ 15 h 39"/>
                <a:gd name="T8" fmla="*/ 25 w 45"/>
                <a:gd name="T9" fmla="*/ 14 h 39"/>
                <a:gd name="T10" fmla="*/ 38 w 45"/>
                <a:gd name="T11" fmla="*/ 15 h 39"/>
                <a:gd name="T12" fmla="*/ 45 w 45"/>
                <a:gd name="T13" fmla="*/ 19 h 39"/>
                <a:gd name="T14" fmla="*/ 45 w 45"/>
                <a:gd name="T15" fmla="*/ 17 h 39"/>
                <a:gd name="T16" fmla="*/ 42 w 45"/>
                <a:gd name="T17" fmla="*/ 11 h 39"/>
                <a:gd name="T18" fmla="*/ 40 w 45"/>
                <a:gd name="T19" fmla="*/ 6 h 39"/>
                <a:gd name="T20" fmla="*/ 37 w 45"/>
                <a:gd name="T21" fmla="*/ 7 h 39"/>
                <a:gd name="T22" fmla="*/ 28 w 45"/>
                <a:gd name="T23" fmla="*/ 5 h 39"/>
                <a:gd name="T24" fmla="*/ 21 w 45"/>
                <a:gd name="T25" fmla="*/ 0 h 39"/>
                <a:gd name="T26" fmla="*/ 16 w 45"/>
                <a:gd name="T27" fmla="*/ 3 h 39"/>
                <a:gd name="T28" fmla="*/ 14 w 45"/>
                <a:gd name="T29" fmla="*/ 7 h 39"/>
                <a:gd name="T30" fmla="*/ 11 w 45"/>
                <a:gd name="T31" fmla="*/ 11 h 39"/>
                <a:gd name="T32" fmla="*/ 6 w 45"/>
                <a:gd name="T33" fmla="*/ 11 h 39"/>
                <a:gd name="T34" fmla="*/ 0 w 45"/>
                <a:gd name="T35" fmla="*/ 12 h 39"/>
                <a:gd name="T36" fmla="*/ 2 w 45"/>
                <a:gd name="T37" fmla="*/ 16 h 39"/>
                <a:gd name="T38" fmla="*/ 8 w 45"/>
                <a:gd name="T39" fmla="*/ 18 h 39"/>
                <a:gd name="T40" fmla="*/ 16 w 45"/>
                <a:gd name="T41" fmla="*/ 30 h 39"/>
                <a:gd name="T42" fmla="*/ 22 w 45"/>
                <a:gd name="T43" fmla="*/ 34 h 39"/>
                <a:gd name="T44" fmla="*/ 30 w 45"/>
                <a:gd name="T45" fmla="*/ 38 h 39"/>
                <a:gd name="T46" fmla="*/ 33 w 45"/>
                <a:gd name="T47" fmla="*/ 39 h 39"/>
                <a:gd name="T48" fmla="*/ 26 w 45"/>
                <a:gd name="T49"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39">
                  <a:moveTo>
                    <a:pt x="26" y="31"/>
                  </a:moveTo>
                  <a:cubicBezTo>
                    <a:pt x="26" y="30"/>
                    <a:pt x="19" y="26"/>
                    <a:pt x="19" y="23"/>
                  </a:cubicBezTo>
                  <a:cubicBezTo>
                    <a:pt x="19" y="20"/>
                    <a:pt x="16" y="19"/>
                    <a:pt x="15" y="17"/>
                  </a:cubicBezTo>
                  <a:cubicBezTo>
                    <a:pt x="15" y="15"/>
                    <a:pt x="17" y="14"/>
                    <a:pt x="19" y="15"/>
                  </a:cubicBezTo>
                  <a:cubicBezTo>
                    <a:pt x="21" y="16"/>
                    <a:pt x="23" y="13"/>
                    <a:pt x="25" y="14"/>
                  </a:cubicBezTo>
                  <a:cubicBezTo>
                    <a:pt x="26" y="15"/>
                    <a:pt x="38" y="15"/>
                    <a:pt x="38" y="15"/>
                  </a:cubicBezTo>
                  <a:cubicBezTo>
                    <a:pt x="38" y="15"/>
                    <a:pt x="41" y="16"/>
                    <a:pt x="45" y="19"/>
                  </a:cubicBezTo>
                  <a:cubicBezTo>
                    <a:pt x="45" y="18"/>
                    <a:pt x="45" y="18"/>
                    <a:pt x="45" y="17"/>
                  </a:cubicBezTo>
                  <a:cubicBezTo>
                    <a:pt x="44" y="15"/>
                    <a:pt x="45" y="12"/>
                    <a:pt x="42" y="11"/>
                  </a:cubicBezTo>
                  <a:cubicBezTo>
                    <a:pt x="41" y="11"/>
                    <a:pt x="40" y="8"/>
                    <a:pt x="40" y="6"/>
                  </a:cubicBezTo>
                  <a:cubicBezTo>
                    <a:pt x="39" y="7"/>
                    <a:pt x="38" y="7"/>
                    <a:pt x="37" y="7"/>
                  </a:cubicBezTo>
                  <a:cubicBezTo>
                    <a:pt x="35" y="8"/>
                    <a:pt x="30" y="7"/>
                    <a:pt x="28" y="5"/>
                  </a:cubicBezTo>
                  <a:cubicBezTo>
                    <a:pt x="27" y="3"/>
                    <a:pt x="23" y="1"/>
                    <a:pt x="21" y="0"/>
                  </a:cubicBezTo>
                  <a:cubicBezTo>
                    <a:pt x="21" y="1"/>
                    <a:pt x="18" y="3"/>
                    <a:pt x="16" y="3"/>
                  </a:cubicBezTo>
                  <a:cubicBezTo>
                    <a:pt x="15" y="3"/>
                    <a:pt x="16" y="7"/>
                    <a:pt x="14" y="7"/>
                  </a:cubicBezTo>
                  <a:cubicBezTo>
                    <a:pt x="13" y="7"/>
                    <a:pt x="12" y="10"/>
                    <a:pt x="11" y="11"/>
                  </a:cubicBezTo>
                  <a:cubicBezTo>
                    <a:pt x="11" y="12"/>
                    <a:pt x="8" y="10"/>
                    <a:pt x="6" y="11"/>
                  </a:cubicBezTo>
                  <a:cubicBezTo>
                    <a:pt x="5" y="11"/>
                    <a:pt x="2" y="12"/>
                    <a:pt x="0" y="12"/>
                  </a:cubicBezTo>
                  <a:cubicBezTo>
                    <a:pt x="0" y="14"/>
                    <a:pt x="0" y="16"/>
                    <a:pt x="2" y="16"/>
                  </a:cubicBezTo>
                  <a:cubicBezTo>
                    <a:pt x="4" y="16"/>
                    <a:pt x="8" y="15"/>
                    <a:pt x="8" y="18"/>
                  </a:cubicBezTo>
                  <a:cubicBezTo>
                    <a:pt x="8" y="21"/>
                    <a:pt x="14" y="28"/>
                    <a:pt x="16" y="30"/>
                  </a:cubicBezTo>
                  <a:cubicBezTo>
                    <a:pt x="18" y="32"/>
                    <a:pt x="22" y="32"/>
                    <a:pt x="22" y="34"/>
                  </a:cubicBezTo>
                  <a:cubicBezTo>
                    <a:pt x="23" y="36"/>
                    <a:pt x="26" y="37"/>
                    <a:pt x="30" y="38"/>
                  </a:cubicBezTo>
                  <a:cubicBezTo>
                    <a:pt x="31" y="38"/>
                    <a:pt x="32" y="38"/>
                    <a:pt x="33" y="39"/>
                  </a:cubicBezTo>
                  <a:cubicBezTo>
                    <a:pt x="30" y="35"/>
                    <a:pt x="26" y="32"/>
                    <a:pt x="26" y="31"/>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71" name="Freeform 70"/>
            <p:cNvSpPr>
              <a:spLocks/>
            </p:cNvSpPr>
            <p:nvPr/>
          </p:nvSpPr>
          <p:spPr bwMode="auto">
            <a:xfrm>
              <a:off x="6337500" y="2821799"/>
              <a:ext cx="58266" cy="111934"/>
            </a:xfrm>
            <a:custGeom>
              <a:avLst/>
              <a:gdLst>
                <a:gd name="T0" fmla="*/ 11 w 16"/>
                <a:gd name="T1" fmla="*/ 26 h 31"/>
                <a:gd name="T2" fmla="*/ 13 w 16"/>
                <a:gd name="T3" fmla="*/ 23 h 31"/>
                <a:gd name="T4" fmla="*/ 16 w 16"/>
                <a:gd name="T5" fmla="*/ 18 h 31"/>
                <a:gd name="T6" fmla="*/ 16 w 16"/>
                <a:gd name="T7" fmla="*/ 18 h 31"/>
                <a:gd name="T8" fmla="*/ 11 w 16"/>
                <a:gd name="T9" fmla="*/ 13 h 31"/>
                <a:gd name="T10" fmla="*/ 12 w 16"/>
                <a:gd name="T11" fmla="*/ 4 h 31"/>
                <a:gd name="T12" fmla="*/ 5 w 16"/>
                <a:gd name="T13" fmla="*/ 0 h 31"/>
                <a:gd name="T14" fmla="*/ 1 w 16"/>
                <a:gd name="T15" fmla="*/ 6 h 31"/>
                <a:gd name="T16" fmla="*/ 3 w 16"/>
                <a:gd name="T17" fmla="*/ 11 h 31"/>
                <a:gd name="T18" fmla="*/ 3 w 16"/>
                <a:gd name="T19" fmla="*/ 24 h 31"/>
                <a:gd name="T20" fmla="*/ 8 w 16"/>
                <a:gd name="T21" fmla="*/ 31 h 31"/>
                <a:gd name="T22" fmla="*/ 11 w 16"/>
                <a:gd name="T23" fmla="*/ 2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31">
                  <a:moveTo>
                    <a:pt x="11" y="26"/>
                  </a:moveTo>
                  <a:cubicBezTo>
                    <a:pt x="13" y="26"/>
                    <a:pt x="12" y="24"/>
                    <a:pt x="13" y="23"/>
                  </a:cubicBezTo>
                  <a:cubicBezTo>
                    <a:pt x="14" y="22"/>
                    <a:pt x="16" y="19"/>
                    <a:pt x="16" y="18"/>
                  </a:cubicBezTo>
                  <a:cubicBezTo>
                    <a:pt x="16" y="18"/>
                    <a:pt x="16" y="18"/>
                    <a:pt x="16" y="18"/>
                  </a:cubicBezTo>
                  <a:cubicBezTo>
                    <a:pt x="14" y="16"/>
                    <a:pt x="12" y="15"/>
                    <a:pt x="11" y="13"/>
                  </a:cubicBezTo>
                  <a:cubicBezTo>
                    <a:pt x="11" y="11"/>
                    <a:pt x="11" y="7"/>
                    <a:pt x="12" y="4"/>
                  </a:cubicBezTo>
                  <a:cubicBezTo>
                    <a:pt x="11" y="3"/>
                    <a:pt x="6" y="0"/>
                    <a:pt x="5" y="0"/>
                  </a:cubicBezTo>
                  <a:cubicBezTo>
                    <a:pt x="3" y="0"/>
                    <a:pt x="1" y="3"/>
                    <a:pt x="1" y="6"/>
                  </a:cubicBezTo>
                  <a:cubicBezTo>
                    <a:pt x="4" y="8"/>
                    <a:pt x="5" y="9"/>
                    <a:pt x="3" y="11"/>
                  </a:cubicBezTo>
                  <a:cubicBezTo>
                    <a:pt x="1" y="14"/>
                    <a:pt x="0" y="22"/>
                    <a:pt x="3" y="24"/>
                  </a:cubicBezTo>
                  <a:cubicBezTo>
                    <a:pt x="5" y="26"/>
                    <a:pt x="6" y="30"/>
                    <a:pt x="8" y="31"/>
                  </a:cubicBezTo>
                  <a:cubicBezTo>
                    <a:pt x="9" y="29"/>
                    <a:pt x="10" y="27"/>
                    <a:pt x="11" y="26"/>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72" name="Freeform 71"/>
            <p:cNvSpPr>
              <a:spLocks/>
            </p:cNvSpPr>
            <p:nvPr/>
          </p:nvSpPr>
          <p:spPr bwMode="auto">
            <a:xfrm>
              <a:off x="6058434" y="2574931"/>
              <a:ext cx="223868" cy="101200"/>
            </a:xfrm>
            <a:custGeom>
              <a:avLst/>
              <a:gdLst>
                <a:gd name="T0" fmla="*/ 52 w 62"/>
                <a:gd name="T1" fmla="*/ 2 h 28"/>
                <a:gd name="T2" fmla="*/ 45 w 62"/>
                <a:gd name="T3" fmla="*/ 0 h 28"/>
                <a:gd name="T4" fmla="*/ 43 w 62"/>
                <a:gd name="T5" fmla="*/ 4 h 28"/>
                <a:gd name="T6" fmla="*/ 36 w 62"/>
                <a:gd name="T7" fmla="*/ 4 h 28"/>
                <a:gd name="T8" fmla="*/ 31 w 62"/>
                <a:gd name="T9" fmla="*/ 7 h 28"/>
                <a:gd name="T10" fmla="*/ 28 w 62"/>
                <a:gd name="T11" fmla="*/ 12 h 28"/>
                <a:gd name="T12" fmla="*/ 25 w 62"/>
                <a:gd name="T13" fmla="*/ 15 h 28"/>
                <a:gd name="T14" fmla="*/ 16 w 62"/>
                <a:gd name="T15" fmla="*/ 17 h 28"/>
                <a:gd name="T16" fmla="*/ 11 w 62"/>
                <a:gd name="T17" fmla="*/ 17 h 28"/>
                <a:gd name="T18" fmla="*/ 6 w 62"/>
                <a:gd name="T19" fmla="*/ 18 h 28"/>
                <a:gd name="T20" fmla="*/ 1 w 62"/>
                <a:gd name="T21" fmla="*/ 16 h 28"/>
                <a:gd name="T22" fmla="*/ 0 w 62"/>
                <a:gd name="T23" fmla="*/ 21 h 28"/>
                <a:gd name="T24" fmla="*/ 5 w 62"/>
                <a:gd name="T25" fmla="*/ 23 h 28"/>
                <a:gd name="T26" fmla="*/ 10 w 62"/>
                <a:gd name="T27" fmla="*/ 24 h 28"/>
                <a:gd name="T28" fmla="*/ 15 w 62"/>
                <a:gd name="T29" fmla="*/ 23 h 28"/>
                <a:gd name="T30" fmla="*/ 22 w 62"/>
                <a:gd name="T31" fmla="*/ 22 h 28"/>
                <a:gd name="T32" fmla="*/ 23 w 62"/>
                <a:gd name="T33" fmla="*/ 25 h 28"/>
                <a:gd name="T34" fmla="*/ 31 w 62"/>
                <a:gd name="T35" fmla="*/ 26 h 28"/>
                <a:gd name="T36" fmla="*/ 40 w 62"/>
                <a:gd name="T37" fmla="*/ 28 h 28"/>
                <a:gd name="T38" fmla="*/ 48 w 62"/>
                <a:gd name="T39" fmla="*/ 25 h 28"/>
                <a:gd name="T40" fmla="*/ 53 w 62"/>
                <a:gd name="T41" fmla="*/ 24 h 28"/>
                <a:gd name="T42" fmla="*/ 54 w 62"/>
                <a:gd name="T43" fmla="*/ 24 h 28"/>
                <a:gd name="T44" fmla="*/ 55 w 62"/>
                <a:gd name="T45" fmla="*/ 22 h 28"/>
                <a:gd name="T46" fmla="*/ 56 w 62"/>
                <a:gd name="T47" fmla="*/ 18 h 28"/>
                <a:gd name="T48" fmla="*/ 57 w 62"/>
                <a:gd name="T49" fmla="*/ 15 h 28"/>
                <a:gd name="T50" fmla="*/ 61 w 62"/>
                <a:gd name="T51" fmla="*/ 12 h 28"/>
                <a:gd name="T52" fmla="*/ 62 w 62"/>
                <a:gd name="T53" fmla="*/ 10 h 28"/>
                <a:gd name="T54" fmla="*/ 59 w 62"/>
                <a:gd name="T55" fmla="*/ 3 h 28"/>
                <a:gd name="T56" fmla="*/ 52 w 62"/>
                <a:gd name="T57"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28">
                  <a:moveTo>
                    <a:pt x="52" y="2"/>
                  </a:moveTo>
                  <a:cubicBezTo>
                    <a:pt x="50" y="0"/>
                    <a:pt x="45" y="0"/>
                    <a:pt x="45" y="0"/>
                  </a:cubicBezTo>
                  <a:cubicBezTo>
                    <a:pt x="45" y="0"/>
                    <a:pt x="44" y="2"/>
                    <a:pt x="43" y="4"/>
                  </a:cubicBezTo>
                  <a:cubicBezTo>
                    <a:pt x="42" y="5"/>
                    <a:pt x="38" y="5"/>
                    <a:pt x="36" y="4"/>
                  </a:cubicBezTo>
                  <a:cubicBezTo>
                    <a:pt x="35" y="5"/>
                    <a:pt x="32" y="6"/>
                    <a:pt x="31" y="7"/>
                  </a:cubicBezTo>
                  <a:cubicBezTo>
                    <a:pt x="31" y="9"/>
                    <a:pt x="27" y="8"/>
                    <a:pt x="28" y="12"/>
                  </a:cubicBezTo>
                  <a:cubicBezTo>
                    <a:pt x="29" y="17"/>
                    <a:pt x="26" y="15"/>
                    <a:pt x="25" y="15"/>
                  </a:cubicBezTo>
                  <a:cubicBezTo>
                    <a:pt x="23" y="14"/>
                    <a:pt x="17" y="15"/>
                    <a:pt x="16" y="17"/>
                  </a:cubicBezTo>
                  <a:cubicBezTo>
                    <a:pt x="14" y="18"/>
                    <a:pt x="12" y="18"/>
                    <a:pt x="11" y="17"/>
                  </a:cubicBezTo>
                  <a:cubicBezTo>
                    <a:pt x="10" y="16"/>
                    <a:pt x="7" y="16"/>
                    <a:pt x="6" y="18"/>
                  </a:cubicBezTo>
                  <a:cubicBezTo>
                    <a:pt x="5" y="20"/>
                    <a:pt x="3" y="16"/>
                    <a:pt x="1" y="16"/>
                  </a:cubicBezTo>
                  <a:cubicBezTo>
                    <a:pt x="0" y="17"/>
                    <a:pt x="0" y="20"/>
                    <a:pt x="0" y="21"/>
                  </a:cubicBezTo>
                  <a:cubicBezTo>
                    <a:pt x="0" y="22"/>
                    <a:pt x="3" y="24"/>
                    <a:pt x="5" y="23"/>
                  </a:cubicBezTo>
                  <a:cubicBezTo>
                    <a:pt x="6" y="22"/>
                    <a:pt x="8" y="23"/>
                    <a:pt x="10" y="24"/>
                  </a:cubicBezTo>
                  <a:cubicBezTo>
                    <a:pt x="11" y="25"/>
                    <a:pt x="14" y="24"/>
                    <a:pt x="15" y="23"/>
                  </a:cubicBezTo>
                  <a:cubicBezTo>
                    <a:pt x="16" y="22"/>
                    <a:pt x="21" y="22"/>
                    <a:pt x="22" y="22"/>
                  </a:cubicBezTo>
                  <a:cubicBezTo>
                    <a:pt x="22" y="22"/>
                    <a:pt x="22" y="25"/>
                    <a:pt x="23" y="25"/>
                  </a:cubicBezTo>
                  <a:cubicBezTo>
                    <a:pt x="24" y="26"/>
                    <a:pt x="28" y="26"/>
                    <a:pt x="31" y="26"/>
                  </a:cubicBezTo>
                  <a:cubicBezTo>
                    <a:pt x="34" y="26"/>
                    <a:pt x="39" y="28"/>
                    <a:pt x="40" y="28"/>
                  </a:cubicBezTo>
                  <a:cubicBezTo>
                    <a:pt x="42" y="28"/>
                    <a:pt x="44" y="25"/>
                    <a:pt x="48" y="25"/>
                  </a:cubicBezTo>
                  <a:cubicBezTo>
                    <a:pt x="51" y="25"/>
                    <a:pt x="53" y="23"/>
                    <a:pt x="53" y="24"/>
                  </a:cubicBezTo>
                  <a:cubicBezTo>
                    <a:pt x="54" y="24"/>
                    <a:pt x="54" y="24"/>
                    <a:pt x="54" y="24"/>
                  </a:cubicBezTo>
                  <a:cubicBezTo>
                    <a:pt x="54" y="22"/>
                    <a:pt x="54" y="22"/>
                    <a:pt x="55" y="22"/>
                  </a:cubicBezTo>
                  <a:cubicBezTo>
                    <a:pt x="56" y="21"/>
                    <a:pt x="55" y="19"/>
                    <a:pt x="56" y="18"/>
                  </a:cubicBezTo>
                  <a:cubicBezTo>
                    <a:pt x="57" y="17"/>
                    <a:pt x="55" y="14"/>
                    <a:pt x="57" y="15"/>
                  </a:cubicBezTo>
                  <a:cubicBezTo>
                    <a:pt x="59" y="15"/>
                    <a:pt x="61" y="15"/>
                    <a:pt x="61" y="12"/>
                  </a:cubicBezTo>
                  <a:cubicBezTo>
                    <a:pt x="61" y="12"/>
                    <a:pt x="61" y="11"/>
                    <a:pt x="62" y="10"/>
                  </a:cubicBezTo>
                  <a:cubicBezTo>
                    <a:pt x="60" y="7"/>
                    <a:pt x="59" y="3"/>
                    <a:pt x="59" y="3"/>
                  </a:cubicBezTo>
                  <a:cubicBezTo>
                    <a:pt x="59" y="3"/>
                    <a:pt x="55" y="5"/>
                    <a:pt x="52" y="2"/>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73" name="Freeform 72"/>
            <p:cNvSpPr>
              <a:spLocks/>
            </p:cNvSpPr>
            <p:nvPr/>
          </p:nvSpPr>
          <p:spPr bwMode="auto">
            <a:xfrm>
              <a:off x="6254700" y="2585665"/>
              <a:ext cx="194734" cy="116534"/>
            </a:xfrm>
            <a:custGeom>
              <a:avLst/>
              <a:gdLst>
                <a:gd name="T0" fmla="*/ 52 w 54"/>
                <a:gd name="T1" fmla="*/ 6 h 32"/>
                <a:gd name="T2" fmla="*/ 50 w 54"/>
                <a:gd name="T3" fmla="*/ 5 h 32"/>
                <a:gd name="T4" fmla="*/ 45 w 54"/>
                <a:gd name="T5" fmla="*/ 3 h 32"/>
                <a:gd name="T6" fmla="*/ 37 w 54"/>
                <a:gd name="T7" fmla="*/ 1 h 32"/>
                <a:gd name="T8" fmla="*/ 29 w 54"/>
                <a:gd name="T9" fmla="*/ 6 h 32"/>
                <a:gd name="T10" fmla="*/ 21 w 54"/>
                <a:gd name="T11" fmla="*/ 8 h 32"/>
                <a:gd name="T12" fmla="*/ 9 w 54"/>
                <a:gd name="T13" fmla="*/ 8 h 32"/>
                <a:gd name="T14" fmla="*/ 8 w 54"/>
                <a:gd name="T15" fmla="*/ 7 h 32"/>
                <a:gd name="T16" fmla="*/ 7 w 54"/>
                <a:gd name="T17" fmla="*/ 9 h 32"/>
                <a:gd name="T18" fmla="*/ 3 w 54"/>
                <a:gd name="T19" fmla="*/ 12 h 32"/>
                <a:gd name="T20" fmla="*/ 2 w 54"/>
                <a:gd name="T21" fmla="*/ 15 h 32"/>
                <a:gd name="T22" fmla="*/ 1 w 54"/>
                <a:gd name="T23" fmla="*/ 19 h 32"/>
                <a:gd name="T24" fmla="*/ 0 w 54"/>
                <a:gd name="T25" fmla="*/ 21 h 32"/>
                <a:gd name="T26" fmla="*/ 2 w 54"/>
                <a:gd name="T27" fmla="*/ 24 h 32"/>
                <a:gd name="T28" fmla="*/ 1 w 54"/>
                <a:gd name="T29" fmla="*/ 24 h 32"/>
                <a:gd name="T30" fmla="*/ 8 w 54"/>
                <a:gd name="T31" fmla="*/ 29 h 32"/>
                <a:gd name="T32" fmla="*/ 17 w 54"/>
                <a:gd name="T33" fmla="*/ 31 h 32"/>
                <a:gd name="T34" fmla="*/ 29 w 54"/>
                <a:gd name="T35" fmla="*/ 27 h 32"/>
                <a:gd name="T36" fmla="*/ 32 w 54"/>
                <a:gd name="T37" fmla="*/ 29 h 32"/>
                <a:gd name="T38" fmla="*/ 35 w 54"/>
                <a:gd name="T39" fmla="*/ 29 h 32"/>
                <a:gd name="T40" fmla="*/ 40 w 54"/>
                <a:gd name="T41" fmla="*/ 25 h 32"/>
                <a:gd name="T42" fmla="*/ 47 w 54"/>
                <a:gd name="T43" fmla="*/ 13 h 32"/>
                <a:gd name="T44" fmla="*/ 53 w 54"/>
                <a:gd name="T45" fmla="*/ 9 h 32"/>
                <a:gd name="T46" fmla="*/ 52 w 54"/>
                <a:gd name="T47"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32">
                  <a:moveTo>
                    <a:pt x="52" y="6"/>
                  </a:moveTo>
                  <a:cubicBezTo>
                    <a:pt x="52" y="6"/>
                    <a:pt x="51" y="6"/>
                    <a:pt x="50" y="5"/>
                  </a:cubicBezTo>
                  <a:cubicBezTo>
                    <a:pt x="48" y="5"/>
                    <a:pt x="46" y="4"/>
                    <a:pt x="45" y="3"/>
                  </a:cubicBezTo>
                  <a:cubicBezTo>
                    <a:pt x="44" y="2"/>
                    <a:pt x="38" y="1"/>
                    <a:pt x="37" y="1"/>
                  </a:cubicBezTo>
                  <a:cubicBezTo>
                    <a:pt x="36" y="0"/>
                    <a:pt x="31" y="6"/>
                    <a:pt x="29" y="6"/>
                  </a:cubicBezTo>
                  <a:cubicBezTo>
                    <a:pt x="28" y="6"/>
                    <a:pt x="21" y="7"/>
                    <a:pt x="21" y="8"/>
                  </a:cubicBezTo>
                  <a:cubicBezTo>
                    <a:pt x="21" y="10"/>
                    <a:pt x="12" y="11"/>
                    <a:pt x="9" y="8"/>
                  </a:cubicBezTo>
                  <a:cubicBezTo>
                    <a:pt x="9" y="8"/>
                    <a:pt x="8" y="8"/>
                    <a:pt x="8" y="7"/>
                  </a:cubicBezTo>
                  <a:cubicBezTo>
                    <a:pt x="7" y="8"/>
                    <a:pt x="7" y="9"/>
                    <a:pt x="7" y="9"/>
                  </a:cubicBezTo>
                  <a:cubicBezTo>
                    <a:pt x="7" y="12"/>
                    <a:pt x="5" y="12"/>
                    <a:pt x="3" y="12"/>
                  </a:cubicBezTo>
                  <a:cubicBezTo>
                    <a:pt x="1" y="11"/>
                    <a:pt x="3" y="14"/>
                    <a:pt x="2" y="15"/>
                  </a:cubicBezTo>
                  <a:cubicBezTo>
                    <a:pt x="1" y="16"/>
                    <a:pt x="2" y="18"/>
                    <a:pt x="1" y="19"/>
                  </a:cubicBezTo>
                  <a:cubicBezTo>
                    <a:pt x="0" y="19"/>
                    <a:pt x="0" y="19"/>
                    <a:pt x="0" y="21"/>
                  </a:cubicBezTo>
                  <a:cubicBezTo>
                    <a:pt x="0" y="21"/>
                    <a:pt x="2" y="24"/>
                    <a:pt x="2" y="24"/>
                  </a:cubicBezTo>
                  <a:cubicBezTo>
                    <a:pt x="2" y="24"/>
                    <a:pt x="1" y="24"/>
                    <a:pt x="1" y="24"/>
                  </a:cubicBezTo>
                  <a:cubicBezTo>
                    <a:pt x="3" y="25"/>
                    <a:pt x="7" y="27"/>
                    <a:pt x="8" y="29"/>
                  </a:cubicBezTo>
                  <a:cubicBezTo>
                    <a:pt x="10" y="31"/>
                    <a:pt x="15" y="32"/>
                    <a:pt x="17" y="31"/>
                  </a:cubicBezTo>
                  <a:cubicBezTo>
                    <a:pt x="19" y="30"/>
                    <a:pt x="29" y="27"/>
                    <a:pt x="29" y="27"/>
                  </a:cubicBezTo>
                  <a:cubicBezTo>
                    <a:pt x="29" y="27"/>
                    <a:pt x="31" y="28"/>
                    <a:pt x="32" y="29"/>
                  </a:cubicBezTo>
                  <a:cubicBezTo>
                    <a:pt x="33" y="29"/>
                    <a:pt x="33" y="29"/>
                    <a:pt x="35" y="29"/>
                  </a:cubicBezTo>
                  <a:cubicBezTo>
                    <a:pt x="35" y="28"/>
                    <a:pt x="37" y="28"/>
                    <a:pt x="40" y="25"/>
                  </a:cubicBezTo>
                  <a:cubicBezTo>
                    <a:pt x="42" y="23"/>
                    <a:pt x="46" y="13"/>
                    <a:pt x="47" y="13"/>
                  </a:cubicBezTo>
                  <a:cubicBezTo>
                    <a:pt x="48" y="12"/>
                    <a:pt x="51" y="10"/>
                    <a:pt x="53" y="9"/>
                  </a:cubicBezTo>
                  <a:cubicBezTo>
                    <a:pt x="54" y="8"/>
                    <a:pt x="54" y="7"/>
                    <a:pt x="52" y="6"/>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74" name="Freeform 73"/>
            <p:cNvSpPr>
              <a:spLocks/>
            </p:cNvSpPr>
            <p:nvPr/>
          </p:nvSpPr>
          <p:spPr bwMode="auto">
            <a:xfrm>
              <a:off x="6133566" y="2495198"/>
              <a:ext cx="196268" cy="98134"/>
            </a:xfrm>
            <a:custGeom>
              <a:avLst/>
              <a:gdLst>
                <a:gd name="T0" fmla="*/ 51 w 54"/>
                <a:gd name="T1" fmla="*/ 12 h 27"/>
                <a:gd name="T2" fmla="*/ 45 w 54"/>
                <a:gd name="T3" fmla="*/ 11 h 27"/>
                <a:gd name="T4" fmla="*/ 43 w 54"/>
                <a:gd name="T5" fmla="*/ 8 h 27"/>
                <a:gd name="T6" fmla="*/ 38 w 54"/>
                <a:gd name="T7" fmla="*/ 8 h 27"/>
                <a:gd name="T8" fmla="*/ 34 w 54"/>
                <a:gd name="T9" fmla="*/ 7 h 27"/>
                <a:gd name="T10" fmla="*/ 28 w 54"/>
                <a:gd name="T11" fmla="*/ 3 h 27"/>
                <a:gd name="T12" fmla="*/ 23 w 54"/>
                <a:gd name="T13" fmla="*/ 0 h 27"/>
                <a:gd name="T14" fmla="*/ 23 w 54"/>
                <a:gd name="T15" fmla="*/ 1 h 27"/>
                <a:gd name="T16" fmla="*/ 18 w 54"/>
                <a:gd name="T17" fmla="*/ 1 h 27"/>
                <a:gd name="T18" fmla="*/ 12 w 54"/>
                <a:gd name="T19" fmla="*/ 4 h 27"/>
                <a:gd name="T20" fmla="*/ 3 w 54"/>
                <a:gd name="T21" fmla="*/ 7 h 27"/>
                <a:gd name="T22" fmla="*/ 3 w 54"/>
                <a:gd name="T23" fmla="*/ 12 h 27"/>
                <a:gd name="T24" fmla="*/ 6 w 54"/>
                <a:gd name="T25" fmla="*/ 19 h 27"/>
                <a:gd name="T26" fmla="*/ 15 w 54"/>
                <a:gd name="T27" fmla="*/ 26 h 27"/>
                <a:gd name="T28" fmla="*/ 15 w 54"/>
                <a:gd name="T29" fmla="*/ 26 h 27"/>
                <a:gd name="T30" fmla="*/ 22 w 54"/>
                <a:gd name="T31" fmla="*/ 26 h 27"/>
                <a:gd name="T32" fmla="*/ 24 w 54"/>
                <a:gd name="T33" fmla="*/ 22 h 27"/>
                <a:gd name="T34" fmla="*/ 31 w 54"/>
                <a:gd name="T35" fmla="*/ 24 h 27"/>
                <a:gd name="T36" fmla="*/ 38 w 54"/>
                <a:gd name="T37" fmla="*/ 25 h 27"/>
                <a:gd name="T38" fmla="*/ 38 w 54"/>
                <a:gd name="T39" fmla="*/ 27 h 27"/>
                <a:gd name="T40" fmla="*/ 41 w 54"/>
                <a:gd name="T41" fmla="*/ 24 h 27"/>
                <a:gd name="T42" fmla="*/ 49 w 54"/>
                <a:gd name="T43" fmla="*/ 20 h 27"/>
                <a:gd name="T44" fmla="*/ 54 w 54"/>
                <a:gd name="T45" fmla="*/ 16 h 27"/>
                <a:gd name="T46" fmla="*/ 51 w 54"/>
                <a:gd name="T47"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27">
                  <a:moveTo>
                    <a:pt x="51" y="12"/>
                  </a:moveTo>
                  <a:cubicBezTo>
                    <a:pt x="49" y="11"/>
                    <a:pt x="46" y="12"/>
                    <a:pt x="45" y="11"/>
                  </a:cubicBezTo>
                  <a:cubicBezTo>
                    <a:pt x="45" y="10"/>
                    <a:pt x="45" y="8"/>
                    <a:pt x="43" y="8"/>
                  </a:cubicBezTo>
                  <a:cubicBezTo>
                    <a:pt x="41" y="8"/>
                    <a:pt x="39" y="7"/>
                    <a:pt x="38" y="8"/>
                  </a:cubicBezTo>
                  <a:cubicBezTo>
                    <a:pt x="37" y="10"/>
                    <a:pt x="34" y="8"/>
                    <a:pt x="34" y="7"/>
                  </a:cubicBezTo>
                  <a:cubicBezTo>
                    <a:pt x="34" y="5"/>
                    <a:pt x="32" y="4"/>
                    <a:pt x="28" y="3"/>
                  </a:cubicBezTo>
                  <a:cubicBezTo>
                    <a:pt x="27" y="2"/>
                    <a:pt x="25" y="1"/>
                    <a:pt x="23" y="0"/>
                  </a:cubicBezTo>
                  <a:cubicBezTo>
                    <a:pt x="23" y="0"/>
                    <a:pt x="23" y="0"/>
                    <a:pt x="23" y="1"/>
                  </a:cubicBezTo>
                  <a:cubicBezTo>
                    <a:pt x="22" y="2"/>
                    <a:pt x="20" y="0"/>
                    <a:pt x="18" y="1"/>
                  </a:cubicBezTo>
                  <a:cubicBezTo>
                    <a:pt x="17" y="2"/>
                    <a:pt x="14" y="2"/>
                    <a:pt x="12" y="4"/>
                  </a:cubicBezTo>
                  <a:cubicBezTo>
                    <a:pt x="10" y="6"/>
                    <a:pt x="5" y="7"/>
                    <a:pt x="3" y="7"/>
                  </a:cubicBezTo>
                  <a:cubicBezTo>
                    <a:pt x="0" y="8"/>
                    <a:pt x="2" y="10"/>
                    <a:pt x="3" y="12"/>
                  </a:cubicBezTo>
                  <a:cubicBezTo>
                    <a:pt x="4" y="14"/>
                    <a:pt x="4" y="18"/>
                    <a:pt x="6" y="19"/>
                  </a:cubicBezTo>
                  <a:cubicBezTo>
                    <a:pt x="8" y="20"/>
                    <a:pt x="14" y="24"/>
                    <a:pt x="15" y="26"/>
                  </a:cubicBezTo>
                  <a:cubicBezTo>
                    <a:pt x="15" y="26"/>
                    <a:pt x="15" y="26"/>
                    <a:pt x="15" y="26"/>
                  </a:cubicBezTo>
                  <a:cubicBezTo>
                    <a:pt x="17" y="27"/>
                    <a:pt x="21" y="27"/>
                    <a:pt x="22" y="26"/>
                  </a:cubicBezTo>
                  <a:cubicBezTo>
                    <a:pt x="23" y="24"/>
                    <a:pt x="24" y="22"/>
                    <a:pt x="24" y="22"/>
                  </a:cubicBezTo>
                  <a:cubicBezTo>
                    <a:pt x="24" y="22"/>
                    <a:pt x="29" y="22"/>
                    <a:pt x="31" y="24"/>
                  </a:cubicBezTo>
                  <a:cubicBezTo>
                    <a:pt x="34" y="27"/>
                    <a:pt x="38" y="25"/>
                    <a:pt x="38" y="25"/>
                  </a:cubicBezTo>
                  <a:cubicBezTo>
                    <a:pt x="38" y="25"/>
                    <a:pt x="38" y="26"/>
                    <a:pt x="38" y="27"/>
                  </a:cubicBezTo>
                  <a:cubicBezTo>
                    <a:pt x="39" y="25"/>
                    <a:pt x="40" y="24"/>
                    <a:pt x="41" y="24"/>
                  </a:cubicBezTo>
                  <a:cubicBezTo>
                    <a:pt x="43" y="24"/>
                    <a:pt x="46" y="23"/>
                    <a:pt x="49" y="20"/>
                  </a:cubicBezTo>
                  <a:cubicBezTo>
                    <a:pt x="50" y="18"/>
                    <a:pt x="52" y="17"/>
                    <a:pt x="54" y="16"/>
                  </a:cubicBezTo>
                  <a:cubicBezTo>
                    <a:pt x="52" y="15"/>
                    <a:pt x="52" y="13"/>
                    <a:pt x="51" y="12"/>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75" name="Freeform 74"/>
            <p:cNvSpPr>
              <a:spLocks/>
            </p:cNvSpPr>
            <p:nvPr/>
          </p:nvSpPr>
          <p:spPr bwMode="auto">
            <a:xfrm>
              <a:off x="6271568" y="2553465"/>
              <a:ext cx="170200" cy="72066"/>
            </a:xfrm>
            <a:custGeom>
              <a:avLst/>
              <a:gdLst>
                <a:gd name="T0" fmla="*/ 35 w 47"/>
                <a:gd name="T1" fmla="*/ 2 h 20"/>
                <a:gd name="T2" fmla="*/ 29 w 47"/>
                <a:gd name="T3" fmla="*/ 1 h 20"/>
                <a:gd name="T4" fmla="*/ 22 w 47"/>
                <a:gd name="T5" fmla="*/ 1 h 20"/>
                <a:gd name="T6" fmla="*/ 17 w 47"/>
                <a:gd name="T7" fmla="*/ 1 h 20"/>
                <a:gd name="T8" fmla="*/ 16 w 47"/>
                <a:gd name="T9" fmla="*/ 0 h 20"/>
                <a:gd name="T10" fmla="*/ 11 w 47"/>
                <a:gd name="T11" fmla="*/ 4 h 20"/>
                <a:gd name="T12" fmla="*/ 3 w 47"/>
                <a:gd name="T13" fmla="*/ 8 h 20"/>
                <a:gd name="T14" fmla="*/ 0 w 47"/>
                <a:gd name="T15" fmla="*/ 11 h 20"/>
                <a:gd name="T16" fmla="*/ 4 w 47"/>
                <a:gd name="T17" fmla="*/ 17 h 20"/>
                <a:gd name="T18" fmla="*/ 16 w 47"/>
                <a:gd name="T19" fmla="*/ 17 h 20"/>
                <a:gd name="T20" fmla="*/ 24 w 47"/>
                <a:gd name="T21" fmla="*/ 15 h 20"/>
                <a:gd name="T22" fmla="*/ 32 w 47"/>
                <a:gd name="T23" fmla="*/ 10 h 20"/>
                <a:gd name="T24" fmla="*/ 40 w 47"/>
                <a:gd name="T25" fmla="*/ 12 h 20"/>
                <a:gd name="T26" fmla="*/ 45 w 47"/>
                <a:gd name="T27" fmla="*/ 14 h 20"/>
                <a:gd name="T28" fmla="*/ 44 w 47"/>
                <a:gd name="T29" fmla="*/ 11 h 20"/>
                <a:gd name="T30" fmla="*/ 47 w 47"/>
                <a:gd name="T31" fmla="*/ 5 h 20"/>
                <a:gd name="T32" fmla="*/ 47 w 47"/>
                <a:gd name="T33" fmla="*/ 5 h 20"/>
                <a:gd name="T34" fmla="*/ 43 w 47"/>
                <a:gd name="T35" fmla="*/ 4 h 20"/>
                <a:gd name="T36" fmla="*/ 35 w 47"/>
                <a:gd name="T3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20">
                  <a:moveTo>
                    <a:pt x="35" y="2"/>
                  </a:moveTo>
                  <a:cubicBezTo>
                    <a:pt x="33" y="2"/>
                    <a:pt x="31" y="1"/>
                    <a:pt x="29" y="1"/>
                  </a:cubicBezTo>
                  <a:cubicBezTo>
                    <a:pt x="27" y="2"/>
                    <a:pt x="23" y="1"/>
                    <a:pt x="22" y="1"/>
                  </a:cubicBezTo>
                  <a:cubicBezTo>
                    <a:pt x="20" y="0"/>
                    <a:pt x="19" y="2"/>
                    <a:pt x="17" y="1"/>
                  </a:cubicBezTo>
                  <a:cubicBezTo>
                    <a:pt x="16" y="1"/>
                    <a:pt x="16" y="0"/>
                    <a:pt x="16" y="0"/>
                  </a:cubicBezTo>
                  <a:cubicBezTo>
                    <a:pt x="14" y="1"/>
                    <a:pt x="12" y="2"/>
                    <a:pt x="11" y="4"/>
                  </a:cubicBezTo>
                  <a:cubicBezTo>
                    <a:pt x="8" y="7"/>
                    <a:pt x="5" y="8"/>
                    <a:pt x="3" y="8"/>
                  </a:cubicBezTo>
                  <a:cubicBezTo>
                    <a:pt x="2" y="8"/>
                    <a:pt x="1" y="9"/>
                    <a:pt x="0" y="11"/>
                  </a:cubicBezTo>
                  <a:cubicBezTo>
                    <a:pt x="1" y="13"/>
                    <a:pt x="3" y="16"/>
                    <a:pt x="4" y="17"/>
                  </a:cubicBezTo>
                  <a:cubicBezTo>
                    <a:pt x="7" y="20"/>
                    <a:pt x="16" y="19"/>
                    <a:pt x="16" y="17"/>
                  </a:cubicBezTo>
                  <a:cubicBezTo>
                    <a:pt x="16" y="16"/>
                    <a:pt x="23" y="15"/>
                    <a:pt x="24" y="15"/>
                  </a:cubicBezTo>
                  <a:cubicBezTo>
                    <a:pt x="26" y="15"/>
                    <a:pt x="31" y="9"/>
                    <a:pt x="32" y="10"/>
                  </a:cubicBezTo>
                  <a:cubicBezTo>
                    <a:pt x="33" y="10"/>
                    <a:pt x="39" y="11"/>
                    <a:pt x="40" y="12"/>
                  </a:cubicBezTo>
                  <a:cubicBezTo>
                    <a:pt x="41" y="13"/>
                    <a:pt x="43" y="14"/>
                    <a:pt x="45" y="14"/>
                  </a:cubicBezTo>
                  <a:cubicBezTo>
                    <a:pt x="44" y="13"/>
                    <a:pt x="44" y="12"/>
                    <a:pt x="44" y="11"/>
                  </a:cubicBezTo>
                  <a:cubicBezTo>
                    <a:pt x="44" y="10"/>
                    <a:pt x="46" y="6"/>
                    <a:pt x="47" y="5"/>
                  </a:cubicBezTo>
                  <a:cubicBezTo>
                    <a:pt x="47" y="5"/>
                    <a:pt x="47" y="5"/>
                    <a:pt x="47" y="5"/>
                  </a:cubicBezTo>
                  <a:cubicBezTo>
                    <a:pt x="45" y="4"/>
                    <a:pt x="43" y="4"/>
                    <a:pt x="43" y="4"/>
                  </a:cubicBezTo>
                  <a:cubicBezTo>
                    <a:pt x="42" y="3"/>
                    <a:pt x="38" y="2"/>
                    <a:pt x="35" y="2"/>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76" name="Freeform 75"/>
            <p:cNvSpPr>
              <a:spLocks/>
            </p:cNvSpPr>
            <p:nvPr/>
          </p:nvSpPr>
          <p:spPr bwMode="auto">
            <a:xfrm>
              <a:off x="5463499" y="2840199"/>
              <a:ext cx="111934" cy="188600"/>
            </a:xfrm>
            <a:custGeom>
              <a:avLst/>
              <a:gdLst>
                <a:gd name="T0" fmla="*/ 23 w 31"/>
                <a:gd name="T1" fmla="*/ 42 h 52"/>
                <a:gd name="T2" fmla="*/ 21 w 31"/>
                <a:gd name="T3" fmla="*/ 38 h 52"/>
                <a:gd name="T4" fmla="*/ 23 w 31"/>
                <a:gd name="T5" fmla="*/ 34 h 52"/>
                <a:gd name="T6" fmla="*/ 20 w 31"/>
                <a:gd name="T7" fmla="*/ 29 h 52"/>
                <a:gd name="T8" fmla="*/ 23 w 31"/>
                <a:gd name="T9" fmla="*/ 26 h 52"/>
                <a:gd name="T10" fmla="*/ 24 w 31"/>
                <a:gd name="T11" fmla="*/ 20 h 52"/>
                <a:gd name="T12" fmla="*/ 24 w 31"/>
                <a:gd name="T13" fmla="*/ 12 h 52"/>
                <a:gd name="T14" fmla="*/ 29 w 31"/>
                <a:gd name="T15" fmla="*/ 7 h 52"/>
                <a:gd name="T16" fmla="*/ 27 w 31"/>
                <a:gd name="T17" fmla="*/ 4 h 52"/>
                <a:gd name="T18" fmla="*/ 22 w 31"/>
                <a:gd name="T19" fmla="*/ 3 h 52"/>
                <a:gd name="T20" fmla="*/ 18 w 31"/>
                <a:gd name="T21" fmla="*/ 3 h 52"/>
                <a:gd name="T22" fmla="*/ 13 w 31"/>
                <a:gd name="T23" fmla="*/ 2 h 52"/>
                <a:gd name="T24" fmla="*/ 10 w 31"/>
                <a:gd name="T25" fmla="*/ 1 h 52"/>
                <a:gd name="T26" fmla="*/ 8 w 31"/>
                <a:gd name="T27" fmla="*/ 2 h 52"/>
                <a:gd name="T28" fmla="*/ 8 w 31"/>
                <a:gd name="T29" fmla="*/ 8 h 52"/>
                <a:gd name="T30" fmla="*/ 3 w 31"/>
                <a:gd name="T31" fmla="*/ 28 h 52"/>
                <a:gd name="T32" fmla="*/ 6 w 31"/>
                <a:gd name="T33" fmla="*/ 36 h 52"/>
                <a:gd name="T34" fmla="*/ 7 w 31"/>
                <a:gd name="T35" fmla="*/ 50 h 52"/>
                <a:gd name="T36" fmla="*/ 14 w 31"/>
                <a:gd name="T37" fmla="*/ 52 h 52"/>
                <a:gd name="T38" fmla="*/ 21 w 31"/>
                <a:gd name="T39" fmla="*/ 50 h 52"/>
                <a:gd name="T40" fmla="*/ 19 w 31"/>
                <a:gd name="T41" fmla="*/ 47 h 52"/>
                <a:gd name="T42" fmla="*/ 23 w 31"/>
                <a:gd name="T43"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52">
                  <a:moveTo>
                    <a:pt x="23" y="42"/>
                  </a:moveTo>
                  <a:cubicBezTo>
                    <a:pt x="26" y="42"/>
                    <a:pt x="22" y="39"/>
                    <a:pt x="21" y="38"/>
                  </a:cubicBezTo>
                  <a:cubicBezTo>
                    <a:pt x="20" y="37"/>
                    <a:pt x="21" y="34"/>
                    <a:pt x="23" y="34"/>
                  </a:cubicBezTo>
                  <a:cubicBezTo>
                    <a:pt x="25" y="34"/>
                    <a:pt x="23" y="31"/>
                    <a:pt x="20" y="29"/>
                  </a:cubicBezTo>
                  <a:cubicBezTo>
                    <a:pt x="18" y="27"/>
                    <a:pt x="20" y="26"/>
                    <a:pt x="23" y="26"/>
                  </a:cubicBezTo>
                  <a:cubicBezTo>
                    <a:pt x="25" y="26"/>
                    <a:pt x="22" y="22"/>
                    <a:pt x="24" y="20"/>
                  </a:cubicBezTo>
                  <a:cubicBezTo>
                    <a:pt x="26" y="18"/>
                    <a:pt x="24" y="14"/>
                    <a:pt x="24" y="12"/>
                  </a:cubicBezTo>
                  <a:cubicBezTo>
                    <a:pt x="24" y="10"/>
                    <a:pt x="27" y="10"/>
                    <a:pt x="29" y="7"/>
                  </a:cubicBezTo>
                  <a:cubicBezTo>
                    <a:pt x="31" y="5"/>
                    <a:pt x="27" y="6"/>
                    <a:pt x="27" y="4"/>
                  </a:cubicBezTo>
                  <a:cubicBezTo>
                    <a:pt x="27" y="2"/>
                    <a:pt x="24" y="1"/>
                    <a:pt x="22" y="3"/>
                  </a:cubicBezTo>
                  <a:cubicBezTo>
                    <a:pt x="20" y="4"/>
                    <a:pt x="20" y="3"/>
                    <a:pt x="18" y="3"/>
                  </a:cubicBezTo>
                  <a:cubicBezTo>
                    <a:pt x="17" y="3"/>
                    <a:pt x="13" y="4"/>
                    <a:pt x="13" y="2"/>
                  </a:cubicBezTo>
                  <a:cubicBezTo>
                    <a:pt x="13" y="0"/>
                    <a:pt x="12" y="0"/>
                    <a:pt x="10" y="1"/>
                  </a:cubicBezTo>
                  <a:cubicBezTo>
                    <a:pt x="10" y="2"/>
                    <a:pt x="9" y="2"/>
                    <a:pt x="8" y="2"/>
                  </a:cubicBezTo>
                  <a:cubicBezTo>
                    <a:pt x="8" y="5"/>
                    <a:pt x="7" y="7"/>
                    <a:pt x="8" y="8"/>
                  </a:cubicBezTo>
                  <a:cubicBezTo>
                    <a:pt x="10" y="11"/>
                    <a:pt x="6" y="25"/>
                    <a:pt x="3" y="28"/>
                  </a:cubicBezTo>
                  <a:cubicBezTo>
                    <a:pt x="0" y="32"/>
                    <a:pt x="3" y="33"/>
                    <a:pt x="6" y="36"/>
                  </a:cubicBezTo>
                  <a:cubicBezTo>
                    <a:pt x="10" y="38"/>
                    <a:pt x="7" y="48"/>
                    <a:pt x="7" y="50"/>
                  </a:cubicBezTo>
                  <a:cubicBezTo>
                    <a:pt x="7" y="52"/>
                    <a:pt x="10" y="52"/>
                    <a:pt x="14" y="52"/>
                  </a:cubicBezTo>
                  <a:cubicBezTo>
                    <a:pt x="16" y="52"/>
                    <a:pt x="18" y="51"/>
                    <a:pt x="21" y="50"/>
                  </a:cubicBezTo>
                  <a:cubicBezTo>
                    <a:pt x="20" y="49"/>
                    <a:pt x="19" y="48"/>
                    <a:pt x="19" y="47"/>
                  </a:cubicBezTo>
                  <a:cubicBezTo>
                    <a:pt x="19" y="46"/>
                    <a:pt x="19" y="43"/>
                    <a:pt x="23" y="42"/>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77" name="Freeform 76"/>
            <p:cNvSpPr>
              <a:spLocks/>
            </p:cNvSpPr>
            <p:nvPr/>
          </p:nvSpPr>
          <p:spPr bwMode="auto">
            <a:xfrm>
              <a:off x="5859100" y="2393998"/>
              <a:ext cx="127266" cy="108866"/>
            </a:xfrm>
            <a:custGeom>
              <a:avLst/>
              <a:gdLst>
                <a:gd name="T0" fmla="*/ 11 w 35"/>
                <a:gd name="T1" fmla="*/ 24 h 30"/>
                <a:gd name="T2" fmla="*/ 17 w 35"/>
                <a:gd name="T3" fmla="*/ 24 h 30"/>
                <a:gd name="T4" fmla="*/ 23 w 35"/>
                <a:gd name="T5" fmla="*/ 29 h 30"/>
                <a:gd name="T6" fmla="*/ 25 w 35"/>
                <a:gd name="T7" fmla="*/ 30 h 30"/>
                <a:gd name="T8" fmla="*/ 26 w 35"/>
                <a:gd name="T9" fmla="*/ 24 h 30"/>
                <a:gd name="T10" fmla="*/ 27 w 35"/>
                <a:gd name="T11" fmla="*/ 20 h 30"/>
                <a:gd name="T12" fmla="*/ 31 w 35"/>
                <a:gd name="T13" fmla="*/ 17 h 30"/>
                <a:gd name="T14" fmla="*/ 33 w 35"/>
                <a:gd name="T15" fmla="*/ 15 h 30"/>
                <a:gd name="T16" fmla="*/ 30 w 35"/>
                <a:gd name="T17" fmla="*/ 10 h 30"/>
                <a:gd name="T18" fmla="*/ 34 w 35"/>
                <a:gd name="T19" fmla="*/ 6 h 30"/>
                <a:gd name="T20" fmla="*/ 34 w 35"/>
                <a:gd name="T21" fmla="*/ 1 h 30"/>
                <a:gd name="T22" fmla="*/ 32 w 35"/>
                <a:gd name="T23" fmla="*/ 1 h 30"/>
                <a:gd name="T24" fmla="*/ 24 w 35"/>
                <a:gd name="T25" fmla="*/ 2 h 30"/>
                <a:gd name="T26" fmla="*/ 20 w 35"/>
                <a:gd name="T27" fmla="*/ 7 h 30"/>
                <a:gd name="T28" fmla="*/ 16 w 35"/>
                <a:gd name="T29" fmla="*/ 8 h 30"/>
                <a:gd name="T30" fmla="*/ 12 w 35"/>
                <a:gd name="T31" fmla="*/ 10 h 30"/>
                <a:gd name="T32" fmla="*/ 8 w 35"/>
                <a:gd name="T33" fmla="*/ 17 h 30"/>
                <a:gd name="T34" fmla="*/ 2 w 35"/>
                <a:gd name="T35" fmla="*/ 24 h 30"/>
                <a:gd name="T36" fmla="*/ 0 w 35"/>
                <a:gd name="T37" fmla="*/ 25 h 30"/>
                <a:gd name="T38" fmla="*/ 3 w 35"/>
                <a:gd name="T39" fmla="*/ 26 h 30"/>
                <a:gd name="T40" fmla="*/ 11 w 35"/>
                <a:gd name="T41"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30">
                  <a:moveTo>
                    <a:pt x="11" y="24"/>
                  </a:moveTo>
                  <a:cubicBezTo>
                    <a:pt x="13" y="22"/>
                    <a:pt x="16" y="23"/>
                    <a:pt x="17" y="24"/>
                  </a:cubicBezTo>
                  <a:cubicBezTo>
                    <a:pt x="19" y="26"/>
                    <a:pt x="21" y="26"/>
                    <a:pt x="23" y="29"/>
                  </a:cubicBezTo>
                  <a:cubicBezTo>
                    <a:pt x="24" y="29"/>
                    <a:pt x="24" y="30"/>
                    <a:pt x="25" y="30"/>
                  </a:cubicBezTo>
                  <a:cubicBezTo>
                    <a:pt x="25" y="29"/>
                    <a:pt x="25" y="25"/>
                    <a:pt x="26" y="24"/>
                  </a:cubicBezTo>
                  <a:cubicBezTo>
                    <a:pt x="27" y="22"/>
                    <a:pt x="25" y="20"/>
                    <a:pt x="27" y="20"/>
                  </a:cubicBezTo>
                  <a:cubicBezTo>
                    <a:pt x="28" y="20"/>
                    <a:pt x="31" y="20"/>
                    <a:pt x="31" y="17"/>
                  </a:cubicBezTo>
                  <a:cubicBezTo>
                    <a:pt x="31" y="15"/>
                    <a:pt x="32" y="16"/>
                    <a:pt x="33" y="15"/>
                  </a:cubicBezTo>
                  <a:cubicBezTo>
                    <a:pt x="34" y="13"/>
                    <a:pt x="31" y="11"/>
                    <a:pt x="30" y="10"/>
                  </a:cubicBezTo>
                  <a:cubicBezTo>
                    <a:pt x="30" y="9"/>
                    <a:pt x="32" y="9"/>
                    <a:pt x="34" y="6"/>
                  </a:cubicBezTo>
                  <a:cubicBezTo>
                    <a:pt x="35" y="5"/>
                    <a:pt x="35" y="3"/>
                    <a:pt x="34" y="1"/>
                  </a:cubicBezTo>
                  <a:cubicBezTo>
                    <a:pt x="34" y="1"/>
                    <a:pt x="33" y="2"/>
                    <a:pt x="32" y="1"/>
                  </a:cubicBezTo>
                  <a:cubicBezTo>
                    <a:pt x="30" y="0"/>
                    <a:pt x="27" y="1"/>
                    <a:pt x="24" y="2"/>
                  </a:cubicBezTo>
                  <a:cubicBezTo>
                    <a:pt x="20" y="2"/>
                    <a:pt x="19" y="6"/>
                    <a:pt x="20" y="7"/>
                  </a:cubicBezTo>
                  <a:cubicBezTo>
                    <a:pt x="22" y="9"/>
                    <a:pt x="17" y="10"/>
                    <a:pt x="16" y="8"/>
                  </a:cubicBezTo>
                  <a:cubicBezTo>
                    <a:pt x="16" y="6"/>
                    <a:pt x="12" y="7"/>
                    <a:pt x="12" y="10"/>
                  </a:cubicBezTo>
                  <a:cubicBezTo>
                    <a:pt x="13" y="12"/>
                    <a:pt x="8" y="13"/>
                    <a:pt x="8" y="17"/>
                  </a:cubicBezTo>
                  <a:cubicBezTo>
                    <a:pt x="9" y="20"/>
                    <a:pt x="4" y="23"/>
                    <a:pt x="2" y="24"/>
                  </a:cubicBezTo>
                  <a:cubicBezTo>
                    <a:pt x="1" y="25"/>
                    <a:pt x="1" y="25"/>
                    <a:pt x="0" y="25"/>
                  </a:cubicBezTo>
                  <a:cubicBezTo>
                    <a:pt x="2" y="26"/>
                    <a:pt x="3" y="26"/>
                    <a:pt x="3" y="26"/>
                  </a:cubicBezTo>
                  <a:cubicBezTo>
                    <a:pt x="6" y="26"/>
                    <a:pt x="10" y="25"/>
                    <a:pt x="11" y="24"/>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78" name="Freeform 77"/>
            <p:cNvSpPr>
              <a:spLocks/>
            </p:cNvSpPr>
            <p:nvPr/>
          </p:nvSpPr>
          <p:spPr bwMode="auto">
            <a:xfrm>
              <a:off x="5938832" y="2531998"/>
              <a:ext cx="21466" cy="27600"/>
            </a:xfrm>
            <a:custGeom>
              <a:avLst/>
              <a:gdLst>
                <a:gd name="T0" fmla="*/ 4 w 6"/>
                <a:gd name="T1" fmla="*/ 0 h 8"/>
                <a:gd name="T2" fmla="*/ 1 w 6"/>
                <a:gd name="T3" fmla="*/ 7 h 8"/>
                <a:gd name="T4" fmla="*/ 6 w 6"/>
                <a:gd name="T5" fmla="*/ 8 h 8"/>
                <a:gd name="T6" fmla="*/ 4 w 6"/>
                <a:gd name="T7" fmla="*/ 1 h 8"/>
                <a:gd name="T8" fmla="*/ 4 w 6"/>
                <a:gd name="T9" fmla="*/ 0 h 8"/>
              </a:gdLst>
              <a:ahLst/>
              <a:cxnLst>
                <a:cxn ang="0">
                  <a:pos x="T0" y="T1"/>
                </a:cxn>
                <a:cxn ang="0">
                  <a:pos x="T2" y="T3"/>
                </a:cxn>
                <a:cxn ang="0">
                  <a:pos x="T4" y="T5"/>
                </a:cxn>
                <a:cxn ang="0">
                  <a:pos x="T6" y="T7"/>
                </a:cxn>
                <a:cxn ang="0">
                  <a:pos x="T8" y="T9"/>
                </a:cxn>
              </a:cxnLst>
              <a:rect l="0" t="0" r="r" b="b"/>
              <a:pathLst>
                <a:path w="6" h="8">
                  <a:moveTo>
                    <a:pt x="4" y="0"/>
                  </a:moveTo>
                  <a:cubicBezTo>
                    <a:pt x="2" y="1"/>
                    <a:pt x="0" y="3"/>
                    <a:pt x="1" y="7"/>
                  </a:cubicBezTo>
                  <a:cubicBezTo>
                    <a:pt x="2" y="7"/>
                    <a:pt x="5" y="7"/>
                    <a:pt x="6" y="8"/>
                  </a:cubicBezTo>
                  <a:cubicBezTo>
                    <a:pt x="6" y="3"/>
                    <a:pt x="4" y="2"/>
                    <a:pt x="4" y="1"/>
                  </a:cubicBezTo>
                  <a:cubicBezTo>
                    <a:pt x="3" y="1"/>
                    <a:pt x="3" y="0"/>
                    <a:pt x="4" y="0"/>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79" name="Freeform 78"/>
            <p:cNvSpPr>
              <a:spLocks/>
            </p:cNvSpPr>
            <p:nvPr/>
          </p:nvSpPr>
          <p:spPr bwMode="auto">
            <a:xfrm>
              <a:off x="5840700" y="2473731"/>
              <a:ext cx="119600" cy="85866"/>
            </a:xfrm>
            <a:custGeom>
              <a:avLst/>
              <a:gdLst>
                <a:gd name="T0" fmla="*/ 1 w 33"/>
                <a:gd name="T1" fmla="*/ 7 h 24"/>
                <a:gd name="T2" fmla="*/ 4 w 33"/>
                <a:gd name="T3" fmla="*/ 10 h 24"/>
                <a:gd name="T4" fmla="*/ 8 w 33"/>
                <a:gd name="T5" fmla="*/ 12 h 24"/>
                <a:gd name="T6" fmla="*/ 13 w 33"/>
                <a:gd name="T7" fmla="*/ 16 h 24"/>
                <a:gd name="T8" fmla="*/ 16 w 33"/>
                <a:gd name="T9" fmla="*/ 18 h 24"/>
                <a:gd name="T10" fmla="*/ 20 w 33"/>
                <a:gd name="T11" fmla="*/ 17 h 24"/>
                <a:gd name="T12" fmla="*/ 22 w 33"/>
                <a:gd name="T13" fmla="*/ 21 h 24"/>
                <a:gd name="T14" fmla="*/ 26 w 33"/>
                <a:gd name="T15" fmla="*/ 23 h 24"/>
                <a:gd name="T16" fmla="*/ 28 w 33"/>
                <a:gd name="T17" fmla="*/ 23 h 24"/>
                <a:gd name="T18" fmla="*/ 31 w 33"/>
                <a:gd name="T19" fmla="*/ 16 h 24"/>
                <a:gd name="T20" fmla="*/ 32 w 33"/>
                <a:gd name="T21" fmla="*/ 14 h 24"/>
                <a:gd name="T22" fmla="*/ 30 w 33"/>
                <a:gd name="T23" fmla="*/ 8 h 24"/>
                <a:gd name="T24" fmla="*/ 30 w 33"/>
                <a:gd name="T25" fmla="*/ 8 h 24"/>
                <a:gd name="T26" fmla="*/ 28 w 33"/>
                <a:gd name="T27" fmla="*/ 7 h 24"/>
                <a:gd name="T28" fmla="*/ 22 w 33"/>
                <a:gd name="T29" fmla="*/ 2 h 24"/>
                <a:gd name="T30" fmla="*/ 16 w 33"/>
                <a:gd name="T31" fmla="*/ 2 h 24"/>
                <a:gd name="T32" fmla="*/ 8 w 33"/>
                <a:gd name="T33" fmla="*/ 4 h 24"/>
                <a:gd name="T34" fmla="*/ 5 w 33"/>
                <a:gd name="T35" fmla="*/ 3 h 24"/>
                <a:gd name="T36" fmla="*/ 0 w 33"/>
                <a:gd name="T37" fmla="*/ 6 h 24"/>
                <a:gd name="T38" fmla="*/ 1 w 33"/>
                <a:gd name="T39"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24">
                  <a:moveTo>
                    <a:pt x="1" y="7"/>
                  </a:moveTo>
                  <a:cubicBezTo>
                    <a:pt x="1" y="8"/>
                    <a:pt x="3" y="11"/>
                    <a:pt x="4" y="10"/>
                  </a:cubicBezTo>
                  <a:cubicBezTo>
                    <a:pt x="5" y="9"/>
                    <a:pt x="7" y="12"/>
                    <a:pt x="8" y="12"/>
                  </a:cubicBezTo>
                  <a:cubicBezTo>
                    <a:pt x="10" y="13"/>
                    <a:pt x="13" y="15"/>
                    <a:pt x="13" y="16"/>
                  </a:cubicBezTo>
                  <a:cubicBezTo>
                    <a:pt x="14" y="17"/>
                    <a:pt x="14" y="19"/>
                    <a:pt x="16" y="18"/>
                  </a:cubicBezTo>
                  <a:cubicBezTo>
                    <a:pt x="18" y="18"/>
                    <a:pt x="20" y="15"/>
                    <a:pt x="20" y="17"/>
                  </a:cubicBezTo>
                  <a:cubicBezTo>
                    <a:pt x="20" y="18"/>
                    <a:pt x="20" y="21"/>
                    <a:pt x="22" y="21"/>
                  </a:cubicBezTo>
                  <a:cubicBezTo>
                    <a:pt x="24" y="20"/>
                    <a:pt x="24" y="24"/>
                    <a:pt x="26" y="23"/>
                  </a:cubicBezTo>
                  <a:cubicBezTo>
                    <a:pt x="27" y="23"/>
                    <a:pt x="27" y="23"/>
                    <a:pt x="28" y="23"/>
                  </a:cubicBezTo>
                  <a:cubicBezTo>
                    <a:pt x="27" y="19"/>
                    <a:pt x="29" y="17"/>
                    <a:pt x="31" y="16"/>
                  </a:cubicBezTo>
                  <a:cubicBezTo>
                    <a:pt x="31" y="15"/>
                    <a:pt x="32" y="15"/>
                    <a:pt x="32" y="14"/>
                  </a:cubicBezTo>
                  <a:cubicBezTo>
                    <a:pt x="33" y="12"/>
                    <a:pt x="30" y="10"/>
                    <a:pt x="30" y="8"/>
                  </a:cubicBezTo>
                  <a:cubicBezTo>
                    <a:pt x="30" y="8"/>
                    <a:pt x="30" y="8"/>
                    <a:pt x="30" y="8"/>
                  </a:cubicBezTo>
                  <a:cubicBezTo>
                    <a:pt x="29" y="8"/>
                    <a:pt x="29" y="7"/>
                    <a:pt x="28" y="7"/>
                  </a:cubicBezTo>
                  <a:cubicBezTo>
                    <a:pt x="26" y="4"/>
                    <a:pt x="24" y="4"/>
                    <a:pt x="22" y="2"/>
                  </a:cubicBezTo>
                  <a:cubicBezTo>
                    <a:pt x="21" y="1"/>
                    <a:pt x="18" y="0"/>
                    <a:pt x="16" y="2"/>
                  </a:cubicBezTo>
                  <a:cubicBezTo>
                    <a:pt x="15" y="3"/>
                    <a:pt x="11" y="4"/>
                    <a:pt x="8" y="4"/>
                  </a:cubicBezTo>
                  <a:cubicBezTo>
                    <a:pt x="8" y="4"/>
                    <a:pt x="7" y="4"/>
                    <a:pt x="5" y="3"/>
                  </a:cubicBezTo>
                  <a:cubicBezTo>
                    <a:pt x="4" y="4"/>
                    <a:pt x="2" y="5"/>
                    <a:pt x="0" y="6"/>
                  </a:cubicBezTo>
                  <a:cubicBezTo>
                    <a:pt x="0" y="6"/>
                    <a:pt x="1" y="6"/>
                    <a:pt x="1" y="7"/>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80" name="Freeform 79"/>
            <p:cNvSpPr>
              <a:spLocks/>
            </p:cNvSpPr>
            <p:nvPr/>
          </p:nvSpPr>
          <p:spPr bwMode="auto">
            <a:xfrm>
              <a:off x="6377368" y="2600999"/>
              <a:ext cx="279068" cy="180934"/>
            </a:xfrm>
            <a:custGeom>
              <a:avLst/>
              <a:gdLst>
                <a:gd name="T0" fmla="*/ 69 w 77"/>
                <a:gd name="T1" fmla="*/ 33 h 50"/>
                <a:gd name="T2" fmla="*/ 65 w 77"/>
                <a:gd name="T3" fmla="*/ 31 h 50"/>
                <a:gd name="T4" fmla="*/ 65 w 77"/>
                <a:gd name="T5" fmla="*/ 31 h 50"/>
                <a:gd name="T6" fmla="*/ 64 w 77"/>
                <a:gd name="T7" fmla="*/ 21 h 50"/>
                <a:gd name="T8" fmla="*/ 59 w 77"/>
                <a:gd name="T9" fmla="*/ 10 h 50"/>
                <a:gd name="T10" fmla="*/ 53 w 77"/>
                <a:gd name="T11" fmla="*/ 0 h 50"/>
                <a:gd name="T12" fmla="*/ 49 w 77"/>
                <a:gd name="T13" fmla="*/ 2 h 50"/>
                <a:gd name="T14" fmla="*/ 44 w 77"/>
                <a:gd name="T15" fmla="*/ 5 h 50"/>
                <a:gd name="T16" fmla="*/ 40 w 77"/>
                <a:gd name="T17" fmla="*/ 5 h 50"/>
                <a:gd name="T18" fmla="*/ 36 w 77"/>
                <a:gd name="T19" fmla="*/ 6 h 50"/>
                <a:gd name="T20" fmla="*/ 31 w 77"/>
                <a:gd name="T21" fmla="*/ 5 h 50"/>
                <a:gd name="T22" fmla="*/ 23 w 77"/>
                <a:gd name="T23" fmla="*/ 3 h 50"/>
                <a:gd name="T24" fmla="*/ 20 w 77"/>
                <a:gd name="T25" fmla="*/ 3 h 50"/>
                <a:gd name="T26" fmla="*/ 19 w 77"/>
                <a:gd name="T27" fmla="*/ 5 h 50"/>
                <a:gd name="T28" fmla="*/ 13 w 77"/>
                <a:gd name="T29" fmla="*/ 9 h 50"/>
                <a:gd name="T30" fmla="*/ 6 w 77"/>
                <a:gd name="T31" fmla="*/ 21 h 50"/>
                <a:gd name="T32" fmla="*/ 0 w 77"/>
                <a:gd name="T33" fmla="*/ 25 h 50"/>
                <a:gd name="T34" fmla="*/ 3 w 77"/>
                <a:gd name="T35" fmla="*/ 30 h 50"/>
                <a:gd name="T36" fmla="*/ 6 w 77"/>
                <a:gd name="T37" fmla="*/ 33 h 50"/>
                <a:gd name="T38" fmla="*/ 7 w 77"/>
                <a:gd name="T39" fmla="*/ 38 h 50"/>
                <a:gd name="T40" fmla="*/ 17 w 77"/>
                <a:gd name="T41" fmla="*/ 41 h 50"/>
                <a:gd name="T42" fmla="*/ 17 w 77"/>
                <a:gd name="T43" fmla="*/ 45 h 50"/>
                <a:gd name="T44" fmla="*/ 22 w 77"/>
                <a:gd name="T45" fmla="*/ 48 h 50"/>
                <a:gd name="T46" fmla="*/ 31 w 77"/>
                <a:gd name="T47" fmla="*/ 49 h 50"/>
                <a:gd name="T48" fmla="*/ 40 w 77"/>
                <a:gd name="T49" fmla="*/ 49 h 50"/>
                <a:gd name="T50" fmla="*/ 46 w 77"/>
                <a:gd name="T51" fmla="*/ 47 h 50"/>
                <a:gd name="T52" fmla="*/ 56 w 77"/>
                <a:gd name="T53" fmla="*/ 45 h 50"/>
                <a:gd name="T54" fmla="*/ 63 w 77"/>
                <a:gd name="T55" fmla="*/ 47 h 50"/>
                <a:gd name="T56" fmla="*/ 68 w 77"/>
                <a:gd name="T57" fmla="*/ 49 h 50"/>
                <a:gd name="T58" fmla="*/ 68 w 77"/>
                <a:gd name="T59" fmla="*/ 45 h 50"/>
                <a:gd name="T60" fmla="*/ 72 w 77"/>
                <a:gd name="T61" fmla="*/ 38 h 50"/>
                <a:gd name="T62" fmla="*/ 76 w 77"/>
                <a:gd name="T63" fmla="*/ 34 h 50"/>
                <a:gd name="T64" fmla="*/ 76 w 77"/>
                <a:gd name="T65" fmla="*/ 33 h 50"/>
                <a:gd name="T66" fmla="*/ 73 w 77"/>
                <a:gd name="T67" fmla="*/ 31 h 50"/>
                <a:gd name="T68" fmla="*/ 69 w 77"/>
                <a:gd name="T69" fmla="*/ 3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 h="50">
                  <a:moveTo>
                    <a:pt x="69" y="33"/>
                  </a:moveTo>
                  <a:cubicBezTo>
                    <a:pt x="67" y="33"/>
                    <a:pt x="65" y="32"/>
                    <a:pt x="65" y="31"/>
                  </a:cubicBezTo>
                  <a:cubicBezTo>
                    <a:pt x="65" y="31"/>
                    <a:pt x="65" y="31"/>
                    <a:pt x="65" y="31"/>
                  </a:cubicBezTo>
                  <a:cubicBezTo>
                    <a:pt x="63" y="29"/>
                    <a:pt x="63" y="23"/>
                    <a:pt x="64" y="21"/>
                  </a:cubicBezTo>
                  <a:cubicBezTo>
                    <a:pt x="66" y="19"/>
                    <a:pt x="61" y="12"/>
                    <a:pt x="59" y="10"/>
                  </a:cubicBezTo>
                  <a:cubicBezTo>
                    <a:pt x="58" y="8"/>
                    <a:pt x="55" y="4"/>
                    <a:pt x="53" y="0"/>
                  </a:cubicBezTo>
                  <a:cubicBezTo>
                    <a:pt x="51" y="1"/>
                    <a:pt x="49" y="1"/>
                    <a:pt x="49" y="2"/>
                  </a:cubicBezTo>
                  <a:cubicBezTo>
                    <a:pt x="48" y="3"/>
                    <a:pt x="46" y="5"/>
                    <a:pt x="44" y="5"/>
                  </a:cubicBezTo>
                  <a:cubicBezTo>
                    <a:pt x="43" y="5"/>
                    <a:pt x="41" y="4"/>
                    <a:pt x="40" y="5"/>
                  </a:cubicBezTo>
                  <a:cubicBezTo>
                    <a:pt x="39" y="6"/>
                    <a:pt x="37" y="7"/>
                    <a:pt x="36" y="6"/>
                  </a:cubicBezTo>
                  <a:cubicBezTo>
                    <a:pt x="36" y="5"/>
                    <a:pt x="33" y="5"/>
                    <a:pt x="31" y="5"/>
                  </a:cubicBezTo>
                  <a:cubicBezTo>
                    <a:pt x="30" y="5"/>
                    <a:pt x="24" y="3"/>
                    <a:pt x="23" y="3"/>
                  </a:cubicBezTo>
                  <a:cubicBezTo>
                    <a:pt x="22" y="3"/>
                    <a:pt x="21" y="3"/>
                    <a:pt x="20" y="3"/>
                  </a:cubicBezTo>
                  <a:cubicBezTo>
                    <a:pt x="20" y="4"/>
                    <a:pt x="20" y="4"/>
                    <a:pt x="19" y="5"/>
                  </a:cubicBezTo>
                  <a:cubicBezTo>
                    <a:pt x="17" y="6"/>
                    <a:pt x="14" y="8"/>
                    <a:pt x="13" y="9"/>
                  </a:cubicBezTo>
                  <a:cubicBezTo>
                    <a:pt x="12" y="9"/>
                    <a:pt x="8" y="19"/>
                    <a:pt x="6" y="21"/>
                  </a:cubicBezTo>
                  <a:cubicBezTo>
                    <a:pt x="3" y="24"/>
                    <a:pt x="1" y="24"/>
                    <a:pt x="0" y="25"/>
                  </a:cubicBezTo>
                  <a:cubicBezTo>
                    <a:pt x="0" y="26"/>
                    <a:pt x="3" y="29"/>
                    <a:pt x="3" y="30"/>
                  </a:cubicBezTo>
                  <a:cubicBezTo>
                    <a:pt x="3" y="32"/>
                    <a:pt x="4" y="33"/>
                    <a:pt x="6" y="33"/>
                  </a:cubicBezTo>
                  <a:cubicBezTo>
                    <a:pt x="8" y="33"/>
                    <a:pt x="6" y="38"/>
                    <a:pt x="7" y="38"/>
                  </a:cubicBezTo>
                  <a:cubicBezTo>
                    <a:pt x="9" y="39"/>
                    <a:pt x="17" y="39"/>
                    <a:pt x="17" y="41"/>
                  </a:cubicBezTo>
                  <a:cubicBezTo>
                    <a:pt x="17" y="43"/>
                    <a:pt x="18" y="44"/>
                    <a:pt x="17" y="45"/>
                  </a:cubicBezTo>
                  <a:cubicBezTo>
                    <a:pt x="19" y="45"/>
                    <a:pt x="21" y="48"/>
                    <a:pt x="22" y="48"/>
                  </a:cubicBezTo>
                  <a:cubicBezTo>
                    <a:pt x="23" y="48"/>
                    <a:pt x="30" y="49"/>
                    <a:pt x="31" y="49"/>
                  </a:cubicBezTo>
                  <a:cubicBezTo>
                    <a:pt x="32" y="49"/>
                    <a:pt x="38" y="49"/>
                    <a:pt x="40" y="49"/>
                  </a:cubicBezTo>
                  <a:cubicBezTo>
                    <a:pt x="42" y="50"/>
                    <a:pt x="44" y="49"/>
                    <a:pt x="46" y="47"/>
                  </a:cubicBezTo>
                  <a:cubicBezTo>
                    <a:pt x="48" y="45"/>
                    <a:pt x="54" y="45"/>
                    <a:pt x="56" y="45"/>
                  </a:cubicBezTo>
                  <a:cubicBezTo>
                    <a:pt x="58" y="45"/>
                    <a:pt x="62" y="46"/>
                    <a:pt x="63" y="47"/>
                  </a:cubicBezTo>
                  <a:cubicBezTo>
                    <a:pt x="63" y="48"/>
                    <a:pt x="65" y="49"/>
                    <a:pt x="68" y="49"/>
                  </a:cubicBezTo>
                  <a:cubicBezTo>
                    <a:pt x="68" y="48"/>
                    <a:pt x="68" y="47"/>
                    <a:pt x="68" y="45"/>
                  </a:cubicBezTo>
                  <a:cubicBezTo>
                    <a:pt x="68" y="42"/>
                    <a:pt x="69" y="38"/>
                    <a:pt x="72" y="38"/>
                  </a:cubicBezTo>
                  <a:cubicBezTo>
                    <a:pt x="74" y="38"/>
                    <a:pt x="77" y="38"/>
                    <a:pt x="76" y="34"/>
                  </a:cubicBezTo>
                  <a:cubicBezTo>
                    <a:pt x="76" y="33"/>
                    <a:pt x="76" y="33"/>
                    <a:pt x="76" y="33"/>
                  </a:cubicBezTo>
                  <a:cubicBezTo>
                    <a:pt x="75" y="32"/>
                    <a:pt x="74" y="31"/>
                    <a:pt x="73" y="31"/>
                  </a:cubicBezTo>
                  <a:cubicBezTo>
                    <a:pt x="72" y="31"/>
                    <a:pt x="69" y="33"/>
                    <a:pt x="69" y="33"/>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81" name="Freeform 80"/>
            <p:cNvSpPr>
              <a:spLocks/>
            </p:cNvSpPr>
            <p:nvPr/>
          </p:nvSpPr>
          <p:spPr bwMode="auto">
            <a:xfrm>
              <a:off x="6569034" y="2593331"/>
              <a:ext cx="95066" cy="119600"/>
            </a:xfrm>
            <a:custGeom>
              <a:avLst/>
              <a:gdLst>
                <a:gd name="T0" fmla="*/ 19 w 26"/>
                <a:gd name="T1" fmla="*/ 9 h 33"/>
                <a:gd name="T2" fmla="*/ 13 w 26"/>
                <a:gd name="T3" fmla="*/ 4 h 33"/>
                <a:gd name="T4" fmla="*/ 6 w 26"/>
                <a:gd name="T5" fmla="*/ 1 h 33"/>
                <a:gd name="T6" fmla="*/ 0 w 26"/>
                <a:gd name="T7" fmla="*/ 2 h 33"/>
                <a:gd name="T8" fmla="*/ 6 w 26"/>
                <a:gd name="T9" fmla="*/ 12 h 33"/>
                <a:gd name="T10" fmla="*/ 11 w 26"/>
                <a:gd name="T11" fmla="*/ 23 h 33"/>
                <a:gd name="T12" fmla="*/ 12 w 26"/>
                <a:gd name="T13" fmla="*/ 33 h 33"/>
                <a:gd name="T14" fmla="*/ 17 w 26"/>
                <a:gd name="T15" fmla="*/ 25 h 33"/>
                <a:gd name="T16" fmla="*/ 20 w 26"/>
                <a:gd name="T17" fmla="*/ 22 h 33"/>
                <a:gd name="T18" fmla="*/ 26 w 26"/>
                <a:gd name="T19" fmla="*/ 23 h 33"/>
                <a:gd name="T20" fmla="*/ 24 w 26"/>
                <a:gd name="T21" fmla="*/ 17 h 33"/>
                <a:gd name="T22" fmla="*/ 19 w 26"/>
                <a:gd name="T23"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33">
                  <a:moveTo>
                    <a:pt x="19" y="9"/>
                  </a:moveTo>
                  <a:cubicBezTo>
                    <a:pt x="18" y="6"/>
                    <a:pt x="15" y="4"/>
                    <a:pt x="13" y="4"/>
                  </a:cubicBezTo>
                  <a:cubicBezTo>
                    <a:pt x="11" y="4"/>
                    <a:pt x="8" y="0"/>
                    <a:pt x="6" y="1"/>
                  </a:cubicBezTo>
                  <a:cubicBezTo>
                    <a:pt x="5" y="1"/>
                    <a:pt x="3" y="1"/>
                    <a:pt x="0" y="2"/>
                  </a:cubicBezTo>
                  <a:cubicBezTo>
                    <a:pt x="2" y="6"/>
                    <a:pt x="5" y="10"/>
                    <a:pt x="6" y="12"/>
                  </a:cubicBezTo>
                  <a:cubicBezTo>
                    <a:pt x="8" y="14"/>
                    <a:pt x="13" y="21"/>
                    <a:pt x="11" y="23"/>
                  </a:cubicBezTo>
                  <a:cubicBezTo>
                    <a:pt x="10" y="25"/>
                    <a:pt x="10" y="31"/>
                    <a:pt x="12" y="33"/>
                  </a:cubicBezTo>
                  <a:cubicBezTo>
                    <a:pt x="14" y="31"/>
                    <a:pt x="17" y="27"/>
                    <a:pt x="17" y="25"/>
                  </a:cubicBezTo>
                  <a:cubicBezTo>
                    <a:pt x="17" y="24"/>
                    <a:pt x="17" y="21"/>
                    <a:pt x="20" y="22"/>
                  </a:cubicBezTo>
                  <a:cubicBezTo>
                    <a:pt x="23" y="22"/>
                    <a:pt x="26" y="24"/>
                    <a:pt x="26" y="23"/>
                  </a:cubicBezTo>
                  <a:cubicBezTo>
                    <a:pt x="26" y="22"/>
                    <a:pt x="25" y="18"/>
                    <a:pt x="24" y="17"/>
                  </a:cubicBezTo>
                  <a:cubicBezTo>
                    <a:pt x="23" y="16"/>
                    <a:pt x="20" y="12"/>
                    <a:pt x="19" y="9"/>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82" name="Freeform 81"/>
            <p:cNvSpPr>
              <a:spLocks/>
            </p:cNvSpPr>
            <p:nvPr/>
          </p:nvSpPr>
          <p:spPr bwMode="auto">
            <a:xfrm>
              <a:off x="6431034" y="2763532"/>
              <a:ext cx="193200" cy="105800"/>
            </a:xfrm>
            <a:custGeom>
              <a:avLst/>
              <a:gdLst>
                <a:gd name="T0" fmla="*/ 41 w 53"/>
                <a:gd name="T1" fmla="*/ 0 h 29"/>
                <a:gd name="T2" fmla="*/ 31 w 53"/>
                <a:gd name="T3" fmla="*/ 2 h 29"/>
                <a:gd name="T4" fmla="*/ 25 w 53"/>
                <a:gd name="T5" fmla="*/ 4 h 29"/>
                <a:gd name="T6" fmla="*/ 16 w 53"/>
                <a:gd name="T7" fmla="*/ 4 h 29"/>
                <a:gd name="T8" fmla="*/ 7 w 53"/>
                <a:gd name="T9" fmla="*/ 3 h 29"/>
                <a:gd name="T10" fmla="*/ 2 w 53"/>
                <a:gd name="T11" fmla="*/ 0 h 29"/>
                <a:gd name="T12" fmla="*/ 1 w 53"/>
                <a:gd name="T13" fmla="*/ 1 h 29"/>
                <a:gd name="T14" fmla="*/ 1 w 53"/>
                <a:gd name="T15" fmla="*/ 6 h 29"/>
                <a:gd name="T16" fmla="*/ 4 w 53"/>
                <a:gd name="T17" fmla="*/ 12 h 29"/>
                <a:gd name="T18" fmla="*/ 1 w 53"/>
                <a:gd name="T19" fmla="*/ 15 h 29"/>
                <a:gd name="T20" fmla="*/ 1 w 53"/>
                <a:gd name="T21" fmla="*/ 19 h 29"/>
                <a:gd name="T22" fmla="*/ 6 w 53"/>
                <a:gd name="T23" fmla="*/ 25 h 29"/>
                <a:gd name="T24" fmla="*/ 8 w 53"/>
                <a:gd name="T25" fmla="*/ 27 h 29"/>
                <a:gd name="T26" fmla="*/ 19 w 53"/>
                <a:gd name="T27" fmla="*/ 27 h 29"/>
                <a:gd name="T28" fmla="*/ 28 w 53"/>
                <a:gd name="T29" fmla="*/ 29 h 29"/>
                <a:gd name="T30" fmla="*/ 31 w 53"/>
                <a:gd name="T31" fmla="*/ 27 h 29"/>
                <a:gd name="T32" fmla="*/ 35 w 53"/>
                <a:gd name="T33" fmla="*/ 25 h 29"/>
                <a:gd name="T34" fmla="*/ 35 w 53"/>
                <a:gd name="T35" fmla="*/ 22 h 29"/>
                <a:gd name="T36" fmla="*/ 44 w 53"/>
                <a:gd name="T37" fmla="*/ 22 h 29"/>
                <a:gd name="T38" fmla="*/ 47 w 53"/>
                <a:gd name="T39" fmla="*/ 22 h 29"/>
                <a:gd name="T40" fmla="*/ 46 w 53"/>
                <a:gd name="T41" fmla="*/ 20 h 29"/>
                <a:gd name="T42" fmla="*/ 44 w 53"/>
                <a:gd name="T43" fmla="*/ 14 h 29"/>
                <a:gd name="T44" fmla="*/ 51 w 53"/>
                <a:gd name="T45" fmla="*/ 6 h 29"/>
                <a:gd name="T46" fmla="*/ 53 w 53"/>
                <a:gd name="T47" fmla="*/ 4 h 29"/>
                <a:gd name="T48" fmla="*/ 48 w 53"/>
                <a:gd name="T49" fmla="*/ 2 h 29"/>
                <a:gd name="T50" fmla="*/ 41 w 53"/>
                <a:gd name="T5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 h="29">
                  <a:moveTo>
                    <a:pt x="41" y="0"/>
                  </a:moveTo>
                  <a:cubicBezTo>
                    <a:pt x="39" y="0"/>
                    <a:pt x="33" y="0"/>
                    <a:pt x="31" y="2"/>
                  </a:cubicBezTo>
                  <a:cubicBezTo>
                    <a:pt x="29" y="4"/>
                    <a:pt x="27" y="5"/>
                    <a:pt x="25" y="4"/>
                  </a:cubicBezTo>
                  <a:cubicBezTo>
                    <a:pt x="23" y="4"/>
                    <a:pt x="17" y="4"/>
                    <a:pt x="16" y="4"/>
                  </a:cubicBezTo>
                  <a:cubicBezTo>
                    <a:pt x="15" y="4"/>
                    <a:pt x="8" y="3"/>
                    <a:pt x="7" y="3"/>
                  </a:cubicBezTo>
                  <a:cubicBezTo>
                    <a:pt x="6" y="3"/>
                    <a:pt x="4" y="0"/>
                    <a:pt x="2" y="0"/>
                  </a:cubicBezTo>
                  <a:cubicBezTo>
                    <a:pt x="2" y="0"/>
                    <a:pt x="2" y="0"/>
                    <a:pt x="1" y="1"/>
                  </a:cubicBezTo>
                  <a:cubicBezTo>
                    <a:pt x="0" y="2"/>
                    <a:pt x="0" y="5"/>
                    <a:pt x="1" y="6"/>
                  </a:cubicBezTo>
                  <a:cubicBezTo>
                    <a:pt x="3" y="8"/>
                    <a:pt x="6" y="12"/>
                    <a:pt x="4" y="12"/>
                  </a:cubicBezTo>
                  <a:cubicBezTo>
                    <a:pt x="2" y="12"/>
                    <a:pt x="1" y="14"/>
                    <a:pt x="1" y="15"/>
                  </a:cubicBezTo>
                  <a:cubicBezTo>
                    <a:pt x="1" y="16"/>
                    <a:pt x="1" y="19"/>
                    <a:pt x="1" y="19"/>
                  </a:cubicBezTo>
                  <a:cubicBezTo>
                    <a:pt x="2" y="20"/>
                    <a:pt x="6" y="24"/>
                    <a:pt x="6" y="25"/>
                  </a:cubicBezTo>
                  <a:cubicBezTo>
                    <a:pt x="6" y="26"/>
                    <a:pt x="8" y="26"/>
                    <a:pt x="8" y="27"/>
                  </a:cubicBezTo>
                  <a:cubicBezTo>
                    <a:pt x="11" y="27"/>
                    <a:pt x="17" y="26"/>
                    <a:pt x="19" y="27"/>
                  </a:cubicBezTo>
                  <a:cubicBezTo>
                    <a:pt x="21" y="28"/>
                    <a:pt x="28" y="29"/>
                    <a:pt x="28" y="29"/>
                  </a:cubicBezTo>
                  <a:cubicBezTo>
                    <a:pt x="30" y="29"/>
                    <a:pt x="32" y="28"/>
                    <a:pt x="31" y="27"/>
                  </a:cubicBezTo>
                  <a:cubicBezTo>
                    <a:pt x="31" y="26"/>
                    <a:pt x="33" y="25"/>
                    <a:pt x="35" y="25"/>
                  </a:cubicBezTo>
                  <a:cubicBezTo>
                    <a:pt x="35" y="24"/>
                    <a:pt x="35" y="23"/>
                    <a:pt x="35" y="22"/>
                  </a:cubicBezTo>
                  <a:cubicBezTo>
                    <a:pt x="36" y="22"/>
                    <a:pt x="41" y="21"/>
                    <a:pt x="44" y="22"/>
                  </a:cubicBezTo>
                  <a:cubicBezTo>
                    <a:pt x="45" y="23"/>
                    <a:pt x="46" y="23"/>
                    <a:pt x="47" y="22"/>
                  </a:cubicBezTo>
                  <a:cubicBezTo>
                    <a:pt x="47" y="21"/>
                    <a:pt x="46" y="20"/>
                    <a:pt x="46" y="20"/>
                  </a:cubicBezTo>
                  <a:cubicBezTo>
                    <a:pt x="45" y="20"/>
                    <a:pt x="42" y="14"/>
                    <a:pt x="44" y="14"/>
                  </a:cubicBezTo>
                  <a:cubicBezTo>
                    <a:pt x="46" y="13"/>
                    <a:pt x="48" y="7"/>
                    <a:pt x="51" y="6"/>
                  </a:cubicBezTo>
                  <a:cubicBezTo>
                    <a:pt x="52" y="6"/>
                    <a:pt x="52" y="5"/>
                    <a:pt x="53" y="4"/>
                  </a:cubicBezTo>
                  <a:cubicBezTo>
                    <a:pt x="50" y="4"/>
                    <a:pt x="48" y="3"/>
                    <a:pt x="48" y="2"/>
                  </a:cubicBezTo>
                  <a:cubicBezTo>
                    <a:pt x="47" y="1"/>
                    <a:pt x="43" y="0"/>
                    <a:pt x="41" y="0"/>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83" name="Freeform 82"/>
            <p:cNvSpPr>
              <a:spLocks/>
            </p:cNvSpPr>
            <p:nvPr/>
          </p:nvSpPr>
          <p:spPr bwMode="auto">
            <a:xfrm>
              <a:off x="6377368" y="2829465"/>
              <a:ext cx="82800" cy="58266"/>
            </a:xfrm>
            <a:custGeom>
              <a:avLst/>
              <a:gdLst>
                <a:gd name="T0" fmla="*/ 5 w 23"/>
                <a:gd name="T1" fmla="*/ 16 h 16"/>
                <a:gd name="T2" fmla="*/ 5 w 23"/>
                <a:gd name="T3" fmla="*/ 16 h 16"/>
                <a:gd name="T4" fmla="*/ 5 w 23"/>
                <a:gd name="T5" fmla="*/ 16 h 16"/>
                <a:gd name="T6" fmla="*/ 5 w 23"/>
                <a:gd name="T7" fmla="*/ 16 h 16"/>
                <a:gd name="T8" fmla="*/ 6 w 23"/>
                <a:gd name="T9" fmla="*/ 16 h 16"/>
                <a:gd name="T10" fmla="*/ 6 w 23"/>
                <a:gd name="T11" fmla="*/ 16 h 16"/>
                <a:gd name="T12" fmla="*/ 9 w 23"/>
                <a:gd name="T13" fmla="*/ 16 h 16"/>
                <a:gd name="T14" fmla="*/ 9 w 23"/>
                <a:gd name="T15" fmla="*/ 16 h 16"/>
                <a:gd name="T16" fmla="*/ 10 w 23"/>
                <a:gd name="T17" fmla="*/ 16 h 16"/>
                <a:gd name="T18" fmla="*/ 10 w 23"/>
                <a:gd name="T19" fmla="*/ 16 h 16"/>
                <a:gd name="T20" fmla="*/ 11 w 23"/>
                <a:gd name="T21" fmla="*/ 15 h 16"/>
                <a:gd name="T22" fmla="*/ 15 w 23"/>
                <a:gd name="T23" fmla="*/ 13 h 16"/>
                <a:gd name="T24" fmla="*/ 22 w 23"/>
                <a:gd name="T25" fmla="*/ 9 h 16"/>
                <a:gd name="T26" fmla="*/ 23 w 23"/>
                <a:gd name="T27" fmla="*/ 9 h 16"/>
                <a:gd name="T28" fmla="*/ 21 w 23"/>
                <a:gd name="T29" fmla="*/ 7 h 16"/>
                <a:gd name="T30" fmla="*/ 16 w 23"/>
                <a:gd name="T31" fmla="*/ 1 h 16"/>
                <a:gd name="T32" fmla="*/ 16 w 23"/>
                <a:gd name="T33" fmla="*/ 1 h 16"/>
                <a:gd name="T34" fmla="*/ 16 w 23"/>
                <a:gd name="T35" fmla="*/ 1 h 16"/>
                <a:gd name="T36" fmla="*/ 16 w 23"/>
                <a:gd name="T37" fmla="*/ 0 h 16"/>
                <a:gd name="T38" fmla="*/ 2 w 23"/>
                <a:gd name="T39" fmla="*/ 2 h 16"/>
                <a:gd name="T40" fmla="*/ 1 w 23"/>
                <a:gd name="T41" fmla="*/ 2 h 16"/>
                <a:gd name="T42" fmla="*/ 0 w 23"/>
                <a:gd name="T43" fmla="*/ 11 h 16"/>
                <a:gd name="T44" fmla="*/ 5 w 23"/>
                <a:gd name="T4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16">
                  <a:moveTo>
                    <a:pt x="5" y="16"/>
                  </a:moveTo>
                  <a:cubicBezTo>
                    <a:pt x="5" y="16"/>
                    <a:pt x="5" y="16"/>
                    <a:pt x="5" y="16"/>
                  </a:cubicBezTo>
                  <a:cubicBezTo>
                    <a:pt x="5" y="16"/>
                    <a:pt x="5" y="16"/>
                    <a:pt x="5" y="16"/>
                  </a:cubicBezTo>
                  <a:cubicBezTo>
                    <a:pt x="5" y="16"/>
                    <a:pt x="5" y="16"/>
                    <a:pt x="5" y="16"/>
                  </a:cubicBezTo>
                  <a:cubicBezTo>
                    <a:pt x="6" y="16"/>
                    <a:pt x="6" y="16"/>
                    <a:pt x="6" y="16"/>
                  </a:cubicBezTo>
                  <a:cubicBezTo>
                    <a:pt x="6" y="16"/>
                    <a:pt x="6" y="16"/>
                    <a:pt x="6" y="16"/>
                  </a:cubicBezTo>
                  <a:cubicBezTo>
                    <a:pt x="7" y="16"/>
                    <a:pt x="8" y="16"/>
                    <a:pt x="9" y="16"/>
                  </a:cubicBezTo>
                  <a:cubicBezTo>
                    <a:pt x="9" y="16"/>
                    <a:pt x="9" y="16"/>
                    <a:pt x="9" y="16"/>
                  </a:cubicBezTo>
                  <a:cubicBezTo>
                    <a:pt x="9" y="16"/>
                    <a:pt x="9" y="16"/>
                    <a:pt x="10" y="16"/>
                  </a:cubicBezTo>
                  <a:cubicBezTo>
                    <a:pt x="10" y="16"/>
                    <a:pt x="10" y="16"/>
                    <a:pt x="10" y="16"/>
                  </a:cubicBezTo>
                  <a:cubicBezTo>
                    <a:pt x="10" y="16"/>
                    <a:pt x="10" y="16"/>
                    <a:pt x="11" y="15"/>
                  </a:cubicBezTo>
                  <a:cubicBezTo>
                    <a:pt x="13" y="15"/>
                    <a:pt x="13" y="13"/>
                    <a:pt x="15" y="13"/>
                  </a:cubicBezTo>
                  <a:cubicBezTo>
                    <a:pt x="16" y="14"/>
                    <a:pt x="22" y="11"/>
                    <a:pt x="22" y="9"/>
                  </a:cubicBezTo>
                  <a:cubicBezTo>
                    <a:pt x="23" y="9"/>
                    <a:pt x="23" y="9"/>
                    <a:pt x="23" y="9"/>
                  </a:cubicBezTo>
                  <a:cubicBezTo>
                    <a:pt x="23" y="8"/>
                    <a:pt x="21" y="8"/>
                    <a:pt x="21" y="7"/>
                  </a:cubicBezTo>
                  <a:cubicBezTo>
                    <a:pt x="21" y="6"/>
                    <a:pt x="17" y="2"/>
                    <a:pt x="16" y="1"/>
                  </a:cubicBezTo>
                  <a:cubicBezTo>
                    <a:pt x="16" y="1"/>
                    <a:pt x="16" y="1"/>
                    <a:pt x="16" y="1"/>
                  </a:cubicBezTo>
                  <a:cubicBezTo>
                    <a:pt x="16" y="1"/>
                    <a:pt x="16" y="1"/>
                    <a:pt x="16" y="1"/>
                  </a:cubicBezTo>
                  <a:cubicBezTo>
                    <a:pt x="16" y="0"/>
                    <a:pt x="16" y="0"/>
                    <a:pt x="16" y="0"/>
                  </a:cubicBezTo>
                  <a:cubicBezTo>
                    <a:pt x="10" y="1"/>
                    <a:pt x="2" y="2"/>
                    <a:pt x="2" y="2"/>
                  </a:cubicBezTo>
                  <a:cubicBezTo>
                    <a:pt x="2" y="2"/>
                    <a:pt x="1" y="2"/>
                    <a:pt x="1" y="2"/>
                  </a:cubicBezTo>
                  <a:cubicBezTo>
                    <a:pt x="0" y="5"/>
                    <a:pt x="0" y="9"/>
                    <a:pt x="0" y="11"/>
                  </a:cubicBezTo>
                  <a:cubicBezTo>
                    <a:pt x="1" y="13"/>
                    <a:pt x="3" y="14"/>
                    <a:pt x="5" y="16"/>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84" name="Freeform 83"/>
            <p:cNvSpPr>
              <a:spLocks/>
            </p:cNvSpPr>
            <p:nvPr/>
          </p:nvSpPr>
          <p:spPr bwMode="auto">
            <a:xfrm>
              <a:off x="6431033" y="2436931"/>
              <a:ext cx="544334" cy="315868"/>
            </a:xfrm>
            <a:custGeom>
              <a:avLst/>
              <a:gdLst>
                <a:gd name="T0" fmla="*/ 140 w 150"/>
                <a:gd name="T1" fmla="*/ 50 h 87"/>
                <a:gd name="T2" fmla="*/ 148 w 150"/>
                <a:gd name="T3" fmla="*/ 45 h 87"/>
                <a:gd name="T4" fmla="*/ 149 w 150"/>
                <a:gd name="T5" fmla="*/ 40 h 87"/>
                <a:gd name="T6" fmla="*/ 150 w 150"/>
                <a:gd name="T7" fmla="*/ 34 h 87"/>
                <a:gd name="T8" fmla="*/ 138 w 150"/>
                <a:gd name="T9" fmla="*/ 29 h 87"/>
                <a:gd name="T10" fmla="*/ 127 w 150"/>
                <a:gd name="T11" fmla="*/ 23 h 87"/>
                <a:gd name="T12" fmla="*/ 118 w 150"/>
                <a:gd name="T13" fmla="*/ 24 h 87"/>
                <a:gd name="T14" fmla="*/ 111 w 150"/>
                <a:gd name="T15" fmla="*/ 21 h 87"/>
                <a:gd name="T16" fmla="*/ 101 w 150"/>
                <a:gd name="T17" fmla="*/ 13 h 87"/>
                <a:gd name="T18" fmla="*/ 98 w 150"/>
                <a:gd name="T19" fmla="*/ 2 h 87"/>
                <a:gd name="T20" fmla="*/ 85 w 150"/>
                <a:gd name="T21" fmla="*/ 1 h 87"/>
                <a:gd name="T22" fmla="*/ 79 w 150"/>
                <a:gd name="T23" fmla="*/ 2 h 87"/>
                <a:gd name="T24" fmla="*/ 69 w 150"/>
                <a:gd name="T25" fmla="*/ 9 h 87"/>
                <a:gd name="T26" fmla="*/ 59 w 150"/>
                <a:gd name="T27" fmla="*/ 11 h 87"/>
                <a:gd name="T28" fmla="*/ 49 w 150"/>
                <a:gd name="T29" fmla="*/ 9 h 87"/>
                <a:gd name="T30" fmla="*/ 35 w 150"/>
                <a:gd name="T31" fmla="*/ 7 h 87"/>
                <a:gd name="T32" fmla="*/ 15 w 150"/>
                <a:gd name="T33" fmla="*/ 8 h 87"/>
                <a:gd name="T34" fmla="*/ 11 w 150"/>
                <a:gd name="T35" fmla="*/ 12 h 87"/>
                <a:gd name="T36" fmla="*/ 11 w 150"/>
                <a:gd name="T37" fmla="*/ 23 h 87"/>
                <a:gd name="T38" fmla="*/ 3 w 150"/>
                <a:gd name="T39" fmla="*/ 37 h 87"/>
                <a:gd name="T40" fmla="*/ 3 w 150"/>
                <a:gd name="T41" fmla="*/ 47 h 87"/>
                <a:gd name="T42" fmla="*/ 8 w 150"/>
                <a:gd name="T43" fmla="*/ 48 h 87"/>
                <a:gd name="T44" fmla="*/ 21 w 150"/>
                <a:gd name="T45" fmla="*/ 51 h 87"/>
                <a:gd name="T46" fmla="*/ 29 w 150"/>
                <a:gd name="T47" fmla="*/ 50 h 87"/>
                <a:gd name="T48" fmla="*/ 44 w 150"/>
                <a:gd name="T49" fmla="*/ 44 h 87"/>
                <a:gd name="T50" fmla="*/ 57 w 150"/>
                <a:gd name="T51" fmla="*/ 52 h 87"/>
                <a:gd name="T52" fmla="*/ 64 w 150"/>
                <a:gd name="T53" fmla="*/ 66 h 87"/>
                <a:gd name="T54" fmla="*/ 55 w 150"/>
                <a:gd name="T55" fmla="*/ 68 h 87"/>
                <a:gd name="T56" fmla="*/ 54 w 150"/>
                <a:gd name="T57" fmla="*/ 78 h 87"/>
                <a:gd name="T58" fmla="*/ 61 w 150"/>
                <a:gd name="T59" fmla="*/ 78 h 87"/>
                <a:gd name="T60" fmla="*/ 72 w 150"/>
                <a:gd name="T61" fmla="*/ 63 h 87"/>
                <a:gd name="T62" fmla="*/ 83 w 150"/>
                <a:gd name="T63" fmla="*/ 68 h 87"/>
                <a:gd name="T64" fmla="*/ 85 w 150"/>
                <a:gd name="T65" fmla="*/ 76 h 87"/>
                <a:gd name="T66" fmla="*/ 94 w 150"/>
                <a:gd name="T67" fmla="*/ 86 h 87"/>
                <a:gd name="T68" fmla="*/ 109 w 150"/>
                <a:gd name="T69" fmla="*/ 81 h 87"/>
                <a:gd name="T70" fmla="*/ 112 w 150"/>
                <a:gd name="T71" fmla="*/ 77 h 87"/>
                <a:gd name="T72" fmla="*/ 115 w 150"/>
                <a:gd name="T73" fmla="*/ 64 h 87"/>
                <a:gd name="T74" fmla="*/ 133 w 150"/>
                <a:gd name="T75"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0" h="87">
                  <a:moveTo>
                    <a:pt x="133" y="54"/>
                  </a:moveTo>
                  <a:cubicBezTo>
                    <a:pt x="134" y="54"/>
                    <a:pt x="138" y="50"/>
                    <a:pt x="140" y="50"/>
                  </a:cubicBezTo>
                  <a:cubicBezTo>
                    <a:pt x="141" y="50"/>
                    <a:pt x="147" y="51"/>
                    <a:pt x="147" y="50"/>
                  </a:cubicBezTo>
                  <a:cubicBezTo>
                    <a:pt x="147" y="49"/>
                    <a:pt x="148" y="46"/>
                    <a:pt x="148" y="45"/>
                  </a:cubicBezTo>
                  <a:cubicBezTo>
                    <a:pt x="148" y="44"/>
                    <a:pt x="146" y="43"/>
                    <a:pt x="146" y="42"/>
                  </a:cubicBezTo>
                  <a:cubicBezTo>
                    <a:pt x="147" y="41"/>
                    <a:pt x="149" y="41"/>
                    <a:pt x="149" y="40"/>
                  </a:cubicBezTo>
                  <a:cubicBezTo>
                    <a:pt x="149" y="39"/>
                    <a:pt x="147" y="38"/>
                    <a:pt x="147" y="37"/>
                  </a:cubicBezTo>
                  <a:cubicBezTo>
                    <a:pt x="147" y="37"/>
                    <a:pt x="150" y="35"/>
                    <a:pt x="150" y="34"/>
                  </a:cubicBezTo>
                  <a:cubicBezTo>
                    <a:pt x="149" y="32"/>
                    <a:pt x="147" y="32"/>
                    <a:pt x="145" y="31"/>
                  </a:cubicBezTo>
                  <a:cubicBezTo>
                    <a:pt x="142" y="30"/>
                    <a:pt x="140" y="30"/>
                    <a:pt x="138" y="29"/>
                  </a:cubicBezTo>
                  <a:cubicBezTo>
                    <a:pt x="135" y="28"/>
                    <a:pt x="131" y="29"/>
                    <a:pt x="131" y="28"/>
                  </a:cubicBezTo>
                  <a:cubicBezTo>
                    <a:pt x="131" y="27"/>
                    <a:pt x="128" y="25"/>
                    <a:pt x="127" y="23"/>
                  </a:cubicBezTo>
                  <a:cubicBezTo>
                    <a:pt x="126" y="22"/>
                    <a:pt x="124" y="23"/>
                    <a:pt x="122" y="24"/>
                  </a:cubicBezTo>
                  <a:cubicBezTo>
                    <a:pt x="121" y="25"/>
                    <a:pt x="119" y="25"/>
                    <a:pt x="118" y="24"/>
                  </a:cubicBezTo>
                  <a:cubicBezTo>
                    <a:pt x="116" y="23"/>
                    <a:pt x="115" y="22"/>
                    <a:pt x="114" y="22"/>
                  </a:cubicBezTo>
                  <a:cubicBezTo>
                    <a:pt x="113" y="23"/>
                    <a:pt x="110" y="22"/>
                    <a:pt x="111" y="21"/>
                  </a:cubicBezTo>
                  <a:cubicBezTo>
                    <a:pt x="111" y="19"/>
                    <a:pt x="108" y="15"/>
                    <a:pt x="107" y="14"/>
                  </a:cubicBezTo>
                  <a:cubicBezTo>
                    <a:pt x="106" y="14"/>
                    <a:pt x="102" y="14"/>
                    <a:pt x="101" y="13"/>
                  </a:cubicBezTo>
                  <a:cubicBezTo>
                    <a:pt x="100" y="11"/>
                    <a:pt x="98" y="9"/>
                    <a:pt x="99" y="8"/>
                  </a:cubicBezTo>
                  <a:cubicBezTo>
                    <a:pt x="100" y="7"/>
                    <a:pt x="99" y="3"/>
                    <a:pt x="98" y="2"/>
                  </a:cubicBezTo>
                  <a:cubicBezTo>
                    <a:pt x="97" y="0"/>
                    <a:pt x="92" y="0"/>
                    <a:pt x="91" y="1"/>
                  </a:cubicBezTo>
                  <a:cubicBezTo>
                    <a:pt x="90" y="1"/>
                    <a:pt x="87" y="0"/>
                    <a:pt x="85" y="1"/>
                  </a:cubicBezTo>
                  <a:cubicBezTo>
                    <a:pt x="84" y="2"/>
                    <a:pt x="83" y="3"/>
                    <a:pt x="81" y="3"/>
                  </a:cubicBezTo>
                  <a:cubicBezTo>
                    <a:pt x="80" y="3"/>
                    <a:pt x="80" y="3"/>
                    <a:pt x="79" y="2"/>
                  </a:cubicBezTo>
                  <a:cubicBezTo>
                    <a:pt x="77" y="3"/>
                    <a:pt x="74" y="3"/>
                    <a:pt x="74" y="3"/>
                  </a:cubicBezTo>
                  <a:cubicBezTo>
                    <a:pt x="74" y="3"/>
                    <a:pt x="69" y="7"/>
                    <a:pt x="69" y="9"/>
                  </a:cubicBezTo>
                  <a:cubicBezTo>
                    <a:pt x="69" y="10"/>
                    <a:pt x="68" y="13"/>
                    <a:pt x="67" y="11"/>
                  </a:cubicBezTo>
                  <a:cubicBezTo>
                    <a:pt x="66" y="10"/>
                    <a:pt x="61" y="10"/>
                    <a:pt x="59" y="11"/>
                  </a:cubicBezTo>
                  <a:cubicBezTo>
                    <a:pt x="58" y="12"/>
                    <a:pt x="56" y="8"/>
                    <a:pt x="54" y="9"/>
                  </a:cubicBezTo>
                  <a:cubicBezTo>
                    <a:pt x="52" y="10"/>
                    <a:pt x="49" y="7"/>
                    <a:pt x="49" y="9"/>
                  </a:cubicBezTo>
                  <a:cubicBezTo>
                    <a:pt x="48" y="10"/>
                    <a:pt x="45" y="9"/>
                    <a:pt x="43" y="8"/>
                  </a:cubicBezTo>
                  <a:cubicBezTo>
                    <a:pt x="41" y="7"/>
                    <a:pt x="37" y="8"/>
                    <a:pt x="35" y="7"/>
                  </a:cubicBezTo>
                  <a:cubicBezTo>
                    <a:pt x="34" y="5"/>
                    <a:pt x="24" y="5"/>
                    <a:pt x="21" y="5"/>
                  </a:cubicBezTo>
                  <a:cubicBezTo>
                    <a:pt x="17" y="5"/>
                    <a:pt x="17" y="7"/>
                    <a:pt x="15" y="8"/>
                  </a:cubicBezTo>
                  <a:cubicBezTo>
                    <a:pt x="14" y="10"/>
                    <a:pt x="12" y="9"/>
                    <a:pt x="11" y="9"/>
                  </a:cubicBezTo>
                  <a:cubicBezTo>
                    <a:pt x="11" y="10"/>
                    <a:pt x="11" y="12"/>
                    <a:pt x="11" y="12"/>
                  </a:cubicBezTo>
                  <a:cubicBezTo>
                    <a:pt x="12" y="13"/>
                    <a:pt x="16" y="19"/>
                    <a:pt x="15" y="20"/>
                  </a:cubicBezTo>
                  <a:cubicBezTo>
                    <a:pt x="14" y="22"/>
                    <a:pt x="12" y="22"/>
                    <a:pt x="11" y="23"/>
                  </a:cubicBezTo>
                  <a:cubicBezTo>
                    <a:pt x="10" y="25"/>
                    <a:pt x="3" y="30"/>
                    <a:pt x="3" y="31"/>
                  </a:cubicBezTo>
                  <a:cubicBezTo>
                    <a:pt x="3" y="32"/>
                    <a:pt x="4" y="36"/>
                    <a:pt x="3" y="37"/>
                  </a:cubicBezTo>
                  <a:cubicBezTo>
                    <a:pt x="2" y="38"/>
                    <a:pt x="0" y="42"/>
                    <a:pt x="0" y="43"/>
                  </a:cubicBezTo>
                  <a:cubicBezTo>
                    <a:pt x="0" y="45"/>
                    <a:pt x="2" y="47"/>
                    <a:pt x="3" y="47"/>
                  </a:cubicBezTo>
                  <a:cubicBezTo>
                    <a:pt x="4" y="48"/>
                    <a:pt x="4" y="48"/>
                    <a:pt x="5" y="48"/>
                  </a:cubicBezTo>
                  <a:cubicBezTo>
                    <a:pt x="6" y="48"/>
                    <a:pt x="7" y="48"/>
                    <a:pt x="8" y="48"/>
                  </a:cubicBezTo>
                  <a:cubicBezTo>
                    <a:pt x="9" y="48"/>
                    <a:pt x="15" y="50"/>
                    <a:pt x="16" y="50"/>
                  </a:cubicBezTo>
                  <a:cubicBezTo>
                    <a:pt x="18" y="50"/>
                    <a:pt x="21" y="50"/>
                    <a:pt x="21" y="51"/>
                  </a:cubicBezTo>
                  <a:cubicBezTo>
                    <a:pt x="22" y="52"/>
                    <a:pt x="24" y="51"/>
                    <a:pt x="25" y="50"/>
                  </a:cubicBezTo>
                  <a:cubicBezTo>
                    <a:pt x="26" y="49"/>
                    <a:pt x="28" y="50"/>
                    <a:pt x="29" y="50"/>
                  </a:cubicBezTo>
                  <a:cubicBezTo>
                    <a:pt x="31" y="50"/>
                    <a:pt x="33" y="48"/>
                    <a:pt x="34" y="47"/>
                  </a:cubicBezTo>
                  <a:cubicBezTo>
                    <a:pt x="35" y="46"/>
                    <a:pt x="42" y="44"/>
                    <a:pt x="44" y="44"/>
                  </a:cubicBezTo>
                  <a:cubicBezTo>
                    <a:pt x="46" y="43"/>
                    <a:pt x="49" y="47"/>
                    <a:pt x="51" y="47"/>
                  </a:cubicBezTo>
                  <a:cubicBezTo>
                    <a:pt x="53" y="47"/>
                    <a:pt x="56" y="49"/>
                    <a:pt x="57" y="52"/>
                  </a:cubicBezTo>
                  <a:cubicBezTo>
                    <a:pt x="58" y="55"/>
                    <a:pt x="61" y="59"/>
                    <a:pt x="62" y="60"/>
                  </a:cubicBezTo>
                  <a:cubicBezTo>
                    <a:pt x="63" y="61"/>
                    <a:pt x="64" y="65"/>
                    <a:pt x="64" y="66"/>
                  </a:cubicBezTo>
                  <a:cubicBezTo>
                    <a:pt x="64" y="67"/>
                    <a:pt x="61" y="65"/>
                    <a:pt x="58" y="65"/>
                  </a:cubicBezTo>
                  <a:cubicBezTo>
                    <a:pt x="55" y="64"/>
                    <a:pt x="55" y="67"/>
                    <a:pt x="55" y="68"/>
                  </a:cubicBezTo>
                  <a:cubicBezTo>
                    <a:pt x="55" y="70"/>
                    <a:pt x="51" y="75"/>
                    <a:pt x="50" y="76"/>
                  </a:cubicBezTo>
                  <a:cubicBezTo>
                    <a:pt x="50" y="77"/>
                    <a:pt x="52" y="78"/>
                    <a:pt x="54" y="78"/>
                  </a:cubicBezTo>
                  <a:cubicBezTo>
                    <a:pt x="54" y="78"/>
                    <a:pt x="57" y="76"/>
                    <a:pt x="58" y="76"/>
                  </a:cubicBezTo>
                  <a:cubicBezTo>
                    <a:pt x="59" y="76"/>
                    <a:pt x="60" y="77"/>
                    <a:pt x="61" y="78"/>
                  </a:cubicBezTo>
                  <a:cubicBezTo>
                    <a:pt x="61" y="74"/>
                    <a:pt x="62" y="75"/>
                    <a:pt x="65" y="72"/>
                  </a:cubicBezTo>
                  <a:cubicBezTo>
                    <a:pt x="69" y="69"/>
                    <a:pt x="69" y="64"/>
                    <a:pt x="72" y="63"/>
                  </a:cubicBezTo>
                  <a:cubicBezTo>
                    <a:pt x="76" y="63"/>
                    <a:pt x="77" y="61"/>
                    <a:pt x="82" y="62"/>
                  </a:cubicBezTo>
                  <a:cubicBezTo>
                    <a:pt x="86" y="63"/>
                    <a:pt x="79" y="66"/>
                    <a:pt x="83" y="68"/>
                  </a:cubicBezTo>
                  <a:cubicBezTo>
                    <a:pt x="86" y="69"/>
                    <a:pt x="96" y="67"/>
                    <a:pt x="96" y="70"/>
                  </a:cubicBezTo>
                  <a:cubicBezTo>
                    <a:pt x="97" y="72"/>
                    <a:pt x="85" y="75"/>
                    <a:pt x="85" y="76"/>
                  </a:cubicBezTo>
                  <a:cubicBezTo>
                    <a:pt x="85" y="77"/>
                    <a:pt x="91" y="78"/>
                    <a:pt x="94" y="80"/>
                  </a:cubicBezTo>
                  <a:cubicBezTo>
                    <a:pt x="96" y="81"/>
                    <a:pt x="93" y="85"/>
                    <a:pt x="94" y="86"/>
                  </a:cubicBezTo>
                  <a:cubicBezTo>
                    <a:pt x="95" y="87"/>
                    <a:pt x="98" y="86"/>
                    <a:pt x="101" y="84"/>
                  </a:cubicBezTo>
                  <a:cubicBezTo>
                    <a:pt x="103" y="83"/>
                    <a:pt x="106" y="83"/>
                    <a:pt x="109" y="81"/>
                  </a:cubicBezTo>
                  <a:cubicBezTo>
                    <a:pt x="112" y="79"/>
                    <a:pt x="119" y="81"/>
                    <a:pt x="120" y="79"/>
                  </a:cubicBezTo>
                  <a:cubicBezTo>
                    <a:pt x="121" y="78"/>
                    <a:pt x="118" y="77"/>
                    <a:pt x="112" y="77"/>
                  </a:cubicBezTo>
                  <a:cubicBezTo>
                    <a:pt x="105" y="78"/>
                    <a:pt x="105" y="72"/>
                    <a:pt x="105" y="70"/>
                  </a:cubicBezTo>
                  <a:cubicBezTo>
                    <a:pt x="105" y="69"/>
                    <a:pt x="112" y="64"/>
                    <a:pt x="115" y="64"/>
                  </a:cubicBezTo>
                  <a:cubicBezTo>
                    <a:pt x="119" y="63"/>
                    <a:pt x="122" y="62"/>
                    <a:pt x="126" y="60"/>
                  </a:cubicBezTo>
                  <a:cubicBezTo>
                    <a:pt x="128" y="60"/>
                    <a:pt x="130" y="59"/>
                    <a:pt x="133" y="58"/>
                  </a:cubicBezTo>
                  <a:cubicBezTo>
                    <a:pt x="133" y="57"/>
                    <a:pt x="132" y="55"/>
                    <a:pt x="133" y="54"/>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85" name="Freeform 84"/>
            <p:cNvSpPr>
              <a:spLocks/>
            </p:cNvSpPr>
            <p:nvPr/>
          </p:nvSpPr>
          <p:spPr bwMode="auto">
            <a:xfrm>
              <a:off x="6460168" y="2277464"/>
              <a:ext cx="286734" cy="207000"/>
            </a:xfrm>
            <a:custGeom>
              <a:avLst/>
              <a:gdLst>
                <a:gd name="T0" fmla="*/ 74 w 79"/>
                <a:gd name="T1" fmla="*/ 27 h 57"/>
                <a:gd name="T2" fmla="*/ 69 w 79"/>
                <a:gd name="T3" fmla="*/ 23 h 57"/>
                <a:gd name="T4" fmla="*/ 65 w 79"/>
                <a:gd name="T5" fmla="*/ 18 h 57"/>
                <a:gd name="T6" fmla="*/ 64 w 79"/>
                <a:gd name="T7" fmla="*/ 12 h 57"/>
                <a:gd name="T8" fmla="*/ 64 w 79"/>
                <a:gd name="T9" fmla="*/ 6 h 57"/>
                <a:gd name="T10" fmla="*/ 56 w 79"/>
                <a:gd name="T11" fmla="*/ 4 h 57"/>
                <a:gd name="T12" fmla="*/ 51 w 79"/>
                <a:gd name="T13" fmla="*/ 4 h 57"/>
                <a:gd name="T14" fmla="*/ 47 w 79"/>
                <a:gd name="T15" fmla="*/ 2 h 57"/>
                <a:gd name="T16" fmla="*/ 43 w 79"/>
                <a:gd name="T17" fmla="*/ 0 h 57"/>
                <a:gd name="T18" fmla="*/ 42 w 79"/>
                <a:gd name="T19" fmla="*/ 0 h 57"/>
                <a:gd name="T20" fmla="*/ 40 w 79"/>
                <a:gd name="T21" fmla="*/ 1 h 57"/>
                <a:gd name="T22" fmla="*/ 36 w 79"/>
                <a:gd name="T23" fmla="*/ 4 h 57"/>
                <a:gd name="T24" fmla="*/ 31 w 79"/>
                <a:gd name="T25" fmla="*/ 4 h 57"/>
                <a:gd name="T26" fmla="*/ 28 w 79"/>
                <a:gd name="T27" fmla="*/ 9 h 57"/>
                <a:gd name="T28" fmla="*/ 27 w 79"/>
                <a:gd name="T29" fmla="*/ 12 h 57"/>
                <a:gd name="T30" fmla="*/ 25 w 79"/>
                <a:gd name="T31" fmla="*/ 14 h 57"/>
                <a:gd name="T32" fmla="*/ 20 w 79"/>
                <a:gd name="T33" fmla="*/ 18 h 57"/>
                <a:gd name="T34" fmla="*/ 19 w 79"/>
                <a:gd name="T35" fmla="*/ 22 h 57"/>
                <a:gd name="T36" fmla="*/ 14 w 79"/>
                <a:gd name="T37" fmla="*/ 24 h 57"/>
                <a:gd name="T38" fmla="*/ 9 w 79"/>
                <a:gd name="T39" fmla="*/ 26 h 57"/>
                <a:gd name="T40" fmla="*/ 3 w 79"/>
                <a:gd name="T41" fmla="*/ 26 h 57"/>
                <a:gd name="T42" fmla="*/ 3 w 79"/>
                <a:gd name="T43" fmla="*/ 26 h 57"/>
                <a:gd name="T44" fmla="*/ 4 w 79"/>
                <a:gd name="T45" fmla="*/ 33 h 57"/>
                <a:gd name="T46" fmla="*/ 5 w 79"/>
                <a:gd name="T47" fmla="*/ 40 h 57"/>
                <a:gd name="T48" fmla="*/ 0 w 79"/>
                <a:gd name="T49" fmla="*/ 44 h 57"/>
                <a:gd name="T50" fmla="*/ 3 w 79"/>
                <a:gd name="T51" fmla="*/ 49 h 57"/>
                <a:gd name="T52" fmla="*/ 3 w 79"/>
                <a:gd name="T53" fmla="*/ 53 h 57"/>
                <a:gd name="T54" fmla="*/ 7 w 79"/>
                <a:gd name="T55" fmla="*/ 52 h 57"/>
                <a:gd name="T56" fmla="*/ 13 w 79"/>
                <a:gd name="T57" fmla="*/ 49 h 57"/>
                <a:gd name="T58" fmla="*/ 27 w 79"/>
                <a:gd name="T59" fmla="*/ 51 h 57"/>
                <a:gd name="T60" fmla="*/ 35 w 79"/>
                <a:gd name="T61" fmla="*/ 52 h 57"/>
                <a:gd name="T62" fmla="*/ 41 w 79"/>
                <a:gd name="T63" fmla="*/ 53 h 57"/>
                <a:gd name="T64" fmla="*/ 46 w 79"/>
                <a:gd name="T65" fmla="*/ 53 h 57"/>
                <a:gd name="T66" fmla="*/ 51 w 79"/>
                <a:gd name="T67" fmla="*/ 55 h 57"/>
                <a:gd name="T68" fmla="*/ 59 w 79"/>
                <a:gd name="T69" fmla="*/ 55 h 57"/>
                <a:gd name="T70" fmla="*/ 61 w 79"/>
                <a:gd name="T71" fmla="*/ 53 h 57"/>
                <a:gd name="T72" fmla="*/ 66 w 79"/>
                <a:gd name="T73" fmla="*/ 47 h 57"/>
                <a:gd name="T74" fmla="*/ 71 w 79"/>
                <a:gd name="T75" fmla="*/ 46 h 57"/>
                <a:gd name="T76" fmla="*/ 70 w 79"/>
                <a:gd name="T77" fmla="*/ 43 h 57"/>
                <a:gd name="T78" fmla="*/ 69 w 79"/>
                <a:gd name="T79" fmla="*/ 35 h 57"/>
                <a:gd name="T80" fmla="*/ 74 w 79"/>
                <a:gd name="T81" fmla="*/ 36 h 57"/>
                <a:gd name="T82" fmla="*/ 79 w 79"/>
                <a:gd name="T83" fmla="*/ 32 h 57"/>
                <a:gd name="T84" fmla="*/ 74 w 79"/>
                <a:gd name="T85" fmla="*/ 2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 h="57">
                  <a:moveTo>
                    <a:pt x="74" y="27"/>
                  </a:moveTo>
                  <a:cubicBezTo>
                    <a:pt x="73" y="27"/>
                    <a:pt x="72" y="24"/>
                    <a:pt x="69" y="23"/>
                  </a:cubicBezTo>
                  <a:cubicBezTo>
                    <a:pt x="67" y="22"/>
                    <a:pt x="67" y="19"/>
                    <a:pt x="65" y="18"/>
                  </a:cubicBezTo>
                  <a:cubicBezTo>
                    <a:pt x="63" y="16"/>
                    <a:pt x="65" y="14"/>
                    <a:pt x="64" y="12"/>
                  </a:cubicBezTo>
                  <a:cubicBezTo>
                    <a:pt x="64" y="10"/>
                    <a:pt x="65" y="6"/>
                    <a:pt x="64" y="6"/>
                  </a:cubicBezTo>
                  <a:cubicBezTo>
                    <a:pt x="63" y="5"/>
                    <a:pt x="58" y="3"/>
                    <a:pt x="56" y="4"/>
                  </a:cubicBezTo>
                  <a:cubicBezTo>
                    <a:pt x="54" y="4"/>
                    <a:pt x="52" y="5"/>
                    <a:pt x="51" y="4"/>
                  </a:cubicBezTo>
                  <a:cubicBezTo>
                    <a:pt x="50" y="2"/>
                    <a:pt x="49" y="1"/>
                    <a:pt x="47" y="2"/>
                  </a:cubicBezTo>
                  <a:cubicBezTo>
                    <a:pt x="45" y="2"/>
                    <a:pt x="44" y="1"/>
                    <a:pt x="43" y="0"/>
                  </a:cubicBezTo>
                  <a:cubicBezTo>
                    <a:pt x="42" y="0"/>
                    <a:pt x="42" y="0"/>
                    <a:pt x="42" y="0"/>
                  </a:cubicBezTo>
                  <a:cubicBezTo>
                    <a:pt x="41" y="0"/>
                    <a:pt x="40" y="0"/>
                    <a:pt x="40" y="1"/>
                  </a:cubicBezTo>
                  <a:cubicBezTo>
                    <a:pt x="38" y="2"/>
                    <a:pt x="38" y="4"/>
                    <a:pt x="36" y="4"/>
                  </a:cubicBezTo>
                  <a:cubicBezTo>
                    <a:pt x="35" y="4"/>
                    <a:pt x="33" y="3"/>
                    <a:pt x="31" y="4"/>
                  </a:cubicBezTo>
                  <a:cubicBezTo>
                    <a:pt x="29" y="6"/>
                    <a:pt x="28" y="8"/>
                    <a:pt x="28" y="9"/>
                  </a:cubicBezTo>
                  <a:cubicBezTo>
                    <a:pt x="29" y="10"/>
                    <a:pt x="29" y="12"/>
                    <a:pt x="27" y="12"/>
                  </a:cubicBezTo>
                  <a:cubicBezTo>
                    <a:pt x="26" y="12"/>
                    <a:pt x="26" y="14"/>
                    <a:pt x="25" y="14"/>
                  </a:cubicBezTo>
                  <a:cubicBezTo>
                    <a:pt x="23" y="15"/>
                    <a:pt x="21" y="17"/>
                    <a:pt x="20" y="18"/>
                  </a:cubicBezTo>
                  <a:cubicBezTo>
                    <a:pt x="20" y="20"/>
                    <a:pt x="20" y="22"/>
                    <a:pt x="19" y="22"/>
                  </a:cubicBezTo>
                  <a:cubicBezTo>
                    <a:pt x="18" y="22"/>
                    <a:pt x="15" y="23"/>
                    <a:pt x="14" y="24"/>
                  </a:cubicBezTo>
                  <a:cubicBezTo>
                    <a:pt x="13" y="25"/>
                    <a:pt x="11" y="27"/>
                    <a:pt x="9" y="26"/>
                  </a:cubicBezTo>
                  <a:cubicBezTo>
                    <a:pt x="8" y="26"/>
                    <a:pt x="6" y="26"/>
                    <a:pt x="3" y="26"/>
                  </a:cubicBezTo>
                  <a:cubicBezTo>
                    <a:pt x="3" y="26"/>
                    <a:pt x="3" y="26"/>
                    <a:pt x="3" y="26"/>
                  </a:cubicBezTo>
                  <a:cubicBezTo>
                    <a:pt x="2" y="29"/>
                    <a:pt x="3" y="31"/>
                    <a:pt x="4" y="33"/>
                  </a:cubicBezTo>
                  <a:cubicBezTo>
                    <a:pt x="6" y="34"/>
                    <a:pt x="7" y="39"/>
                    <a:pt x="5" y="40"/>
                  </a:cubicBezTo>
                  <a:cubicBezTo>
                    <a:pt x="3" y="41"/>
                    <a:pt x="0" y="43"/>
                    <a:pt x="0" y="44"/>
                  </a:cubicBezTo>
                  <a:cubicBezTo>
                    <a:pt x="0" y="46"/>
                    <a:pt x="3" y="47"/>
                    <a:pt x="3" y="49"/>
                  </a:cubicBezTo>
                  <a:cubicBezTo>
                    <a:pt x="2" y="50"/>
                    <a:pt x="2" y="52"/>
                    <a:pt x="3" y="53"/>
                  </a:cubicBezTo>
                  <a:cubicBezTo>
                    <a:pt x="4" y="53"/>
                    <a:pt x="6" y="54"/>
                    <a:pt x="7" y="52"/>
                  </a:cubicBezTo>
                  <a:cubicBezTo>
                    <a:pt x="9" y="51"/>
                    <a:pt x="9" y="49"/>
                    <a:pt x="13" y="49"/>
                  </a:cubicBezTo>
                  <a:cubicBezTo>
                    <a:pt x="16" y="49"/>
                    <a:pt x="26" y="49"/>
                    <a:pt x="27" y="51"/>
                  </a:cubicBezTo>
                  <a:cubicBezTo>
                    <a:pt x="29" y="52"/>
                    <a:pt x="33" y="51"/>
                    <a:pt x="35" y="52"/>
                  </a:cubicBezTo>
                  <a:cubicBezTo>
                    <a:pt x="37" y="53"/>
                    <a:pt x="40" y="54"/>
                    <a:pt x="41" y="53"/>
                  </a:cubicBezTo>
                  <a:cubicBezTo>
                    <a:pt x="41" y="51"/>
                    <a:pt x="44" y="54"/>
                    <a:pt x="46" y="53"/>
                  </a:cubicBezTo>
                  <a:cubicBezTo>
                    <a:pt x="48" y="52"/>
                    <a:pt x="50" y="56"/>
                    <a:pt x="51" y="55"/>
                  </a:cubicBezTo>
                  <a:cubicBezTo>
                    <a:pt x="53" y="54"/>
                    <a:pt x="58" y="54"/>
                    <a:pt x="59" y="55"/>
                  </a:cubicBezTo>
                  <a:cubicBezTo>
                    <a:pt x="60" y="57"/>
                    <a:pt x="61" y="54"/>
                    <a:pt x="61" y="53"/>
                  </a:cubicBezTo>
                  <a:cubicBezTo>
                    <a:pt x="61" y="51"/>
                    <a:pt x="66" y="47"/>
                    <a:pt x="66" y="47"/>
                  </a:cubicBezTo>
                  <a:cubicBezTo>
                    <a:pt x="66" y="47"/>
                    <a:pt x="69" y="47"/>
                    <a:pt x="71" y="46"/>
                  </a:cubicBezTo>
                  <a:cubicBezTo>
                    <a:pt x="71" y="45"/>
                    <a:pt x="70" y="44"/>
                    <a:pt x="70" y="43"/>
                  </a:cubicBezTo>
                  <a:cubicBezTo>
                    <a:pt x="69" y="38"/>
                    <a:pt x="67" y="36"/>
                    <a:pt x="69" y="35"/>
                  </a:cubicBezTo>
                  <a:cubicBezTo>
                    <a:pt x="70" y="33"/>
                    <a:pt x="73" y="36"/>
                    <a:pt x="74" y="36"/>
                  </a:cubicBezTo>
                  <a:cubicBezTo>
                    <a:pt x="76" y="35"/>
                    <a:pt x="79" y="33"/>
                    <a:pt x="79" y="32"/>
                  </a:cubicBezTo>
                  <a:cubicBezTo>
                    <a:pt x="78" y="30"/>
                    <a:pt x="76" y="28"/>
                    <a:pt x="74" y="27"/>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86" name="Freeform 85"/>
            <p:cNvSpPr>
              <a:spLocks/>
            </p:cNvSpPr>
            <p:nvPr/>
          </p:nvSpPr>
          <p:spPr bwMode="auto">
            <a:xfrm>
              <a:off x="6388100" y="2193131"/>
              <a:ext cx="225400" cy="105800"/>
            </a:xfrm>
            <a:custGeom>
              <a:avLst/>
              <a:gdLst>
                <a:gd name="T0" fmla="*/ 21 w 62"/>
                <a:gd name="T1" fmla="*/ 20 h 29"/>
                <a:gd name="T2" fmla="*/ 32 w 62"/>
                <a:gd name="T3" fmla="*/ 20 h 29"/>
                <a:gd name="T4" fmla="*/ 37 w 62"/>
                <a:gd name="T5" fmla="*/ 22 h 29"/>
                <a:gd name="T6" fmla="*/ 45 w 62"/>
                <a:gd name="T7" fmla="*/ 26 h 29"/>
                <a:gd name="T8" fmla="*/ 49 w 62"/>
                <a:gd name="T9" fmla="*/ 29 h 29"/>
                <a:gd name="T10" fmla="*/ 51 w 62"/>
                <a:gd name="T11" fmla="*/ 27 h 29"/>
                <a:gd name="T12" fmla="*/ 56 w 62"/>
                <a:gd name="T13" fmla="*/ 27 h 29"/>
                <a:gd name="T14" fmla="*/ 60 w 62"/>
                <a:gd name="T15" fmla="*/ 24 h 29"/>
                <a:gd name="T16" fmla="*/ 62 w 62"/>
                <a:gd name="T17" fmla="*/ 23 h 29"/>
                <a:gd name="T18" fmla="*/ 60 w 62"/>
                <a:gd name="T19" fmla="*/ 17 h 29"/>
                <a:gd name="T20" fmla="*/ 58 w 62"/>
                <a:gd name="T21" fmla="*/ 13 h 29"/>
                <a:gd name="T22" fmla="*/ 57 w 62"/>
                <a:gd name="T23" fmla="*/ 8 h 29"/>
                <a:gd name="T24" fmla="*/ 55 w 62"/>
                <a:gd name="T25" fmla="*/ 6 h 29"/>
                <a:gd name="T26" fmla="*/ 47 w 62"/>
                <a:gd name="T27" fmla="*/ 5 h 29"/>
                <a:gd name="T28" fmla="*/ 39 w 62"/>
                <a:gd name="T29" fmla="*/ 0 h 29"/>
                <a:gd name="T30" fmla="*/ 30 w 62"/>
                <a:gd name="T31" fmla="*/ 0 h 29"/>
                <a:gd name="T32" fmla="*/ 29 w 62"/>
                <a:gd name="T33" fmla="*/ 9 h 29"/>
                <a:gd name="T34" fmla="*/ 22 w 62"/>
                <a:gd name="T35" fmla="*/ 12 h 29"/>
                <a:gd name="T36" fmla="*/ 15 w 62"/>
                <a:gd name="T37" fmla="*/ 3 h 29"/>
                <a:gd name="T38" fmla="*/ 7 w 62"/>
                <a:gd name="T39" fmla="*/ 7 h 29"/>
                <a:gd name="T40" fmla="*/ 3 w 62"/>
                <a:gd name="T41" fmla="*/ 14 h 29"/>
                <a:gd name="T42" fmla="*/ 2 w 62"/>
                <a:gd name="T43" fmla="*/ 22 h 29"/>
                <a:gd name="T44" fmla="*/ 2 w 62"/>
                <a:gd name="T45" fmla="*/ 22 h 29"/>
                <a:gd name="T46" fmla="*/ 9 w 62"/>
                <a:gd name="T47" fmla="*/ 20 h 29"/>
                <a:gd name="T48" fmla="*/ 21 w 62"/>
                <a:gd name="T49" fmla="*/ 2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 h="29">
                  <a:moveTo>
                    <a:pt x="21" y="20"/>
                  </a:moveTo>
                  <a:cubicBezTo>
                    <a:pt x="23" y="20"/>
                    <a:pt x="29" y="21"/>
                    <a:pt x="32" y="20"/>
                  </a:cubicBezTo>
                  <a:cubicBezTo>
                    <a:pt x="35" y="19"/>
                    <a:pt x="35" y="23"/>
                    <a:pt x="37" y="22"/>
                  </a:cubicBezTo>
                  <a:cubicBezTo>
                    <a:pt x="39" y="22"/>
                    <a:pt x="42" y="25"/>
                    <a:pt x="45" y="26"/>
                  </a:cubicBezTo>
                  <a:cubicBezTo>
                    <a:pt x="46" y="27"/>
                    <a:pt x="47" y="28"/>
                    <a:pt x="49" y="29"/>
                  </a:cubicBezTo>
                  <a:cubicBezTo>
                    <a:pt x="49" y="29"/>
                    <a:pt x="50" y="28"/>
                    <a:pt x="51" y="27"/>
                  </a:cubicBezTo>
                  <a:cubicBezTo>
                    <a:pt x="53" y="26"/>
                    <a:pt x="55" y="27"/>
                    <a:pt x="56" y="27"/>
                  </a:cubicBezTo>
                  <a:cubicBezTo>
                    <a:pt x="58" y="27"/>
                    <a:pt x="58" y="25"/>
                    <a:pt x="60" y="24"/>
                  </a:cubicBezTo>
                  <a:cubicBezTo>
                    <a:pt x="60" y="23"/>
                    <a:pt x="61" y="23"/>
                    <a:pt x="62" y="23"/>
                  </a:cubicBezTo>
                  <a:cubicBezTo>
                    <a:pt x="61" y="21"/>
                    <a:pt x="61" y="19"/>
                    <a:pt x="60" y="17"/>
                  </a:cubicBezTo>
                  <a:cubicBezTo>
                    <a:pt x="59" y="16"/>
                    <a:pt x="57" y="14"/>
                    <a:pt x="58" y="13"/>
                  </a:cubicBezTo>
                  <a:cubicBezTo>
                    <a:pt x="58" y="11"/>
                    <a:pt x="58" y="9"/>
                    <a:pt x="57" y="8"/>
                  </a:cubicBezTo>
                  <a:cubicBezTo>
                    <a:pt x="56" y="7"/>
                    <a:pt x="56" y="6"/>
                    <a:pt x="55" y="6"/>
                  </a:cubicBezTo>
                  <a:cubicBezTo>
                    <a:pt x="52" y="5"/>
                    <a:pt x="48" y="5"/>
                    <a:pt x="47" y="5"/>
                  </a:cubicBezTo>
                  <a:cubicBezTo>
                    <a:pt x="46" y="6"/>
                    <a:pt x="40" y="1"/>
                    <a:pt x="39" y="0"/>
                  </a:cubicBezTo>
                  <a:cubicBezTo>
                    <a:pt x="38" y="0"/>
                    <a:pt x="34" y="0"/>
                    <a:pt x="30" y="0"/>
                  </a:cubicBezTo>
                  <a:cubicBezTo>
                    <a:pt x="27" y="3"/>
                    <a:pt x="29" y="5"/>
                    <a:pt x="29" y="9"/>
                  </a:cubicBezTo>
                  <a:cubicBezTo>
                    <a:pt x="29" y="13"/>
                    <a:pt x="25" y="12"/>
                    <a:pt x="22" y="12"/>
                  </a:cubicBezTo>
                  <a:cubicBezTo>
                    <a:pt x="20" y="12"/>
                    <a:pt x="16" y="5"/>
                    <a:pt x="15" y="3"/>
                  </a:cubicBezTo>
                  <a:cubicBezTo>
                    <a:pt x="13" y="2"/>
                    <a:pt x="9" y="5"/>
                    <a:pt x="7" y="7"/>
                  </a:cubicBezTo>
                  <a:cubicBezTo>
                    <a:pt x="4" y="9"/>
                    <a:pt x="5" y="12"/>
                    <a:pt x="3" y="14"/>
                  </a:cubicBezTo>
                  <a:cubicBezTo>
                    <a:pt x="1" y="15"/>
                    <a:pt x="0" y="18"/>
                    <a:pt x="2" y="22"/>
                  </a:cubicBezTo>
                  <a:cubicBezTo>
                    <a:pt x="2" y="22"/>
                    <a:pt x="2" y="22"/>
                    <a:pt x="2" y="22"/>
                  </a:cubicBezTo>
                  <a:cubicBezTo>
                    <a:pt x="5" y="22"/>
                    <a:pt x="7" y="21"/>
                    <a:pt x="9" y="20"/>
                  </a:cubicBezTo>
                  <a:cubicBezTo>
                    <a:pt x="12" y="18"/>
                    <a:pt x="19" y="20"/>
                    <a:pt x="21" y="20"/>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87" name="Freeform 86"/>
            <p:cNvSpPr>
              <a:spLocks/>
            </p:cNvSpPr>
            <p:nvPr/>
          </p:nvSpPr>
          <p:spPr bwMode="auto">
            <a:xfrm>
              <a:off x="6388100" y="2259064"/>
              <a:ext cx="177868" cy="116534"/>
            </a:xfrm>
            <a:custGeom>
              <a:avLst/>
              <a:gdLst>
                <a:gd name="T0" fmla="*/ 7 w 49"/>
                <a:gd name="T1" fmla="*/ 16 h 32"/>
                <a:gd name="T2" fmla="*/ 12 w 49"/>
                <a:gd name="T3" fmla="*/ 18 h 32"/>
                <a:gd name="T4" fmla="*/ 17 w 49"/>
                <a:gd name="T5" fmla="*/ 21 h 32"/>
                <a:gd name="T6" fmla="*/ 17 w 49"/>
                <a:gd name="T7" fmla="*/ 27 h 32"/>
                <a:gd name="T8" fmla="*/ 23 w 49"/>
                <a:gd name="T9" fmla="*/ 31 h 32"/>
                <a:gd name="T10" fmla="*/ 29 w 49"/>
                <a:gd name="T11" fmla="*/ 31 h 32"/>
                <a:gd name="T12" fmla="*/ 34 w 49"/>
                <a:gd name="T13" fmla="*/ 29 h 32"/>
                <a:gd name="T14" fmla="*/ 39 w 49"/>
                <a:gd name="T15" fmla="*/ 27 h 32"/>
                <a:gd name="T16" fmla="*/ 40 w 49"/>
                <a:gd name="T17" fmla="*/ 23 h 32"/>
                <a:gd name="T18" fmla="*/ 45 w 49"/>
                <a:gd name="T19" fmla="*/ 19 h 32"/>
                <a:gd name="T20" fmla="*/ 47 w 49"/>
                <a:gd name="T21" fmla="*/ 17 h 32"/>
                <a:gd name="T22" fmla="*/ 48 w 49"/>
                <a:gd name="T23" fmla="*/ 14 h 32"/>
                <a:gd name="T24" fmla="*/ 49 w 49"/>
                <a:gd name="T25" fmla="*/ 11 h 32"/>
                <a:gd name="T26" fmla="*/ 45 w 49"/>
                <a:gd name="T27" fmla="*/ 8 h 32"/>
                <a:gd name="T28" fmla="*/ 37 w 49"/>
                <a:gd name="T29" fmla="*/ 4 h 32"/>
                <a:gd name="T30" fmla="*/ 32 w 49"/>
                <a:gd name="T31" fmla="*/ 2 h 32"/>
                <a:gd name="T32" fmla="*/ 21 w 49"/>
                <a:gd name="T33" fmla="*/ 2 h 32"/>
                <a:gd name="T34" fmla="*/ 9 w 49"/>
                <a:gd name="T35" fmla="*/ 2 h 32"/>
                <a:gd name="T36" fmla="*/ 2 w 49"/>
                <a:gd name="T37" fmla="*/ 4 h 32"/>
                <a:gd name="T38" fmla="*/ 1 w 49"/>
                <a:gd name="T39" fmla="*/ 13 h 32"/>
                <a:gd name="T40" fmla="*/ 2 w 49"/>
                <a:gd name="T41" fmla="*/ 16 h 32"/>
                <a:gd name="T42" fmla="*/ 7 w 49"/>
                <a:gd name="T43"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32">
                  <a:moveTo>
                    <a:pt x="7" y="16"/>
                  </a:moveTo>
                  <a:cubicBezTo>
                    <a:pt x="8" y="17"/>
                    <a:pt x="11" y="18"/>
                    <a:pt x="12" y="18"/>
                  </a:cubicBezTo>
                  <a:cubicBezTo>
                    <a:pt x="13" y="17"/>
                    <a:pt x="17" y="19"/>
                    <a:pt x="17" y="21"/>
                  </a:cubicBezTo>
                  <a:cubicBezTo>
                    <a:pt x="17" y="22"/>
                    <a:pt x="16" y="27"/>
                    <a:pt x="17" y="27"/>
                  </a:cubicBezTo>
                  <a:cubicBezTo>
                    <a:pt x="17" y="27"/>
                    <a:pt x="23" y="28"/>
                    <a:pt x="23" y="31"/>
                  </a:cubicBezTo>
                  <a:cubicBezTo>
                    <a:pt x="26" y="31"/>
                    <a:pt x="28" y="31"/>
                    <a:pt x="29" y="31"/>
                  </a:cubicBezTo>
                  <a:cubicBezTo>
                    <a:pt x="31" y="32"/>
                    <a:pt x="33" y="30"/>
                    <a:pt x="34" y="29"/>
                  </a:cubicBezTo>
                  <a:cubicBezTo>
                    <a:pt x="35" y="28"/>
                    <a:pt x="38" y="27"/>
                    <a:pt x="39" y="27"/>
                  </a:cubicBezTo>
                  <a:cubicBezTo>
                    <a:pt x="40" y="27"/>
                    <a:pt x="40" y="25"/>
                    <a:pt x="40" y="23"/>
                  </a:cubicBezTo>
                  <a:cubicBezTo>
                    <a:pt x="41" y="22"/>
                    <a:pt x="43" y="20"/>
                    <a:pt x="45" y="19"/>
                  </a:cubicBezTo>
                  <a:cubicBezTo>
                    <a:pt x="46" y="19"/>
                    <a:pt x="46" y="17"/>
                    <a:pt x="47" y="17"/>
                  </a:cubicBezTo>
                  <a:cubicBezTo>
                    <a:pt x="49" y="17"/>
                    <a:pt x="49" y="15"/>
                    <a:pt x="48" y="14"/>
                  </a:cubicBezTo>
                  <a:cubicBezTo>
                    <a:pt x="48" y="13"/>
                    <a:pt x="48" y="12"/>
                    <a:pt x="49" y="11"/>
                  </a:cubicBezTo>
                  <a:cubicBezTo>
                    <a:pt x="47" y="10"/>
                    <a:pt x="46" y="9"/>
                    <a:pt x="45" y="8"/>
                  </a:cubicBezTo>
                  <a:cubicBezTo>
                    <a:pt x="42" y="7"/>
                    <a:pt x="39" y="4"/>
                    <a:pt x="37" y="4"/>
                  </a:cubicBezTo>
                  <a:cubicBezTo>
                    <a:pt x="35" y="5"/>
                    <a:pt x="35" y="1"/>
                    <a:pt x="32" y="2"/>
                  </a:cubicBezTo>
                  <a:cubicBezTo>
                    <a:pt x="29" y="3"/>
                    <a:pt x="23" y="2"/>
                    <a:pt x="21" y="2"/>
                  </a:cubicBezTo>
                  <a:cubicBezTo>
                    <a:pt x="19" y="2"/>
                    <a:pt x="12" y="0"/>
                    <a:pt x="9" y="2"/>
                  </a:cubicBezTo>
                  <a:cubicBezTo>
                    <a:pt x="7" y="3"/>
                    <a:pt x="5" y="4"/>
                    <a:pt x="2" y="4"/>
                  </a:cubicBezTo>
                  <a:cubicBezTo>
                    <a:pt x="4" y="8"/>
                    <a:pt x="3" y="11"/>
                    <a:pt x="1" y="13"/>
                  </a:cubicBezTo>
                  <a:cubicBezTo>
                    <a:pt x="0" y="15"/>
                    <a:pt x="1" y="15"/>
                    <a:pt x="2" y="16"/>
                  </a:cubicBezTo>
                  <a:cubicBezTo>
                    <a:pt x="4" y="15"/>
                    <a:pt x="6" y="15"/>
                    <a:pt x="7" y="16"/>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88" name="Freeform 87"/>
            <p:cNvSpPr>
              <a:spLocks/>
            </p:cNvSpPr>
            <p:nvPr/>
          </p:nvSpPr>
          <p:spPr bwMode="auto">
            <a:xfrm>
              <a:off x="5952632" y="2625531"/>
              <a:ext cx="138000" cy="79734"/>
            </a:xfrm>
            <a:custGeom>
              <a:avLst/>
              <a:gdLst>
                <a:gd name="T0" fmla="*/ 34 w 38"/>
                <a:gd name="T1" fmla="*/ 9 h 22"/>
                <a:gd name="T2" fmla="*/ 29 w 38"/>
                <a:gd name="T3" fmla="*/ 7 h 22"/>
                <a:gd name="T4" fmla="*/ 29 w 38"/>
                <a:gd name="T5" fmla="*/ 3 h 22"/>
                <a:gd name="T6" fmla="*/ 24 w 38"/>
                <a:gd name="T7" fmla="*/ 1 h 22"/>
                <a:gd name="T8" fmla="*/ 19 w 38"/>
                <a:gd name="T9" fmla="*/ 1 h 22"/>
                <a:gd name="T10" fmla="*/ 12 w 38"/>
                <a:gd name="T11" fmla="*/ 2 h 22"/>
                <a:gd name="T12" fmla="*/ 10 w 38"/>
                <a:gd name="T13" fmla="*/ 3 h 22"/>
                <a:gd name="T14" fmla="*/ 6 w 38"/>
                <a:gd name="T15" fmla="*/ 7 h 22"/>
                <a:gd name="T16" fmla="*/ 1 w 38"/>
                <a:gd name="T17" fmla="*/ 13 h 22"/>
                <a:gd name="T18" fmla="*/ 2 w 38"/>
                <a:gd name="T19" fmla="*/ 16 h 22"/>
                <a:gd name="T20" fmla="*/ 6 w 38"/>
                <a:gd name="T21" fmla="*/ 16 h 22"/>
                <a:gd name="T22" fmla="*/ 7 w 38"/>
                <a:gd name="T23" fmla="*/ 21 h 22"/>
                <a:gd name="T24" fmla="*/ 7 w 38"/>
                <a:gd name="T25" fmla="*/ 21 h 22"/>
                <a:gd name="T26" fmla="*/ 14 w 38"/>
                <a:gd name="T27" fmla="*/ 20 h 22"/>
                <a:gd name="T28" fmla="*/ 18 w 38"/>
                <a:gd name="T29" fmla="*/ 14 h 22"/>
                <a:gd name="T30" fmla="*/ 23 w 38"/>
                <a:gd name="T31" fmla="*/ 20 h 22"/>
                <a:gd name="T32" fmla="*/ 25 w 38"/>
                <a:gd name="T33" fmla="*/ 17 h 22"/>
                <a:gd name="T34" fmla="*/ 28 w 38"/>
                <a:gd name="T35" fmla="*/ 15 h 22"/>
                <a:gd name="T36" fmla="*/ 32 w 38"/>
                <a:gd name="T37" fmla="*/ 14 h 22"/>
                <a:gd name="T38" fmla="*/ 35 w 38"/>
                <a:gd name="T39" fmla="*/ 13 h 22"/>
                <a:gd name="T40" fmla="*/ 36 w 38"/>
                <a:gd name="T41" fmla="*/ 11 h 22"/>
                <a:gd name="T42" fmla="*/ 38 w 38"/>
                <a:gd name="T43" fmla="*/ 10 h 22"/>
                <a:gd name="T44" fmla="*/ 34 w 38"/>
                <a:gd name="T45" fmla="*/ 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22">
                  <a:moveTo>
                    <a:pt x="34" y="9"/>
                  </a:moveTo>
                  <a:cubicBezTo>
                    <a:pt x="32" y="10"/>
                    <a:pt x="29" y="8"/>
                    <a:pt x="29" y="7"/>
                  </a:cubicBezTo>
                  <a:cubicBezTo>
                    <a:pt x="29" y="6"/>
                    <a:pt x="29" y="5"/>
                    <a:pt x="29" y="3"/>
                  </a:cubicBezTo>
                  <a:cubicBezTo>
                    <a:pt x="28" y="3"/>
                    <a:pt x="26" y="2"/>
                    <a:pt x="24" y="1"/>
                  </a:cubicBezTo>
                  <a:cubicBezTo>
                    <a:pt x="22" y="0"/>
                    <a:pt x="21" y="0"/>
                    <a:pt x="19" y="1"/>
                  </a:cubicBezTo>
                  <a:cubicBezTo>
                    <a:pt x="17" y="2"/>
                    <a:pt x="14" y="2"/>
                    <a:pt x="12" y="2"/>
                  </a:cubicBezTo>
                  <a:cubicBezTo>
                    <a:pt x="11" y="2"/>
                    <a:pt x="11" y="3"/>
                    <a:pt x="10" y="3"/>
                  </a:cubicBezTo>
                  <a:cubicBezTo>
                    <a:pt x="9" y="3"/>
                    <a:pt x="6" y="5"/>
                    <a:pt x="6" y="7"/>
                  </a:cubicBezTo>
                  <a:cubicBezTo>
                    <a:pt x="6" y="8"/>
                    <a:pt x="2" y="10"/>
                    <a:pt x="1" y="13"/>
                  </a:cubicBezTo>
                  <a:cubicBezTo>
                    <a:pt x="0" y="17"/>
                    <a:pt x="0" y="18"/>
                    <a:pt x="2" y="16"/>
                  </a:cubicBezTo>
                  <a:cubicBezTo>
                    <a:pt x="4" y="14"/>
                    <a:pt x="6" y="15"/>
                    <a:pt x="6" y="16"/>
                  </a:cubicBezTo>
                  <a:cubicBezTo>
                    <a:pt x="6" y="18"/>
                    <a:pt x="8" y="18"/>
                    <a:pt x="7" y="21"/>
                  </a:cubicBezTo>
                  <a:cubicBezTo>
                    <a:pt x="7" y="21"/>
                    <a:pt x="7" y="21"/>
                    <a:pt x="7" y="21"/>
                  </a:cubicBezTo>
                  <a:cubicBezTo>
                    <a:pt x="10" y="20"/>
                    <a:pt x="13" y="20"/>
                    <a:pt x="14" y="20"/>
                  </a:cubicBezTo>
                  <a:cubicBezTo>
                    <a:pt x="16" y="20"/>
                    <a:pt x="18" y="15"/>
                    <a:pt x="18" y="14"/>
                  </a:cubicBezTo>
                  <a:cubicBezTo>
                    <a:pt x="19" y="14"/>
                    <a:pt x="21" y="18"/>
                    <a:pt x="23" y="20"/>
                  </a:cubicBezTo>
                  <a:cubicBezTo>
                    <a:pt x="25" y="22"/>
                    <a:pt x="25" y="18"/>
                    <a:pt x="25" y="17"/>
                  </a:cubicBezTo>
                  <a:cubicBezTo>
                    <a:pt x="25" y="15"/>
                    <a:pt x="27" y="15"/>
                    <a:pt x="28" y="15"/>
                  </a:cubicBezTo>
                  <a:cubicBezTo>
                    <a:pt x="30" y="15"/>
                    <a:pt x="32" y="16"/>
                    <a:pt x="32" y="14"/>
                  </a:cubicBezTo>
                  <a:cubicBezTo>
                    <a:pt x="32" y="12"/>
                    <a:pt x="34" y="13"/>
                    <a:pt x="35" y="13"/>
                  </a:cubicBezTo>
                  <a:cubicBezTo>
                    <a:pt x="36" y="13"/>
                    <a:pt x="36" y="11"/>
                    <a:pt x="36" y="11"/>
                  </a:cubicBezTo>
                  <a:cubicBezTo>
                    <a:pt x="38" y="10"/>
                    <a:pt x="38" y="10"/>
                    <a:pt x="38" y="10"/>
                  </a:cubicBezTo>
                  <a:cubicBezTo>
                    <a:pt x="36" y="9"/>
                    <a:pt x="35" y="9"/>
                    <a:pt x="34" y="9"/>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89" name="Freeform 88"/>
            <p:cNvSpPr>
              <a:spLocks/>
            </p:cNvSpPr>
            <p:nvPr/>
          </p:nvSpPr>
          <p:spPr bwMode="auto">
            <a:xfrm>
              <a:off x="5949566" y="2335731"/>
              <a:ext cx="271400" cy="311268"/>
            </a:xfrm>
            <a:custGeom>
              <a:avLst/>
              <a:gdLst>
                <a:gd name="T0" fmla="*/ 9 w 75"/>
                <a:gd name="T1" fmla="*/ 22 h 86"/>
                <a:gd name="T2" fmla="*/ 5 w 75"/>
                <a:gd name="T3" fmla="*/ 26 h 86"/>
                <a:gd name="T4" fmla="*/ 8 w 75"/>
                <a:gd name="T5" fmla="*/ 31 h 86"/>
                <a:gd name="T6" fmla="*/ 6 w 75"/>
                <a:gd name="T7" fmla="*/ 33 h 86"/>
                <a:gd name="T8" fmla="*/ 2 w 75"/>
                <a:gd name="T9" fmla="*/ 36 h 86"/>
                <a:gd name="T10" fmla="*/ 1 w 75"/>
                <a:gd name="T11" fmla="*/ 40 h 86"/>
                <a:gd name="T12" fmla="*/ 0 w 75"/>
                <a:gd name="T13" fmla="*/ 46 h 86"/>
                <a:gd name="T14" fmla="*/ 2 w 75"/>
                <a:gd name="T15" fmla="*/ 52 h 86"/>
                <a:gd name="T16" fmla="*/ 1 w 75"/>
                <a:gd name="T17" fmla="*/ 55 h 86"/>
                <a:gd name="T18" fmla="*/ 3 w 75"/>
                <a:gd name="T19" fmla="*/ 62 h 86"/>
                <a:gd name="T20" fmla="*/ 5 w 75"/>
                <a:gd name="T21" fmla="*/ 63 h 86"/>
                <a:gd name="T22" fmla="*/ 10 w 75"/>
                <a:gd name="T23" fmla="*/ 65 h 86"/>
                <a:gd name="T24" fmla="*/ 15 w 75"/>
                <a:gd name="T25" fmla="*/ 67 h 86"/>
                <a:gd name="T26" fmla="*/ 17 w 75"/>
                <a:gd name="T27" fmla="*/ 70 h 86"/>
                <a:gd name="T28" fmla="*/ 13 w 75"/>
                <a:gd name="T29" fmla="*/ 77 h 86"/>
                <a:gd name="T30" fmla="*/ 13 w 75"/>
                <a:gd name="T31" fmla="*/ 82 h 86"/>
                <a:gd name="T32" fmla="*/ 20 w 75"/>
                <a:gd name="T33" fmla="*/ 81 h 86"/>
                <a:gd name="T34" fmla="*/ 25 w 75"/>
                <a:gd name="T35" fmla="*/ 81 h 86"/>
                <a:gd name="T36" fmla="*/ 30 w 75"/>
                <a:gd name="T37" fmla="*/ 83 h 86"/>
                <a:gd name="T38" fmla="*/ 31 w 75"/>
                <a:gd name="T39" fmla="*/ 82 h 86"/>
                <a:gd name="T40" fmla="*/ 36 w 75"/>
                <a:gd name="T41" fmla="*/ 84 h 86"/>
                <a:gd name="T42" fmla="*/ 41 w 75"/>
                <a:gd name="T43" fmla="*/ 83 h 86"/>
                <a:gd name="T44" fmla="*/ 46 w 75"/>
                <a:gd name="T45" fmla="*/ 83 h 86"/>
                <a:gd name="T46" fmla="*/ 55 w 75"/>
                <a:gd name="T47" fmla="*/ 81 h 86"/>
                <a:gd name="T48" fmla="*/ 58 w 75"/>
                <a:gd name="T49" fmla="*/ 78 h 86"/>
                <a:gd name="T50" fmla="*/ 61 w 75"/>
                <a:gd name="T51" fmla="*/ 73 h 86"/>
                <a:gd name="T52" fmla="*/ 66 w 75"/>
                <a:gd name="T53" fmla="*/ 70 h 86"/>
                <a:gd name="T54" fmla="*/ 57 w 75"/>
                <a:gd name="T55" fmla="*/ 63 h 86"/>
                <a:gd name="T56" fmla="*/ 54 w 75"/>
                <a:gd name="T57" fmla="*/ 56 h 86"/>
                <a:gd name="T58" fmla="*/ 54 w 75"/>
                <a:gd name="T59" fmla="*/ 51 h 86"/>
                <a:gd name="T60" fmla="*/ 63 w 75"/>
                <a:gd name="T61" fmla="*/ 48 h 86"/>
                <a:gd name="T62" fmla="*/ 69 w 75"/>
                <a:gd name="T63" fmla="*/ 45 h 86"/>
                <a:gd name="T64" fmla="*/ 74 w 75"/>
                <a:gd name="T65" fmla="*/ 45 h 86"/>
                <a:gd name="T66" fmla="*/ 74 w 75"/>
                <a:gd name="T67" fmla="*/ 40 h 86"/>
                <a:gd name="T68" fmla="*/ 72 w 75"/>
                <a:gd name="T69" fmla="*/ 33 h 86"/>
                <a:gd name="T70" fmla="*/ 71 w 75"/>
                <a:gd name="T71" fmla="*/ 29 h 86"/>
                <a:gd name="T72" fmla="*/ 69 w 75"/>
                <a:gd name="T73" fmla="*/ 25 h 86"/>
                <a:gd name="T74" fmla="*/ 69 w 75"/>
                <a:gd name="T75" fmla="*/ 21 h 86"/>
                <a:gd name="T76" fmla="*/ 69 w 75"/>
                <a:gd name="T77" fmla="*/ 13 h 86"/>
                <a:gd name="T78" fmla="*/ 69 w 75"/>
                <a:gd name="T79" fmla="*/ 12 h 86"/>
                <a:gd name="T80" fmla="*/ 68 w 75"/>
                <a:gd name="T81" fmla="*/ 11 h 86"/>
                <a:gd name="T82" fmla="*/ 63 w 75"/>
                <a:gd name="T83" fmla="*/ 8 h 86"/>
                <a:gd name="T84" fmla="*/ 64 w 75"/>
                <a:gd name="T85" fmla="*/ 3 h 86"/>
                <a:gd name="T86" fmla="*/ 56 w 75"/>
                <a:gd name="T87" fmla="*/ 5 h 86"/>
                <a:gd name="T88" fmla="*/ 47 w 75"/>
                <a:gd name="T89" fmla="*/ 10 h 86"/>
                <a:gd name="T90" fmla="*/ 42 w 75"/>
                <a:gd name="T91" fmla="*/ 7 h 86"/>
                <a:gd name="T92" fmla="*/ 39 w 75"/>
                <a:gd name="T93" fmla="*/ 6 h 86"/>
                <a:gd name="T94" fmla="*/ 33 w 75"/>
                <a:gd name="T95" fmla="*/ 3 h 86"/>
                <a:gd name="T96" fmla="*/ 33 w 75"/>
                <a:gd name="T97" fmla="*/ 1 h 86"/>
                <a:gd name="T98" fmla="*/ 30 w 75"/>
                <a:gd name="T99" fmla="*/ 1 h 86"/>
                <a:gd name="T100" fmla="*/ 22 w 75"/>
                <a:gd name="T101" fmla="*/ 0 h 86"/>
                <a:gd name="T102" fmla="*/ 23 w 75"/>
                <a:gd name="T103" fmla="*/ 4 h 86"/>
                <a:gd name="T104" fmla="*/ 26 w 75"/>
                <a:gd name="T105" fmla="*/ 11 h 86"/>
                <a:gd name="T106" fmla="*/ 22 w 75"/>
                <a:gd name="T107" fmla="*/ 15 h 86"/>
                <a:gd name="T108" fmla="*/ 16 w 75"/>
                <a:gd name="T109" fmla="*/ 14 h 86"/>
                <a:gd name="T110" fmla="*/ 9 w 75"/>
                <a:gd name="T111" fmla="*/ 15 h 86"/>
                <a:gd name="T112" fmla="*/ 9 w 75"/>
                <a:gd name="T113" fmla="*/ 17 h 86"/>
                <a:gd name="T114" fmla="*/ 9 w 75"/>
                <a:gd name="T115" fmla="*/ 2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 h="86">
                  <a:moveTo>
                    <a:pt x="9" y="22"/>
                  </a:moveTo>
                  <a:cubicBezTo>
                    <a:pt x="7" y="25"/>
                    <a:pt x="5" y="25"/>
                    <a:pt x="5" y="26"/>
                  </a:cubicBezTo>
                  <a:cubicBezTo>
                    <a:pt x="6" y="27"/>
                    <a:pt x="9" y="29"/>
                    <a:pt x="8" y="31"/>
                  </a:cubicBezTo>
                  <a:cubicBezTo>
                    <a:pt x="7" y="32"/>
                    <a:pt x="6" y="31"/>
                    <a:pt x="6" y="33"/>
                  </a:cubicBezTo>
                  <a:cubicBezTo>
                    <a:pt x="6" y="36"/>
                    <a:pt x="3" y="36"/>
                    <a:pt x="2" y="36"/>
                  </a:cubicBezTo>
                  <a:cubicBezTo>
                    <a:pt x="0" y="36"/>
                    <a:pt x="2" y="38"/>
                    <a:pt x="1" y="40"/>
                  </a:cubicBezTo>
                  <a:cubicBezTo>
                    <a:pt x="0" y="41"/>
                    <a:pt x="0" y="45"/>
                    <a:pt x="0" y="46"/>
                  </a:cubicBezTo>
                  <a:cubicBezTo>
                    <a:pt x="0" y="48"/>
                    <a:pt x="3" y="50"/>
                    <a:pt x="2" y="52"/>
                  </a:cubicBezTo>
                  <a:cubicBezTo>
                    <a:pt x="2" y="53"/>
                    <a:pt x="0" y="54"/>
                    <a:pt x="1" y="55"/>
                  </a:cubicBezTo>
                  <a:cubicBezTo>
                    <a:pt x="1" y="56"/>
                    <a:pt x="3" y="57"/>
                    <a:pt x="3" y="62"/>
                  </a:cubicBezTo>
                  <a:cubicBezTo>
                    <a:pt x="4" y="62"/>
                    <a:pt x="5" y="62"/>
                    <a:pt x="5" y="63"/>
                  </a:cubicBezTo>
                  <a:cubicBezTo>
                    <a:pt x="6" y="64"/>
                    <a:pt x="8" y="65"/>
                    <a:pt x="10" y="65"/>
                  </a:cubicBezTo>
                  <a:cubicBezTo>
                    <a:pt x="13" y="65"/>
                    <a:pt x="14" y="67"/>
                    <a:pt x="15" y="67"/>
                  </a:cubicBezTo>
                  <a:cubicBezTo>
                    <a:pt x="16" y="67"/>
                    <a:pt x="19" y="68"/>
                    <a:pt x="17" y="70"/>
                  </a:cubicBezTo>
                  <a:cubicBezTo>
                    <a:pt x="14" y="72"/>
                    <a:pt x="14" y="74"/>
                    <a:pt x="13" y="77"/>
                  </a:cubicBezTo>
                  <a:cubicBezTo>
                    <a:pt x="13" y="78"/>
                    <a:pt x="13" y="80"/>
                    <a:pt x="13" y="82"/>
                  </a:cubicBezTo>
                  <a:cubicBezTo>
                    <a:pt x="15" y="82"/>
                    <a:pt x="18" y="82"/>
                    <a:pt x="20" y="81"/>
                  </a:cubicBezTo>
                  <a:cubicBezTo>
                    <a:pt x="22" y="80"/>
                    <a:pt x="23" y="80"/>
                    <a:pt x="25" y="81"/>
                  </a:cubicBezTo>
                  <a:cubicBezTo>
                    <a:pt x="27" y="82"/>
                    <a:pt x="29" y="83"/>
                    <a:pt x="30" y="83"/>
                  </a:cubicBezTo>
                  <a:cubicBezTo>
                    <a:pt x="30" y="83"/>
                    <a:pt x="31" y="82"/>
                    <a:pt x="31" y="82"/>
                  </a:cubicBezTo>
                  <a:cubicBezTo>
                    <a:pt x="33" y="82"/>
                    <a:pt x="35" y="86"/>
                    <a:pt x="36" y="84"/>
                  </a:cubicBezTo>
                  <a:cubicBezTo>
                    <a:pt x="37" y="82"/>
                    <a:pt x="40" y="82"/>
                    <a:pt x="41" y="83"/>
                  </a:cubicBezTo>
                  <a:cubicBezTo>
                    <a:pt x="42" y="84"/>
                    <a:pt x="44" y="84"/>
                    <a:pt x="46" y="83"/>
                  </a:cubicBezTo>
                  <a:cubicBezTo>
                    <a:pt x="47" y="81"/>
                    <a:pt x="53" y="80"/>
                    <a:pt x="55" y="81"/>
                  </a:cubicBezTo>
                  <a:cubicBezTo>
                    <a:pt x="56" y="81"/>
                    <a:pt x="59" y="83"/>
                    <a:pt x="58" y="78"/>
                  </a:cubicBezTo>
                  <a:cubicBezTo>
                    <a:pt x="57" y="74"/>
                    <a:pt x="61" y="75"/>
                    <a:pt x="61" y="73"/>
                  </a:cubicBezTo>
                  <a:cubicBezTo>
                    <a:pt x="62" y="72"/>
                    <a:pt x="67" y="71"/>
                    <a:pt x="66" y="70"/>
                  </a:cubicBezTo>
                  <a:cubicBezTo>
                    <a:pt x="65" y="68"/>
                    <a:pt x="59" y="64"/>
                    <a:pt x="57" y="63"/>
                  </a:cubicBezTo>
                  <a:cubicBezTo>
                    <a:pt x="55" y="62"/>
                    <a:pt x="55" y="58"/>
                    <a:pt x="54" y="56"/>
                  </a:cubicBezTo>
                  <a:cubicBezTo>
                    <a:pt x="53" y="54"/>
                    <a:pt x="51" y="52"/>
                    <a:pt x="54" y="51"/>
                  </a:cubicBezTo>
                  <a:cubicBezTo>
                    <a:pt x="56" y="51"/>
                    <a:pt x="61" y="50"/>
                    <a:pt x="63" y="48"/>
                  </a:cubicBezTo>
                  <a:cubicBezTo>
                    <a:pt x="65" y="46"/>
                    <a:pt x="68" y="46"/>
                    <a:pt x="69" y="45"/>
                  </a:cubicBezTo>
                  <a:cubicBezTo>
                    <a:pt x="71" y="44"/>
                    <a:pt x="73" y="46"/>
                    <a:pt x="74" y="45"/>
                  </a:cubicBezTo>
                  <a:cubicBezTo>
                    <a:pt x="75" y="44"/>
                    <a:pt x="75" y="41"/>
                    <a:pt x="74" y="40"/>
                  </a:cubicBezTo>
                  <a:cubicBezTo>
                    <a:pt x="73" y="39"/>
                    <a:pt x="72" y="36"/>
                    <a:pt x="72" y="33"/>
                  </a:cubicBezTo>
                  <a:cubicBezTo>
                    <a:pt x="72" y="30"/>
                    <a:pt x="71" y="30"/>
                    <a:pt x="71" y="29"/>
                  </a:cubicBezTo>
                  <a:cubicBezTo>
                    <a:pt x="71" y="27"/>
                    <a:pt x="70" y="25"/>
                    <a:pt x="69" y="25"/>
                  </a:cubicBezTo>
                  <a:cubicBezTo>
                    <a:pt x="68" y="24"/>
                    <a:pt x="67" y="23"/>
                    <a:pt x="69" y="21"/>
                  </a:cubicBezTo>
                  <a:cubicBezTo>
                    <a:pt x="70" y="19"/>
                    <a:pt x="69" y="14"/>
                    <a:pt x="69" y="13"/>
                  </a:cubicBezTo>
                  <a:cubicBezTo>
                    <a:pt x="69" y="12"/>
                    <a:pt x="69" y="12"/>
                    <a:pt x="69" y="12"/>
                  </a:cubicBezTo>
                  <a:cubicBezTo>
                    <a:pt x="68" y="11"/>
                    <a:pt x="68" y="11"/>
                    <a:pt x="68" y="11"/>
                  </a:cubicBezTo>
                  <a:cubicBezTo>
                    <a:pt x="68" y="9"/>
                    <a:pt x="66" y="8"/>
                    <a:pt x="63" y="8"/>
                  </a:cubicBezTo>
                  <a:cubicBezTo>
                    <a:pt x="60" y="8"/>
                    <a:pt x="65" y="5"/>
                    <a:pt x="64" y="3"/>
                  </a:cubicBezTo>
                  <a:cubicBezTo>
                    <a:pt x="63" y="1"/>
                    <a:pt x="59" y="6"/>
                    <a:pt x="56" y="5"/>
                  </a:cubicBezTo>
                  <a:cubicBezTo>
                    <a:pt x="53" y="4"/>
                    <a:pt x="49" y="8"/>
                    <a:pt x="47" y="10"/>
                  </a:cubicBezTo>
                  <a:cubicBezTo>
                    <a:pt x="44" y="12"/>
                    <a:pt x="40" y="10"/>
                    <a:pt x="42" y="7"/>
                  </a:cubicBezTo>
                  <a:cubicBezTo>
                    <a:pt x="44" y="4"/>
                    <a:pt x="42" y="5"/>
                    <a:pt x="39" y="6"/>
                  </a:cubicBezTo>
                  <a:cubicBezTo>
                    <a:pt x="37" y="7"/>
                    <a:pt x="33" y="5"/>
                    <a:pt x="33" y="3"/>
                  </a:cubicBezTo>
                  <a:cubicBezTo>
                    <a:pt x="33" y="2"/>
                    <a:pt x="33" y="1"/>
                    <a:pt x="33" y="1"/>
                  </a:cubicBezTo>
                  <a:cubicBezTo>
                    <a:pt x="31" y="1"/>
                    <a:pt x="30" y="1"/>
                    <a:pt x="30" y="1"/>
                  </a:cubicBezTo>
                  <a:cubicBezTo>
                    <a:pt x="28" y="0"/>
                    <a:pt x="25" y="0"/>
                    <a:pt x="22" y="0"/>
                  </a:cubicBezTo>
                  <a:cubicBezTo>
                    <a:pt x="23" y="2"/>
                    <a:pt x="24" y="3"/>
                    <a:pt x="23" y="4"/>
                  </a:cubicBezTo>
                  <a:cubicBezTo>
                    <a:pt x="22" y="6"/>
                    <a:pt x="24" y="8"/>
                    <a:pt x="26" y="11"/>
                  </a:cubicBezTo>
                  <a:cubicBezTo>
                    <a:pt x="27" y="14"/>
                    <a:pt x="22" y="13"/>
                    <a:pt x="22" y="15"/>
                  </a:cubicBezTo>
                  <a:cubicBezTo>
                    <a:pt x="22" y="17"/>
                    <a:pt x="17" y="15"/>
                    <a:pt x="16" y="14"/>
                  </a:cubicBezTo>
                  <a:cubicBezTo>
                    <a:pt x="14" y="13"/>
                    <a:pt x="9" y="14"/>
                    <a:pt x="9" y="15"/>
                  </a:cubicBezTo>
                  <a:cubicBezTo>
                    <a:pt x="10" y="15"/>
                    <a:pt x="9" y="16"/>
                    <a:pt x="9" y="17"/>
                  </a:cubicBezTo>
                  <a:cubicBezTo>
                    <a:pt x="10" y="19"/>
                    <a:pt x="10" y="21"/>
                    <a:pt x="9" y="22"/>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90" name="Freeform 89"/>
            <p:cNvSpPr>
              <a:spLocks/>
            </p:cNvSpPr>
            <p:nvPr/>
          </p:nvSpPr>
          <p:spPr bwMode="auto">
            <a:xfrm>
              <a:off x="6395768" y="1595130"/>
              <a:ext cx="318934" cy="512134"/>
            </a:xfrm>
            <a:custGeom>
              <a:avLst/>
              <a:gdLst>
                <a:gd name="T0" fmla="*/ 75 w 88"/>
                <a:gd name="T1" fmla="*/ 118 h 141"/>
                <a:gd name="T2" fmla="*/ 87 w 88"/>
                <a:gd name="T3" fmla="*/ 106 h 141"/>
                <a:gd name="T4" fmla="*/ 85 w 88"/>
                <a:gd name="T5" fmla="*/ 99 h 141"/>
                <a:gd name="T6" fmla="*/ 74 w 88"/>
                <a:gd name="T7" fmla="*/ 91 h 141"/>
                <a:gd name="T8" fmla="*/ 80 w 88"/>
                <a:gd name="T9" fmla="*/ 86 h 141"/>
                <a:gd name="T10" fmla="*/ 75 w 88"/>
                <a:gd name="T11" fmla="*/ 82 h 141"/>
                <a:gd name="T12" fmla="*/ 76 w 88"/>
                <a:gd name="T13" fmla="*/ 78 h 141"/>
                <a:gd name="T14" fmla="*/ 72 w 88"/>
                <a:gd name="T15" fmla="*/ 75 h 141"/>
                <a:gd name="T16" fmla="*/ 74 w 88"/>
                <a:gd name="T17" fmla="*/ 72 h 141"/>
                <a:gd name="T18" fmla="*/ 73 w 88"/>
                <a:gd name="T19" fmla="*/ 66 h 141"/>
                <a:gd name="T20" fmla="*/ 76 w 88"/>
                <a:gd name="T21" fmla="*/ 61 h 141"/>
                <a:gd name="T22" fmla="*/ 68 w 88"/>
                <a:gd name="T23" fmla="*/ 48 h 141"/>
                <a:gd name="T24" fmla="*/ 70 w 88"/>
                <a:gd name="T25" fmla="*/ 43 h 141"/>
                <a:gd name="T26" fmla="*/ 75 w 88"/>
                <a:gd name="T27" fmla="*/ 37 h 141"/>
                <a:gd name="T28" fmla="*/ 69 w 88"/>
                <a:gd name="T29" fmla="*/ 31 h 141"/>
                <a:gd name="T30" fmla="*/ 64 w 88"/>
                <a:gd name="T31" fmla="*/ 28 h 141"/>
                <a:gd name="T32" fmla="*/ 63 w 88"/>
                <a:gd name="T33" fmla="*/ 23 h 141"/>
                <a:gd name="T34" fmla="*/ 64 w 88"/>
                <a:gd name="T35" fmla="*/ 19 h 141"/>
                <a:gd name="T36" fmla="*/ 67 w 88"/>
                <a:gd name="T37" fmla="*/ 16 h 141"/>
                <a:gd name="T38" fmla="*/ 69 w 88"/>
                <a:gd name="T39" fmla="*/ 13 h 141"/>
                <a:gd name="T40" fmla="*/ 69 w 88"/>
                <a:gd name="T41" fmla="*/ 8 h 141"/>
                <a:gd name="T42" fmla="*/ 61 w 88"/>
                <a:gd name="T43" fmla="*/ 2 h 141"/>
                <a:gd name="T44" fmla="*/ 54 w 88"/>
                <a:gd name="T45" fmla="*/ 2 h 141"/>
                <a:gd name="T46" fmla="*/ 45 w 88"/>
                <a:gd name="T47" fmla="*/ 4 h 141"/>
                <a:gd name="T48" fmla="*/ 40 w 88"/>
                <a:gd name="T49" fmla="*/ 10 h 141"/>
                <a:gd name="T50" fmla="*/ 39 w 88"/>
                <a:gd name="T51" fmla="*/ 17 h 141"/>
                <a:gd name="T52" fmla="*/ 35 w 88"/>
                <a:gd name="T53" fmla="*/ 22 h 141"/>
                <a:gd name="T54" fmla="*/ 30 w 88"/>
                <a:gd name="T55" fmla="*/ 21 h 141"/>
                <a:gd name="T56" fmla="*/ 24 w 88"/>
                <a:gd name="T57" fmla="*/ 20 h 141"/>
                <a:gd name="T58" fmla="*/ 15 w 88"/>
                <a:gd name="T59" fmla="*/ 20 h 141"/>
                <a:gd name="T60" fmla="*/ 5 w 88"/>
                <a:gd name="T61" fmla="*/ 13 h 141"/>
                <a:gd name="T62" fmla="*/ 0 w 88"/>
                <a:gd name="T63" fmla="*/ 17 h 141"/>
                <a:gd name="T64" fmla="*/ 9 w 88"/>
                <a:gd name="T65" fmla="*/ 24 h 141"/>
                <a:gd name="T66" fmla="*/ 21 w 88"/>
                <a:gd name="T67" fmla="*/ 31 h 141"/>
                <a:gd name="T68" fmla="*/ 21 w 88"/>
                <a:gd name="T69" fmla="*/ 39 h 141"/>
                <a:gd name="T70" fmla="*/ 23 w 88"/>
                <a:gd name="T71" fmla="*/ 47 h 141"/>
                <a:gd name="T72" fmla="*/ 23 w 88"/>
                <a:gd name="T73" fmla="*/ 54 h 141"/>
                <a:gd name="T74" fmla="*/ 25 w 88"/>
                <a:gd name="T75" fmla="*/ 58 h 141"/>
                <a:gd name="T76" fmla="*/ 26 w 88"/>
                <a:gd name="T77" fmla="*/ 62 h 141"/>
                <a:gd name="T78" fmla="*/ 33 w 88"/>
                <a:gd name="T79" fmla="*/ 65 h 141"/>
                <a:gd name="T80" fmla="*/ 35 w 88"/>
                <a:gd name="T81" fmla="*/ 72 h 141"/>
                <a:gd name="T82" fmla="*/ 34 w 88"/>
                <a:gd name="T83" fmla="*/ 75 h 141"/>
                <a:gd name="T84" fmla="*/ 29 w 88"/>
                <a:gd name="T85" fmla="*/ 78 h 141"/>
                <a:gd name="T86" fmla="*/ 21 w 88"/>
                <a:gd name="T87" fmla="*/ 87 h 141"/>
                <a:gd name="T88" fmla="*/ 16 w 88"/>
                <a:gd name="T89" fmla="*/ 91 h 141"/>
                <a:gd name="T90" fmla="*/ 11 w 88"/>
                <a:gd name="T91" fmla="*/ 95 h 141"/>
                <a:gd name="T92" fmla="*/ 5 w 88"/>
                <a:gd name="T93" fmla="*/ 98 h 141"/>
                <a:gd name="T94" fmla="*/ 2 w 88"/>
                <a:gd name="T95" fmla="*/ 104 h 141"/>
                <a:gd name="T96" fmla="*/ 2 w 88"/>
                <a:gd name="T97" fmla="*/ 108 h 141"/>
                <a:gd name="T98" fmla="*/ 3 w 88"/>
                <a:gd name="T99" fmla="*/ 114 h 141"/>
                <a:gd name="T100" fmla="*/ 4 w 88"/>
                <a:gd name="T101" fmla="*/ 124 h 141"/>
                <a:gd name="T102" fmla="*/ 2 w 88"/>
                <a:gd name="T103" fmla="*/ 132 h 141"/>
                <a:gd name="T104" fmla="*/ 10 w 88"/>
                <a:gd name="T105" fmla="*/ 136 h 141"/>
                <a:gd name="T106" fmla="*/ 15 w 88"/>
                <a:gd name="T107" fmla="*/ 138 h 141"/>
                <a:gd name="T108" fmla="*/ 24 w 88"/>
                <a:gd name="T109" fmla="*/ 140 h 141"/>
                <a:gd name="T110" fmla="*/ 50 w 88"/>
                <a:gd name="T111" fmla="*/ 134 h 141"/>
                <a:gd name="T112" fmla="*/ 58 w 88"/>
                <a:gd name="T113" fmla="*/ 134 h 141"/>
                <a:gd name="T114" fmla="*/ 62 w 88"/>
                <a:gd name="T115" fmla="*/ 128 h 141"/>
                <a:gd name="T116" fmla="*/ 75 w 88"/>
                <a:gd name="T117" fmla="*/ 11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8" h="141">
                  <a:moveTo>
                    <a:pt x="75" y="118"/>
                  </a:moveTo>
                  <a:cubicBezTo>
                    <a:pt x="77" y="113"/>
                    <a:pt x="86" y="110"/>
                    <a:pt x="87" y="106"/>
                  </a:cubicBezTo>
                  <a:cubicBezTo>
                    <a:pt x="88" y="104"/>
                    <a:pt x="88" y="103"/>
                    <a:pt x="85" y="99"/>
                  </a:cubicBezTo>
                  <a:cubicBezTo>
                    <a:pt x="82" y="96"/>
                    <a:pt x="75" y="93"/>
                    <a:pt x="74" y="91"/>
                  </a:cubicBezTo>
                  <a:cubicBezTo>
                    <a:pt x="74" y="89"/>
                    <a:pt x="80" y="89"/>
                    <a:pt x="80" y="86"/>
                  </a:cubicBezTo>
                  <a:cubicBezTo>
                    <a:pt x="79" y="84"/>
                    <a:pt x="76" y="84"/>
                    <a:pt x="75" y="82"/>
                  </a:cubicBezTo>
                  <a:cubicBezTo>
                    <a:pt x="74" y="80"/>
                    <a:pt x="77" y="79"/>
                    <a:pt x="76" y="78"/>
                  </a:cubicBezTo>
                  <a:cubicBezTo>
                    <a:pt x="76" y="77"/>
                    <a:pt x="72" y="76"/>
                    <a:pt x="72" y="75"/>
                  </a:cubicBezTo>
                  <a:cubicBezTo>
                    <a:pt x="72" y="74"/>
                    <a:pt x="75" y="74"/>
                    <a:pt x="74" y="72"/>
                  </a:cubicBezTo>
                  <a:cubicBezTo>
                    <a:pt x="74" y="71"/>
                    <a:pt x="71" y="68"/>
                    <a:pt x="73" y="66"/>
                  </a:cubicBezTo>
                  <a:cubicBezTo>
                    <a:pt x="75" y="64"/>
                    <a:pt x="78" y="66"/>
                    <a:pt x="76" y="61"/>
                  </a:cubicBezTo>
                  <a:cubicBezTo>
                    <a:pt x="73" y="56"/>
                    <a:pt x="69" y="50"/>
                    <a:pt x="68" y="48"/>
                  </a:cubicBezTo>
                  <a:cubicBezTo>
                    <a:pt x="67" y="47"/>
                    <a:pt x="69" y="44"/>
                    <a:pt x="70" y="43"/>
                  </a:cubicBezTo>
                  <a:cubicBezTo>
                    <a:pt x="72" y="42"/>
                    <a:pt x="75" y="39"/>
                    <a:pt x="75" y="37"/>
                  </a:cubicBezTo>
                  <a:cubicBezTo>
                    <a:pt x="75" y="36"/>
                    <a:pt x="71" y="32"/>
                    <a:pt x="69" y="31"/>
                  </a:cubicBezTo>
                  <a:cubicBezTo>
                    <a:pt x="68" y="30"/>
                    <a:pt x="65" y="30"/>
                    <a:pt x="64" y="28"/>
                  </a:cubicBezTo>
                  <a:cubicBezTo>
                    <a:pt x="63" y="25"/>
                    <a:pt x="62" y="25"/>
                    <a:pt x="63" y="23"/>
                  </a:cubicBezTo>
                  <a:cubicBezTo>
                    <a:pt x="64" y="22"/>
                    <a:pt x="64" y="20"/>
                    <a:pt x="64" y="19"/>
                  </a:cubicBezTo>
                  <a:cubicBezTo>
                    <a:pt x="64" y="17"/>
                    <a:pt x="67" y="18"/>
                    <a:pt x="67" y="16"/>
                  </a:cubicBezTo>
                  <a:cubicBezTo>
                    <a:pt x="68" y="15"/>
                    <a:pt x="68" y="14"/>
                    <a:pt x="69" y="13"/>
                  </a:cubicBezTo>
                  <a:cubicBezTo>
                    <a:pt x="69" y="11"/>
                    <a:pt x="70" y="10"/>
                    <a:pt x="69" y="8"/>
                  </a:cubicBezTo>
                  <a:cubicBezTo>
                    <a:pt x="69" y="6"/>
                    <a:pt x="62" y="5"/>
                    <a:pt x="61" y="2"/>
                  </a:cubicBezTo>
                  <a:cubicBezTo>
                    <a:pt x="59" y="0"/>
                    <a:pt x="55" y="1"/>
                    <a:pt x="54" y="2"/>
                  </a:cubicBezTo>
                  <a:cubicBezTo>
                    <a:pt x="53" y="4"/>
                    <a:pt x="45" y="2"/>
                    <a:pt x="45" y="4"/>
                  </a:cubicBezTo>
                  <a:cubicBezTo>
                    <a:pt x="45" y="7"/>
                    <a:pt x="40" y="7"/>
                    <a:pt x="40" y="10"/>
                  </a:cubicBezTo>
                  <a:cubicBezTo>
                    <a:pt x="40" y="13"/>
                    <a:pt x="43" y="18"/>
                    <a:pt x="39" y="17"/>
                  </a:cubicBezTo>
                  <a:cubicBezTo>
                    <a:pt x="35" y="17"/>
                    <a:pt x="37" y="19"/>
                    <a:pt x="35" y="22"/>
                  </a:cubicBezTo>
                  <a:cubicBezTo>
                    <a:pt x="33" y="25"/>
                    <a:pt x="33" y="20"/>
                    <a:pt x="30" y="21"/>
                  </a:cubicBezTo>
                  <a:cubicBezTo>
                    <a:pt x="28" y="22"/>
                    <a:pt x="25" y="18"/>
                    <a:pt x="24" y="20"/>
                  </a:cubicBezTo>
                  <a:cubicBezTo>
                    <a:pt x="23" y="22"/>
                    <a:pt x="19" y="21"/>
                    <a:pt x="15" y="20"/>
                  </a:cubicBezTo>
                  <a:cubicBezTo>
                    <a:pt x="11" y="19"/>
                    <a:pt x="9" y="14"/>
                    <a:pt x="5" y="13"/>
                  </a:cubicBezTo>
                  <a:cubicBezTo>
                    <a:pt x="3" y="13"/>
                    <a:pt x="1" y="15"/>
                    <a:pt x="0" y="17"/>
                  </a:cubicBezTo>
                  <a:cubicBezTo>
                    <a:pt x="3" y="19"/>
                    <a:pt x="5" y="22"/>
                    <a:pt x="9" y="24"/>
                  </a:cubicBezTo>
                  <a:cubicBezTo>
                    <a:pt x="13" y="26"/>
                    <a:pt x="21" y="28"/>
                    <a:pt x="21" y="31"/>
                  </a:cubicBezTo>
                  <a:cubicBezTo>
                    <a:pt x="21" y="34"/>
                    <a:pt x="19" y="38"/>
                    <a:pt x="21" y="39"/>
                  </a:cubicBezTo>
                  <a:cubicBezTo>
                    <a:pt x="23" y="40"/>
                    <a:pt x="21" y="46"/>
                    <a:pt x="23" y="47"/>
                  </a:cubicBezTo>
                  <a:cubicBezTo>
                    <a:pt x="26" y="48"/>
                    <a:pt x="25" y="54"/>
                    <a:pt x="23" y="54"/>
                  </a:cubicBezTo>
                  <a:cubicBezTo>
                    <a:pt x="21" y="54"/>
                    <a:pt x="23" y="57"/>
                    <a:pt x="25" y="58"/>
                  </a:cubicBezTo>
                  <a:cubicBezTo>
                    <a:pt x="25" y="59"/>
                    <a:pt x="26" y="61"/>
                    <a:pt x="26" y="62"/>
                  </a:cubicBezTo>
                  <a:cubicBezTo>
                    <a:pt x="28" y="63"/>
                    <a:pt x="30" y="64"/>
                    <a:pt x="33" y="65"/>
                  </a:cubicBezTo>
                  <a:cubicBezTo>
                    <a:pt x="36" y="67"/>
                    <a:pt x="35" y="69"/>
                    <a:pt x="35" y="72"/>
                  </a:cubicBezTo>
                  <a:cubicBezTo>
                    <a:pt x="36" y="74"/>
                    <a:pt x="36" y="76"/>
                    <a:pt x="34" y="75"/>
                  </a:cubicBezTo>
                  <a:cubicBezTo>
                    <a:pt x="32" y="74"/>
                    <a:pt x="30" y="75"/>
                    <a:pt x="29" y="78"/>
                  </a:cubicBezTo>
                  <a:cubicBezTo>
                    <a:pt x="28" y="82"/>
                    <a:pt x="24" y="87"/>
                    <a:pt x="21" y="87"/>
                  </a:cubicBezTo>
                  <a:cubicBezTo>
                    <a:pt x="18" y="87"/>
                    <a:pt x="18" y="90"/>
                    <a:pt x="16" y="91"/>
                  </a:cubicBezTo>
                  <a:cubicBezTo>
                    <a:pt x="13" y="91"/>
                    <a:pt x="11" y="93"/>
                    <a:pt x="11" y="95"/>
                  </a:cubicBezTo>
                  <a:cubicBezTo>
                    <a:pt x="11" y="98"/>
                    <a:pt x="8" y="98"/>
                    <a:pt x="5" y="98"/>
                  </a:cubicBezTo>
                  <a:cubicBezTo>
                    <a:pt x="3" y="98"/>
                    <a:pt x="4" y="102"/>
                    <a:pt x="2" y="104"/>
                  </a:cubicBezTo>
                  <a:cubicBezTo>
                    <a:pt x="0" y="105"/>
                    <a:pt x="0" y="106"/>
                    <a:pt x="2" y="108"/>
                  </a:cubicBezTo>
                  <a:cubicBezTo>
                    <a:pt x="4" y="111"/>
                    <a:pt x="2" y="113"/>
                    <a:pt x="3" y="114"/>
                  </a:cubicBezTo>
                  <a:cubicBezTo>
                    <a:pt x="4" y="116"/>
                    <a:pt x="6" y="120"/>
                    <a:pt x="4" y="124"/>
                  </a:cubicBezTo>
                  <a:cubicBezTo>
                    <a:pt x="3" y="128"/>
                    <a:pt x="1" y="133"/>
                    <a:pt x="2" y="132"/>
                  </a:cubicBezTo>
                  <a:cubicBezTo>
                    <a:pt x="4" y="132"/>
                    <a:pt x="7" y="136"/>
                    <a:pt x="10" y="136"/>
                  </a:cubicBezTo>
                  <a:cubicBezTo>
                    <a:pt x="12" y="135"/>
                    <a:pt x="13" y="139"/>
                    <a:pt x="15" y="138"/>
                  </a:cubicBezTo>
                  <a:cubicBezTo>
                    <a:pt x="17" y="138"/>
                    <a:pt x="17" y="141"/>
                    <a:pt x="24" y="140"/>
                  </a:cubicBezTo>
                  <a:cubicBezTo>
                    <a:pt x="31" y="140"/>
                    <a:pt x="45" y="134"/>
                    <a:pt x="50" y="134"/>
                  </a:cubicBezTo>
                  <a:cubicBezTo>
                    <a:pt x="54" y="134"/>
                    <a:pt x="56" y="134"/>
                    <a:pt x="58" y="134"/>
                  </a:cubicBezTo>
                  <a:cubicBezTo>
                    <a:pt x="59" y="132"/>
                    <a:pt x="61" y="130"/>
                    <a:pt x="62" y="128"/>
                  </a:cubicBezTo>
                  <a:cubicBezTo>
                    <a:pt x="65" y="125"/>
                    <a:pt x="73" y="122"/>
                    <a:pt x="75" y="118"/>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91" name="Freeform 90"/>
            <p:cNvSpPr>
              <a:spLocks/>
            </p:cNvSpPr>
            <p:nvPr/>
          </p:nvSpPr>
          <p:spPr bwMode="auto">
            <a:xfrm>
              <a:off x="6805168" y="3195933"/>
              <a:ext cx="640934" cy="515202"/>
            </a:xfrm>
            <a:custGeom>
              <a:avLst/>
              <a:gdLst>
                <a:gd name="T0" fmla="*/ 106 w 177"/>
                <a:gd name="T1" fmla="*/ 30 h 142"/>
                <a:gd name="T2" fmla="*/ 91 w 177"/>
                <a:gd name="T3" fmla="*/ 28 h 142"/>
                <a:gd name="T4" fmla="*/ 81 w 177"/>
                <a:gd name="T5" fmla="*/ 25 h 142"/>
                <a:gd name="T6" fmla="*/ 61 w 177"/>
                <a:gd name="T7" fmla="*/ 10 h 142"/>
                <a:gd name="T8" fmla="*/ 44 w 177"/>
                <a:gd name="T9" fmla="*/ 0 h 142"/>
                <a:gd name="T10" fmla="*/ 37 w 177"/>
                <a:gd name="T11" fmla="*/ 0 h 142"/>
                <a:gd name="T12" fmla="*/ 29 w 177"/>
                <a:gd name="T13" fmla="*/ 3 h 142"/>
                <a:gd name="T14" fmla="*/ 20 w 177"/>
                <a:gd name="T15" fmla="*/ 8 h 142"/>
                <a:gd name="T16" fmla="*/ 27 w 177"/>
                <a:gd name="T17" fmla="*/ 16 h 142"/>
                <a:gd name="T18" fmla="*/ 22 w 177"/>
                <a:gd name="T19" fmla="*/ 20 h 142"/>
                <a:gd name="T20" fmla="*/ 16 w 177"/>
                <a:gd name="T21" fmla="*/ 22 h 142"/>
                <a:gd name="T22" fmla="*/ 10 w 177"/>
                <a:gd name="T23" fmla="*/ 27 h 142"/>
                <a:gd name="T24" fmla="*/ 1 w 177"/>
                <a:gd name="T25" fmla="*/ 23 h 142"/>
                <a:gd name="T26" fmla="*/ 0 w 177"/>
                <a:gd name="T27" fmla="*/ 26 h 142"/>
                <a:gd name="T28" fmla="*/ 0 w 177"/>
                <a:gd name="T29" fmla="*/ 28 h 142"/>
                <a:gd name="T30" fmla="*/ 1 w 177"/>
                <a:gd name="T31" fmla="*/ 38 h 142"/>
                <a:gd name="T32" fmla="*/ 8 w 177"/>
                <a:gd name="T33" fmla="*/ 46 h 142"/>
                <a:gd name="T34" fmla="*/ 20 w 177"/>
                <a:gd name="T35" fmla="*/ 65 h 142"/>
                <a:gd name="T36" fmla="*/ 27 w 177"/>
                <a:gd name="T37" fmla="*/ 74 h 142"/>
                <a:gd name="T38" fmla="*/ 35 w 177"/>
                <a:gd name="T39" fmla="*/ 84 h 142"/>
                <a:gd name="T40" fmla="*/ 37 w 177"/>
                <a:gd name="T41" fmla="*/ 93 h 142"/>
                <a:gd name="T42" fmla="*/ 43 w 177"/>
                <a:gd name="T43" fmla="*/ 107 h 142"/>
                <a:gd name="T44" fmla="*/ 53 w 177"/>
                <a:gd name="T45" fmla="*/ 118 h 142"/>
                <a:gd name="T46" fmla="*/ 61 w 177"/>
                <a:gd name="T47" fmla="*/ 131 h 142"/>
                <a:gd name="T48" fmla="*/ 64 w 177"/>
                <a:gd name="T49" fmla="*/ 138 h 142"/>
                <a:gd name="T50" fmla="*/ 67 w 177"/>
                <a:gd name="T51" fmla="*/ 142 h 142"/>
                <a:gd name="T52" fmla="*/ 70 w 177"/>
                <a:gd name="T53" fmla="*/ 140 h 142"/>
                <a:gd name="T54" fmla="*/ 70 w 177"/>
                <a:gd name="T55" fmla="*/ 136 h 142"/>
                <a:gd name="T56" fmla="*/ 74 w 177"/>
                <a:gd name="T57" fmla="*/ 133 h 142"/>
                <a:gd name="T58" fmla="*/ 80 w 177"/>
                <a:gd name="T59" fmla="*/ 134 h 142"/>
                <a:gd name="T60" fmla="*/ 90 w 177"/>
                <a:gd name="T61" fmla="*/ 134 h 142"/>
                <a:gd name="T62" fmla="*/ 102 w 177"/>
                <a:gd name="T63" fmla="*/ 136 h 142"/>
                <a:gd name="T64" fmla="*/ 108 w 177"/>
                <a:gd name="T65" fmla="*/ 134 h 142"/>
                <a:gd name="T66" fmla="*/ 121 w 177"/>
                <a:gd name="T67" fmla="*/ 123 h 142"/>
                <a:gd name="T68" fmla="*/ 138 w 177"/>
                <a:gd name="T69" fmla="*/ 122 h 142"/>
                <a:gd name="T70" fmla="*/ 171 w 177"/>
                <a:gd name="T71" fmla="*/ 111 h 142"/>
                <a:gd name="T72" fmla="*/ 177 w 177"/>
                <a:gd name="T73" fmla="*/ 93 h 142"/>
                <a:gd name="T74" fmla="*/ 173 w 177"/>
                <a:gd name="T75" fmla="*/ 87 h 142"/>
                <a:gd name="T76" fmla="*/ 152 w 177"/>
                <a:gd name="T77" fmla="*/ 85 h 142"/>
                <a:gd name="T78" fmla="*/ 145 w 177"/>
                <a:gd name="T79" fmla="*/ 76 h 142"/>
                <a:gd name="T80" fmla="*/ 142 w 177"/>
                <a:gd name="T81" fmla="*/ 71 h 142"/>
                <a:gd name="T82" fmla="*/ 135 w 177"/>
                <a:gd name="T83" fmla="*/ 66 h 142"/>
                <a:gd name="T84" fmla="*/ 130 w 177"/>
                <a:gd name="T85" fmla="*/ 57 h 142"/>
                <a:gd name="T86" fmla="*/ 127 w 177"/>
                <a:gd name="T87" fmla="*/ 48 h 142"/>
                <a:gd name="T88" fmla="*/ 118 w 177"/>
                <a:gd name="T89" fmla="*/ 38 h 142"/>
                <a:gd name="T90" fmla="*/ 117 w 177"/>
                <a:gd name="T91" fmla="*/ 34 h 142"/>
                <a:gd name="T92" fmla="*/ 110 w 177"/>
                <a:gd name="T93" fmla="*/ 34 h 142"/>
                <a:gd name="T94" fmla="*/ 106 w 177"/>
                <a:gd name="T95" fmla="*/ 3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7" h="142">
                  <a:moveTo>
                    <a:pt x="106" y="30"/>
                  </a:moveTo>
                  <a:cubicBezTo>
                    <a:pt x="106" y="30"/>
                    <a:pt x="93" y="28"/>
                    <a:pt x="91" y="28"/>
                  </a:cubicBezTo>
                  <a:cubicBezTo>
                    <a:pt x="89" y="28"/>
                    <a:pt x="84" y="28"/>
                    <a:pt x="81" y="25"/>
                  </a:cubicBezTo>
                  <a:cubicBezTo>
                    <a:pt x="78" y="22"/>
                    <a:pt x="63" y="11"/>
                    <a:pt x="61" y="10"/>
                  </a:cubicBezTo>
                  <a:cubicBezTo>
                    <a:pt x="58" y="9"/>
                    <a:pt x="47" y="1"/>
                    <a:pt x="44" y="0"/>
                  </a:cubicBezTo>
                  <a:cubicBezTo>
                    <a:pt x="41" y="0"/>
                    <a:pt x="41" y="0"/>
                    <a:pt x="37" y="0"/>
                  </a:cubicBezTo>
                  <a:cubicBezTo>
                    <a:pt x="34" y="0"/>
                    <a:pt x="35" y="3"/>
                    <a:pt x="29" y="3"/>
                  </a:cubicBezTo>
                  <a:cubicBezTo>
                    <a:pt x="22" y="3"/>
                    <a:pt x="18" y="8"/>
                    <a:pt x="20" y="8"/>
                  </a:cubicBezTo>
                  <a:cubicBezTo>
                    <a:pt x="22" y="9"/>
                    <a:pt x="29" y="15"/>
                    <a:pt x="27" y="16"/>
                  </a:cubicBezTo>
                  <a:cubicBezTo>
                    <a:pt x="25" y="17"/>
                    <a:pt x="24" y="20"/>
                    <a:pt x="22" y="20"/>
                  </a:cubicBezTo>
                  <a:cubicBezTo>
                    <a:pt x="19" y="20"/>
                    <a:pt x="16" y="20"/>
                    <a:pt x="16" y="22"/>
                  </a:cubicBezTo>
                  <a:cubicBezTo>
                    <a:pt x="16" y="24"/>
                    <a:pt x="13" y="27"/>
                    <a:pt x="10" y="27"/>
                  </a:cubicBezTo>
                  <a:cubicBezTo>
                    <a:pt x="8" y="27"/>
                    <a:pt x="4" y="25"/>
                    <a:pt x="1" y="23"/>
                  </a:cubicBezTo>
                  <a:cubicBezTo>
                    <a:pt x="0" y="26"/>
                    <a:pt x="0" y="26"/>
                    <a:pt x="0" y="26"/>
                  </a:cubicBezTo>
                  <a:cubicBezTo>
                    <a:pt x="0" y="28"/>
                    <a:pt x="0" y="28"/>
                    <a:pt x="0" y="28"/>
                  </a:cubicBezTo>
                  <a:cubicBezTo>
                    <a:pt x="1" y="30"/>
                    <a:pt x="0" y="37"/>
                    <a:pt x="1" y="38"/>
                  </a:cubicBezTo>
                  <a:cubicBezTo>
                    <a:pt x="3" y="38"/>
                    <a:pt x="4" y="42"/>
                    <a:pt x="8" y="46"/>
                  </a:cubicBezTo>
                  <a:cubicBezTo>
                    <a:pt x="12" y="50"/>
                    <a:pt x="20" y="62"/>
                    <a:pt x="20" y="65"/>
                  </a:cubicBezTo>
                  <a:cubicBezTo>
                    <a:pt x="21" y="68"/>
                    <a:pt x="22" y="71"/>
                    <a:pt x="27" y="74"/>
                  </a:cubicBezTo>
                  <a:cubicBezTo>
                    <a:pt x="32" y="78"/>
                    <a:pt x="32" y="82"/>
                    <a:pt x="35" y="84"/>
                  </a:cubicBezTo>
                  <a:cubicBezTo>
                    <a:pt x="37" y="86"/>
                    <a:pt x="37" y="88"/>
                    <a:pt x="37" y="93"/>
                  </a:cubicBezTo>
                  <a:cubicBezTo>
                    <a:pt x="37" y="98"/>
                    <a:pt x="39" y="104"/>
                    <a:pt x="43" y="107"/>
                  </a:cubicBezTo>
                  <a:cubicBezTo>
                    <a:pt x="48" y="110"/>
                    <a:pt x="51" y="113"/>
                    <a:pt x="53" y="118"/>
                  </a:cubicBezTo>
                  <a:cubicBezTo>
                    <a:pt x="55" y="124"/>
                    <a:pt x="58" y="128"/>
                    <a:pt x="61" y="131"/>
                  </a:cubicBezTo>
                  <a:cubicBezTo>
                    <a:pt x="64" y="134"/>
                    <a:pt x="62" y="135"/>
                    <a:pt x="64" y="138"/>
                  </a:cubicBezTo>
                  <a:cubicBezTo>
                    <a:pt x="65" y="139"/>
                    <a:pt x="66" y="140"/>
                    <a:pt x="67" y="142"/>
                  </a:cubicBezTo>
                  <a:cubicBezTo>
                    <a:pt x="69" y="141"/>
                    <a:pt x="70" y="141"/>
                    <a:pt x="70" y="140"/>
                  </a:cubicBezTo>
                  <a:cubicBezTo>
                    <a:pt x="71" y="139"/>
                    <a:pt x="69" y="137"/>
                    <a:pt x="70" y="136"/>
                  </a:cubicBezTo>
                  <a:cubicBezTo>
                    <a:pt x="71" y="135"/>
                    <a:pt x="72" y="133"/>
                    <a:pt x="74" y="133"/>
                  </a:cubicBezTo>
                  <a:cubicBezTo>
                    <a:pt x="75" y="132"/>
                    <a:pt x="77" y="134"/>
                    <a:pt x="80" y="134"/>
                  </a:cubicBezTo>
                  <a:cubicBezTo>
                    <a:pt x="83" y="133"/>
                    <a:pt x="90" y="134"/>
                    <a:pt x="90" y="134"/>
                  </a:cubicBezTo>
                  <a:cubicBezTo>
                    <a:pt x="91" y="135"/>
                    <a:pt x="100" y="135"/>
                    <a:pt x="102" y="136"/>
                  </a:cubicBezTo>
                  <a:cubicBezTo>
                    <a:pt x="104" y="138"/>
                    <a:pt x="107" y="138"/>
                    <a:pt x="108" y="134"/>
                  </a:cubicBezTo>
                  <a:cubicBezTo>
                    <a:pt x="109" y="131"/>
                    <a:pt x="120" y="124"/>
                    <a:pt x="121" y="123"/>
                  </a:cubicBezTo>
                  <a:cubicBezTo>
                    <a:pt x="122" y="122"/>
                    <a:pt x="133" y="123"/>
                    <a:pt x="138" y="122"/>
                  </a:cubicBezTo>
                  <a:cubicBezTo>
                    <a:pt x="142" y="121"/>
                    <a:pt x="170" y="112"/>
                    <a:pt x="171" y="111"/>
                  </a:cubicBezTo>
                  <a:cubicBezTo>
                    <a:pt x="173" y="110"/>
                    <a:pt x="177" y="95"/>
                    <a:pt x="177" y="93"/>
                  </a:cubicBezTo>
                  <a:cubicBezTo>
                    <a:pt x="177" y="92"/>
                    <a:pt x="175" y="87"/>
                    <a:pt x="173" y="87"/>
                  </a:cubicBezTo>
                  <a:cubicBezTo>
                    <a:pt x="171" y="88"/>
                    <a:pt x="153" y="86"/>
                    <a:pt x="152" y="85"/>
                  </a:cubicBezTo>
                  <a:cubicBezTo>
                    <a:pt x="151" y="84"/>
                    <a:pt x="146" y="81"/>
                    <a:pt x="145" y="76"/>
                  </a:cubicBezTo>
                  <a:cubicBezTo>
                    <a:pt x="144" y="75"/>
                    <a:pt x="142" y="73"/>
                    <a:pt x="142" y="71"/>
                  </a:cubicBezTo>
                  <a:cubicBezTo>
                    <a:pt x="140" y="71"/>
                    <a:pt x="137" y="70"/>
                    <a:pt x="135" y="66"/>
                  </a:cubicBezTo>
                  <a:cubicBezTo>
                    <a:pt x="133" y="65"/>
                    <a:pt x="129" y="58"/>
                    <a:pt x="130" y="57"/>
                  </a:cubicBezTo>
                  <a:cubicBezTo>
                    <a:pt x="132" y="54"/>
                    <a:pt x="129" y="50"/>
                    <a:pt x="127" y="48"/>
                  </a:cubicBezTo>
                  <a:cubicBezTo>
                    <a:pt x="124" y="45"/>
                    <a:pt x="118" y="40"/>
                    <a:pt x="118" y="38"/>
                  </a:cubicBezTo>
                  <a:cubicBezTo>
                    <a:pt x="118" y="37"/>
                    <a:pt x="118" y="35"/>
                    <a:pt x="117" y="34"/>
                  </a:cubicBezTo>
                  <a:cubicBezTo>
                    <a:pt x="110" y="34"/>
                    <a:pt x="110" y="34"/>
                    <a:pt x="110" y="34"/>
                  </a:cubicBezTo>
                  <a:lnTo>
                    <a:pt x="106" y="30"/>
                  </a:ln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92" name="Freeform 91"/>
            <p:cNvSpPr>
              <a:spLocks/>
            </p:cNvSpPr>
            <p:nvPr/>
          </p:nvSpPr>
          <p:spPr bwMode="auto">
            <a:xfrm>
              <a:off x="7334169" y="3432067"/>
              <a:ext cx="246868" cy="276000"/>
            </a:xfrm>
            <a:custGeom>
              <a:avLst/>
              <a:gdLst>
                <a:gd name="T0" fmla="*/ 33 w 68"/>
                <a:gd name="T1" fmla="*/ 2 h 76"/>
                <a:gd name="T2" fmla="*/ 33 w 68"/>
                <a:gd name="T3" fmla="*/ 8 h 76"/>
                <a:gd name="T4" fmla="*/ 28 w 68"/>
                <a:gd name="T5" fmla="*/ 15 h 76"/>
                <a:gd name="T6" fmla="*/ 25 w 68"/>
                <a:gd name="T7" fmla="*/ 22 h 76"/>
                <a:gd name="T8" fmla="*/ 27 w 68"/>
                <a:gd name="T9" fmla="*/ 22 h 76"/>
                <a:gd name="T10" fmla="*/ 31 w 68"/>
                <a:gd name="T11" fmla="*/ 28 h 76"/>
                <a:gd name="T12" fmla="*/ 25 w 68"/>
                <a:gd name="T13" fmla="*/ 46 h 76"/>
                <a:gd name="T14" fmla="*/ 0 w 68"/>
                <a:gd name="T15" fmla="*/ 55 h 76"/>
                <a:gd name="T16" fmla="*/ 10 w 68"/>
                <a:gd name="T17" fmla="*/ 76 h 76"/>
                <a:gd name="T18" fmla="*/ 12 w 68"/>
                <a:gd name="T19" fmla="*/ 75 h 76"/>
                <a:gd name="T20" fmla="*/ 26 w 68"/>
                <a:gd name="T21" fmla="*/ 73 h 76"/>
                <a:gd name="T22" fmla="*/ 29 w 68"/>
                <a:gd name="T23" fmla="*/ 66 h 76"/>
                <a:gd name="T24" fmla="*/ 38 w 68"/>
                <a:gd name="T25" fmla="*/ 64 h 76"/>
                <a:gd name="T26" fmla="*/ 44 w 68"/>
                <a:gd name="T27" fmla="*/ 57 h 76"/>
                <a:gd name="T28" fmla="*/ 49 w 68"/>
                <a:gd name="T29" fmla="*/ 54 h 76"/>
                <a:gd name="T30" fmla="*/ 52 w 68"/>
                <a:gd name="T31" fmla="*/ 43 h 76"/>
                <a:gd name="T32" fmla="*/ 59 w 68"/>
                <a:gd name="T33" fmla="*/ 38 h 76"/>
                <a:gd name="T34" fmla="*/ 66 w 68"/>
                <a:gd name="T35" fmla="*/ 28 h 76"/>
                <a:gd name="T36" fmla="*/ 65 w 68"/>
                <a:gd name="T37" fmla="*/ 23 h 76"/>
                <a:gd name="T38" fmla="*/ 58 w 68"/>
                <a:gd name="T39" fmla="*/ 15 h 76"/>
                <a:gd name="T40" fmla="*/ 44 w 68"/>
                <a:gd name="T41" fmla="*/ 9 h 76"/>
                <a:gd name="T42" fmla="*/ 39 w 68"/>
                <a:gd name="T43" fmla="*/ 0 h 76"/>
                <a:gd name="T44" fmla="*/ 37 w 68"/>
                <a:gd name="T45" fmla="*/ 2 h 76"/>
                <a:gd name="T46" fmla="*/ 33 w 68"/>
                <a:gd name="T47" fmla="*/ 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 h="76">
                  <a:moveTo>
                    <a:pt x="33" y="2"/>
                  </a:moveTo>
                  <a:cubicBezTo>
                    <a:pt x="33" y="8"/>
                    <a:pt x="33" y="8"/>
                    <a:pt x="33" y="8"/>
                  </a:cubicBezTo>
                  <a:cubicBezTo>
                    <a:pt x="28" y="15"/>
                    <a:pt x="28" y="15"/>
                    <a:pt x="28" y="15"/>
                  </a:cubicBezTo>
                  <a:cubicBezTo>
                    <a:pt x="25" y="22"/>
                    <a:pt x="25" y="22"/>
                    <a:pt x="25" y="22"/>
                  </a:cubicBezTo>
                  <a:cubicBezTo>
                    <a:pt x="26" y="22"/>
                    <a:pt x="27" y="22"/>
                    <a:pt x="27" y="22"/>
                  </a:cubicBezTo>
                  <a:cubicBezTo>
                    <a:pt x="29" y="22"/>
                    <a:pt x="31" y="27"/>
                    <a:pt x="31" y="28"/>
                  </a:cubicBezTo>
                  <a:cubicBezTo>
                    <a:pt x="31" y="30"/>
                    <a:pt x="27" y="45"/>
                    <a:pt x="25" y="46"/>
                  </a:cubicBezTo>
                  <a:cubicBezTo>
                    <a:pt x="25" y="47"/>
                    <a:pt x="10" y="52"/>
                    <a:pt x="0" y="55"/>
                  </a:cubicBezTo>
                  <a:cubicBezTo>
                    <a:pt x="2" y="59"/>
                    <a:pt x="6" y="68"/>
                    <a:pt x="10" y="76"/>
                  </a:cubicBezTo>
                  <a:cubicBezTo>
                    <a:pt x="11" y="76"/>
                    <a:pt x="11" y="75"/>
                    <a:pt x="12" y="75"/>
                  </a:cubicBezTo>
                  <a:cubicBezTo>
                    <a:pt x="17" y="72"/>
                    <a:pt x="22" y="74"/>
                    <a:pt x="26" y="73"/>
                  </a:cubicBezTo>
                  <a:cubicBezTo>
                    <a:pt x="29" y="72"/>
                    <a:pt x="26" y="69"/>
                    <a:pt x="29" y="66"/>
                  </a:cubicBezTo>
                  <a:cubicBezTo>
                    <a:pt x="32" y="63"/>
                    <a:pt x="37" y="65"/>
                    <a:pt x="38" y="64"/>
                  </a:cubicBezTo>
                  <a:cubicBezTo>
                    <a:pt x="40" y="64"/>
                    <a:pt x="41" y="58"/>
                    <a:pt x="44" y="57"/>
                  </a:cubicBezTo>
                  <a:cubicBezTo>
                    <a:pt x="46" y="56"/>
                    <a:pt x="49" y="56"/>
                    <a:pt x="49" y="54"/>
                  </a:cubicBezTo>
                  <a:cubicBezTo>
                    <a:pt x="49" y="52"/>
                    <a:pt x="49" y="43"/>
                    <a:pt x="52" y="43"/>
                  </a:cubicBezTo>
                  <a:cubicBezTo>
                    <a:pt x="55" y="42"/>
                    <a:pt x="59" y="39"/>
                    <a:pt x="59" y="38"/>
                  </a:cubicBezTo>
                  <a:cubicBezTo>
                    <a:pt x="59" y="36"/>
                    <a:pt x="64" y="31"/>
                    <a:pt x="66" y="28"/>
                  </a:cubicBezTo>
                  <a:cubicBezTo>
                    <a:pt x="67" y="25"/>
                    <a:pt x="68" y="24"/>
                    <a:pt x="65" y="23"/>
                  </a:cubicBezTo>
                  <a:cubicBezTo>
                    <a:pt x="63" y="23"/>
                    <a:pt x="59" y="16"/>
                    <a:pt x="58" y="15"/>
                  </a:cubicBezTo>
                  <a:cubicBezTo>
                    <a:pt x="57" y="13"/>
                    <a:pt x="50" y="14"/>
                    <a:pt x="44" y="9"/>
                  </a:cubicBezTo>
                  <a:cubicBezTo>
                    <a:pt x="42" y="8"/>
                    <a:pt x="40" y="4"/>
                    <a:pt x="39" y="0"/>
                  </a:cubicBezTo>
                  <a:cubicBezTo>
                    <a:pt x="37" y="2"/>
                    <a:pt x="37" y="2"/>
                    <a:pt x="37" y="2"/>
                  </a:cubicBezTo>
                  <a:lnTo>
                    <a:pt x="33" y="2"/>
                  </a:ln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93" name="Freeform 92"/>
            <p:cNvSpPr>
              <a:spLocks/>
            </p:cNvSpPr>
            <p:nvPr/>
          </p:nvSpPr>
          <p:spPr bwMode="auto">
            <a:xfrm>
              <a:off x="7294302" y="3398333"/>
              <a:ext cx="36800" cy="55200"/>
            </a:xfrm>
            <a:custGeom>
              <a:avLst/>
              <a:gdLst>
                <a:gd name="T0" fmla="*/ 7 w 10"/>
                <a:gd name="T1" fmla="*/ 15 h 15"/>
                <a:gd name="T2" fmla="*/ 7 w 10"/>
                <a:gd name="T3" fmla="*/ 12 h 15"/>
                <a:gd name="T4" fmla="*/ 6 w 10"/>
                <a:gd name="T5" fmla="*/ 1 h 15"/>
                <a:gd name="T6" fmla="*/ 0 w 10"/>
                <a:gd name="T7" fmla="*/ 10 h 15"/>
                <a:gd name="T8" fmla="*/ 0 w 10"/>
                <a:gd name="T9" fmla="*/ 10 h 15"/>
                <a:gd name="T10" fmla="*/ 7 w 10"/>
                <a:gd name="T11" fmla="*/ 15 h 15"/>
              </a:gdLst>
              <a:ahLst/>
              <a:cxnLst>
                <a:cxn ang="0">
                  <a:pos x="T0" y="T1"/>
                </a:cxn>
                <a:cxn ang="0">
                  <a:pos x="T2" y="T3"/>
                </a:cxn>
                <a:cxn ang="0">
                  <a:pos x="T4" y="T5"/>
                </a:cxn>
                <a:cxn ang="0">
                  <a:pos x="T6" y="T7"/>
                </a:cxn>
                <a:cxn ang="0">
                  <a:pos x="T8" y="T9"/>
                </a:cxn>
                <a:cxn ang="0">
                  <a:pos x="T10" y="T11"/>
                </a:cxn>
              </a:cxnLst>
              <a:rect l="0" t="0" r="r" b="b"/>
              <a:pathLst>
                <a:path w="10" h="15">
                  <a:moveTo>
                    <a:pt x="7" y="15"/>
                  </a:moveTo>
                  <a:cubicBezTo>
                    <a:pt x="7" y="14"/>
                    <a:pt x="7" y="13"/>
                    <a:pt x="7" y="12"/>
                  </a:cubicBezTo>
                  <a:cubicBezTo>
                    <a:pt x="9" y="9"/>
                    <a:pt x="10" y="2"/>
                    <a:pt x="6" y="1"/>
                  </a:cubicBezTo>
                  <a:cubicBezTo>
                    <a:pt x="2" y="0"/>
                    <a:pt x="0" y="8"/>
                    <a:pt x="0" y="10"/>
                  </a:cubicBezTo>
                  <a:cubicBezTo>
                    <a:pt x="0" y="10"/>
                    <a:pt x="0" y="10"/>
                    <a:pt x="0" y="10"/>
                  </a:cubicBezTo>
                  <a:cubicBezTo>
                    <a:pt x="2" y="14"/>
                    <a:pt x="5" y="15"/>
                    <a:pt x="7" y="15"/>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94" name="Freeform 93"/>
            <p:cNvSpPr>
              <a:spLocks/>
            </p:cNvSpPr>
            <p:nvPr/>
          </p:nvSpPr>
          <p:spPr bwMode="auto">
            <a:xfrm>
              <a:off x="7331102" y="3395267"/>
              <a:ext cx="144134" cy="116534"/>
            </a:xfrm>
            <a:custGeom>
              <a:avLst/>
              <a:gdLst>
                <a:gd name="T0" fmla="*/ 7 w 40"/>
                <a:gd name="T1" fmla="*/ 30 h 32"/>
                <a:gd name="T2" fmla="*/ 26 w 40"/>
                <a:gd name="T3" fmla="*/ 32 h 32"/>
                <a:gd name="T4" fmla="*/ 29 w 40"/>
                <a:gd name="T5" fmla="*/ 25 h 32"/>
                <a:gd name="T6" fmla="*/ 34 w 40"/>
                <a:gd name="T7" fmla="*/ 18 h 32"/>
                <a:gd name="T8" fmla="*/ 34 w 40"/>
                <a:gd name="T9" fmla="*/ 12 h 32"/>
                <a:gd name="T10" fmla="*/ 38 w 40"/>
                <a:gd name="T11" fmla="*/ 12 h 32"/>
                <a:gd name="T12" fmla="*/ 40 w 40"/>
                <a:gd name="T13" fmla="*/ 10 h 32"/>
                <a:gd name="T14" fmla="*/ 38 w 40"/>
                <a:gd name="T15" fmla="*/ 0 h 32"/>
                <a:gd name="T16" fmla="*/ 28 w 40"/>
                <a:gd name="T17" fmla="*/ 11 h 32"/>
                <a:gd name="T18" fmla="*/ 12 w 40"/>
                <a:gd name="T19" fmla="*/ 19 h 32"/>
                <a:gd name="T20" fmla="*/ 2 w 40"/>
                <a:gd name="T21" fmla="*/ 21 h 32"/>
                <a:gd name="T22" fmla="*/ 0 w 40"/>
                <a:gd name="T23" fmla="*/ 21 h 32"/>
                <a:gd name="T24" fmla="*/ 7 w 40"/>
                <a:gd name="T25"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32">
                  <a:moveTo>
                    <a:pt x="7" y="30"/>
                  </a:moveTo>
                  <a:cubicBezTo>
                    <a:pt x="8" y="31"/>
                    <a:pt x="21" y="32"/>
                    <a:pt x="26" y="32"/>
                  </a:cubicBezTo>
                  <a:cubicBezTo>
                    <a:pt x="29" y="25"/>
                    <a:pt x="29" y="25"/>
                    <a:pt x="29" y="25"/>
                  </a:cubicBezTo>
                  <a:cubicBezTo>
                    <a:pt x="34" y="18"/>
                    <a:pt x="34" y="18"/>
                    <a:pt x="34" y="18"/>
                  </a:cubicBezTo>
                  <a:cubicBezTo>
                    <a:pt x="34" y="12"/>
                    <a:pt x="34" y="12"/>
                    <a:pt x="34" y="12"/>
                  </a:cubicBezTo>
                  <a:cubicBezTo>
                    <a:pt x="38" y="12"/>
                    <a:pt x="38" y="12"/>
                    <a:pt x="38" y="12"/>
                  </a:cubicBezTo>
                  <a:cubicBezTo>
                    <a:pt x="40" y="10"/>
                    <a:pt x="40" y="10"/>
                    <a:pt x="40" y="10"/>
                  </a:cubicBezTo>
                  <a:cubicBezTo>
                    <a:pt x="39" y="5"/>
                    <a:pt x="39" y="0"/>
                    <a:pt x="38" y="0"/>
                  </a:cubicBezTo>
                  <a:cubicBezTo>
                    <a:pt x="37" y="0"/>
                    <a:pt x="31" y="6"/>
                    <a:pt x="28" y="11"/>
                  </a:cubicBezTo>
                  <a:cubicBezTo>
                    <a:pt x="26" y="16"/>
                    <a:pt x="18" y="20"/>
                    <a:pt x="12" y="19"/>
                  </a:cubicBezTo>
                  <a:cubicBezTo>
                    <a:pt x="6" y="18"/>
                    <a:pt x="4" y="20"/>
                    <a:pt x="2" y="21"/>
                  </a:cubicBezTo>
                  <a:cubicBezTo>
                    <a:pt x="2" y="22"/>
                    <a:pt x="1" y="21"/>
                    <a:pt x="0" y="21"/>
                  </a:cubicBezTo>
                  <a:cubicBezTo>
                    <a:pt x="1" y="26"/>
                    <a:pt x="6" y="29"/>
                    <a:pt x="7" y="30"/>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95" name="Freeform 94"/>
            <p:cNvSpPr>
              <a:spLocks noEditPoints="1"/>
            </p:cNvSpPr>
            <p:nvPr/>
          </p:nvSpPr>
          <p:spPr bwMode="auto">
            <a:xfrm>
              <a:off x="8773972" y="4019335"/>
              <a:ext cx="594934" cy="185534"/>
            </a:xfrm>
            <a:custGeom>
              <a:avLst/>
              <a:gdLst>
                <a:gd name="T0" fmla="*/ 30 w 164"/>
                <a:gd name="T1" fmla="*/ 18 h 51"/>
                <a:gd name="T2" fmla="*/ 23 w 164"/>
                <a:gd name="T3" fmla="*/ 9 h 51"/>
                <a:gd name="T4" fmla="*/ 19 w 164"/>
                <a:gd name="T5" fmla="*/ 5 h 51"/>
                <a:gd name="T6" fmla="*/ 19 w 164"/>
                <a:gd name="T7" fmla="*/ 4 h 51"/>
                <a:gd name="T8" fmla="*/ 16 w 164"/>
                <a:gd name="T9" fmla="*/ 7 h 51"/>
                <a:gd name="T10" fmla="*/ 9 w 164"/>
                <a:gd name="T11" fmla="*/ 7 h 51"/>
                <a:gd name="T12" fmla="*/ 5 w 164"/>
                <a:gd name="T13" fmla="*/ 2 h 51"/>
                <a:gd name="T14" fmla="*/ 0 w 164"/>
                <a:gd name="T15" fmla="*/ 1 h 51"/>
                <a:gd name="T16" fmla="*/ 3 w 164"/>
                <a:gd name="T17" fmla="*/ 14 h 51"/>
                <a:gd name="T18" fmla="*/ 11 w 164"/>
                <a:gd name="T19" fmla="*/ 30 h 51"/>
                <a:gd name="T20" fmla="*/ 19 w 164"/>
                <a:gd name="T21" fmla="*/ 38 h 51"/>
                <a:gd name="T22" fmla="*/ 35 w 164"/>
                <a:gd name="T23" fmla="*/ 46 h 51"/>
                <a:gd name="T24" fmla="*/ 30 w 164"/>
                <a:gd name="T25" fmla="*/ 34 h 51"/>
                <a:gd name="T26" fmla="*/ 30 w 164"/>
                <a:gd name="T27" fmla="*/ 18 h 51"/>
                <a:gd name="T28" fmla="*/ 157 w 164"/>
                <a:gd name="T29" fmla="*/ 9 h 51"/>
                <a:gd name="T30" fmla="*/ 150 w 164"/>
                <a:gd name="T31" fmla="*/ 7 h 51"/>
                <a:gd name="T32" fmla="*/ 142 w 164"/>
                <a:gd name="T33" fmla="*/ 0 h 51"/>
                <a:gd name="T34" fmla="*/ 135 w 164"/>
                <a:gd name="T35" fmla="*/ 9 h 51"/>
                <a:gd name="T36" fmla="*/ 131 w 164"/>
                <a:gd name="T37" fmla="*/ 14 h 51"/>
                <a:gd name="T38" fmla="*/ 129 w 164"/>
                <a:gd name="T39" fmla="*/ 17 h 51"/>
                <a:gd name="T40" fmla="*/ 129 w 164"/>
                <a:gd name="T41" fmla="*/ 22 h 51"/>
                <a:gd name="T42" fmla="*/ 124 w 164"/>
                <a:gd name="T43" fmla="*/ 24 h 51"/>
                <a:gd name="T44" fmla="*/ 119 w 164"/>
                <a:gd name="T45" fmla="*/ 18 h 51"/>
                <a:gd name="T46" fmla="*/ 119 w 164"/>
                <a:gd name="T47" fmla="*/ 18 h 51"/>
                <a:gd name="T48" fmla="*/ 111 w 164"/>
                <a:gd name="T49" fmla="*/ 29 h 51"/>
                <a:gd name="T50" fmla="*/ 99 w 164"/>
                <a:gd name="T51" fmla="*/ 33 h 51"/>
                <a:gd name="T52" fmla="*/ 94 w 164"/>
                <a:gd name="T53" fmla="*/ 44 h 51"/>
                <a:gd name="T54" fmla="*/ 81 w 164"/>
                <a:gd name="T55" fmla="*/ 41 h 51"/>
                <a:gd name="T56" fmla="*/ 84 w 164"/>
                <a:gd name="T57" fmla="*/ 46 h 51"/>
                <a:gd name="T58" fmla="*/ 91 w 164"/>
                <a:gd name="T59" fmla="*/ 49 h 51"/>
                <a:gd name="T60" fmla="*/ 102 w 164"/>
                <a:gd name="T61" fmla="*/ 48 h 51"/>
                <a:gd name="T62" fmla="*/ 110 w 164"/>
                <a:gd name="T63" fmla="*/ 45 h 51"/>
                <a:gd name="T64" fmla="*/ 118 w 164"/>
                <a:gd name="T65" fmla="*/ 46 h 51"/>
                <a:gd name="T66" fmla="*/ 125 w 164"/>
                <a:gd name="T67" fmla="*/ 41 h 51"/>
                <a:gd name="T68" fmla="*/ 128 w 164"/>
                <a:gd name="T69" fmla="*/ 33 h 51"/>
                <a:gd name="T70" fmla="*/ 133 w 164"/>
                <a:gd name="T71" fmla="*/ 26 h 51"/>
                <a:gd name="T72" fmla="*/ 146 w 164"/>
                <a:gd name="T73" fmla="*/ 21 h 51"/>
                <a:gd name="T74" fmla="*/ 150 w 164"/>
                <a:gd name="T75" fmla="*/ 22 h 51"/>
                <a:gd name="T76" fmla="*/ 155 w 164"/>
                <a:gd name="T77" fmla="*/ 17 h 51"/>
                <a:gd name="T78" fmla="*/ 163 w 164"/>
                <a:gd name="T79" fmla="*/ 14 h 51"/>
                <a:gd name="T80" fmla="*/ 157 w 164"/>
                <a:gd name="T81" fmla="*/ 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 h="51">
                  <a:moveTo>
                    <a:pt x="30" y="18"/>
                  </a:moveTo>
                  <a:cubicBezTo>
                    <a:pt x="30" y="13"/>
                    <a:pt x="25" y="13"/>
                    <a:pt x="23" y="9"/>
                  </a:cubicBezTo>
                  <a:cubicBezTo>
                    <a:pt x="22" y="5"/>
                    <a:pt x="20" y="8"/>
                    <a:pt x="19" y="5"/>
                  </a:cubicBezTo>
                  <a:cubicBezTo>
                    <a:pt x="19" y="5"/>
                    <a:pt x="19" y="4"/>
                    <a:pt x="19" y="4"/>
                  </a:cubicBezTo>
                  <a:cubicBezTo>
                    <a:pt x="16" y="5"/>
                    <a:pt x="17" y="7"/>
                    <a:pt x="16" y="7"/>
                  </a:cubicBezTo>
                  <a:cubicBezTo>
                    <a:pt x="15" y="8"/>
                    <a:pt x="9" y="8"/>
                    <a:pt x="9" y="7"/>
                  </a:cubicBezTo>
                  <a:cubicBezTo>
                    <a:pt x="9" y="5"/>
                    <a:pt x="8" y="2"/>
                    <a:pt x="5" y="2"/>
                  </a:cubicBezTo>
                  <a:cubicBezTo>
                    <a:pt x="3" y="1"/>
                    <a:pt x="2" y="1"/>
                    <a:pt x="0" y="1"/>
                  </a:cubicBezTo>
                  <a:cubicBezTo>
                    <a:pt x="2" y="6"/>
                    <a:pt x="3" y="10"/>
                    <a:pt x="3" y="14"/>
                  </a:cubicBezTo>
                  <a:cubicBezTo>
                    <a:pt x="3" y="19"/>
                    <a:pt x="10" y="27"/>
                    <a:pt x="11" y="30"/>
                  </a:cubicBezTo>
                  <a:cubicBezTo>
                    <a:pt x="12" y="34"/>
                    <a:pt x="14" y="35"/>
                    <a:pt x="19" y="38"/>
                  </a:cubicBezTo>
                  <a:cubicBezTo>
                    <a:pt x="24" y="42"/>
                    <a:pt x="34" y="47"/>
                    <a:pt x="35" y="46"/>
                  </a:cubicBezTo>
                  <a:cubicBezTo>
                    <a:pt x="37" y="45"/>
                    <a:pt x="33" y="37"/>
                    <a:pt x="30" y="34"/>
                  </a:cubicBezTo>
                  <a:cubicBezTo>
                    <a:pt x="27" y="31"/>
                    <a:pt x="30" y="24"/>
                    <a:pt x="30" y="18"/>
                  </a:cubicBezTo>
                  <a:close/>
                  <a:moveTo>
                    <a:pt x="157" y="9"/>
                  </a:moveTo>
                  <a:cubicBezTo>
                    <a:pt x="155" y="9"/>
                    <a:pt x="150" y="9"/>
                    <a:pt x="150" y="7"/>
                  </a:cubicBezTo>
                  <a:cubicBezTo>
                    <a:pt x="150" y="4"/>
                    <a:pt x="145" y="0"/>
                    <a:pt x="142" y="0"/>
                  </a:cubicBezTo>
                  <a:cubicBezTo>
                    <a:pt x="139" y="0"/>
                    <a:pt x="135" y="6"/>
                    <a:pt x="135" y="9"/>
                  </a:cubicBezTo>
                  <a:cubicBezTo>
                    <a:pt x="135" y="11"/>
                    <a:pt x="130" y="11"/>
                    <a:pt x="131" y="14"/>
                  </a:cubicBezTo>
                  <a:cubicBezTo>
                    <a:pt x="131" y="16"/>
                    <a:pt x="130" y="16"/>
                    <a:pt x="129" y="17"/>
                  </a:cubicBezTo>
                  <a:cubicBezTo>
                    <a:pt x="130" y="20"/>
                    <a:pt x="130" y="22"/>
                    <a:pt x="129" y="22"/>
                  </a:cubicBezTo>
                  <a:cubicBezTo>
                    <a:pt x="127" y="21"/>
                    <a:pt x="126" y="24"/>
                    <a:pt x="124" y="24"/>
                  </a:cubicBezTo>
                  <a:cubicBezTo>
                    <a:pt x="122" y="24"/>
                    <a:pt x="121" y="21"/>
                    <a:pt x="119" y="18"/>
                  </a:cubicBezTo>
                  <a:cubicBezTo>
                    <a:pt x="119" y="18"/>
                    <a:pt x="119" y="18"/>
                    <a:pt x="119" y="18"/>
                  </a:cubicBezTo>
                  <a:cubicBezTo>
                    <a:pt x="117" y="18"/>
                    <a:pt x="112" y="25"/>
                    <a:pt x="111" y="29"/>
                  </a:cubicBezTo>
                  <a:cubicBezTo>
                    <a:pt x="110" y="34"/>
                    <a:pt x="106" y="32"/>
                    <a:pt x="99" y="33"/>
                  </a:cubicBezTo>
                  <a:cubicBezTo>
                    <a:pt x="92" y="33"/>
                    <a:pt x="95" y="40"/>
                    <a:pt x="94" y="44"/>
                  </a:cubicBezTo>
                  <a:cubicBezTo>
                    <a:pt x="92" y="47"/>
                    <a:pt x="85" y="41"/>
                    <a:pt x="81" y="41"/>
                  </a:cubicBezTo>
                  <a:cubicBezTo>
                    <a:pt x="82" y="43"/>
                    <a:pt x="83" y="46"/>
                    <a:pt x="84" y="46"/>
                  </a:cubicBezTo>
                  <a:cubicBezTo>
                    <a:pt x="86" y="46"/>
                    <a:pt x="89" y="51"/>
                    <a:pt x="91" y="49"/>
                  </a:cubicBezTo>
                  <a:cubicBezTo>
                    <a:pt x="93" y="48"/>
                    <a:pt x="99" y="49"/>
                    <a:pt x="102" y="48"/>
                  </a:cubicBezTo>
                  <a:cubicBezTo>
                    <a:pt x="105" y="47"/>
                    <a:pt x="105" y="45"/>
                    <a:pt x="110" y="45"/>
                  </a:cubicBezTo>
                  <a:cubicBezTo>
                    <a:pt x="115" y="45"/>
                    <a:pt x="113" y="49"/>
                    <a:pt x="118" y="46"/>
                  </a:cubicBezTo>
                  <a:cubicBezTo>
                    <a:pt x="123" y="44"/>
                    <a:pt x="126" y="46"/>
                    <a:pt x="125" y="41"/>
                  </a:cubicBezTo>
                  <a:cubicBezTo>
                    <a:pt x="125" y="37"/>
                    <a:pt x="128" y="37"/>
                    <a:pt x="128" y="33"/>
                  </a:cubicBezTo>
                  <a:cubicBezTo>
                    <a:pt x="127" y="30"/>
                    <a:pt x="133" y="32"/>
                    <a:pt x="133" y="26"/>
                  </a:cubicBezTo>
                  <a:cubicBezTo>
                    <a:pt x="132" y="20"/>
                    <a:pt x="142" y="21"/>
                    <a:pt x="146" y="21"/>
                  </a:cubicBezTo>
                  <a:cubicBezTo>
                    <a:pt x="147" y="21"/>
                    <a:pt x="148" y="21"/>
                    <a:pt x="150" y="22"/>
                  </a:cubicBezTo>
                  <a:cubicBezTo>
                    <a:pt x="153" y="20"/>
                    <a:pt x="157" y="19"/>
                    <a:pt x="155" y="17"/>
                  </a:cubicBezTo>
                  <a:cubicBezTo>
                    <a:pt x="153" y="15"/>
                    <a:pt x="162" y="17"/>
                    <a:pt x="163" y="14"/>
                  </a:cubicBezTo>
                  <a:cubicBezTo>
                    <a:pt x="164" y="11"/>
                    <a:pt x="159" y="8"/>
                    <a:pt x="157" y="9"/>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96" name="Freeform 95"/>
            <p:cNvSpPr>
              <a:spLocks/>
            </p:cNvSpPr>
            <p:nvPr/>
          </p:nvSpPr>
          <p:spPr bwMode="auto">
            <a:xfrm>
              <a:off x="9204839" y="4080668"/>
              <a:ext cx="39866" cy="26066"/>
            </a:xfrm>
            <a:custGeom>
              <a:avLst/>
              <a:gdLst>
                <a:gd name="T0" fmla="*/ 5 w 11"/>
                <a:gd name="T1" fmla="*/ 7 h 7"/>
                <a:gd name="T2" fmla="*/ 10 w 11"/>
                <a:gd name="T3" fmla="*/ 5 h 7"/>
                <a:gd name="T4" fmla="*/ 10 w 11"/>
                <a:gd name="T5" fmla="*/ 0 h 7"/>
                <a:gd name="T6" fmla="*/ 6 w 11"/>
                <a:gd name="T7" fmla="*/ 2 h 7"/>
                <a:gd name="T8" fmla="*/ 0 w 11"/>
                <a:gd name="T9" fmla="*/ 1 h 7"/>
                <a:gd name="T10" fmla="*/ 5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5" y="7"/>
                  </a:moveTo>
                  <a:cubicBezTo>
                    <a:pt x="7" y="7"/>
                    <a:pt x="8" y="4"/>
                    <a:pt x="10" y="5"/>
                  </a:cubicBezTo>
                  <a:cubicBezTo>
                    <a:pt x="11" y="5"/>
                    <a:pt x="11" y="3"/>
                    <a:pt x="10" y="0"/>
                  </a:cubicBezTo>
                  <a:cubicBezTo>
                    <a:pt x="8" y="0"/>
                    <a:pt x="6" y="0"/>
                    <a:pt x="6" y="2"/>
                  </a:cubicBezTo>
                  <a:cubicBezTo>
                    <a:pt x="6" y="4"/>
                    <a:pt x="2" y="1"/>
                    <a:pt x="0" y="1"/>
                  </a:cubicBezTo>
                  <a:cubicBezTo>
                    <a:pt x="2" y="4"/>
                    <a:pt x="3" y="7"/>
                    <a:pt x="5" y="7"/>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97" name="Freeform 96"/>
            <p:cNvSpPr>
              <a:spLocks/>
            </p:cNvSpPr>
            <p:nvPr/>
          </p:nvSpPr>
          <p:spPr bwMode="auto">
            <a:xfrm>
              <a:off x="6932435" y="3010399"/>
              <a:ext cx="297468" cy="289800"/>
            </a:xfrm>
            <a:custGeom>
              <a:avLst/>
              <a:gdLst>
                <a:gd name="T0" fmla="*/ 69 w 82"/>
                <a:gd name="T1" fmla="*/ 73 h 80"/>
                <a:gd name="T2" fmla="*/ 73 w 82"/>
                <a:gd name="T3" fmla="*/ 70 h 80"/>
                <a:gd name="T4" fmla="*/ 79 w 82"/>
                <a:gd name="T5" fmla="*/ 73 h 80"/>
                <a:gd name="T6" fmla="*/ 82 w 82"/>
                <a:gd name="T7" fmla="*/ 71 h 80"/>
                <a:gd name="T8" fmla="*/ 78 w 82"/>
                <a:gd name="T9" fmla="*/ 64 h 80"/>
                <a:gd name="T10" fmla="*/ 75 w 82"/>
                <a:gd name="T11" fmla="*/ 59 h 80"/>
                <a:gd name="T12" fmla="*/ 75 w 82"/>
                <a:gd name="T13" fmla="*/ 53 h 80"/>
                <a:gd name="T14" fmla="*/ 71 w 82"/>
                <a:gd name="T15" fmla="*/ 48 h 80"/>
                <a:gd name="T16" fmla="*/ 62 w 82"/>
                <a:gd name="T17" fmla="*/ 42 h 80"/>
                <a:gd name="T18" fmla="*/ 58 w 82"/>
                <a:gd name="T19" fmla="*/ 37 h 80"/>
                <a:gd name="T20" fmla="*/ 57 w 82"/>
                <a:gd name="T21" fmla="*/ 29 h 80"/>
                <a:gd name="T22" fmla="*/ 60 w 82"/>
                <a:gd name="T23" fmla="*/ 23 h 80"/>
                <a:gd name="T24" fmla="*/ 61 w 82"/>
                <a:gd name="T25" fmla="*/ 18 h 80"/>
                <a:gd name="T26" fmla="*/ 58 w 82"/>
                <a:gd name="T27" fmla="*/ 15 h 80"/>
                <a:gd name="T28" fmla="*/ 53 w 82"/>
                <a:gd name="T29" fmla="*/ 10 h 80"/>
                <a:gd name="T30" fmla="*/ 50 w 82"/>
                <a:gd name="T31" fmla="*/ 3 h 80"/>
                <a:gd name="T32" fmla="*/ 41 w 82"/>
                <a:gd name="T33" fmla="*/ 2 h 80"/>
                <a:gd name="T34" fmla="*/ 34 w 82"/>
                <a:gd name="T35" fmla="*/ 0 h 80"/>
                <a:gd name="T36" fmla="*/ 30 w 82"/>
                <a:gd name="T37" fmla="*/ 3 h 80"/>
                <a:gd name="T38" fmla="*/ 30 w 82"/>
                <a:gd name="T39" fmla="*/ 3 h 80"/>
                <a:gd name="T40" fmla="*/ 25 w 82"/>
                <a:gd name="T41" fmla="*/ 7 h 80"/>
                <a:gd name="T42" fmla="*/ 20 w 82"/>
                <a:gd name="T43" fmla="*/ 11 h 80"/>
                <a:gd name="T44" fmla="*/ 21 w 82"/>
                <a:gd name="T45" fmla="*/ 18 h 80"/>
                <a:gd name="T46" fmla="*/ 20 w 82"/>
                <a:gd name="T47" fmla="*/ 24 h 80"/>
                <a:gd name="T48" fmla="*/ 18 w 82"/>
                <a:gd name="T49" fmla="*/ 29 h 80"/>
                <a:gd name="T50" fmla="*/ 0 w 82"/>
                <a:gd name="T51" fmla="*/ 39 h 80"/>
                <a:gd name="T52" fmla="*/ 1 w 82"/>
                <a:gd name="T53" fmla="*/ 43 h 80"/>
                <a:gd name="T54" fmla="*/ 3 w 82"/>
                <a:gd name="T55" fmla="*/ 51 h 80"/>
                <a:gd name="T56" fmla="*/ 9 w 82"/>
                <a:gd name="T57" fmla="*/ 51 h 80"/>
                <a:gd name="T58" fmla="*/ 26 w 82"/>
                <a:gd name="T59" fmla="*/ 61 h 80"/>
                <a:gd name="T60" fmla="*/ 46 w 82"/>
                <a:gd name="T61" fmla="*/ 76 h 80"/>
                <a:gd name="T62" fmla="*/ 56 w 82"/>
                <a:gd name="T63" fmla="*/ 79 h 80"/>
                <a:gd name="T64" fmla="*/ 66 w 82"/>
                <a:gd name="T65" fmla="*/ 80 h 80"/>
                <a:gd name="T66" fmla="*/ 69 w 82"/>
                <a:gd name="T67" fmla="*/ 7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 h="80">
                  <a:moveTo>
                    <a:pt x="69" y="73"/>
                  </a:moveTo>
                  <a:cubicBezTo>
                    <a:pt x="70" y="72"/>
                    <a:pt x="71" y="70"/>
                    <a:pt x="73" y="70"/>
                  </a:cubicBezTo>
                  <a:cubicBezTo>
                    <a:pt x="75" y="70"/>
                    <a:pt x="76" y="71"/>
                    <a:pt x="79" y="73"/>
                  </a:cubicBezTo>
                  <a:cubicBezTo>
                    <a:pt x="80" y="72"/>
                    <a:pt x="81" y="71"/>
                    <a:pt x="82" y="71"/>
                  </a:cubicBezTo>
                  <a:cubicBezTo>
                    <a:pt x="80" y="69"/>
                    <a:pt x="77" y="66"/>
                    <a:pt x="78" y="64"/>
                  </a:cubicBezTo>
                  <a:cubicBezTo>
                    <a:pt x="78" y="62"/>
                    <a:pt x="75" y="60"/>
                    <a:pt x="75" y="59"/>
                  </a:cubicBezTo>
                  <a:cubicBezTo>
                    <a:pt x="74" y="57"/>
                    <a:pt x="77" y="54"/>
                    <a:pt x="75" y="53"/>
                  </a:cubicBezTo>
                  <a:cubicBezTo>
                    <a:pt x="74" y="52"/>
                    <a:pt x="74" y="48"/>
                    <a:pt x="71" y="48"/>
                  </a:cubicBezTo>
                  <a:cubicBezTo>
                    <a:pt x="69" y="48"/>
                    <a:pt x="62" y="44"/>
                    <a:pt x="62" y="42"/>
                  </a:cubicBezTo>
                  <a:cubicBezTo>
                    <a:pt x="62" y="39"/>
                    <a:pt x="59" y="38"/>
                    <a:pt x="58" y="37"/>
                  </a:cubicBezTo>
                  <a:cubicBezTo>
                    <a:pt x="57" y="36"/>
                    <a:pt x="55" y="30"/>
                    <a:pt x="57" y="29"/>
                  </a:cubicBezTo>
                  <a:cubicBezTo>
                    <a:pt x="59" y="28"/>
                    <a:pt x="58" y="23"/>
                    <a:pt x="60" y="23"/>
                  </a:cubicBezTo>
                  <a:cubicBezTo>
                    <a:pt x="62" y="23"/>
                    <a:pt x="61" y="20"/>
                    <a:pt x="61" y="18"/>
                  </a:cubicBezTo>
                  <a:cubicBezTo>
                    <a:pt x="62" y="16"/>
                    <a:pt x="60" y="15"/>
                    <a:pt x="58" y="15"/>
                  </a:cubicBezTo>
                  <a:cubicBezTo>
                    <a:pt x="56" y="15"/>
                    <a:pt x="53" y="12"/>
                    <a:pt x="53" y="10"/>
                  </a:cubicBezTo>
                  <a:cubicBezTo>
                    <a:pt x="53" y="8"/>
                    <a:pt x="50" y="4"/>
                    <a:pt x="50" y="3"/>
                  </a:cubicBezTo>
                  <a:cubicBezTo>
                    <a:pt x="50" y="8"/>
                    <a:pt x="43" y="1"/>
                    <a:pt x="41" y="2"/>
                  </a:cubicBezTo>
                  <a:cubicBezTo>
                    <a:pt x="39" y="3"/>
                    <a:pt x="38" y="0"/>
                    <a:pt x="34" y="0"/>
                  </a:cubicBezTo>
                  <a:cubicBezTo>
                    <a:pt x="31" y="1"/>
                    <a:pt x="32" y="2"/>
                    <a:pt x="30" y="3"/>
                  </a:cubicBezTo>
                  <a:cubicBezTo>
                    <a:pt x="30" y="3"/>
                    <a:pt x="30" y="3"/>
                    <a:pt x="30" y="3"/>
                  </a:cubicBezTo>
                  <a:cubicBezTo>
                    <a:pt x="25" y="7"/>
                    <a:pt x="25" y="7"/>
                    <a:pt x="25" y="7"/>
                  </a:cubicBezTo>
                  <a:cubicBezTo>
                    <a:pt x="25" y="7"/>
                    <a:pt x="21" y="8"/>
                    <a:pt x="20" y="11"/>
                  </a:cubicBezTo>
                  <a:cubicBezTo>
                    <a:pt x="19" y="13"/>
                    <a:pt x="22" y="16"/>
                    <a:pt x="21" y="18"/>
                  </a:cubicBezTo>
                  <a:cubicBezTo>
                    <a:pt x="19" y="19"/>
                    <a:pt x="20" y="23"/>
                    <a:pt x="20" y="24"/>
                  </a:cubicBezTo>
                  <a:cubicBezTo>
                    <a:pt x="20" y="26"/>
                    <a:pt x="18" y="29"/>
                    <a:pt x="18" y="29"/>
                  </a:cubicBezTo>
                  <a:cubicBezTo>
                    <a:pt x="18" y="29"/>
                    <a:pt x="8" y="35"/>
                    <a:pt x="0" y="39"/>
                  </a:cubicBezTo>
                  <a:cubicBezTo>
                    <a:pt x="0" y="41"/>
                    <a:pt x="0" y="42"/>
                    <a:pt x="1" y="43"/>
                  </a:cubicBezTo>
                  <a:cubicBezTo>
                    <a:pt x="1" y="45"/>
                    <a:pt x="2" y="48"/>
                    <a:pt x="3" y="51"/>
                  </a:cubicBezTo>
                  <a:cubicBezTo>
                    <a:pt x="6" y="51"/>
                    <a:pt x="6" y="51"/>
                    <a:pt x="9" y="51"/>
                  </a:cubicBezTo>
                  <a:cubicBezTo>
                    <a:pt x="12" y="52"/>
                    <a:pt x="23" y="60"/>
                    <a:pt x="26" y="61"/>
                  </a:cubicBezTo>
                  <a:cubicBezTo>
                    <a:pt x="28" y="62"/>
                    <a:pt x="43" y="73"/>
                    <a:pt x="46" y="76"/>
                  </a:cubicBezTo>
                  <a:cubicBezTo>
                    <a:pt x="49" y="79"/>
                    <a:pt x="54" y="79"/>
                    <a:pt x="56" y="79"/>
                  </a:cubicBezTo>
                  <a:cubicBezTo>
                    <a:pt x="57" y="79"/>
                    <a:pt x="62" y="80"/>
                    <a:pt x="66" y="80"/>
                  </a:cubicBezTo>
                  <a:cubicBezTo>
                    <a:pt x="67" y="77"/>
                    <a:pt x="69" y="74"/>
                    <a:pt x="69" y="73"/>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98" name="Freeform 97"/>
            <p:cNvSpPr>
              <a:spLocks/>
            </p:cNvSpPr>
            <p:nvPr/>
          </p:nvSpPr>
          <p:spPr bwMode="auto">
            <a:xfrm>
              <a:off x="7171635" y="3264933"/>
              <a:ext cx="58266" cy="53666"/>
            </a:xfrm>
            <a:custGeom>
              <a:avLst/>
              <a:gdLst>
                <a:gd name="T0" fmla="*/ 5 w 16"/>
                <a:gd name="T1" fmla="*/ 11 h 15"/>
                <a:gd name="T2" fmla="*/ 9 w 16"/>
                <a:gd name="T3" fmla="*/ 15 h 15"/>
                <a:gd name="T4" fmla="*/ 16 w 16"/>
                <a:gd name="T5" fmla="*/ 15 h 15"/>
                <a:gd name="T6" fmla="*/ 12 w 16"/>
                <a:gd name="T7" fmla="*/ 4 h 15"/>
                <a:gd name="T8" fmla="*/ 13 w 16"/>
                <a:gd name="T9" fmla="*/ 3 h 15"/>
                <a:gd name="T10" fmla="*/ 7 w 16"/>
                <a:gd name="T11" fmla="*/ 0 h 15"/>
                <a:gd name="T12" fmla="*/ 3 w 16"/>
                <a:gd name="T13" fmla="*/ 3 h 15"/>
                <a:gd name="T14" fmla="*/ 0 w 16"/>
                <a:gd name="T15" fmla="*/ 10 h 15"/>
                <a:gd name="T16" fmla="*/ 5 w 16"/>
                <a:gd name="T17"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5">
                  <a:moveTo>
                    <a:pt x="5" y="11"/>
                  </a:moveTo>
                  <a:cubicBezTo>
                    <a:pt x="9" y="15"/>
                    <a:pt x="9" y="15"/>
                    <a:pt x="9" y="15"/>
                  </a:cubicBezTo>
                  <a:cubicBezTo>
                    <a:pt x="16" y="15"/>
                    <a:pt x="16" y="15"/>
                    <a:pt x="16" y="15"/>
                  </a:cubicBezTo>
                  <a:cubicBezTo>
                    <a:pt x="14" y="11"/>
                    <a:pt x="12" y="6"/>
                    <a:pt x="12" y="4"/>
                  </a:cubicBezTo>
                  <a:cubicBezTo>
                    <a:pt x="12" y="4"/>
                    <a:pt x="12" y="3"/>
                    <a:pt x="13" y="3"/>
                  </a:cubicBezTo>
                  <a:cubicBezTo>
                    <a:pt x="10" y="1"/>
                    <a:pt x="9" y="0"/>
                    <a:pt x="7" y="0"/>
                  </a:cubicBezTo>
                  <a:cubicBezTo>
                    <a:pt x="5" y="0"/>
                    <a:pt x="4" y="2"/>
                    <a:pt x="3" y="3"/>
                  </a:cubicBezTo>
                  <a:cubicBezTo>
                    <a:pt x="3" y="4"/>
                    <a:pt x="1" y="7"/>
                    <a:pt x="0" y="10"/>
                  </a:cubicBezTo>
                  <a:cubicBezTo>
                    <a:pt x="3" y="11"/>
                    <a:pt x="5" y="11"/>
                    <a:pt x="5" y="11"/>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99" name="Freeform 98"/>
            <p:cNvSpPr>
              <a:spLocks noEditPoints="1"/>
            </p:cNvSpPr>
            <p:nvPr/>
          </p:nvSpPr>
          <p:spPr bwMode="auto">
            <a:xfrm>
              <a:off x="5612232" y="2495198"/>
              <a:ext cx="446201" cy="369534"/>
            </a:xfrm>
            <a:custGeom>
              <a:avLst/>
              <a:gdLst>
                <a:gd name="T0" fmla="*/ 108 w 123"/>
                <a:gd name="T1" fmla="*/ 23 h 102"/>
                <a:gd name="T2" fmla="*/ 103 w 123"/>
                <a:gd name="T3" fmla="*/ 21 h 102"/>
                <a:gd name="T4" fmla="*/ 98 w 123"/>
                <a:gd name="T5" fmla="*/ 19 h 102"/>
                <a:gd name="T6" fmla="*/ 89 w 123"/>
                <a:gd name="T7" fmla="*/ 17 h 102"/>
                <a:gd name="T8" fmla="*/ 85 w 123"/>
                <a:gd name="T9" fmla="*/ 15 h 102"/>
                <a:gd name="T10" fmla="*/ 83 w 123"/>
                <a:gd name="T11" fmla="*/ 11 h 102"/>
                <a:gd name="T12" fmla="*/ 79 w 123"/>
                <a:gd name="T13" fmla="*/ 12 h 102"/>
                <a:gd name="T14" fmla="*/ 76 w 123"/>
                <a:gd name="T15" fmla="*/ 10 h 102"/>
                <a:gd name="T16" fmla="*/ 71 w 123"/>
                <a:gd name="T17" fmla="*/ 6 h 102"/>
                <a:gd name="T18" fmla="*/ 67 w 123"/>
                <a:gd name="T19" fmla="*/ 4 h 102"/>
                <a:gd name="T20" fmla="*/ 64 w 123"/>
                <a:gd name="T21" fmla="*/ 1 h 102"/>
                <a:gd name="T22" fmla="*/ 63 w 123"/>
                <a:gd name="T23" fmla="*/ 0 h 102"/>
                <a:gd name="T24" fmla="*/ 61 w 123"/>
                <a:gd name="T25" fmla="*/ 0 h 102"/>
                <a:gd name="T26" fmla="*/ 56 w 123"/>
                <a:gd name="T27" fmla="*/ 7 h 102"/>
                <a:gd name="T28" fmla="*/ 47 w 123"/>
                <a:gd name="T29" fmla="*/ 13 h 102"/>
                <a:gd name="T30" fmla="*/ 42 w 123"/>
                <a:gd name="T31" fmla="*/ 19 h 102"/>
                <a:gd name="T32" fmla="*/ 31 w 123"/>
                <a:gd name="T33" fmla="*/ 15 h 102"/>
                <a:gd name="T34" fmla="*/ 26 w 123"/>
                <a:gd name="T35" fmla="*/ 18 h 102"/>
                <a:gd name="T36" fmla="*/ 27 w 123"/>
                <a:gd name="T37" fmla="*/ 27 h 102"/>
                <a:gd name="T38" fmla="*/ 20 w 123"/>
                <a:gd name="T39" fmla="*/ 27 h 102"/>
                <a:gd name="T40" fmla="*/ 15 w 123"/>
                <a:gd name="T41" fmla="*/ 25 h 102"/>
                <a:gd name="T42" fmla="*/ 7 w 123"/>
                <a:gd name="T43" fmla="*/ 25 h 102"/>
                <a:gd name="T44" fmla="*/ 1 w 123"/>
                <a:gd name="T45" fmla="*/ 29 h 102"/>
                <a:gd name="T46" fmla="*/ 2 w 123"/>
                <a:gd name="T47" fmla="*/ 35 h 102"/>
                <a:gd name="T48" fmla="*/ 14 w 123"/>
                <a:gd name="T49" fmla="*/ 38 h 102"/>
                <a:gd name="T50" fmla="*/ 21 w 123"/>
                <a:gd name="T51" fmla="*/ 40 h 102"/>
                <a:gd name="T52" fmla="*/ 24 w 123"/>
                <a:gd name="T53" fmla="*/ 44 h 102"/>
                <a:gd name="T54" fmla="*/ 30 w 123"/>
                <a:gd name="T55" fmla="*/ 51 h 102"/>
                <a:gd name="T56" fmla="*/ 33 w 123"/>
                <a:gd name="T57" fmla="*/ 58 h 102"/>
                <a:gd name="T58" fmla="*/ 31 w 123"/>
                <a:gd name="T59" fmla="*/ 68 h 102"/>
                <a:gd name="T60" fmla="*/ 27 w 123"/>
                <a:gd name="T61" fmla="*/ 83 h 102"/>
                <a:gd name="T62" fmla="*/ 27 w 123"/>
                <a:gd name="T63" fmla="*/ 83 h 102"/>
                <a:gd name="T64" fmla="*/ 32 w 123"/>
                <a:gd name="T65" fmla="*/ 86 h 102"/>
                <a:gd name="T66" fmla="*/ 40 w 123"/>
                <a:gd name="T67" fmla="*/ 89 h 102"/>
                <a:gd name="T68" fmla="*/ 46 w 123"/>
                <a:gd name="T69" fmla="*/ 89 h 102"/>
                <a:gd name="T70" fmla="*/ 50 w 123"/>
                <a:gd name="T71" fmla="*/ 90 h 102"/>
                <a:gd name="T72" fmla="*/ 60 w 123"/>
                <a:gd name="T73" fmla="*/ 92 h 102"/>
                <a:gd name="T74" fmla="*/ 69 w 123"/>
                <a:gd name="T75" fmla="*/ 92 h 102"/>
                <a:gd name="T76" fmla="*/ 69 w 123"/>
                <a:gd name="T77" fmla="*/ 90 h 102"/>
                <a:gd name="T78" fmla="*/ 75 w 123"/>
                <a:gd name="T79" fmla="*/ 82 h 102"/>
                <a:gd name="T80" fmla="*/ 91 w 123"/>
                <a:gd name="T81" fmla="*/ 85 h 102"/>
                <a:gd name="T82" fmla="*/ 101 w 123"/>
                <a:gd name="T83" fmla="*/ 82 h 102"/>
                <a:gd name="T84" fmla="*/ 106 w 123"/>
                <a:gd name="T85" fmla="*/ 79 h 102"/>
                <a:gd name="T86" fmla="*/ 107 w 123"/>
                <a:gd name="T87" fmla="*/ 76 h 102"/>
                <a:gd name="T88" fmla="*/ 103 w 123"/>
                <a:gd name="T89" fmla="*/ 74 h 102"/>
                <a:gd name="T90" fmla="*/ 101 w 123"/>
                <a:gd name="T91" fmla="*/ 70 h 102"/>
                <a:gd name="T92" fmla="*/ 99 w 123"/>
                <a:gd name="T93" fmla="*/ 66 h 102"/>
                <a:gd name="T94" fmla="*/ 100 w 123"/>
                <a:gd name="T95" fmla="*/ 64 h 102"/>
                <a:gd name="T96" fmla="*/ 102 w 123"/>
                <a:gd name="T97" fmla="*/ 61 h 102"/>
                <a:gd name="T98" fmla="*/ 101 w 123"/>
                <a:gd name="T99" fmla="*/ 57 h 102"/>
                <a:gd name="T100" fmla="*/ 100 w 123"/>
                <a:gd name="T101" fmla="*/ 52 h 102"/>
                <a:gd name="T102" fmla="*/ 96 w 123"/>
                <a:gd name="T103" fmla="*/ 52 h 102"/>
                <a:gd name="T104" fmla="*/ 95 w 123"/>
                <a:gd name="T105" fmla="*/ 49 h 102"/>
                <a:gd name="T106" fmla="*/ 100 w 123"/>
                <a:gd name="T107" fmla="*/ 43 h 102"/>
                <a:gd name="T108" fmla="*/ 104 w 123"/>
                <a:gd name="T109" fmla="*/ 39 h 102"/>
                <a:gd name="T110" fmla="*/ 106 w 123"/>
                <a:gd name="T111" fmla="*/ 33 h 102"/>
                <a:gd name="T112" fmla="*/ 110 w 123"/>
                <a:gd name="T113" fmla="*/ 26 h 102"/>
                <a:gd name="T114" fmla="*/ 108 w 123"/>
                <a:gd name="T115" fmla="*/ 23 h 102"/>
                <a:gd name="T116" fmla="*/ 121 w 123"/>
                <a:gd name="T117" fmla="*/ 86 h 102"/>
                <a:gd name="T118" fmla="*/ 116 w 123"/>
                <a:gd name="T119" fmla="*/ 91 h 102"/>
                <a:gd name="T120" fmla="*/ 120 w 123"/>
                <a:gd name="T121" fmla="*/ 102 h 102"/>
                <a:gd name="T122" fmla="*/ 121 w 123"/>
                <a:gd name="T123" fmla="*/ 8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 h="102">
                  <a:moveTo>
                    <a:pt x="108" y="23"/>
                  </a:moveTo>
                  <a:cubicBezTo>
                    <a:pt x="107" y="23"/>
                    <a:pt x="106" y="21"/>
                    <a:pt x="103" y="21"/>
                  </a:cubicBezTo>
                  <a:cubicBezTo>
                    <a:pt x="101" y="21"/>
                    <a:pt x="99" y="20"/>
                    <a:pt x="98" y="19"/>
                  </a:cubicBezTo>
                  <a:cubicBezTo>
                    <a:pt x="97" y="17"/>
                    <a:pt x="91" y="17"/>
                    <a:pt x="89" y="17"/>
                  </a:cubicBezTo>
                  <a:cubicBezTo>
                    <a:pt x="87" y="18"/>
                    <a:pt x="87" y="14"/>
                    <a:pt x="85" y="15"/>
                  </a:cubicBezTo>
                  <a:cubicBezTo>
                    <a:pt x="83" y="15"/>
                    <a:pt x="83" y="12"/>
                    <a:pt x="83" y="11"/>
                  </a:cubicBezTo>
                  <a:cubicBezTo>
                    <a:pt x="83" y="9"/>
                    <a:pt x="81" y="12"/>
                    <a:pt x="79" y="12"/>
                  </a:cubicBezTo>
                  <a:cubicBezTo>
                    <a:pt x="77" y="13"/>
                    <a:pt x="77" y="11"/>
                    <a:pt x="76" y="10"/>
                  </a:cubicBezTo>
                  <a:cubicBezTo>
                    <a:pt x="76" y="9"/>
                    <a:pt x="73" y="7"/>
                    <a:pt x="71" y="6"/>
                  </a:cubicBezTo>
                  <a:cubicBezTo>
                    <a:pt x="70" y="6"/>
                    <a:pt x="68" y="3"/>
                    <a:pt x="67" y="4"/>
                  </a:cubicBezTo>
                  <a:cubicBezTo>
                    <a:pt x="66" y="5"/>
                    <a:pt x="64" y="2"/>
                    <a:pt x="64" y="1"/>
                  </a:cubicBezTo>
                  <a:cubicBezTo>
                    <a:pt x="64" y="0"/>
                    <a:pt x="63" y="0"/>
                    <a:pt x="63" y="0"/>
                  </a:cubicBezTo>
                  <a:cubicBezTo>
                    <a:pt x="62" y="0"/>
                    <a:pt x="62" y="0"/>
                    <a:pt x="61" y="0"/>
                  </a:cubicBezTo>
                  <a:cubicBezTo>
                    <a:pt x="58" y="0"/>
                    <a:pt x="55" y="2"/>
                    <a:pt x="56" y="7"/>
                  </a:cubicBezTo>
                  <a:cubicBezTo>
                    <a:pt x="56" y="12"/>
                    <a:pt x="52" y="12"/>
                    <a:pt x="47" y="13"/>
                  </a:cubicBezTo>
                  <a:cubicBezTo>
                    <a:pt x="42" y="13"/>
                    <a:pt x="44" y="17"/>
                    <a:pt x="42" y="19"/>
                  </a:cubicBezTo>
                  <a:cubicBezTo>
                    <a:pt x="40" y="20"/>
                    <a:pt x="32" y="18"/>
                    <a:pt x="31" y="15"/>
                  </a:cubicBezTo>
                  <a:cubicBezTo>
                    <a:pt x="30" y="12"/>
                    <a:pt x="23" y="15"/>
                    <a:pt x="26" y="18"/>
                  </a:cubicBezTo>
                  <a:cubicBezTo>
                    <a:pt x="29" y="22"/>
                    <a:pt x="29" y="26"/>
                    <a:pt x="27" y="27"/>
                  </a:cubicBezTo>
                  <a:cubicBezTo>
                    <a:pt x="26" y="29"/>
                    <a:pt x="22" y="25"/>
                    <a:pt x="20" y="27"/>
                  </a:cubicBezTo>
                  <a:cubicBezTo>
                    <a:pt x="18" y="29"/>
                    <a:pt x="18" y="26"/>
                    <a:pt x="15" y="25"/>
                  </a:cubicBezTo>
                  <a:cubicBezTo>
                    <a:pt x="12" y="24"/>
                    <a:pt x="11" y="26"/>
                    <a:pt x="7" y="25"/>
                  </a:cubicBezTo>
                  <a:cubicBezTo>
                    <a:pt x="2" y="25"/>
                    <a:pt x="0" y="28"/>
                    <a:pt x="1" y="29"/>
                  </a:cubicBezTo>
                  <a:cubicBezTo>
                    <a:pt x="3" y="31"/>
                    <a:pt x="1" y="33"/>
                    <a:pt x="2" y="35"/>
                  </a:cubicBezTo>
                  <a:cubicBezTo>
                    <a:pt x="4" y="36"/>
                    <a:pt x="9" y="36"/>
                    <a:pt x="14" y="38"/>
                  </a:cubicBezTo>
                  <a:cubicBezTo>
                    <a:pt x="18" y="40"/>
                    <a:pt x="19" y="39"/>
                    <a:pt x="21" y="40"/>
                  </a:cubicBezTo>
                  <a:cubicBezTo>
                    <a:pt x="23" y="42"/>
                    <a:pt x="24" y="41"/>
                    <a:pt x="24" y="44"/>
                  </a:cubicBezTo>
                  <a:cubicBezTo>
                    <a:pt x="24" y="47"/>
                    <a:pt x="26" y="50"/>
                    <a:pt x="30" y="51"/>
                  </a:cubicBezTo>
                  <a:cubicBezTo>
                    <a:pt x="34" y="52"/>
                    <a:pt x="31" y="55"/>
                    <a:pt x="33" y="58"/>
                  </a:cubicBezTo>
                  <a:cubicBezTo>
                    <a:pt x="34" y="61"/>
                    <a:pt x="31" y="64"/>
                    <a:pt x="31" y="68"/>
                  </a:cubicBezTo>
                  <a:cubicBezTo>
                    <a:pt x="32" y="71"/>
                    <a:pt x="29" y="82"/>
                    <a:pt x="27" y="83"/>
                  </a:cubicBezTo>
                  <a:cubicBezTo>
                    <a:pt x="27" y="83"/>
                    <a:pt x="27" y="83"/>
                    <a:pt x="27" y="83"/>
                  </a:cubicBezTo>
                  <a:cubicBezTo>
                    <a:pt x="29" y="84"/>
                    <a:pt x="31" y="85"/>
                    <a:pt x="32" y="86"/>
                  </a:cubicBezTo>
                  <a:cubicBezTo>
                    <a:pt x="33" y="87"/>
                    <a:pt x="37" y="88"/>
                    <a:pt x="40" y="89"/>
                  </a:cubicBezTo>
                  <a:cubicBezTo>
                    <a:pt x="42" y="91"/>
                    <a:pt x="46" y="91"/>
                    <a:pt x="46" y="89"/>
                  </a:cubicBezTo>
                  <a:cubicBezTo>
                    <a:pt x="46" y="87"/>
                    <a:pt x="49" y="88"/>
                    <a:pt x="50" y="90"/>
                  </a:cubicBezTo>
                  <a:cubicBezTo>
                    <a:pt x="52" y="91"/>
                    <a:pt x="58" y="92"/>
                    <a:pt x="60" y="92"/>
                  </a:cubicBezTo>
                  <a:cubicBezTo>
                    <a:pt x="63" y="93"/>
                    <a:pt x="66" y="92"/>
                    <a:pt x="69" y="92"/>
                  </a:cubicBezTo>
                  <a:cubicBezTo>
                    <a:pt x="69" y="92"/>
                    <a:pt x="69" y="91"/>
                    <a:pt x="69" y="90"/>
                  </a:cubicBezTo>
                  <a:cubicBezTo>
                    <a:pt x="67" y="85"/>
                    <a:pt x="71" y="83"/>
                    <a:pt x="75" y="82"/>
                  </a:cubicBezTo>
                  <a:cubicBezTo>
                    <a:pt x="80" y="81"/>
                    <a:pt x="89" y="84"/>
                    <a:pt x="91" y="85"/>
                  </a:cubicBezTo>
                  <a:cubicBezTo>
                    <a:pt x="93" y="87"/>
                    <a:pt x="97" y="86"/>
                    <a:pt x="101" y="82"/>
                  </a:cubicBezTo>
                  <a:cubicBezTo>
                    <a:pt x="103" y="80"/>
                    <a:pt x="104" y="79"/>
                    <a:pt x="106" y="79"/>
                  </a:cubicBezTo>
                  <a:cubicBezTo>
                    <a:pt x="106" y="78"/>
                    <a:pt x="107" y="77"/>
                    <a:pt x="107" y="76"/>
                  </a:cubicBezTo>
                  <a:cubicBezTo>
                    <a:pt x="107" y="74"/>
                    <a:pt x="105" y="75"/>
                    <a:pt x="103" y="74"/>
                  </a:cubicBezTo>
                  <a:cubicBezTo>
                    <a:pt x="101" y="74"/>
                    <a:pt x="100" y="72"/>
                    <a:pt x="101" y="70"/>
                  </a:cubicBezTo>
                  <a:cubicBezTo>
                    <a:pt x="102" y="68"/>
                    <a:pt x="100" y="68"/>
                    <a:pt x="99" y="66"/>
                  </a:cubicBezTo>
                  <a:cubicBezTo>
                    <a:pt x="97" y="64"/>
                    <a:pt x="99" y="65"/>
                    <a:pt x="100" y="64"/>
                  </a:cubicBezTo>
                  <a:cubicBezTo>
                    <a:pt x="101" y="63"/>
                    <a:pt x="103" y="61"/>
                    <a:pt x="102" y="61"/>
                  </a:cubicBezTo>
                  <a:cubicBezTo>
                    <a:pt x="101" y="60"/>
                    <a:pt x="100" y="59"/>
                    <a:pt x="101" y="57"/>
                  </a:cubicBezTo>
                  <a:cubicBezTo>
                    <a:pt x="102" y="54"/>
                    <a:pt x="100" y="54"/>
                    <a:pt x="100" y="52"/>
                  </a:cubicBezTo>
                  <a:cubicBezTo>
                    <a:pt x="100" y="51"/>
                    <a:pt x="98" y="50"/>
                    <a:pt x="96" y="52"/>
                  </a:cubicBezTo>
                  <a:cubicBezTo>
                    <a:pt x="94" y="54"/>
                    <a:pt x="94" y="53"/>
                    <a:pt x="95" y="49"/>
                  </a:cubicBezTo>
                  <a:cubicBezTo>
                    <a:pt x="96" y="46"/>
                    <a:pt x="100" y="44"/>
                    <a:pt x="100" y="43"/>
                  </a:cubicBezTo>
                  <a:cubicBezTo>
                    <a:pt x="100" y="41"/>
                    <a:pt x="103" y="39"/>
                    <a:pt x="104" y="39"/>
                  </a:cubicBezTo>
                  <a:cubicBezTo>
                    <a:pt x="106" y="39"/>
                    <a:pt x="106" y="35"/>
                    <a:pt x="106" y="33"/>
                  </a:cubicBezTo>
                  <a:cubicBezTo>
                    <a:pt x="107" y="30"/>
                    <a:pt x="107" y="28"/>
                    <a:pt x="110" y="26"/>
                  </a:cubicBezTo>
                  <a:cubicBezTo>
                    <a:pt x="112" y="24"/>
                    <a:pt x="109" y="23"/>
                    <a:pt x="108" y="23"/>
                  </a:cubicBezTo>
                  <a:close/>
                  <a:moveTo>
                    <a:pt x="121" y="86"/>
                  </a:moveTo>
                  <a:cubicBezTo>
                    <a:pt x="120" y="86"/>
                    <a:pt x="120" y="89"/>
                    <a:pt x="116" y="91"/>
                  </a:cubicBezTo>
                  <a:cubicBezTo>
                    <a:pt x="113" y="93"/>
                    <a:pt x="116" y="102"/>
                    <a:pt x="120" y="102"/>
                  </a:cubicBezTo>
                  <a:cubicBezTo>
                    <a:pt x="123" y="101"/>
                    <a:pt x="123" y="86"/>
                    <a:pt x="121" y="86"/>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00" name="Freeform 99"/>
            <p:cNvSpPr>
              <a:spLocks/>
            </p:cNvSpPr>
            <p:nvPr/>
          </p:nvSpPr>
          <p:spPr bwMode="auto">
            <a:xfrm>
              <a:off x="2990228" y="3777067"/>
              <a:ext cx="69000" cy="39866"/>
            </a:xfrm>
            <a:custGeom>
              <a:avLst/>
              <a:gdLst>
                <a:gd name="T0" fmla="*/ 19 w 19"/>
                <a:gd name="T1" fmla="*/ 4 h 11"/>
                <a:gd name="T2" fmla="*/ 10 w 19"/>
                <a:gd name="T3" fmla="*/ 2 h 11"/>
                <a:gd name="T4" fmla="*/ 6 w 19"/>
                <a:gd name="T5" fmla="*/ 0 h 11"/>
                <a:gd name="T6" fmla="*/ 6 w 19"/>
                <a:gd name="T7" fmla="*/ 0 h 11"/>
                <a:gd name="T8" fmla="*/ 0 w 19"/>
                <a:gd name="T9" fmla="*/ 5 h 11"/>
                <a:gd name="T10" fmla="*/ 16 w 19"/>
                <a:gd name="T11" fmla="*/ 11 h 11"/>
                <a:gd name="T12" fmla="*/ 19 w 19"/>
                <a:gd name="T13" fmla="*/ 10 h 11"/>
                <a:gd name="T14" fmla="*/ 19 w 19"/>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1">
                  <a:moveTo>
                    <a:pt x="19" y="4"/>
                  </a:moveTo>
                  <a:cubicBezTo>
                    <a:pt x="17" y="2"/>
                    <a:pt x="14" y="4"/>
                    <a:pt x="10" y="2"/>
                  </a:cubicBezTo>
                  <a:cubicBezTo>
                    <a:pt x="9" y="1"/>
                    <a:pt x="7" y="0"/>
                    <a:pt x="6" y="0"/>
                  </a:cubicBezTo>
                  <a:cubicBezTo>
                    <a:pt x="6" y="0"/>
                    <a:pt x="6" y="0"/>
                    <a:pt x="6" y="0"/>
                  </a:cubicBezTo>
                  <a:cubicBezTo>
                    <a:pt x="5" y="0"/>
                    <a:pt x="2" y="3"/>
                    <a:pt x="0" y="5"/>
                  </a:cubicBezTo>
                  <a:cubicBezTo>
                    <a:pt x="2" y="7"/>
                    <a:pt x="13" y="11"/>
                    <a:pt x="16" y="11"/>
                  </a:cubicBezTo>
                  <a:cubicBezTo>
                    <a:pt x="17" y="11"/>
                    <a:pt x="18" y="10"/>
                    <a:pt x="19" y="10"/>
                  </a:cubicBezTo>
                  <a:cubicBezTo>
                    <a:pt x="19" y="7"/>
                    <a:pt x="19" y="5"/>
                    <a:pt x="19" y="4"/>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01" name="Freeform 100"/>
            <p:cNvSpPr>
              <a:spLocks/>
            </p:cNvSpPr>
            <p:nvPr/>
          </p:nvSpPr>
          <p:spPr bwMode="auto">
            <a:xfrm>
              <a:off x="3013228" y="3718801"/>
              <a:ext cx="184000" cy="104266"/>
            </a:xfrm>
            <a:custGeom>
              <a:avLst/>
              <a:gdLst>
                <a:gd name="T0" fmla="*/ 22 w 51"/>
                <a:gd name="T1" fmla="*/ 26 h 29"/>
                <a:gd name="T2" fmla="*/ 24 w 51"/>
                <a:gd name="T3" fmla="*/ 20 h 29"/>
                <a:gd name="T4" fmla="*/ 33 w 51"/>
                <a:gd name="T5" fmla="*/ 16 h 29"/>
                <a:gd name="T6" fmla="*/ 42 w 51"/>
                <a:gd name="T7" fmla="*/ 15 h 29"/>
                <a:gd name="T8" fmla="*/ 51 w 51"/>
                <a:gd name="T9" fmla="*/ 11 h 29"/>
                <a:gd name="T10" fmla="*/ 42 w 51"/>
                <a:gd name="T11" fmla="*/ 4 h 29"/>
                <a:gd name="T12" fmla="*/ 24 w 51"/>
                <a:gd name="T13" fmla="*/ 4 h 29"/>
                <a:gd name="T14" fmla="*/ 8 w 51"/>
                <a:gd name="T15" fmla="*/ 5 h 29"/>
                <a:gd name="T16" fmla="*/ 8 w 51"/>
                <a:gd name="T17" fmla="*/ 5 h 29"/>
                <a:gd name="T18" fmla="*/ 4 w 51"/>
                <a:gd name="T19" fmla="*/ 9 h 29"/>
                <a:gd name="T20" fmla="*/ 0 w 51"/>
                <a:gd name="T21" fmla="*/ 16 h 29"/>
                <a:gd name="T22" fmla="*/ 4 w 51"/>
                <a:gd name="T23" fmla="*/ 18 h 29"/>
                <a:gd name="T24" fmla="*/ 13 w 51"/>
                <a:gd name="T25" fmla="*/ 20 h 29"/>
                <a:gd name="T26" fmla="*/ 13 w 51"/>
                <a:gd name="T27" fmla="*/ 26 h 29"/>
                <a:gd name="T28" fmla="*/ 15 w 51"/>
                <a:gd name="T29" fmla="*/ 26 h 29"/>
                <a:gd name="T30" fmla="*/ 16 w 51"/>
                <a:gd name="T31" fmla="*/ 29 h 29"/>
                <a:gd name="T32" fmla="*/ 19 w 51"/>
                <a:gd name="T33" fmla="*/ 28 h 29"/>
                <a:gd name="T34" fmla="*/ 22 w 51"/>
                <a:gd name="T35"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29">
                  <a:moveTo>
                    <a:pt x="22" y="26"/>
                  </a:moveTo>
                  <a:cubicBezTo>
                    <a:pt x="22" y="25"/>
                    <a:pt x="19" y="21"/>
                    <a:pt x="24" y="20"/>
                  </a:cubicBezTo>
                  <a:cubicBezTo>
                    <a:pt x="29" y="20"/>
                    <a:pt x="33" y="20"/>
                    <a:pt x="33" y="16"/>
                  </a:cubicBezTo>
                  <a:cubicBezTo>
                    <a:pt x="34" y="13"/>
                    <a:pt x="40" y="15"/>
                    <a:pt x="42" y="15"/>
                  </a:cubicBezTo>
                  <a:cubicBezTo>
                    <a:pt x="43" y="15"/>
                    <a:pt x="47" y="11"/>
                    <a:pt x="51" y="11"/>
                  </a:cubicBezTo>
                  <a:cubicBezTo>
                    <a:pt x="51" y="7"/>
                    <a:pt x="46" y="8"/>
                    <a:pt x="42" y="4"/>
                  </a:cubicBezTo>
                  <a:cubicBezTo>
                    <a:pt x="38" y="0"/>
                    <a:pt x="29" y="2"/>
                    <a:pt x="24" y="4"/>
                  </a:cubicBezTo>
                  <a:cubicBezTo>
                    <a:pt x="19" y="6"/>
                    <a:pt x="14" y="2"/>
                    <a:pt x="8" y="5"/>
                  </a:cubicBezTo>
                  <a:cubicBezTo>
                    <a:pt x="8" y="5"/>
                    <a:pt x="8" y="5"/>
                    <a:pt x="8" y="5"/>
                  </a:cubicBezTo>
                  <a:cubicBezTo>
                    <a:pt x="7" y="6"/>
                    <a:pt x="6" y="8"/>
                    <a:pt x="4" y="9"/>
                  </a:cubicBezTo>
                  <a:cubicBezTo>
                    <a:pt x="0" y="12"/>
                    <a:pt x="1" y="15"/>
                    <a:pt x="0" y="16"/>
                  </a:cubicBezTo>
                  <a:cubicBezTo>
                    <a:pt x="1" y="16"/>
                    <a:pt x="3" y="17"/>
                    <a:pt x="4" y="18"/>
                  </a:cubicBezTo>
                  <a:cubicBezTo>
                    <a:pt x="8" y="20"/>
                    <a:pt x="11" y="18"/>
                    <a:pt x="13" y="20"/>
                  </a:cubicBezTo>
                  <a:cubicBezTo>
                    <a:pt x="13" y="21"/>
                    <a:pt x="13" y="23"/>
                    <a:pt x="13" y="26"/>
                  </a:cubicBezTo>
                  <a:cubicBezTo>
                    <a:pt x="13" y="25"/>
                    <a:pt x="14" y="25"/>
                    <a:pt x="15" y="26"/>
                  </a:cubicBezTo>
                  <a:cubicBezTo>
                    <a:pt x="16" y="26"/>
                    <a:pt x="16" y="28"/>
                    <a:pt x="16" y="29"/>
                  </a:cubicBezTo>
                  <a:cubicBezTo>
                    <a:pt x="19" y="28"/>
                    <a:pt x="19" y="28"/>
                    <a:pt x="19" y="28"/>
                  </a:cubicBezTo>
                  <a:cubicBezTo>
                    <a:pt x="19" y="28"/>
                    <a:pt x="21" y="26"/>
                    <a:pt x="22" y="26"/>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02" name="Freeform 101"/>
            <p:cNvSpPr>
              <a:spLocks/>
            </p:cNvSpPr>
            <p:nvPr/>
          </p:nvSpPr>
          <p:spPr bwMode="auto">
            <a:xfrm>
              <a:off x="2163760" y="3180599"/>
              <a:ext cx="929202" cy="578068"/>
            </a:xfrm>
            <a:custGeom>
              <a:avLst/>
              <a:gdLst>
                <a:gd name="T0" fmla="*/ 224 w 256"/>
                <a:gd name="T1" fmla="*/ 149 h 159"/>
                <a:gd name="T2" fmla="*/ 221 w 256"/>
                <a:gd name="T3" fmla="*/ 134 h 159"/>
                <a:gd name="T4" fmla="*/ 242 w 256"/>
                <a:gd name="T5" fmla="*/ 129 h 159"/>
                <a:gd name="T6" fmla="*/ 249 w 256"/>
                <a:gd name="T7" fmla="*/ 120 h 159"/>
                <a:gd name="T8" fmla="*/ 256 w 256"/>
                <a:gd name="T9" fmla="*/ 104 h 159"/>
                <a:gd name="T10" fmla="*/ 235 w 256"/>
                <a:gd name="T11" fmla="*/ 102 h 159"/>
                <a:gd name="T12" fmla="*/ 222 w 256"/>
                <a:gd name="T13" fmla="*/ 120 h 159"/>
                <a:gd name="T14" fmla="*/ 210 w 256"/>
                <a:gd name="T15" fmla="*/ 126 h 159"/>
                <a:gd name="T16" fmla="*/ 180 w 256"/>
                <a:gd name="T17" fmla="*/ 126 h 159"/>
                <a:gd name="T18" fmla="*/ 167 w 256"/>
                <a:gd name="T19" fmla="*/ 107 h 159"/>
                <a:gd name="T20" fmla="*/ 166 w 256"/>
                <a:gd name="T21" fmla="*/ 67 h 159"/>
                <a:gd name="T22" fmla="*/ 164 w 256"/>
                <a:gd name="T23" fmla="*/ 62 h 159"/>
                <a:gd name="T24" fmla="*/ 149 w 256"/>
                <a:gd name="T25" fmla="*/ 52 h 159"/>
                <a:gd name="T26" fmla="*/ 139 w 256"/>
                <a:gd name="T27" fmla="*/ 35 h 159"/>
                <a:gd name="T28" fmla="*/ 118 w 256"/>
                <a:gd name="T29" fmla="*/ 34 h 159"/>
                <a:gd name="T30" fmla="*/ 105 w 256"/>
                <a:gd name="T31" fmla="*/ 23 h 159"/>
                <a:gd name="T32" fmla="*/ 90 w 256"/>
                <a:gd name="T33" fmla="*/ 8 h 159"/>
                <a:gd name="T34" fmla="*/ 74 w 256"/>
                <a:gd name="T35" fmla="*/ 12 h 159"/>
                <a:gd name="T36" fmla="*/ 28 w 256"/>
                <a:gd name="T37" fmla="*/ 4 h 159"/>
                <a:gd name="T38" fmla="*/ 0 w 256"/>
                <a:gd name="T39" fmla="*/ 2 h 159"/>
                <a:gd name="T40" fmla="*/ 11 w 256"/>
                <a:gd name="T41" fmla="*/ 25 h 159"/>
                <a:gd name="T42" fmla="*/ 26 w 256"/>
                <a:gd name="T43" fmla="*/ 45 h 159"/>
                <a:gd name="T44" fmla="*/ 30 w 256"/>
                <a:gd name="T45" fmla="*/ 54 h 159"/>
                <a:gd name="T46" fmla="*/ 41 w 256"/>
                <a:gd name="T47" fmla="*/ 70 h 159"/>
                <a:gd name="T48" fmla="*/ 60 w 256"/>
                <a:gd name="T49" fmla="*/ 89 h 159"/>
                <a:gd name="T50" fmla="*/ 62 w 256"/>
                <a:gd name="T51" fmla="*/ 80 h 159"/>
                <a:gd name="T52" fmla="*/ 53 w 256"/>
                <a:gd name="T53" fmla="*/ 69 h 159"/>
                <a:gd name="T54" fmla="*/ 38 w 256"/>
                <a:gd name="T55" fmla="*/ 45 h 159"/>
                <a:gd name="T56" fmla="*/ 32 w 256"/>
                <a:gd name="T57" fmla="*/ 31 h 159"/>
                <a:gd name="T58" fmla="*/ 21 w 256"/>
                <a:gd name="T59" fmla="*/ 22 h 159"/>
                <a:gd name="T60" fmla="*/ 21 w 256"/>
                <a:gd name="T61" fmla="*/ 8 h 159"/>
                <a:gd name="T62" fmla="*/ 29 w 256"/>
                <a:gd name="T63" fmla="*/ 11 h 159"/>
                <a:gd name="T64" fmla="*/ 36 w 256"/>
                <a:gd name="T65" fmla="*/ 23 h 159"/>
                <a:gd name="T66" fmla="*/ 41 w 256"/>
                <a:gd name="T67" fmla="*/ 35 h 159"/>
                <a:gd name="T68" fmla="*/ 54 w 256"/>
                <a:gd name="T69" fmla="*/ 45 h 159"/>
                <a:gd name="T70" fmla="*/ 64 w 256"/>
                <a:gd name="T71" fmla="*/ 55 h 159"/>
                <a:gd name="T72" fmla="*/ 71 w 256"/>
                <a:gd name="T73" fmla="*/ 66 h 159"/>
                <a:gd name="T74" fmla="*/ 96 w 256"/>
                <a:gd name="T75" fmla="*/ 93 h 159"/>
                <a:gd name="T76" fmla="*/ 100 w 256"/>
                <a:gd name="T77" fmla="*/ 108 h 159"/>
                <a:gd name="T78" fmla="*/ 104 w 256"/>
                <a:gd name="T79" fmla="*/ 122 h 159"/>
                <a:gd name="T80" fmla="*/ 129 w 256"/>
                <a:gd name="T81" fmla="*/ 134 h 159"/>
                <a:gd name="T82" fmla="*/ 165 w 256"/>
                <a:gd name="T83" fmla="*/ 151 h 159"/>
                <a:gd name="T84" fmla="*/ 197 w 256"/>
                <a:gd name="T85" fmla="*/ 152 h 159"/>
                <a:gd name="T86" fmla="*/ 213 w 256"/>
                <a:gd name="T87" fmla="*/ 15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6" h="159">
                  <a:moveTo>
                    <a:pt x="213" y="150"/>
                  </a:moveTo>
                  <a:cubicBezTo>
                    <a:pt x="214" y="150"/>
                    <a:pt x="223" y="151"/>
                    <a:pt x="224" y="149"/>
                  </a:cubicBezTo>
                  <a:cubicBezTo>
                    <a:pt x="225" y="146"/>
                    <a:pt x="217" y="141"/>
                    <a:pt x="218" y="140"/>
                  </a:cubicBezTo>
                  <a:cubicBezTo>
                    <a:pt x="219" y="140"/>
                    <a:pt x="220" y="134"/>
                    <a:pt x="221" y="134"/>
                  </a:cubicBezTo>
                  <a:cubicBezTo>
                    <a:pt x="222" y="134"/>
                    <a:pt x="236" y="135"/>
                    <a:pt x="236" y="134"/>
                  </a:cubicBezTo>
                  <a:cubicBezTo>
                    <a:pt x="237" y="134"/>
                    <a:pt x="240" y="129"/>
                    <a:pt x="242" y="129"/>
                  </a:cubicBezTo>
                  <a:cubicBezTo>
                    <a:pt x="243" y="129"/>
                    <a:pt x="244" y="130"/>
                    <a:pt x="246" y="131"/>
                  </a:cubicBezTo>
                  <a:cubicBezTo>
                    <a:pt x="248" y="129"/>
                    <a:pt x="249" y="124"/>
                    <a:pt x="249" y="120"/>
                  </a:cubicBezTo>
                  <a:cubicBezTo>
                    <a:pt x="250" y="115"/>
                    <a:pt x="248" y="113"/>
                    <a:pt x="251" y="110"/>
                  </a:cubicBezTo>
                  <a:cubicBezTo>
                    <a:pt x="253" y="108"/>
                    <a:pt x="256" y="107"/>
                    <a:pt x="256" y="104"/>
                  </a:cubicBezTo>
                  <a:cubicBezTo>
                    <a:pt x="255" y="100"/>
                    <a:pt x="251" y="104"/>
                    <a:pt x="248" y="102"/>
                  </a:cubicBezTo>
                  <a:cubicBezTo>
                    <a:pt x="245" y="100"/>
                    <a:pt x="243" y="101"/>
                    <a:pt x="235" y="102"/>
                  </a:cubicBezTo>
                  <a:cubicBezTo>
                    <a:pt x="227" y="103"/>
                    <a:pt x="224" y="107"/>
                    <a:pt x="224" y="112"/>
                  </a:cubicBezTo>
                  <a:cubicBezTo>
                    <a:pt x="225" y="117"/>
                    <a:pt x="222" y="115"/>
                    <a:pt x="222" y="120"/>
                  </a:cubicBezTo>
                  <a:cubicBezTo>
                    <a:pt x="222" y="124"/>
                    <a:pt x="216" y="124"/>
                    <a:pt x="216" y="127"/>
                  </a:cubicBezTo>
                  <a:cubicBezTo>
                    <a:pt x="216" y="130"/>
                    <a:pt x="211" y="127"/>
                    <a:pt x="210" y="126"/>
                  </a:cubicBezTo>
                  <a:cubicBezTo>
                    <a:pt x="208" y="125"/>
                    <a:pt x="192" y="130"/>
                    <a:pt x="190" y="131"/>
                  </a:cubicBezTo>
                  <a:cubicBezTo>
                    <a:pt x="188" y="131"/>
                    <a:pt x="184" y="126"/>
                    <a:pt x="180" y="126"/>
                  </a:cubicBezTo>
                  <a:cubicBezTo>
                    <a:pt x="177" y="126"/>
                    <a:pt x="176" y="121"/>
                    <a:pt x="176" y="118"/>
                  </a:cubicBezTo>
                  <a:cubicBezTo>
                    <a:pt x="175" y="114"/>
                    <a:pt x="169" y="110"/>
                    <a:pt x="167" y="107"/>
                  </a:cubicBezTo>
                  <a:cubicBezTo>
                    <a:pt x="164" y="103"/>
                    <a:pt x="164" y="95"/>
                    <a:pt x="163" y="90"/>
                  </a:cubicBezTo>
                  <a:cubicBezTo>
                    <a:pt x="163" y="85"/>
                    <a:pt x="163" y="76"/>
                    <a:pt x="166" y="67"/>
                  </a:cubicBezTo>
                  <a:cubicBezTo>
                    <a:pt x="167" y="65"/>
                    <a:pt x="167" y="64"/>
                    <a:pt x="167" y="63"/>
                  </a:cubicBezTo>
                  <a:cubicBezTo>
                    <a:pt x="166" y="62"/>
                    <a:pt x="164" y="62"/>
                    <a:pt x="164" y="62"/>
                  </a:cubicBezTo>
                  <a:cubicBezTo>
                    <a:pt x="160" y="62"/>
                    <a:pt x="153" y="58"/>
                    <a:pt x="152" y="58"/>
                  </a:cubicBezTo>
                  <a:cubicBezTo>
                    <a:pt x="150" y="58"/>
                    <a:pt x="151" y="54"/>
                    <a:pt x="149" y="52"/>
                  </a:cubicBezTo>
                  <a:cubicBezTo>
                    <a:pt x="148" y="51"/>
                    <a:pt x="149" y="47"/>
                    <a:pt x="147" y="46"/>
                  </a:cubicBezTo>
                  <a:cubicBezTo>
                    <a:pt x="146" y="45"/>
                    <a:pt x="141" y="40"/>
                    <a:pt x="139" y="35"/>
                  </a:cubicBezTo>
                  <a:cubicBezTo>
                    <a:pt x="138" y="29"/>
                    <a:pt x="128" y="26"/>
                    <a:pt x="124" y="26"/>
                  </a:cubicBezTo>
                  <a:cubicBezTo>
                    <a:pt x="121" y="26"/>
                    <a:pt x="119" y="33"/>
                    <a:pt x="118" y="34"/>
                  </a:cubicBezTo>
                  <a:cubicBezTo>
                    <a:pt x="117" y="34"/>
                    <a:pt x="110" y="30"/>
                    <a:pt x="108" y="29"/>
                  </a:cubicBezTo>
                  <a:cubicBezTo>
                    <a:pt x="106" y="28"/>
                    <a:pt x="105" y="26"/>
                    <a:pt x="105" y="23"/>
                  </a:cubicBezTo>
                  <a:cubicBezTo>
                    <a:pt x="105" y="21"/>
                    <a:pt x="101" y="17"/>
                    <a:pt x="100" y="17"/>
                  </a:cubicBezTo>
                  <a:cubicBezTo>
                    <a:pt x="98" y="16"/>
                    <a:pt x="90" y="8"/>
                    <a:pt x="90" y="8"/>
                  </a:cubicBezTo>
                  <a:cubicBezTo>
                    <a:pt x="77" y="8"/>
                    <a:pt x="77" y="8"/>
                    <a:pt x="77" y="8"/>
                  </a:cubicBezTo>
                  <a:cubicBezTo>
                    <a:pt x="74" y="12"/>
                    <a:pt x="74" y="12"/>
                    <a:pt x="74" y="12"/>
                  </a:cubicBezTo>
                  <a:cubicBezTo>
                    <a:pt x="50" y="12"/>
                    <a:pt x="50" y="12"/>
                    <a:pt x="50" y="12"/>
                  </a:cubicBezTo>
                  <a:cubicBezTo>
                    <a:pt x="50" y="12"/>
                    <a:pt x="32" y="5"/>
                    <a:pt x="28" y="4"/>
                  </a:cubicBezTo>
                  <a:cubicBezTo>
                    <a:pt x="25" y="4"/>
                    <a:pt x="19" y="0"/>
                    <a:pt x="19" y="0"/>
                  </a:cubicBezTo>
                  <a:cubicBezTo>
                    <a:pt x="0" y="2"/>
                    <a:pt x="0" y="2"/>
                    <a:pt x="0" y="2"/>
                  </a:cubicBezTo>
                  <a:cubicBezTo>
                    <a:pt x="1" y="4"/>
                    <a:pt x="2" y="6"/>
                    <a:pt x="4" y="9"/>
                  </a:cubicBezTo>
                  <a:cubicBezTo>
                    <a:pt x="8" y="14"/>
                    <a:pt x="11" y="23"/>
                    <a:pt x="11" y="25"/>
                  </a:cubicBezTo>
                  <a:cubicBezTo>
                    <a:pt x="12" y="28"/>
                    <a:pt x="17" y="31"/>
                    <a:pt x="22" y="34"/>
                  </a:cubicBezTo>
                  <a:cubicBezTo>
                    <a:pt x="26" y="37"/>
                    <a:pt x="26" y="43"/>
                    <a:pt x="26" y="45"/>
                  </a:cubicBezTo>
                  <a:cubicBezTo>
                    <a:pt x="25" y="47"/>
                    <a:pt x="20" y="44"/>
                    <a:pt x="19" y="46"/>
                  </a:cubicBezTo>
                  <a:cubicBezTo>
                    <a:pt x="19" y="47"/>
                    <a:pt x="27" y="54"/>
                    <a:pt x="30" y="54"/>
                  </a:cubicBezTo>
                  <a:cubicBezTo>
                    <a:pt x="33" y="53"/>
                    <a:pt x="34" y="55"/>
                    <a:pt x="39" y="59"/>
                  </a:cubicBezTo>
                  <a:cubicBezTo>
                    <a:pt x="43" y="63"/>
                    <a:pt x="43" y="68"/>
                    <a:pt x="41" y="70"/>
                  </a:cubicBezTo>
                  <a:cubicBezTo>
                    <a:pt x="39" y="71"/>
                    <a:pt x="45" y="74"/>
                    <a:pt x="51" y="78"/>
                  </a:cubicBezTo>
                  <a:cubicBezTo>
                    <a:pt x="57" y="82"/>
                    <a:pt x="59" y="87"/>
                    <a:pt x="60" y="89"/>
                  </a:cubicBezTo>
                  <a:cubicBezTo>
                    <a:pt x="60" y="91"/>
                    <a:pt x="63" y="89"/>
                    <a:pt x="64" y="86"/>
                  </a:cubicBezTo>
                  <a:cubicBezTo>
                    <a:pt x="65" y="84"/>
                    <a:pt x="62" y="83"/>
                    <a:pt x="62" y="80"/>
                  </a:cubicBezTo>
                  <a:cubicBezTo>
                    <a:pt x="62" y="76"/>
                    <a:pt x="57" y="77"/>
                    <a:pt x="55" y="77"/>
                  </a:cubicBezTo>
                  <a:cubicBezTo>
                    <a:pt x="53" y="76"/>
                    <a:pt x="55" y="71"/>
                    <a:pt x="53" y="69"/>
                  </a:cubicBezTo>
                  <a:cubicBezTo>
                    <a:pt x="51" y="67"/>
                    <a:pt x="49" y="61"/>
                    <a:pt x="48" y="57"/>
                  </a:cubicBezTo>
                  <a:cubicBezTo>
                    <a:pt x="46" y="53"/>
                    <a:pt x="41" y="49"/>
                    <a:pt x="38" y="45"/>
                  </a:cubicBezTo>
                  <a:cubicBezTo>
                    <a:pt x="36" y="40"/>
                    <a:pt x="33" y="37"/>
                    <a:pt x="31" y="35"/>
                  </a:cubicBezTo>
                  <a:cubicBezTo>
                    <a:pt x="30" y="34"/>
                    <a:pt x="34" y="33"/>
                    <a:pt x="32" y="31"/>
                  </a:cubicBezTo>
                  <a:cubicBezTo>
                    <a:pt x="31" y="29"/>
                    <a:pt x="29" y="29"/>
                    <a:pt x="26" y="28"/>
                  </a:cubicBezTo>
                  <a:cubicBezTo>
                    <a:pt x="23" y="27"/>
                    <a:pt x="21" y="25"/>
                    <a:pt x="21" y="22"/>
                  </a:cubicBezTo>
                  <a:cubicBezTo>
                    <a:pt x="21" y="19"/>
                    <a:pt x="19" y="11"/>
                    <a:pt x="18" y="9"/>
                  </a:cubicBezTo>
                  <a:cubicBezTo>
                    <a:pt x="17" y="7"/>
                    <a:pt x="20" y="7"/>
                    <a:pt x="21" y="8"/>
                  </a:cubicBezTo>
                  <a:cubicBezTo>
                    <a:pt x="22" y="9"/>
                    <a:pt x="23" y="10"/>
                    <a:pt x="24" y="10"/>
                  </a:cubicBezTo>
                  <a:cubicBezTo>
                    <a:pt x="26" y="9"/>
                    <a:pt x="28" y="9"/>
                    <a:pt x="29" y="11"/>
                  </a:cubicBezTo>
                  <a:cubicBezTo>
                    <a:pt x="30" y="14"/>
                    <a:pt x="33" y="12"/>
                    <a:pt x="34" y="13"/>
                  </a:cubicBezTo>
                  <a:cubicBezTo>
                    <a:pt x="36" y="14"/>
                    <a:pt x="31" y="15"/>
                    <a:pt x="36" y="23"/>
                  </a:cubicBezTo>
                  <a:cubicBezTo>
                    <a:pt x="41" y="32"/>
                    <a:pt x="37" y="27"/>
                    <a:pt x="37" y="33"/>
                  </a:cubicBezTo>
                  <a:cubicBezTo>
                    <a:pt x="37" y="39"/>
                    <a:pt x="40" y="36"/>
                    <a:pt x="41" y="35"/>
                  </a:cubicBezTo>
                  <a:cubicBezTo>
                    <a:pt x="42" y="34"/>
                    <a:pt x="45" y="37"/>
                    <a:pt x="47" y="40"/>
                  </a:cubicBezTo>
                  <a:cubicBezTo>
                    <a:pt x="50" y="43"/>
                    <a:pt x="54" y="43"/>
                    <a:pt x="54" y="45"/>
                  </a:cubicBezTo>
                  <a:cubicBezTo>
                    <a:pt x="54" y="46"/>
                    <a:pt x="55" y="50"/>
                    <a:pt x="59" y="50"/>
                  </a:cubicBezTo>
                  <a:cubicBezTo>
                    <a:pt x="62" y="51"/>
                    <a:pt x="62" y="54"/>
                    <a:pt x="64" y="55"/>
                  </a:cubicBezTo>
                  <a:cubicBezTo>
                    <a:pt x="66" y="55"/>
                    <a:pt x="67" y="57"/>
                    <a:pt x="66" y="60"/>
                  </a:cubicBezTo>
                  <a:cubicBezTo>
                    <a:pt x="65" y="62"/>
                    <a:pt x="66" y="64"/>
                    <a:pt x="71" y="66"/>
                  </a:cubicBezTo>
                  <a:cubicBezTo>
                    <a:pt x="76" y="68"/>
                    <a:pt x="74" y="69"/>
                    <a:pt x="78" y="73"/>
                  </a:cubicBezTo>
                  <a:cubicBezTo>
                    <a:pt x="82" y="77"/>
                    <a:pt x="93" y="89"/>
                    <a:pt x="96" y="93"/>
                  </a:cubicBezTo>
                  <a:cubicBezTo>
                    <a:pt x="98" y="96"/>
                    <a:pt x="99" y="99"/>
                    <a:pt x="100" y="102"/>
                  </a:cubicBezTo>
                  <a:cubicBezTo>
                    <a:pt x="101" y="105"/>
                    <a:pt x="98" y="106"/>
                    <a:pt x="100" y="108"/>
                  </a:cubicBezTo>
                  <a:cubicBezTo>
                    <a:pt x="101" y="110"/>
                    <a:pt x="97" y="110"/>
                    <a:pt x="97" y="111"/>
                  </a:cubicBezTo>
                  <a:cubicBezTo>
                    <a:pt x="97" y="113"/>
                    <a:pt x="100" y="121"/>
                    <a:pt x="104" y="122"/>
                  </a:cubicBezTo>
                  <a:cubicBezTo>
                    <a:pt x="108" y="122"/>
                    <a:pt x="112" y="127"/>
                    <a:pt x="116" y="130"/>
                  </a:cubicBezTo>
                  <a:cubicBezTo>
                    <a:pt x="119" y="133"/>
                    <a:pt x="124" y="132"/>
                    <a:pt x="129" y="134"/>
                  </a:cubicBezTo>
                  <a:cubicBezTo>
                    <a:pt x="134" y="136"/>
                    <a:pt x="139" y="140"/>
                    <a:pt x="146" y="142"/>
                  </a:cubicBezTo>
                  <a:cubicBezTo>
                    <a:pt x="153" y="144"/>
                    <a:pt x="160" y="148"/>
                    <a:pt x="165" y="151"/>
                  </a:cubicBezTo>
                  <a:cubicBezTo>
                    <a:pt x="170" y="154"/>
                    <a:pt x="175" y="152"/>
                    <a:pt x="182" y="150"/>
                  </a:cubicBezTo>
                  <a:cubicBezTo>
                    <a:pt x="188" y="147"/>
                    <a:pt x="194" y="150"/>
                    <a:pt x="197" y="152"/>
                  </a:cubicBezTo>
                  <a:cubicBezTo>
                    <a:pt x="199" y="153"/>
                    <a:pt x="203" y="156"/>
                    <a:pt x="206" y="159"/>
                  </a:cubicBezTo>
                  <a:cubicBezTo>
                    <a:pt x="210" y="154"/>
                    <a:pt x="213" y="150"/>
                    <a:pt x="213" y="150"/>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03" name="Freeform 102"/>
            <p:cNvSpPr>
              <a:spLocks/>
            </p:cNvSpPr>
            <p:nvPr/>
          </p:nvSpPr>
          <p:spPr bwMode="auto">
            <a:xfrm>
              <a:off x="2910494" y="3668201"/>
              <a:ext cx="130334" cy="125734"/>
            </a:xfrm>
            <a:custGeom>
              <a:avLst/>
              <a:gdLst>
                <a:gd name="T0" fmla="*/ 32 w 36"/>
                <a:gd name="T1" fmla="*/ 23 h 35"/>
                <a:gd name="T2" fmla="*/ 36 w 36"/>
                <a:gd name="T3" fmla="*/ 19 h 35"/>
                <a:gd name="T4" fmla="*/ 33 w 36"/>
                <a:gd name="T5" fmla="*/ 17 h 35"/>
                <a:gd name="T6" fmla="*/ 29 w 36"/>
                <a:gd name="T7" fmla="*/ 17 h 35"/>
                <a:gd name="T8" fmla="*/ 29 w 36"/>
                <a:gd name="T9" fmla="*/ 0 h 35"/>
                <a:gd name="T10" fmla="*/ 15 w 36"/>
                <a:gd name="T11" fmla="*/ 0 h 35"/>
                <a:gd name="T12" fmla="*/ 12 w 36"/>
                <a:gd name="T13" fmla="*/ 6 h 35"/>
                <a:gd name="T14" fmla="*/ 18 w 36"/>
                <a:gd name="T15" fmla="*/ 15 h 35"/>
                <a:gd name="T16" fmla="*/ 7 w 36"/>
                <a:gd name="T17" fmla="*/ 16 h 35"/>
                <a:gd name="T18" fmla="*/ 0 w 36"/>
                <a:gd name="T19" fmla="*/ 25 h 35"/>
                <a:gd name="T20" fmla="*/ 10 w 36"/>
                <a:gd name="T21" fmla="*/ 33 h 35"/>
                <a:gd name="T22" fmla="*/ 21 w 36"/>
                <a:gd name="T23" fmla="*/ 35 h 35"/>
                <a:gd name="T24" fmla="*/ 22 w 36"/>
                <a:gd name="T25" fmla="*/ 35 h 35"/>
                <a:gd name="T26" fmla="*/ 28 w 36"/>
                <a:gd name="T27" fmla="*/ 30 h 35"/>
                <a:gd name="T28" fmla="*/ 32 w 36"/>
                <a:gd name="T29" fmla="*/ 2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35">
                  <a:moveTo>
                    <a:pt x="32" y="23"/>
                  </a:moveTo>
                  <a:cubicBezTo>
                    <a:pt x="34" y="22"/>
                    <a:pt x="35" y="20"/>
                    <a:pt x="36" y="19"/>
                  </a:cubicBezTo>
                  <a:cubicBezTo>
                    <a:pt x="33" y="20"/>
                    <a:pt x="32" y="19"/>
                    <a:pt x="33" y="17"/>
                  </a:cubicBezTo>
                  <a:cubicBezTo>
                    <a:pt x="29" y="17"/>
                    <a:pt x="29" y="17"/>
                    <a:pt x="29" y="17"/>
                  </a:cubicBezTo>
                  <a:cubicBezTo>
                    <a:pt x="29" y="0"/>
                    <a:pt x="29" y="0"/>
                    <a:pt x="29" y="0"/>
                  </a:cubicBezTo>
                  <a:cubicBezTo>
                    <a:pt x="26" y="0"/>
                    <a:pt x="16" y="0"/>
                    <a:pt x="15" y="0"/>
                  </a:cubicBezTo>
                  <a:cubicBezTo>
                    <a:pt x="14" y="0"/>
                    <a:pt x="13" y="6"/>
                    <a:pt x="12" y="6"/>
                  </a:cubicBezTo>
                  <a:cubicBezTo>
                    <a:pt x="11" y="7"/>
                    <a:pt x="19" y="12"/>
                    <a:pt x="18" y="15"/>
                  </a:cubicBezTo>
                  <a:cubicBezTo>
                    <a:pt x="17" y="17"/>
                    <a:pt x="8" y="16"/>
                    <a:pt x="7" y="16"/>
                  </a:cubicBezTo>
                  <a:cubicBezTo>
                    <a:pt x="7" y="16"/>
                    <a:pt x="4" y="20"/>
                    <a:pt x="0" y="25"/>
                  </a:cubicBezTo>
                  <a:cubicBezTo>
                    <a:pt x="4" y="28"/>
                    <a:pt x="8" y="32"/>
                    <a:pt x="10" y="33"/>
                  </a:cubicBezTo>
                  <a:cubicBezTo>
                    <a:pt x="13" y="35"/>
                    <a:pt x="19" y="33"/>
                    <a:pt x="21" y="35"/>
                  </a:cubicBezTo>
                  <a:cubicBezTo>
                    <a:pt x="21" y="35"/>
                    <a:pt x="22" y="35"/>
                    <a:pt x="22" y="35"/>
                  </a:cubicBezTo>
                  <a:cubicBezTo>
                    <a:pt x="24" y="33"/>
                    <a:pt x="27" y="30"/>
                    <a:pt x="28" y="30"/>
                  </a:cubicBezTo>
                  <a:cubicBezTo>
                    <a:pt x="29" y="30"/>
                    <a:pt x="28" y="26"/>
                    <a:pt x="32" y="23"/>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04" name="Freeform 103"/>
            <p:cNvSpPr>
              <a:spLocks/>
            </p:cNvSpPr>
            <p:nvPr/>
          </p:nvSpPr>
          <p:spPr bwMode="auto">
            <a:xfrm>
              <a:off x="3016294" y="3649801"/>
              <a:ext cx="39866" cy="79734"/>
            </a:xfrm>
            <a:custGeom>
              <a:avLst/>
              <a:gdLst>
                <a:gd name="T0" fmla="*/ 1 w 11"/>
                <a:gd name="T1" fmla="*/ 5 h 22"/>
                <a:gd name="T2" fmla="*/ 0 w 11"/>
                <a:gd name="T3" fmla="*/ 5 h 22"/>
                <a:gd name="T4" fmla="*/ 0 w 11"/>
                <a:gd name="T5" fmla="*/ 22 h 22"/>
                <a:gd name="T6" fmla="*/ 4 w 11"/>
                <a:gd name="T7" fmla="*/ 22 h 22"/>
                <a:gd name="T8" fmla="*/ 7 w 11"/>
                <a:gd name="T9" fmla="*/ 17 h 22"/>
                <a:gd name="T10" fmla="*/ 9 w 11"/>
                <a:gd name="T11" fmla="*/ 3 h 22"/>
                <a:gd name="T12" fmla="*/ 11 w 11"/>
                <a:gd name="T13" fmla="*/ 2 h 22"/>
                <a:gd name="T14" fmla="*/ 7 w 11"/>
                <a:gd name="T15" fmla="*/ 0 h 22"/>
                <a:gd name="T16" fmla="*/ 1 w 11"/>
                <a:gd name="T17"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2">
                  <a:moveTo>
                    <a:pt x="1" y="5"/>
                  </a:moveTo>
                  <a:cubicBezTo>
                    <a:pt x="1" y="5"/>
                    <a:pt x="1" y="5"/>
                    <a:pt x="0" y="5"/>
                  </a:cubicBezTo>
                  <a:cubicBezTo>
                    <a:pt x="0" y="22"/>
                    <a:pt x="0" y="22"/>
                    <a:pt x="0" y="22"/>
                  </a:cubicBezTo>
                  <a:cubicBezTo>
                    <a:pt x="4" y="22"/>
                    <a:pt x="4" y="22"/>
                    <a:pt x="4" y="22"/>
                  </a:cubicBezTo>
                  <a:cubicBezTo>
                    <a:pt x="4" y="20"/>
                    <a:pt x="5" y="19"/>
                    <a:pt x="7" y="17"/>
                  </a:cubicBezTo>
                  <a:cubicBezTo>
                    <a:pt x="10" y="15"/>
                    <a:pt x="5" y="4"/>
                    <a:pt x="9" y="3"/>
                  </a:cubicBezTo>
                  <a:cubicBezTo>
                    <a:pt x="9" y="3"/>
                    <a:pt x="10" y="3"/>
                    <a:pt x="11" y="2"/>
                  </a:cubicBezTo>
                  <a:cubicBezTo>
                    <a:pt x="9" y="1"/>
                    <a:pt x="8" y="0"/>
                    <a:pt x="7" y="0"/>
                  </a:cubicBezTo>
                  <a:cubicBezTo>
                    <a:pt x="5" y="0"/>
                    <a:pt x="2" y="5"/>
                    <a:pt x="1" y="5"/>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05" name="Freeform 104"/>
            <p:cNvSpPr>
              <a:spLocks/>
            </p:cNvSpPr>
            <p:nvPr/>
          </p:nvSpPr>
          <p:spPr bwMode="auto">
            <a:xfrm>
              <a:off x="3462495" y="3591533"/>
              <a:ext cx="90466" cy="76666"/>
            </a:xfrm>
            <a:custGeom>
              <a:avLst/>
              <a:gdLst>
                <a:gd name="T0" fmla="*/ 12 w 25"/>
                <a:gd name="T1" fmla="*/ 2 h 21"/>
                <a:gd name="T2" fmla="*/ 18 w 25"/>
                <a:gd name="T3" fmla="*/ 13 h 21"/>
                <a:gd name="T4" fmla="*/ 1 w 25"/>
                <a:gd name="T5" fmla="*/ 16 h 21"/>
                <a:gd name="T6" fmla="*/ 12 w 25"/>
                <a:gd name="T7" fmla="*/ 19 h 21"/>
                <a:gd name="T8" fmla="*/ 24 w 25"/>
                <a:gd name="T9" fmla="*/ 20 h 21"/>
                <a:gd name="T10" fmla="*/ 25 w 25"/>
                <a:gd name="T11" fmla="*/ 4 h 21"/>
                <a:gd name="T12" fmla="*/ 12 w 25"/>
                <a:gd name="T13" fmla="*/ 2 h 21"/>
              </a:gdLst>
              <a:ahLst/>
              <a:cxnLst>
                <a:cxn ang="0">
                  <a:pos x="T0" y="T1"/>
                </a:cxn>
                <a:cxn ang="0">
                  <a:pos x="T2" y="T3"/>
                </a:cxn>
                <a:cxn ang="0">
                  <a:pos x="T4" y="T5"/>
                </a:cxn>
                <a:cxn ang="0">
                  <a:pos x="T6" y="T7"/>
                </a:cxn>
                <a:cxn ang="0">
                  <a:pos x="T8" y="T9"/>
                </a:cxn>
                <a:cxn ang="0">
                  <a:pos x="T10" y="T11"/>
                </a:cxn>
                <a:cxn ang="0">
                  <a:pos x="T12" y="T13"/>
                </a:cxn>
              </a:cxnLst>
              <a:rect l="0" t="0" r="r" b="b"/>
              <a:pathLst>
                <a:path w="25" h="21">
                  <a:moveTo>
                    <a:pt x="12" y="2"/>
                  </a:moveTo>
                  <a:cubicBezTo>
                    <a:pt x="8" y="4"/>
                    <a:pt x="18" y="10"/>
                    <a:pt x="18" y="13"/>
                  </a:cubicBezTo>
                  <a:cubicBezTo>
                    <a:pt x="18" y="17"/>
                    <a:pt x="3" y="13"/>
                    <a:pt x="1" y="16"/>
                  </a:cubicBezTo>
                  <a:cubicBezTo>
                    <a:pt x="0" y="18"/>
                    <a:pt x="6" y="21"/>
                    <a:pt x="12" y="19"/>
                  </a:cubicBezTo>
                  <a:cubicBezTo>
                    <a:pt x="17" y="17"/>
                    <a:pt x="21" y="19"/>
                    <a:pt x="24" y="20"/>
                  </a:cubicBezTo>
                  <a:cubicBezTo>
                    <a:pt x="24" y="15"/>
                    <a:pt x="25" y="8"/>
                    <a:pt x="25" y="4"/>
                  </a:cubicBezTo>
                  <a:cubicBezTo>
                    <a:pt x="21" y="3"/>
                    <a:pt x="15" y="0"/>
                    <a:pt x="12" y="2"/>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06" name="Freeform 105"/>
            <p:cNvSpPr>
              <a:spLocks/>
            </p:cNvSpPr>
            <p:nvPr/>
          </p:nvSpPr>
          <p:spPr bwMode="auto">
            <a:xfrm>
              <a:off x="3548362" y="3602267"/>
              <a:ext cx="102734" cy="69000"/>
            </a:xfrm>
            <a:custGeom>
              <a:avLst/>
              <a:gdLst>
                <a:gd name="T0" fmla="*/ 11 w 28"/>
                <a:gd name="T1" fmla="*/ 14 h 19"/>
                <a:gd name="T2" fmla="*/ 28 w 28"/>
                <a:gd name="T3" fmla="*/ 11 h 19"/>
                <a:gd name="T4" fmla="*/ 6 w 28"/>
                <a:gd name="T5" fmla="*/ 1 h 19"/>
                <a:gd name="T6" fmla="*/ 1 w 28"/>
                <a:gd name="T7" fmla="*/ 1 h 19"/>
                <a:gd name="T8" fmla="*/ 0 w 28"/>
                <a:gd name="T9" fmla="*/ 17 h 19"/>
                <a:gd name="T10" fmla="*/ 0 w 28"/>
                <a:gd name="T11" fmla="*/ 18 h 19"/>
                <a:gd name="T12" fmla="*/ 11 w 28"/>
                <a:gd name="T13" fmla="*/ 14 h 19"/>
              </a:gdLst>
              <a:ahLst/>
              <a:cxnLst>
                <a:cxn ang="0">
                  <a:pos x="T0" y="T1"/>
                </a:cxn>
                <a:cxn ang="0">
                  <a:pos x="T2" y="T3"/>
                </a:cxn>
                <a:cxn ang="0">
                  <a:pos x="T4" y="T5"/>
                </a:cxn>
                <a:cxn ang="0">
                  <a:pos x="T6" y="T7"/>
                </a:cxn>
                <a:cxn ang="0">
                  <a:pos x="T8" y="T9"/>
                </a:cxn>
                <a:cxn ang="0">
                  <a:pos x="T10" y="T11"/>
                </a:cxn>
                <a:cxn ang="0">
                  <a:pos x="T12" y="T13"/>
                </a:cxn>
              </a:cxnLst>
              <a:rect l="0" t="0" r="r" b="b"/>
              <a:pathLst>
                <a:path w="28" h="19">
                  <a:moveTo>
                    <a:pt x="11" y="14"/>
                  </a:moveTo>
                  <a:cubicBezTo>
                    <a:pt x="17" y="12"/>
                    <a:pt x="28" y="16"/>
                    <a:pt x="28" y="11"/>
                  </a:cubicBezTo>
                  <a:cubicBezTo>
                    <a:pt x="28" y="5"/>
                    <a:pt x="10" y="0"/>
                    <a:pt x="6" y="1"/>
                  </a:cubicBezTo>
                  <a:cubicBezTo>
                    <a:pt x="5" y="2"/>
                    <a:pt x="3" y="2"/>
                    <a:pt x="1" y="1"/>
                  </a:cubicBezTo>
                  <a:cubicBezTo>
                    <a:pt x="1" y="5"/>
                    <a:pt x="0" y="12"/>
                    <a:pt x="0" y="17"/>
                  </a:cubicBezTo>
                  <a:cubicBezTo>
                    <a:pt x="0" y="18"/>
                    <a:pt x="0" y="18"/>
                    <a:pt x="0" y="18"/>
                  </a:cubicBezTo>
                  <a:cubicBezTo>
                    <a:pt x="3" y="19"/>
                    <a:pt x="4" y="16"/>
                    <a:pt x="11" y="14"/>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07" name="Freeform 106"/>
            <p:cNvSpPr>
              <a:spLocks/>
            </p:cNvSpPr>
            <p:nvPr/>
          </p:nvSpPr>
          <p:spPr bwMode="auto">
            <a:xfrm>
              <a:off x="3069961" y="3758667"/>
              <a:ext cx="130334" cy="133400"/>
            </a:xfrm>
            <a:custGeom>
              <a:avLst/>
              <a:gdLst>
                <a:gd name="T0" fmla="*/ 19 w 36"/>
                <a:gd name="T1" fmla="*/ 34 h 37"/>
                <a:gd name="T2" fmla="*/ 27 w 36"/>
                <a:gd name="T3" fmla="*/ 36 h 37"/>
                <a:gd name="T4" fmla="*/ 32 w 36"/>
                <a:gd name="T5" fmla="*/ 36 h 37"/>
                <a:gd name="T6" fmla="*/ 30 w 36"/>
                <a:gd name="T7" fmla="*/ 35 h 37"/>
                <a:gd name="T8" fmla="*/ 32 w 36"/>
                <a:gd name="T9" fmla="*/ 24 h 37"/>
                <a:gd name="T10" fmla="*/ 34 w 36"/>
                <a:gd name="T11" fmla="*/ 9 h 37"/>
                <a:gd name="T12" fmla="*/ 35 w 36"/>
                <a:gd name="T13" fmla="*/ 1 h 37"/>
                <a:gd name="T14" fmla="*/ 35 w 36"/>
                <a:gd name="T15" fmla="*/ 0 h 37"/>
                <a:gd name="T16" fmla="*/ 26 w 36"/>
                <a:gd name="T17" fmla="*/ 4 h 37"/>
                <a:gd name="T18" fmla="*/ 17 w 36"/>
                <a:gd name="T19" fmla="*/ 5 h 37"/>
                <a:gd name="T20" fmla="*/ 8 w 36"/>
                <a:gd name="T21" fmla="*/ 9 h 37"/>
                <a:gd name="T22" fmla="*/ 6 w 36"/>
                <a:gd name="T23" fmla="*/ 15 h 37"/>
                <a:gd name="T24" fmla="*/ 3 w 36"/>
                <a:gd name="T25" fmla="*/ 17 h 37"/>
                <a:gd name="T26" fmla="*/ 0 w 36"/>
                <a:gd name="T27" fmla="*/ 18 h 37"/>
                <a:gd name="T28" fmla="*/ 1 w 36"/>
                <a:gd name="T29" fmla="*/ 21 h 37"/>
                <a:gd name="T30" fmla="*/ 11 w 36"/>
                <a:gd name="T31" fmla="*/ 31 h 37"/>
                <a:gd name="T32" fmla="*/ 14 w 36"/>
                <a:gd name="T33" fmla="*/ 34 h 37"/>
                <a:gd name="T34" fmla="*/ 19 w 36"/>
                <a:gd name="T35"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37">
                  <a:moveTo>
                    <a:pt x="19" y="34"/>
                  </a:moveTo>
                  <a:cubicBezTo>
                    <a:pt x="21" y="35"/>
                    <a:pt x="25" y="34"/>
                    <a:pt x="27" y="36"/>
                  </a:cubicBezTo>
                  <a:cubicBezTo>
                    <a:pt x="28" y="37"/>
                    <a:pt x="30" y="37"/>
                    <a:pt x="32" y="36"/>
                  </a:cubicBezTo>
                  <a:cubicBezTo>
                    <a:pt x="31" y="36"/>
                    <a:pt x="31" y="35"/>
                    <a:pt x="30" y="35"/>
                  </a:cubicBezTo>
                  <a:cubicBezTo>
                    <a:pt x="29" y="32"/>
                    <a:pt x="31" y="27"/>
                    <a:pt x="32" y="24"/>
                  </a:cubicBezTo>
                  <a:cubicBezTo>
                    <a:pt x="34" y="20"/>
                    <a:pt x="31" y="12"/>
                    <a:pt x="34" y="9"/>
                  </a:cubicBezTo>
                  <a:cubicBezTo>
                    <a:pt x="36" y="7"/>
                    <a:pt x="34" y="6"/>
                    <a:pt x="35" y="1"/>
                  </a:cubicBezTo>
                  <a:cubicBezTo>
                    <a:pt x="35" y="0"/>
                    <a:pt x="35" y="0"/>
                    <a:pt x="35" y="0"/>
                  </a:cubicBezTo>
                  <a:cubicBezTo>
                    <a:pt x="31" y="0"/>
                    <a:pt x="27" y="4"/>
                    <a:pt x="26" y="4"/>
                  </a:cubicBezTo>
                  <a:cubicBezTo>
                    <a:pt x="24" y="4"/>
                    <a:pt x="18" y="2"/>
                    <a:pt x="17" y="5"/>
                  </a:cubicBezTo>
                  <a:cubicBezTo>
                    <a:pt x="17" y="9"/>
                    <a:pt x="13" y="9"/>
                    <a:pt x="8" y="9"/>
                  </a:cubicBezTo>
                  <a:cubicBezTo>
                    <a:pt x="3" y="10"/>
                    <a:pt x="6" y="14"/>
                    <a:pt x="6" y="15"/>
                  </a:cubicBezTo>
                  <a:cubicBezTo>
                    <a:pt x="5" y="15"/>
                    <a:pt x="3" y="17"/>
                    <a:pt x="3" y="17"/>
                  </a:cubicBezTo>
                  <a:cubicBezTo>
                    <a:pt x="0" y="18"/>
                    <a:pt x="0" y="18"/>
                    <a:pt x="0" y="18"/>
                  </a:cubicBezTo>
                  <a:cubicBezTo>
                    <a:pt x="0" y="19"/>
                    <a:pt x="0" y="20"/>
                    <a:pt x="1" y="21"/>
                  </a:cubicBezTo>
                  <a:cubicBezTo>
                    <a:pt x="4" y="23"/>
                    <a:pt x="8" y="29"/>
                    <a:pt x="11" y="31"/>
                  </a:cubicBezTo>
                  <a:cubicBezTo>
                    <a:pt x="13" y="32"/>
                    <a:pt x="14" y="33"/>
                    <a:pt x="14" y="34"/>
                  </a:cubicBezTo>
                  <a:cubicBezTo>
                    <a:pt x="16" y="34"/>
                    <a:pt x="18" y="34"/>
                    <a:pt x="19" y="34"/>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08" name="Freeform 107"/>
            <p:cNvSpPr>
              <a:spLocks/>
            </p:cNvSpPr>
            <p:nvPr/>
          </p:nvSpPr>
          <p:spPr bwMode="auto">
            <a:xfrm>
              <a:off x="3480895" y="4063801"/>
              <a:ext cx="1217469" cy="1245069"/>
            </a:xfrm>
            <a:custGeom>
              <a:avLst/>
              <a:gdLst>
                <a:gd name="T0" fmla="*/ 189 w 336"/>
                <a:gd name="T1" fmla="*/ 318 h 343"/>
                <a:gd name="T2" fmla="*/ 194 w 336"/>
                <a:gd name="T3" fmla="*/ 320 h 343"/>
                <a:gd name="T4" fmla="*/ 216 w 336"/>
                <a:gd name="T5" fmla="*/ 282 h 343"/>
                <a:gd name="T6" fmla="*/ 230 w 336"/>
                <a:gd name="T7" fmla="*/ 255 h 343"/>
                <a:gd name="T8" fmla="*/ 252 w 336"/>
                <a:gd name="T9" fmla="*/ 243 h 343"/>
                <a:gd name="T10" fmla="*/ 278 w 336"/>
                <a:gd name="T11" fmla="*/ 236 h 343"/>
                <a:gd name="T12" fmla="*/ 288 w 336"/>
                <a:gd name="T13" fmla="*/ 216 h 343"/>
                <a:gd name="T14" fmla="*/ 297 w 336"/>
                <a:gd name="T15" fmla="*/ 196 h 343"/>
                <a:gd name="T16" fmla="*/ 300 w 336"/>
                <a:gd name="T17" fmla="*/ 157 h 343"/>
                <a:gd name="T18" fmla="*/ 306 w 336"/>
                <a:gd name="T19" fmla="*/ 153 h 343"/>
                <a:gd name="T20" fmla="*/ 333 w 336"/>
                <a:gd name="T21" fmla="*/ 117 h 343"/>
                <a:gd name="T22" fmla="*/ 303 w 336"/>
                <a:gd name="T23" fmla="*/ 77 h 343"/>
                <a:gd name="T24" fmla="*/ 251 w 336"/>
                <a:gd name="T25" fmla="*/ 71 h 343"/>
                <a:gd name="T26" fmla="*/ 221 w 336"/>
                <a:gd name="T27" fmla="*/ 55 h 343"/>
                <a:gd name="T28" fmla="*/ 218 w 336"/>
                <a:gd name="T29" fmla="*/ 49 h 343"/>
                <a:gd name="T30" fmla="*/ 198 w 336"/>
                <a:gd name="T31" fmla="*/ 44 h 343"/>
                <a:gd name="T32" fmla="*/ 193 w 336"/>
                <a:gd name="T33" fmla="*/ 9 h 343"/>
                <a:gd name="T34" fmla="*/ 166 w 336"/>
                <a:gd name="T35" fmla="*/ 24 h 343"/>
                <a:gd name="T36" fmla="*/ 143 w 336"/>
                <a:gd name="T37" fmla="*/ 28 h 343"/>
                <a:gd name="T38" fmla="*/ 124 w 336"/>
                <a:gd name="T39" fmla="*/ 29 h 343"/>
                <a:gd name="T40" fmla="*/ 118 w 336"/>
                <a:gd name="T41" fmla="*/ 0 h 343"/>
                <a:gd name="T42" fmla="*/ 96 w 336"/>
                <a:gd name="T43" fmla="*/ 12 h 343"/>
                <a:gd name="T44" fmla="*/ 80 w 336"/>
                <a:gd name="T45" fmla="*/ 11 h 343"/>
                <a:gd name="T46" fmla="*/ 90 w 336"/>
                <a:gd name="T47" fmla="*/ 23 h 343"/>
                <a:gd name="T48" fmla="*/ 79 w 336"/>
                <a:gd name="T49" fmla="*/ 34 h 343"/>
                <a:gd name="T50" fmla="*/ 63 w 336"/>
                <a:gd name="T51" fmla="*/ 36 h 343"/>
                <a:gd name="T52" fmla="*/ 36 w 336"/>
                <a:gd name="T53" fmla="*/ 31 h 343"/>
                <a:gd name="T54" fmla="*/ 34 w 336"/>
                <a:gd name="T55" fmla="*/ 43 h 343"/>
                <a:gd name="T56" fmla="*/ 34 w 336"/>
                <a:gd name="T57" fmla="*/ 80 h 343"/>
                <a:gd name="T58" fmla="*/ 10 w 336"/>
                <a:gd name="T59" fmla="*/ 89 h 343"/>
                <a:gd name="T60" fmla="*/ 2 w 336"/>
                <a:gd name="T61" fmla="*/ 107 h 343"/>
                <a:gd name="T62" fmla="*/ 12 w 336"/>
                <a:gd name="T63" fmla="*/ 125 h 343"/>
                <a:gd name="T64" fmla="*/ 29 w 336"/>
                <a:gd name="T65" fmla="*/ 128 h 343"/>
                <a:gd name="T66" fmla="*/ 49 w 336"/>
                <a:gd name="T67" fmla="*/ 137 h 343"/>
                <a:gd name="T68" fmla="*/ 74 w 336"/>
                <a:gd name="T69" fmla="*/ 129 h 343"/>
                <a:gd name="T70" fmla="*/ 93 w 336"/>
                <a:gd name="T71" fmla="*/ 153 h 343"/>
                <a:gd name="T72" fmla="*/ 113 w 336"/>
                <a:gd name="T73" fmla="*/ 161 h 343"/>
                <a:gd name="T74" fmla="*/ 118 w 336"/>
                <a:gd name="T75" fmla="*/ 180 h 343"/>
                <a:gd name="T76" fmla="*/ 139 w 336"/>
                <a:gd name="T77" fmla="*/ 197 h 343"/>
                <a:gd name="T78" fmla="*/ 136 w 336"/>
                <a:gd name="T79" fmla="*/ 218 h 343"/>
                <a:gd name="T80" fmla="*/ 149 w 336"/>
                <a:gd name="T81" fmla="*/ 236 h 343"/>
                <a:gd name="T82" fmla="*/ 166 w 336"/>
                <a:gd name="T83" fmla="*/ 251 h 343"/>
                <a:gd name="T84" fmla="*/ 172 w 336"/>
                <a:gd name="T85" fmla="*/ 279 h 343"/>
                <a:gd name="T86" fmla="*/ 140 w 336"/>
                <a:gd name="T87" fmla="*/ 309 h 343"/>
                <a:gd name="T88" fmla="*/ 154 w 336"/>
                <a:gd name="T89" fmla="*/ 318 h 343"/>
                <a:gd name="T90" fmla="*/ 174 w 336"/>
                <a:gd name="T91" fmla="*/ 33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36" h="343">
                  <a:moveTo>
                    <a:pt x="178" y="339"/>
                  </a:moveTo>
                  <a:cubicBezTo>
                    <a:pt x="184" y="335"/>
                    <a:pt x="182" y="333"/>
                    <a:pt x="185" y="328"/>
                  </a:cubicBezTo>
                  <a:cubicBezTo>
                    <a:pt x="187" y="324"/>
                    <a:pt x="185" y="322"/>
                    <a:pt x="189" y="318"/>
                  </a:cubicBezTo>
                  <a:cubicBezTo>
                    <a:pt x="193" y="314"/>
                    <a:pt x="188" y="312"/>
                    <a:pt x="194" y="309"/>
                  </a:cubicBezTo>
                  <a:cubicBezTo>
                    <a:pt x="199" y="307"/>
                    <a:pt x="198" y="311"/>
                    <a:pt x="194" y="317"/>
                  </a:cubicBezTo>
                  <a:cubicBezTo>
                    <a:pt x="190" y="322"/>
                    <a:pt x="189" y="324"/>
                    <a:pt x="194" y="320"/>
                  </a:cubicBezTo>
                  <a:cubicBezTo>
                    <a:pt x="200" y="316"/>
                    <a:pt x="202" y="310"/>
                    <a:pt x="205" y="303"/>
                  </a:cubicBezTo>
                  <a:cubicBezTo>
                    <a:pt x="208" y="297"/>
                    <a:pt x="211" y="295"/>
                    <a:pt x="214" y="294"/>
                  </a:cubicBezTo>
                  <a:cubicBezTo>
                    <a:pt x="216" y="294"/>
                    <a:pt x="216" y="287"/>
                    <a:pt x="216" y="282"/>
                  </a:cubicBezTo>
                  <a:cubicBezTo>
                    <a:pt x="216" y="277"/>
                    <a:pt x="214" y="273"/>
                    <a:pt x="216" y="270"/>
                  </a:cubicBezTo>
                  <a:cubicBezTo>
                    <a:pt x="218" y="266"/>
                    <a:pt x="216" y="263"/>
                    <a:pt x="219" y="263"/>
                  </a:cubicBezTo>
                  <a:cubicBezTo>
                    <a:pt x="222" y="263"/>
                    <a:pt x="225" y="260"/>
                    <a:pt x="230" y="255"/>
                  </a:cubicBezTo>
                  <a:cubicBezTo>
                    <a:pt x="234" y="251"/>
                    <a:pt x="236" y="251"/>
                    <a:pt x="241" y="251"/>
                  </a:cubicBezTo>
                  <a:cubicBezTo>
                    <a:pt x="245" y="250"/>
                    <a:pt x="242" y="249"/>
                    <a:pt x="245" y="248"/>
                  </a:cubicBezTo>
                  <a:cubicBezTo>
                    <a:pt x="248" y="247"/>
                    <a:pt x="250" y="245"/>
                    <a:pt x="252" y="243"/>
                  </a:cubicBezTo>
                  <a:cubicBezTo>
                    <a:pt x="254" y="241"/>
                    <a:pt x="261" y="243"/>
                    <a:pt x="266" y="243"/>
                  </a:cubicBezTo>
                  <a:cubicBezTo>
                    <a:pt x="270" y="243"/>
                    <a:pt x="273" y="243"/>
                    <a:pt x="273" y="241"/>
                  </a:cubicBezTo>
                  <a:cubicBezTo>
                    <a:pt x="273" y="238"/>
                    <a:pt x="275" y="236"/>
                    <a:pt x="278" y="236"/>
                  </a:cubicBezTo>
                  <a:cubicBezTo>
                    <a:pt x="281" y="236"/>
                    <a:pt x="282" y="235"/>
                    <a:pt x="282" y="231"/>
                  </a:cubicBezTo>
                  <a:cubicBezTo>
                    <a:pt x="282" y="227"/>
                    <a:pt x="283" y="225"/>
                    <a:pt x="285" y="224"/>
                  </a:cubicBezTo>
                  <a:cubicBezTo>
                    <a:pt x="287" y="222"/>
                    <a:pt x="288" y="218"/>
                    <a:pt x="288" y="216"/>
                  </a:cubicBezTo>
                  <a:cubicBezTo>
                    <a:pt x="289" y="213"/>
                    <a:pt x="292" y="215"/>
                    <a:pt x="292" y="211"/>
                  </a:cubicBezTo>
                  <a:cubicBezTo>
                    <a:pt x="292" y="208"/>
                    <a:pt x="293" y="204"/>
                    <a:pt x="293" y="201"/>
                  </a:cubicBezTo>
                  <a:cubicBezTo>
                    <a:pt x="293" y="198"/>
                    <a:pt x="296" y="198"/>
                    <a:pt x="297" y="196"/>
                  </a:cubicBezTo>
                  <a:cubicBezTo>
                    <a:pt x="298" y="194"/>
                    <a:pt x="296" y="192"/>
                    <a:pt x="298" y="186"/>
                  </a:cubicBezTo>
                  <a:cubicBezTo>
                    <a:pt x="300" y="180"/>
                    <a:pt x="298" y="175"/>
                    <a:pt x="298" y="170"/>
                  </a:cubicBezTo>
                  <a:cubicBezTo>
                    <a:pt x="298" y="164"/>
                    <a:pt x="298" y="159"/>
                    <a:pt x="300" y="157"/>
                  </a:cubicBezTo>
                  <a:cubicBezTo>
                    <a:pt x="302" y="156"/>
                    <a:pt x="301" y="155"/>
                    <a:pt x="299" y="154"/>
                  </a:cubicBezTo>
                  <a:cubicBezTo>
                    <a:pt x="298" y="153"/>
                    <a:pt x="300" y="151"/>
                    <a:pt x="301" y="151"/>
                  </a:cubicBezTo>
                  <a:cubicBezTo>
                    <a:pt x="302" y="152"/>
                    <a:pt x="304" y="155"/>
                    <a:pt x="306" y="153"/>
                  </a:cubicBezTo>
                  <a:cubicBezTo>
                    <a:pt x="309" y="152"/>
                    <a:pt x="311" y="145"/>
                    <a:pt x="313" y="140"/>
                  </a:cubicBezTo>
                  <a:cubicBezTo>
                    <a:pt x="315" y="135"/>
                    <a:pt x="318" y="135"/>
                    <a:pt x="321" y="134"/>
                  </a:cubicBezTo>
                  <a:cubicBezTo>
                    <a:pt x="323" y="133"/>
                    <a:pt x="329" y="126"/>
                    <a:pt x="333" y="117"/>
                  </a:cubicBezTo>
                  <a:cubicBezTo>
                    <a:pt x="336" y="108"/>
                    <a:pt x="332" y="99"/>
                    <a:pt x="331" y="93"/>
                  </a:cubicBezTo>
                  <a:cubicBezTo>
                    <a:pt x="329" y="86"/>
                    <a:pt x="327" y="88"/>
                    <a:pt x="324" y="88"/>
                  </a:cubicBezTo>
                  <a:cubicBezTo>
                    <a:pt x="320" y="88"/>
                    <a:pt x="313" y="87"/>
                    <a:pt x="303" y="77"/>
                  </a:cubicBezTo>
                  <a:cubicBezTo>
                    <a:pt x="294" y="67"/>
                    <a:pt x="285" y="68"/>
                    <a:pt x="279" y="69"/>
                  </a:cubicBezTo>
                  <a:cubicBezTo>
                    <a:pt x="273" y="71"/>
                    <a:pt x="266" y="66"/>
                    <a:pt x="262" y="66"/>
                  </a:cubicBezTo>
                  <a:cubicBezTo>
                    <a:pt x="258" y="65"/>
                    <a:pt x="254" y="70"/>
                    <a:pt x="251" y="71"/>
                  </a:cubicBezTo>
                  <a:cubicBezTo>
                    <a:pt x="248" y="72"/>
                    <a:pt x="253" y="66"/>
                    <a:pt x="253" y="63"/>
                  </a:cubicBezTo>
                  <a:cubicBezTo>
                    <a:pt x="253" y="59"/>
                    <a:pt x="242" y="54"/>
                    <a:pt x="233" y="51"/>
                  </a:cubicBezTo>
                  <a:cubicBezTo>
                    <a:pt x="225" y="48"/>
                    <a:pt x="221" y="49"/>
                    <a:pt x="221" y="55"/>
                  </a:cubicBezTo>
                  <a:cubicBezTo>
                    <a:pt x="221" y="60"/>
                    <a:pt x="217" y="53"/>
                    <a:pt x="215" y="59"/>
                  </a:cubicBezTo>
                  <a:cubicBezTo>
                    <a:pt x="212" y="65"/>
                    <a:pt x="207" y="61"/>
                    <a:pt x="211" y="59"/>
                  </a:cubicBezTo>
                  <a:cubicBezTo>
                    <a:pt x="214" y="57"/>
                    <a:pt x="217" y="53"/>
                    <a:pt x="218" y="49"/>
                  </a:cubicBezTo>
                  <a:cubicBezTo>
                    <a:pt x="219" y="46"/>
                    <a:pt x="205" y="43"/>
                    <a:pt x="201" y="45"/>
                  </a:cubicBezTo>
                  <a:cubicBezTo>
                    <a:pt x="196" y="47"/>
                    <a:pt x="199" y="53"/>
                    <a:pt x="195" y="51"/>
                  </a:cubicBezTo>
                  <a:cubicBezTo>
                    <a:pt x="192" y="49"/>
                    <a:pt x="195" y="44"/>
                    <a:pt x="198" y="44"/>
                  </a:cubicBezTo>
                  <a:cubicBezTo>
                    <a:pt x="201" y="45"/>
                    <a:pt x="204" y="38"/>
                    <a:pt x="206" y="34"/>
                  </a:cubicBezTo>
                  <a:cubicBezTo>
                    <a:pt x="208" y="30"/>
                    <a:pt x="202" y="29"/>
                    <a:pt x="199" y="25"/>
                  </a:cubicBezTo>
                  <a:cubicBezTo>
                    <a:pt x="196" y="21"/>
                    <a:pt x="196" y="11"/>
                    <a:pt x="193" y="9"/>
                  </a:cubicBezTo>
                  <a:cubicBezTo>
                    <a:pt x="189" y="12"/>
                    <a:pt x="185" y="18"/>
                    <a:pt x="183" y="22"/>
                  </a:cubicBezTo>
                  <a:cubicBezTo>
                    <a:pt x="181" y="28"/>
                    <a:pt x="179" y="25"/>
                    <a:pt x="174" y="26"/>
                  </a:cubicBezTo>
                  <a:cubicBezTo>
                    <a:pt x="169" y="28"/>
                    <a:pt x="167" y="26"/>
                    <a:pt x="166" y="24"/>
                  </a:cubicBezTo>
                  <a:cubicBezTo>
                    <a:pt x="165" y="22"/>
                    <a:pt x="160" y="24"/>
                    <a:pt x="157" y="23"/>
                  </a:cubicBezTo>
                  <a:cubicBezTo>
                    <a:pt x="153" y="23"/>
                    <a:pt x="155" y="27"/>
                    <a:pt x="153" y="29"/>
                  </a:cubicBezTo>
                  <a:cubicBezTo>
                    <a:pt x="151" y="30"/>
                    <a:pt x="145" y="26"/>
                    <a:pt x="143" y="28"/>
                  </a:cubicBezTo>
                  <a:cubicBezTo>
                    <a:pt x="141" y="31"/>
                    <a:pt x="140" y="28"/>
                    <a:pt x="139" y="30"/>
                  </a:cubicBezTo>
                  <a:cubicBezTo>
                    <a:pt x="138" y="32"/>
                    <a:pt x="134" y="31"/>
                    <a:pt x="133" y="32"/>
                  </a:cubicBezTo>
                  <a:cubicBezTo>
                    <a:pt x="132" y="34"/>
                    <a:pt x="129" y="34"/>
                    <a:pt x="124" y="29"/>
                  </a:cubicBezTo>
                  <a:cubicBezTo>
                    <a:pt x="119" y="24"/>
                    <a:pt x="120" y="16"/>
                    <a:pt x="122" y="14"/>
                  </a:cubicBezTo>
                  <a:cubicBezTo>
                    <a:pt x="124" y="13"/>
                    <a:pt x="124" y="9"/>
                    <a:pt x="121" y="7"/>
                  </a:cubicBezTo>
                  <a:cubicBezTo>
                    <a:pt x="119" y="6"/>
                    <a:pt x="121" y="1"/>
                    <a:pt x="118" y="0"/>
                  </a:cubicBezTo>
                  <a:cubicBezTo>
                    <a:pt x="114" y="0"/>
                    <a:pt x="115" y="4"/>
                    <a:pt x="113" y="5"/>
                  </a:cubicBezTo>
                  <a:cubicBezTo>
                    <a:pt x="110" y="6"/>
                    <a:pt x="105" y="10"/>
                    <a:pt x="102" y="9"/>
                  </a:cubicBezTo>
                  <a:cubicBezTo>
                    <a:pt x="100" y="9"/>
                    <a:pt x="96" y="10"/>
                    <a:pt x="96" y="12"/>
                  </a:cubicBezTo>
                  <a:cubicBezTo>
                    <a:pt x="96" y="15"/>
                    <a:pt x="94" y="14"/>
                    <a:pt x="93" y="12"/>
                  </a:cubicBezTo>
                  <a:cubicBezTo>
                    <a:pt x="93" y="10"/>
                    <a:pt x="87" y="11"/>
                    <a:pt x="86" y="10"/>
                  </a:cubicBezTo>
                  <a:cubicBezTo>
                    <a:pt x="84" y="8"/>
                    <a:pt x="77" y="9"/>
                    <a:pt x="80" y="11"/>
                  </a:cubicBezTo>
                  <a:cubicBezTo>
                    <a:pt x="83" y="12"/>
                    <a:pt x="84" y="14"/>
                    <a:pt x="84" y="17"/>
                  </a:cubicBezTo>
                  <a:cubicBezTo>
                    <a:pt x="84" y="20"/>
                    <a:pt x="86" y="19"/>
                    <a:pt x="86" y="22"/>
                  </a:cubicBezTo>
                  <a:cubicBezTo>
                    <a:pt x="86" y="26"/>
                    <a:pt x="88" y="23"/>
                    <a:pt x="90" y="23"/>
                  </a:cubicBezTo>
                  <a:cubicBezTo>
                    <a:pt x="92" y="23"/>
                    <a:pt x="92" y="26"/>
                    <a:pt x="89" y="27"/>
                  </a:cubicBezTo>
                  <a:cubicBezTo>
                    <a:pt x="86" y="27"/>
                    <a:pt x="85" y="29"/>
                    <a:pt x="84" y="31"/>
                  </a:cubicBezTo>
                  <a:cubicBezTo>
                    <a:pt x="84" y="34"/>
                    <a:pt x="81" y="32"/>
                    <a:pt x="79" y="34"/>
                  </a:cubicBezTo>
                  <a:cubicBezTo>
                    <a:pt x="76" y="36"/>
                    <a:pt x="74" y="38"/>
                    <a:pt x="73" y="37"/>
                  </a:cubicBezTo>
                  <a:cubicBezTo>
                    <a:pt x="71" y="36"/>
                    <a:pt x="70" y="37"/>
                    <a:pt x="68" y="38"/>
                  </a:cubicBezTo>
                  <a:cubicBezTo>
                    <a:pt x="67" y="39"/>
                    <a:pt x="66" y="38"/>
                    <a:pt x="63" y="36"/>
                  </a:cubicBezTo>
                  <a:cubicBezTo>
                    <a:pt x="61" y="34"/>
                    <a:pt x="60" y="31"/>
                    <a:pt x="57" y="27"/>
                  </a:cubicBezTo>
                  <a:cubicBezTo>
                    <a:pt x="55" y="28"/>
                    <a:pt x="51" y="30"/>
                    <a:pt x="49" y="30"/>
                  </a:cubicBezTo>
                  <a:cubicBezTo>
                    <a:pt x="46" y="30"/>
                    <a:pt x="36" y="29"/>
                    <a:pt x="36" y="31"/>
                  </a:cubicBezTo>
                  <a:cubicBezTo>
                    <a:pt x="35" y="32"/>
                    <a:pt x="37" y="35"/>
                    <a:pt x="38" y="35"/>
                  </a:cubicBezTo>
                  <a:cubicBezTo>
                    <a:pt x="40" y="36"/>
                    <a:pt x="43" y="37"/>
                    <a:pt x="40" y="39"/>
                  </a:cubicBezTo>
                  <a:cubicBezTo>
                    <a:pt x="37" y="41"/>
                    <a:pt x="34" y="38"/>
                    <a:pt x="34" y="43"/>
                  </a:cubicBezTo>
                  <a:cubicBezTo>
                    <a:pt x="34" y="49"/>
                    <a:pt x="41" y="52"/>
                    <a:pt x="39" y="57"/>
                  </a:cubicBezTo>
                  <a:cubicBezTo>
                    <a:pt x="39" y="60"/>
                    <a:pt x="38" y="66"/>
                    <a:pt x="38" y="69"/>
                  </a:cubicBezTo>
                  <a:cubicBezTo>
                    <a:pt x="38" y="71"/>
                    <a:pt x="37" y="79"/>
                    <a:pt x="34" y="80"/>
                  </a:cubicBezTo>
                  <a:cubicBezTo>
                    <a:pt x="32" y="80"/>
                    <a:pt x="30" y="78"/>
                    <a:pt x="27" y="80"/>
                  </a:cubicBezTo>
                  <a:cubicBezTo>
                    <a:pt x="24" y="83"/>
                    <a:pt x="21" y="81"/>
                    <a:pt x="17" y="84"/>
                  </a:cubicBezTo>
                  <a:cubicBezTo>
                    <a:pt x="14" y="87"/>
                    <a:pt x="10" y="86"/>
                    <a:pt x="10" y="89"/>
                  </a:cubicBezTo>
                  <a:cubicBezTo>
                    <a:pt x="9" y="92"/>
                    <a:pt x="6" y="94"/>
                    <a:pt x="7" y="97"/>
                  </a:cubicBezTo>
                  <a:cubicBezTo>
                    <a:pt x="8" y="100"/>
                    <a:pt x="5" y="99"/>
                    <a:pt x="3" y="102"/>
                  </a:cubicBezTo>
                  <a:cubicBezTo>
                    <a:pt x="1" y="104"/>
                    <a:pt x="3" y="105"/>
                    <a:pt x="2" y="107"/>
                  </a:cubicBezTo>
                  <a:cubicBezTo>
                    <a:pt x="0" y="109"/>
                    <a:pt x="2" y="112"/>
                    <a:pt x="4" y="114"/>
                  </a:cubicBezTo>
                  <a:cubicBezTo>
                    <a:pt x="6" y="117"/>
                    <a:pt x="8" y="119"/>
                    <a:pt x="8" y="122"/>
                  </a:cubicBezTo>
                  <a:cubicBezTo>
                    <a:pt x="7" y="124"/>
                    <a:pt x="9" y="125"/>
                    <a:pt x="12" y="125"/>
                  </a:cubicBezTo>
                  <a:cubicBezTo>
                    <a:pt x="14" y="125"/>
                    <a:pt x="12" y="130"/>
                    <a:pt x="16" y="130"/>
                  </a:cubicBezTo>
                  <a:cubicBezTo>
                    <a:pt x="20" y="130"/>
                    <a:pt x="24" y="131"/>
                    <a:pt x="25" y="128"/>
                  </a:cubicBezTo>
                  <a:cubicBezTo>
                    <a:pt x="26" y="126"/>
                    <a:pt x="29" y="124"/>
                    <a:pt x="29" y="128"/>
                  </a:cubicBezTo>
                  <a:cubicBezTo>
                    <a:pt x="29" y="131"/>
                    <a:pt x="28" y="140"/>
                    <a:pt x="31" y="139"/>
                  </a:cubicBezTo>
                  <a:cubicBezTo>
                    <a:pt x="34" y="138"/>
                    <a:pt x="39" y="138"/>
                    <a:pt x="42" y="139"/>
                  </a:cubicBezTo>
                  <a:cubicBezTo>
                    <a:pt x="45" y="140"/>
                    <a:pt x="47" y="139"/>
                    <a:pt x="49" y="137"/>
                  </a:cubicBezTo>
                  <a:cubicBezTo>
                    <a:pt x="51" y="135"/>
                    <a:pt x="53" y="135"/>
                    <a:pt x="56" y="133"/>
                  </a:cubicBezTo>
                  <a:cubicBezTo>
                    <a:pt x="60" y="131"/>
                    <a:pt x="63" y="129"/>
                    <a:pt x="66" y="129"/>
                  </a:cubicBezTo>
                  <a:cubicBezTo>
                    <a:pt x="70" y="129"/>
                    <a:pt x="75" y="127"/>
                    <a:pt x="74" y="129"/>
                  </a:cubicBezTo>
                  <a:cubicBezTo>
                    <a:pt x="74" y="132"/>
                    <a:pt x="73" y="141"/>
                    <a:pt x="77" y="146"/>
                  </a:cubicBezTo>
                  <a:cubicBezTo>
                    <a:pt x="81" y="150"/>
                    <a:pt x="83" y="152"/>
                    <a:pt x="87" y="152"/>
                  </a:cubicBezTo>
                  <a:cubicBezTo>
                    <a:pt x="91" y="151"/>
                    <a:pt x="90" y="153"/>
                    <a:pt x="93" y="153"/>
                  </a:cubicBezTo>
                  <a:cubicBezTo>
                    <a:pt x="96" y="153"/>
                    <a:pt x="94" y="156"/>
                    <a:pt x="96" y="156"/>
                  </a:cubicBezTo>
                  <a:cubicBezTo>
                    <a:pt x="99" y="156"/>
                    <a:pt x="103" y="156"/>
                    <a:pt x="103" y="159"/>
                  </a:cubicBezTo>
                  <a:cubicBezTo>
                    <a:pt x="103" y="162"/>
                    <a:pt x="111" y="160"/>
                    <a:pt x="113" y="161"/>
                  </a:cubicBezTo>
                  <a:cubicBezTo>
                    <a:pt x="114" y="163"/>
                    <a:pt x="116" y="164"/>
                    <a:pt x="116" y="167"/>
                  </a:cubicBezTo>
                  <a:cubicBezTo>
                    <a:pt x="115" y="170"/>
                    <a:pt x="120" y="172"/>
                    <a:pt x="117" y="173"/>
                  </a:cubicBezTo>
                  <a:cubicBezTo>
                    <a:pt x="115" y="175"/>
                    <a:pt x="118" y="177"/>
                    <a:pt x="118" y="180"/>
                  </a:cubicBezTo>
                  <a:cubicBezTo>
                    <a:pt x="118" y="184"/>
                    <a:pt x="122" y="185"/>
                    <a:pt x="127" y="185"/>
                  </a:cubicBezTo>
                  <a:cubicBezTo>
                    <a:pt x="133" y="184"/>
                    <a:pt x="134" y="185"/>
                    <a:pt x="134" y="189"/>
                  </a:cubicBezTo>
                  <a:cubicBezTo>
                    <a:pt x="134" y="193"/>
                    <a:pt x="138" y="193"/>
                    <a:pt x="139" y="197"/>
                  </a:cubicBezTo>
                  <a:cubicBezTo>
                    <a:pt x="141" y="201"/>
                    <a:pt x="138" y="205"/>
                    <a:pt x="138" y="208"/>
                  </a:cubicBezTo>
                  <a:cubicBezTo>
                    <a:pt x="139" y="210"/>
                    <a:pt x="137" y="213"/>
                    <a:pt x="136" y="214"/>
                  </a:cubicBezTo>
                  <a:cubicBezTo>
                    <a:pt x="138" y="216"/>
                    <a:pt x="138" y="217"/>
                    <a:pt x="136" y="218"/>
                  </a:cubicBezTo>
                  <a:cubicBezTo>
                    <a:pt x="134" y="219"/>
                    <a:pt x="139" y="223"/>
                    <a:pt x="138" y="229"/>
                  </a:cubicBezTo>
                  <a:cubicBezTo>
                    <a:pt x="136" y="234"/>
                    <a:pt x="136" y="235"/>
                    <a:pt x="142" y="235"/>
                  </a:cubicBezTo>
                  <a:cubicBezTo>
                    <a:pt x="148" y="236"/>
                    <a:pt x="147" y="237"/>
                    <a:pt x="149" y="236"/>
                  </a:cubicBezTo>
                  <a:cubicBezTo>
                    <a:pt x="151" y="235"/>
                    <a:pt x="154" y="240"/>
                    <a:pt x="155" y="243"/>
                  </a:cubicBezTo>
                  <a:cubicBezTo>
                    <a:pt x="156" y="246"/>
                    <a:pt x="158" y="253"/>
                    <a:pt x="159" y="253"/>
                  </a:cubicBezTo>
                  <a:cubicBezTo>
                    <a:pt x="160" y="253"/>
                    <a:pt x="163" y="250"/>
                    <a:pt x="166" y="251"/>
                  </a:cubicBezTo>
                  <a:cubicBezTo>
                    <a:pt x="169" y="252"/>
                    <a:pt x="165" y="262"/>
                    <a:pt x="165" y="266"/>
                  </a:cubicBezTo>
                  <a:cubicBezTo>
                    <a:pt x="167" y="266"/>
                    <a:pt x="170" y="266"/>
                    <a:pt x="171" y="266"/>
                  </a:cubicBezTo>
                  <a:cubicBezTo>
                    <a:pt x="172" y="267"/>
                    <a:pt x="173" y="277"/>
                    <a:pt x="172" y="279"/>
                  </a:cubicBezTo>
                  <a:cubicBezTo>
                    <a:pt x="172" y="281"/>
                    <a:pt x="165" y="283"/>
                    <a:pt x="162" y="285"/>
                  </a:cubicBezTo>
                  <a:cubicBezTo>
                    <a:pt x="159" y="287"/>
                    <a:pt x="151" y="294"/>
                    <a:pt x="148" y="300"/>
                  </a:cubicBezTo>
                  <a:cubicBezTo>
                    <a:pt x="146" y="304"/>
                    <a:pt x="142" y="307"/>
                    <a:pt x="140" y="309"/>
                  </a:cubicBezTo>
                  <a:cubicBezTo>
                    <a:pt x="141" y="309"/>
                    <a:pt x="142" y="309"/>
                    <a:pt x="143" y="309"/>
                  </a:cubicBezTo>
                  <a:cubicBezTo>
                    <a:pt x="144" y="308"/>
                    <a:pt x="147" y="308"/>
                    <a:pt x="150" y="312"/>
                  </a:cubicBezTo>
                  <a:cubicBezTo>
                    <a:pt x="153" y="315"/>
                    <a:pt x="153" y="318"/>
                    <a:pt x="154" y="318"/>
                  </a:cubicBezTo>
                  <a:cubicBezTo>
                    <a:pt x="155" y="317"/>
                    <a:pt x="156" y="313"/>
                    <a:pt x="158" y="316"/>
                  </a:cubicBezTo>
                  <a:cubicBezTo>
                    <a:pt x="161" y="319"/>
                    <a:pt x="167" y="322"/>
                    <a:pt x="168" y="323"/>
                  </a:cubicBezTo>
                  <a:cubicBezTo>
                    <a:pt x="169" y="325"/>
                    <a:pt x="174" y="326"/>
                    <a:pt x="174" y="330"/>
                  </a:cubicBezTo>
                  <a:cubicBezTo>
                    <a:pt x="174" y="333"/>
                    <a:pt x="172" y="338"/>
                    <a:pt x="174" y="343"/>
                  </a:cubicBezTo>
                  <a:cubicBezTo>
                    <a:pt x="176" y="341"/>
                    <a:pt x="177" y="340"/>
                    <a:pt x="178" y="339"/>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09" name="Freeform 108"/>
            <p:cNvSpPr>
              <a:spLocks/>
            </p:cNvSpPr>
            <p:nvPr/>
          </p:nvSpPr>
          <p:spPr bwMode="auto">
            <a:xfrm>
              <a:off x="3959295" y="5181604"/>
              <a:ext cx="151800" cy="167134"/>
            </a:xfrm>
            <a:custGeom>
              <a:avLst/>
              <a:gdLst>
                <a:gd name="T0" fmla="*/ 42 w 42"/>
                <a:gd name="T1" fmla="*/ 22 h 46"/>
                <a:gd name="T2" fmla="*/ 36 w 42"/>
                <a:gd name="T3" fmla="*/ 15 h 46"/>
                <a:gd name="T4" fmla="*/ 26 w 42"/>
                <a:gd name="T5" fmla="*/ 8 h 46"/>
                <a:gd name="T6" fmla="*/ 22 w 42"/>
                <a:gd name="T7" fmla="*/ 10 h 46"/>
                <a:gd name="T8" fmla="*/ 18 w 42"/>
                <a:gd name="T9" fmla="*/ 4 h 46"/>
                <a:gd name="T10" fmla="*/ 11 w 42"/>
                <a:gd name="T11" fmla="*/ 1 h 46"/>
                <a:gd name="T12" fmla="*/ 8 w 42"/>
                <a:gd name="T13" fmla="*/ 1 h 46"/>
                <a:gd name="T14" fmla="*/ 6 w 42"/>
                <a:gd name="T15" fmla="*/ 6 h 46"/>
                <a:gd name="T16" fmla="*/ 3 w 42"/>
                <a:gd name="T17" fmla="*/ 20 h 46"/>
                <a:gd name="T18" fmla="*/ 1 w 42"/>
                <a:gd name="T19" fmla="*/ 31 h 46"/>
                <a:gd name="T20" fmla="*/ 3 w 42"/>
                <a:gd name="T21" fmla="*/ 36 h 46"/>
                <a:gd name="T22" fmla="*/ 2 w 42"/>
                <a:gd name="T23" fmla="*/ 40 h 46"/>
                <a:gd name="T24" fmla="*/ 6 w 42"/>
                <a:gd name="T25" fmla="*/ 42 h 46"/>
                <a:gd name="T26" fmla="*/ 17 w 42"/>
                <a:gd name="T27" fmla="*/ 44 h 46"/>
                <a:gd name="T28" fmla="*/ 23 w 42"/>
                <a:gd name="T29" fmla="*/ 44 h 46"/>
                <a:gd name="T30" fmla="*/ 36 w 42"/>
                <a:gd name="T31" fmla="*/ 43 h 46"/>
                <a:gd name="T32" fmla="*/ 42 w 42"/>
                <a:gd name="T33" fmla="*/ 35 h 46"/>
                <a:gd name="T34" fmla="*/ 42 w 42"/>
                <a:gd name="T35"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46">
                  <a:moveTo>
                    <a:pt x="42" y="22"/>
                  </a:moveTo>
                  <a:cubicBezTo>
                    <a:pt x="42" y="18"/>
                    <a:pt x="37" y="17"/>
                    <a:pt x="36" y="15"/>
                  </a:cubicBezTo>
                  <a:cubicBezTo>
                    <a:pt x="35" y="14"/>
                    <a:pt x="29" y="11"/>
                    <a:pt x="26" y="8"/>
                  </a:cubicBezTo>
                  <a:cubicBezTo>
                    <a:pt x="24" y="5"/>
                    <a:pt x="23" y="9"/>
                    <a:pt x="22" y="10"/>
                  </a:cubicBezTo>
                  <a:cubicBezTo>
                    <a:pt x="21" y="10"/>
                    <a:pt x="21" y="7"/>
                    <a:pt x="18" y="4"/>
                  </a:cubicBezTo>
                  <a:cubicBezTo>
                    <a:pt x="15" y="0"/>
                    <a:pt x="12" y="0"/>
                    <a:pt x="11" y="1"/>
                  </a:cubicBezTo>
                  <a:cubicBezTo>
                    <a:pt x="10" y="1"/>
                    <a:pt x="9" y="1"/>
                    <a:pt x="8" y="1"/>
                  </a:cubicBezTo>
                  <a:cubicBezTo>
                    <a:pt x="7" y="3"/>
                    <a:pt x="6" y="4"/>
                    <a:pt x="6" y="6"/>
                  </a:cubicBezTo>
                  <a:cubicBezTo>
                    <a:pt x="6" y="10"/>
                    <a:pt x="3" y="14"/>
                    <a:pt x="3" y="20"/>
                  </a:cubicBezTo>
                  <a:cubicBezTo>
                    <a:pt x="3" y="27"/>
                    <a:pt x="1" y="26"/>
                    <a:pt x="1" y="31"/>
                  </a:cubicBezTo>
                  <a:cubicBezTo>
                    <a:pt x="0" y="37"/>
                    <a:pt x="2" y="36"/>
                    <a:pt x="3" y="36"/>
                  </a:cubicBezTo>
                  <a:cubicBezTo>
                    <a:pt x="3" y="37"/>
                    <a:pt x="3" y="39"/>
                    <a:pt x="2" y="40"/>
                  </a:cubicBezTo>
                  <a:cubicBezTo>
                    <a:pt x="3" y="41"/>
                    <a:pt x="4" y="42"/>
                    <a:pt x="6" y="42"/>
                  </a:cubicBezTo>
                  <a:cubicBezTo>
                    <a:pt x="9" y="41"/>
                    <a:pt x="12" y="42"/>
                    <a:pt x="17" y="44"/>
                  </a:cubicBezTo>
                  <a:cubicBezTo>
                    <a:pt x="21" y="46"/>
                    <a:pt x="19" y="44"/>
                    <a:pt x="23" y="44"/>
                  </a:cubicBezTo>
                  <a:cubicBezTo>
                    <a:pt x="27" y="45"/>
                    <a:pt x="31" y="45"/>
                    <a:pt x="36" y="43"/>
                  </a:cubicBezTo>
                  <a:cubicBezTo>
                    <a:pt x="39" y="41"/>
                    <a:pt x="40" y="38"/>
                    <a:pt x="42" y="35"/>
                  </a:cubicBezTo>
                  <a:cubicBezTo>
                    <a:pt x="40" y="30"/>
                    <a:pt x="42" y="25"/>
                    <a:pt x="42" y="22"/>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10" name="Freeform 109"/>
            <p:cNvSpPr>
              <a:spLocks noEditPoints="1"/>
            </p:cNvSpPr>
            <p:nvPr/>
          </p:nvSpPr>
          <p:spPr bwMode="auto">
            <a:xfrm>
              <a:off x="3487029" y="4901003"/>
              <a:ext cx="621001" cy="1223602"/>
            </a:xfrm>
            <a:custGeom>
              <a:avLst/>
              <a:gdLst>
                <a:gd name="T0" fmla="*/ 49 w 171"/>
                <a:gd name="T1" fmla="*/ 319 h 337"/>
                <a:gd name="T2" fmla="*/ 45 w 171"/>
                <a:gd name="T3" fmla="*/ 312 h 337"/>
                <a:gd name="T4" fmla="*/ 43 w 171"/>
                <a:gd name="T5" fmla="*/ 335 h 337"/>
                <a:gd name="T6" fmla="*/ 61 w 171"/>
                <a:gd name="T7" fmla="*/ 336 h 337"/>
                <a:gd name="T8" fmla="*/ 65 w 171"/>
                <a:gd name="T9" fmla="*/ 330 h 337"/>
                <a:gd name="T10" fmla="*/ 163 w 171"/>
                <a:gd name="T11" fmla="*/ 35 h 337"/>
                <a:gd name="T12" fmla="*/ 159 w 171"/>
                <a:gd name="T13" fmla="*/ 48 h 337"/>
                <a:gd name="T14" fmla="*/ 145 w 171"/>
                <a:gd name="T15" fmla="*/ 53 h 337"/>
                <a:gd name="T16" fmla="*/ 129 w 171"/>
                <a:gd name="T17" fmla="*/ 51 h 337"/>
                <a:gd name="T18" fmla="*/ 139 w 171"/>
                <a:gd name="T19" fmla="*/ 34 h 337"/>
                <a:gd name="T20" fmla="*/ 114 w 171"/>
                <a:gd name="T21" fmla="*/ 21 h 337"/>
                <a:gd name="T22" fmla="*/ 93 w 171"/>
                <a:gd name="T23" fmla="*/ 3 h 337"/>
                <a:gd name="T24" fmla="*/ 79 w 171"/>
                <a:gd name="T25" fmla="*/ 8 h 337"/>
                <a:gd name="T26" fmla="*/ 62 w 171"/>
                <a:gd name="T27" fmla="*/ 5 h 337"/>
                <a:gd name="T28" fmla="*/ 54 w 171"/>
                <a:gd name="T29" fmla="*/ 20 h 337"/>
                <a:gd name="T30" fmla="*/ 44 w 171"/>
                <a:gd name="T31" fmla="*/ 33 h 337"/>
                <a:gd name="T32" fmla="*/ 45 w 171"/>
                <a:gd name="T33" fmla="*/ 48 h 337"/>
                <a:gd name="T34" fmla="*/ 38 w 171"/>
                <a:gd name="T35" fmla="*/ 59 h 337"/>
                <a:gd name="T36" fmla="*/ 31 w 171"/>
                <a:gd name="T37" fmla="*/ 71 h 337"/>
                <a:gd name="T38" fmla="*/ 28 w 171"/>
                <a:gd name="T39" fmla="*/ 86 h 337"/>
                <a:gd name="T40" fmla="*/ 31 w 171"/>
                <a:gd name="T41" fmla="*/ 104 h 337"/>
                <a:gd name="T42" fmla="*/ 30 w 171"/>
                <a:gd name="T43" fmla="*/ 118 h 337"/>
                <a:gd name="T44" fmla="*/ 28 w 171"/>
                <a:gd name="T45" fmla="*/ 135 h 337"/>
                <a:gd name="T46" fmla="*/ 22 w 171"/>
                <a:gd name="T47" fmla="*/ 154 h 337"/>
                <a:gd name="T48" fmla="*/ 19 w 171"/>
                <a:gd name="T49" fmla="*/ 162 h 337"/>
                <a:gd name="T50" fmla="*/ 16 w 171"/>
                <a:gd name="T51" fmla="*/ 174 h 337"/>
                <a:gd name="T52" fmla="*/ 16 w 171"/>
                <a:gd name="T53" fmla="*/ 186 h 337"/>
                <a:gd name="T54" fmla="*/ 14 w 171"/>
                <a:gd name="T55" fmla="*/ 204 h 337"/>
                <a:gd name="T56" fmla="*/ 16 w 171"/>
                <a:gd name="T57" fmla="*/ 213 h 337"/>
                <a:gd name="T58" fmla="*/ 20 w 171"/>
                <a:gd name="T59" fmla="*/ 221 h 337"/>
                <a:gd name="T60" fmla="*/ 18 w 171"/>
                <a:gd name="T61" fmla="*/ 229 h 337"/>
                <a:gd name="T62" fmla="*/ 16 w 171"/>
                <a:gd name="T63" fmla="*/ 242 h 337"/>
                <a:gd name="T64" fmla="*/ 10 w 171"/>
                <a:gd name="T65" fmla="*/ 253 h 337"/>
                <a:gd name="T66" fmla="*/ 7 w 171"/>
                <a:gd name="T67" fmla="*/ 266 h 337"/>
                <a:gd name="T68" fmla="*/ 3 w 171"/>
                <a:gd name="T69" fmla="*/ 279 h 337"/>
                <a:gd name="T70" fmla="*/ 12 w 171"/>
                <a:gd name="T71" fmla="*/ 287 h 337"/>
                <a:gd name="T72" fmla="*/ 17 w 171"/>
                <a:gd name="T73" fmla="*/ 300 h 337"/>
                <a:gd name="T74" fmla="*/ 36 w 171"/>
                <a:gd name="T75" fmla="*/ 303 h 337"/>
                <a:gd name="T76" fmla="*/ 40 w 171"/>
                <a:gd name="T77" fmla="*/ 296 h 337"/>
                <a:gd name="T78" fmla="*/ 40 w 171"/>
                <a:gd name="T79" fmla="*/ 282 h 337"/>
                <a:gd name="T80" fmla="*/ 50 w 171"/>
                <a:gd name="T81" fmla="*/ 272 h 337"/>
                <a:gd name="T82" fmla="*/ 66 w 171"/>
                <a:gd name="T83" fmla="*/ 255 h 337"/>
                <a:gd name="T84" fmla="*/ 59 w 171"/>
                <a:gd name="T85" fmla="*/ 244 h 337"/>
                <a:gd name="T86" fmla="*/ 67 w 171"/>
                <a:gd name="T87" fmla="*/ 224 h 337"/>
                <a:gd name="T88" fmla="*/ 71 w 171"/>
                <a:gd name="T89" fmla="*/ 213 h 337"/>
                <a:gd name="T90" fmla="*/ 77 w 171"/>
                <a:gd name="T91" fmla="*/ 202 h 337"/>
                <a:gd name="T92" fmla="*/ 82 w 171"/>
                <a:gd name="T93" fmla="*/ 201 h 337"/>
                <a:gd name="T94" fmla="*/ 79 w 171"/>
                <a:gd name="T95" fmla="*/ 196 h 337"/>
                <a:gd name="T96" fmla="*/ 74 w 171"/>
                <a:gd name="T97" fmla="*/ 188 h 337"/>
                <a:gd name="T98" fmla="*/ 87 w 171"/>
                <a:gd name="T99" fmla="*/ 184 h 337"/>
                <a:gd name="T100" fmla="*/ 97 w 171"/>
                <a:gd name="T101" fmla="*/ 171 h 337"/>
                <a:gd name="T102" fmla="*/ 100 w 171"/>
                <a:gd name="T103" fmla="*/ 161 h 337"/>
                <a:gd name="T104" fmla="*/ 137 w 171"/>
                <a:gd name="T105" fmla="*/ 152 h 337"/>
                <a:gd name="T106" fmla="*/ 141 w 171"/>
                <a:gd name="T107" fmla="*/ 136 h 337"/>
                <a:gd name="T108" fmla="*/ 135 w 171"/>
                <a:gd name="T109" fmla="*/ 123 h 337"/>
                <a:gd name="T110" fmla="*/ 132 w 171"/>
                <a:gd name="T111" fmla="*/ 117 h 337"/>
                <a:gd name="T112" fmla="*/ 131 w 171"/>
                <a:gd name="T113" fmla="*/ 108 h 337"/>
                <a:gd name="T114" fmla="*/ 136 w 171"/>
                <a:gd name="T115" fmla="*/ 83 h 337"/>
                <a:gd name="T116" fmla="*/ 160 w 171"/>
                <a:gd name="T117" fmla="*/ 54 h 337"/>
                <a:gd name="T118" fmla="*/ 169 w 171"/>
                <a:gd name="T119" fmla="*/ 35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1" h="337">
                  <a:moveTo>
                    <a:pt x="65" y="330"/>
                  </a:moveTo>
                  <a:cubicBezTo>
                    <a:pt x="61" y="330"/>
                    <a:pt x="52" y="322"/>
                    <a:pt x="49" y="319"/>
                  </a:cubicBezTo>
                  <a:cubicBezTo>
                    <a:pt x="46" y="317"/>
                    <a:pt x="48" y="315"/>
                    <a:pt x="45" y="315"/>
                  </a:cubicBezTo>
                  <a:cubicBezTo>
                    <a:pt x="41" y="316"/>
                    <a:pt x="44" y="313"/>
                    <a:pt x="45" y="312"/>
                  </a:cubicBezTo>
                  <a:cubicBezTo>
                    <a:pt x="47" y="311"/>
                    <a:pt x="45" y="308"/>
                    <a:pt x="43" y="307"/>
                  </a:cubicBezTo>
                  <a:cubicBezTo>
                    <a:pt x="42" y="312"/>
                    <a:pt x="41" y="335"/>
                    <a:pt x="43" y="335"/>
                  </a:cubicBezTo>
                  <a:cubicBezTo>
                    <a:pt x="44" y="335"/>
                    <a:pt x="54" y="334"/>
                    <a:pt x="57" y="336"/>
                  </a:cubicBezTo>
                  <a:cubicBezTo>
                    <a:pt x="58" y="336"/>
                    <a:pt x="59" y="337"/>
                    <a:pt x="61" y="336"/>
                  </a:cubicBezTo>
                  <a:cubicBezTo>
                    <a:pt x="62" y="334"/>
                    <a:pt x="68" y="335"/>
                    <a:pt x="71" y="333"/>
                  </a:cubicBezTo>
                  <a:cubicBezTo>
                    <a:pt x="74" y="331"/>
                    <a:pt x="70" y="330"/>
                    <a:pt x="65" y="330"/>
                  </a:cubicBezTo>
                  <a:close/>
                  <a:moveTo>
                    <a:pt x="169" y="35"/>
                  </a:moveTo>
                  <a:cubicBezTo>
                    <a:pt x="168" y="35"/>
                    <a:pt x="165" y="35"/>
                    <a:pt x="163" y="35"/>
                  </a:cubicBezTo>
                  <a:cubicBezTo>
                    <a:pt x="163" y="35"/>
                    <a:pt x="163" y="36"/>
                    <a:pt x="163" y="36"/>
                  </a:cubicBezTo>
                  <a:cubicBezTo>
                    <a:pt x="164" y="40"/>
                    <a:pt x="162" y="49"/>
                    <a:pt x="159" y="48"/>
                  </a:cubicBezTo>
                  <a:cubicBezTo>
                    <a:pt x="157" y="48"/>
                    <a:pt x="155" y="52"/>
                    <a:pt x="153" y="52"/>
                  </a:cubicBezTo>
                  <a:cubicBezTo>
                    <a:pt x="151" y="51"/>
                    <a:pt x="148" y="55"/>
                    <a:pt x="145" y="53"/>
                  </a:cubicBezTo>
                  <a:cubicBezTo>
                    <a:pt x="143" y="52"/>
                    <a:pt x="139" y="54"/>
                    <a:pt x="137" y="52"/>
                  </a:cubicBezTo>
                  <a:cubicBezTo>
                    <a:pt x="135" y="51"/>
                    <a:pt x="129" y="52"/>
                    <a:pt x="129" y="51"/>
                  </a:cubicBezTo>
                  <a:cubicBezTo>
                    <a:pt x="129" y="49"/>
                    <a:pt x="132" y="50"/>
                    <a:pt x="132" y="45"/>
                  </a:cubicBezTo>
                  <a:cubicBezTo>
                    <a:pt x="132" y="41"/>
                    <a:pt x="140" y="35"/>
                    <a:pt x="139" y="34"/>
                  </a:cubicBezTo>
                  <a:cubicBezTo>
                    <a:pt x="138" y="32"/>
                    <a:pt x="125" y="28"/>
                    <a:pt x="123" y="26"/>
                  </a:cubicBezTo>
                  <a:cubicBezTo>
                    <a:pt x="121" y="24"/>
                    <a:pt x="119" y="22"/>
                    <a:pt x="114" y="21"/>
                  </a:cubicBezTo>
                  <a:cubicBezTo>
                    <a:pt x="109" y="21"/>
                    <a:pt x="109" y="18"/>
                    <a:pt x="104" y="15"/>
                  </a:cubicBezTo>
                  <a:cubicBezTo>
                    <a:pt x="100" y="13"/>
                    <a:pt x="95" y="7"/>
                    <a:pt x="93" y="3"/>
                  </a:cubicBezTo>
                  <a:cubicBezTo>
                    <a:pt x="90" y="3"/>
                    <a:pt x="85" y="2"/>
                    <a:pt x="84" y="3"/>
                  </a:cubicBezTo>
                  <a:cubicBezTo>
                    <a:pt x="83" y="5"/>
                    <a:pt x="81" y="12"/>
                    <a:pt x="79" y="8"/>
                  </a:cubicBezTo>
                  <a:cubicBezTo>
                    <a:pt x="78" y="5"/>
                    <a:pt x="73" y="5"/>
                    <a:pt x="70" y="4"/>
                  </a:cubicBezTo>
                  <a:cubicBezTo>
                    <a:pt x="66" y="4"/>
                    <a:pt x="66" y="0"/>
                    <a:pt x="62" y="5"/>
                  </a:cubicBezTo>
                  <a:cubicBezTo>
                    <a:pt x="60" y="6"/>
                    <a:pt x="58" y="8"/>
                    <a:pt x="56" y="10"/>
                  </a:cubicBezTo>
                  <a:cubicBezTo>
                    <a:pt x="56" y="14"/>
                    <a:pt x="55" y="18"/>
                    <a:pt x="54" y="20"/>
                  </a:cubicBezTo>
                  <a:cubicBezTo>
                    <a:pt x="53" y="21"/>
                    <a:pt x="45" y="25"/>
                    <a:pt x="45" y="27"/>
                  </a:cubicBezTo>
                  <a:cubicBezTo>
                    <a:pt x="44" y="29"/>
                    <a:pt x="46" y="32"/>
                    <a:pt x="44" y="33"/>
                  </a:cubicBezTo>
                  <a:cubicBezTo>
                    <a:pt x="43" y="34"/>
                    <a:pt x="48" y="41"/>
                    <a:pt x="45" y="42"/>
                  </a:cubicBezTo>
                  <a:cubicBezTo>
                    <a:pt x="42" y="44"/>
                    <a:pt x="47" y="46"/>
                    <a:pt x="45" y="48"/>
                  </a:cubicBezTo>
                  <a:cubicBezTo>
                    <a:pt x="43" y="49"/>
                    <a:pt x="40" y="50"/>
                    <a:pt x="40" y="52"/>
                  </a:cubicBezTo>
                  <a:cubicBezTo>
                    <a:pt x="40" y="54"/>
                    <a:pt x="40" y="58"/>
                    <a:pt x="38" y="59"/>
                  </a:cubicBezTo>
                  <a:cubicBezTo>
                    <a:pt x="35" y="60"/>
                    <a:pt x="34" y="64"/>
                    <a:pt x="34" y="67"/>
                  </a:cubicBezTo>
                  <a:cubicBezTo>
                    <a:pt x="34" y="69"/>
                    <a:pt x="30" y="68"/>
                    <a:pt x="31" y="71"/>
                  </a:cubicBezTo>
                  <a:cubicBezTo>
                    <a:pt x="33" y="75"/>
                    <a:pt x="34" y="79"/>
                    <a:pt x="31" y="80"/>
                  </a:cubicBezTo>
                  <a:cubicBezTo>
                    <a:pt x="29" y="80"/>
                    <a:pt x="29" y="86"/>
                    <a:pt x="28" y="86"/>
                  </a:cubicBezTo>
                  <a:cubicBezTo>
                    <a:pt x="26" y="86"/>
                    <a:pt x="26" y="92"/>
                    <a:pt x="28" y="95"/>
                  </a:cubicBezTo>
                  <a:cubicBezTo>
                    <a:pt x="30" y="98"/>
                    <a:pt x="31" y="101"/>
                    <a:pt x="31" y="104"/>
                  </a:cubicBezTo>
                  <a:cubicBezTo>
                    <a:pt x="31" y="106"/>
                    <a:pt x="34" y="108"/>
                    <a:pt x="33" y="111"/>
                  </a:cubicBezTo>
                  <a:cubicBezTo>
                    <a:pt x="32" y="114"/>
                    <a:pt x="32" y="117"/>
                    <a:pt x="30" y="118"/>
                  </a:cubicBezTo>
                  <a:cubicBezTo>
                    <a:pt x="29" y="119"/>
                    <a:pt x="30" y="123"/>
                    <a:pt x="28" y="124"/>
                  </a:cubicBezTo>
                  <a:cubicBezTo>
                    <a:pt x="26" y="125"/>
                    <a:pt x="30" y="133"/>
                    <a:pt x="28" y="135"/>
                  </a:cubicBezTo>
                  <a:cubicBezTo>
                    <a:pt x="26" y="136"/>
                    <a:pt x="22" y="138"/>
                    <a:pt x="22" y="143"/>
                  </a:cubicBezTo>
                  <a:cubicBezTo>
                    <a:pt x="22" y="149"/>
                    <a:pt x="22" y="152"/>
                    <a:pt x="22" y="154"/>
                  </a:cubicBezTo>
                  <a:cubicBezTo>
                    <a:pt x="21" y="156"/>
                    <a:pt x="24" y="156"/>
                    <a:pt x="24" y="159"/>
                  </a:cubicBezTo>
                  <a:cubicBezTo>
                    <a:pt x="23" y="162"/>
                    <a:pt x="19" y="160"/>
                    <a:pt x="19" y="162"/>
                  </a:cubicBezTo>
                  <a:cubicBezTo>
                    <a:pt x="19" y="164"/>
                    <a:pt x="20" y="168"/>
                    <a:pt x="19" y="169"/>
                  </a:cubicBezTo>
                  <a:cubicBezTo>
                    <a:pt x="17" y="169"/>
                    <a:pt x="16" y="170"/>
                    <a:pt x="16" y="174"/>
                  </a:cubicBezTo>
                  <a:cubicBezTo>
                    <a:pt x="16" y="178"/>
                    <a:pt x="14" y="178"/>
                    <a:pt x="14" y="180"/>
                  </a:cubicBezTo>
                  <a:cubicBezTo>
                    <a:pt x="14" y="182"/>
                    <a:pt x="16" y="184"/>
                    <a:pt x="16" y="186"/>
                  </a:cubicBezTo>
                  <a:cubicBezTo>
                    <a:pt x="16" y="188"/>
                    <a:pt x="17" y="194"/>
                    <a:pt x="15" y="195"/>
                  </a:cubicBezTo>
                  <a:cubicBezTo>
                    <a:pt x="14" y="195"/>
                    <a:pt x="13" y="203"/>
                    <a:pt x="14" y="204"/>
                  </a:cubicBezTo>
                  <a:cubicBezTo>
                    <a:pt x="16" y="205"/>
                    <a:pt x="16" y="207"/>
                    <a:pt x="15" y="208"/>
                  </a:cubicBezTo>
                  <a:cubicBezTo>
                    <a:pt x="14" y="210"/>
                    <a:pt x="18" y="211"/>
                    <a:pt x="16" y="213"/>
                  </a:cubicBezTo>
                  <a:cubicBezTo>
                    <a:pt x="14" y="216"/>
                    <a:pt x="16" y="219"/>
                    <a:pt x="19" y="218"/>
                  </a:cubicBezTo>
                  <a:cubicBezTo>
                    <a:pt x="21" y="217"/>
                    <a:pt x="23" y="221"/>
                    <a:pt x="20" y="221"/>
                  </a:cubicBezTo>
                  <a:cubicBezTo>
                    <a:pt x="17" y="221"/>
                    <a:pt x="14" y="221"/>
                    <a:pt x="17" y="223"/>
                  </a:cubicBezTo>
                  <a:cubicBezTo>
                    <a:pt x="19" y="225"/>
                    <a:pt x="21" y="228"/>
                    <a:pt x="18" y="229"/>
                  </a:cubicBezTo>
                  <a:cubicBezTo>
                    <a:pt x="15" y="230"/>
                    <a:pt x="17" y="232"/>
                    <a:pt x="17" y="235"/>
                  </a:cubicBezTo>
                  <a:cubicBezTo>
                    <a:pt x="16" y="238"/>
                    <a:pt x="19" y="241"/>
                    <a:pt x="16" y="242"/>
                  </a:cubicBezTo>
                  <a:cubicBezTo>
                    <a:pt x="14" y="243"/>
                    <a:pt x="17" y="247"/>
                    <a:pt x="14" y="248"/>
                  </a:cubicBezTo>
                  <a:cubicBezTo>
                    <a:pt x="10" y="248"/>
                    <a:pt x="13" y="252"/>
                    <a:pt x="10" y="253"/>
                  </a:cubicBezTo>
                  <a:cubicBezTo>
                    <a:pt x="8" y="255"/>
                    <a:pt x="13" y="258"/>
                    <a:pt x="10" y="260"/>
                  </a:cubicBezTo>
                  <a:cubicBezTo>
                    <a:pt x="8" y="262"/>
                    <a:pt x="10" y="266"/>
                    <a:pt x="7" y="266"/>
                  </a:cubicBezTo>
                  <a:cubicBezTo>
                    <a:pt x="4" y="266"/>
                    <a:pt x="3" y="270"/>
                    <a:pt x="2" y="271"/>
                  </a:cubicBezTo>
                  <a:cubicBezTo>
                    <a:pt x="2" y="273"/>
                    <a:pt x="0" y="277"/>
                    <a:pt x="3" y="279"/>
                  </a:cubicBezTo>
                  <a:cubicBezTo>
                    <a:pt x="5" y="282"/>
                    <a:pt x="2" y="284"/>
                    <a:pt x="4" y="285"/>
                  </a:cubicBezTo>
                  <a:cubicBezTo>
                    <a:pt x="6" y="286"/>
                    <a:pt x="13" y="284"/>
                    <a:pt x="12" y="287"/>
                  </a:cubicBezTo>
                  <a:cubicBezTo>
                    <a:pt x="11" y="290"/>
                    <a:pt x="11" y="297"/>
                    <a:pt x="13" y="297"/>
                  </a:cubicBezTo>
                  <a:cubicBezTo>
                    <a:pt x="14" y="297"/>
                    <a:pt x="15" y="301"/>
                    <a:pt x="17" y="300"/>
                  </a:cubicBezTo>
                  <a:cubicBezTo>
                    <a:pt x="19" y="300"/>
                    <a:pt x="28" y="299"/>
                    <a:pt x="31" y="300"/>
                  </a:cubicBezTo>
                  <a:cubicBezTo>
                    <a:pt x="33" y="301"/>
                    <a:pt x="35" y="302"/>
                    <a:pt x="36" y="303"/>
                  </a:cubicBezTo>
                  <a:cubicBezTo>
                    <a:pt x="38" y="302"/>
                    <a:pt x="43" y="305"/>
                    <a:pt x="44" y="304"/>
                  </a:cubicBezTo>
                  <a:cubicBezTo>
                    <a:pt x="45" y="302"/>
                    <a:pt x="39" y="298"/>
                    <a:pt x="40" y="296"/>
                  </a:cubicBezTo>
                  <a:cubicBezTo>
                    <a:pt x="40" y="294"/>
                    <a:pt x="39" y="291"/>
                    <a:pt x="39" y="290"/>
                  </a:cubicBezTo>
                  <a:cubicBezTo>
                    <a:pt x="39" y="288"/>
                    <a:pt x="38" y="284"/>
                    <a:pt x="40" y="282"/>
                  </a:cubicBezTo>
                  <a:cubicBezTo>
                    <a:pt x="43" y="280"/>
                    <a:pt x="43" y="278"/>
                    <a:pt x="45" y="278"/>
                  </a:cubicBezTo>
                  <a:cubicBezTo>
                    <a:pt x="46" y="279"/>
                    <a:pt x="50" y="277"/>
                    <a:pt x="50" y="272"/>
                  </a:cubicBezTo>
                  <a:cubicBezTo>
                    <a:pt x="50" y="268"/>
                    <a:pt x="52" y="266"/>
                    <a:pt x="56" y="263"/>
                  </a:cubicBezTo>
                  <a:cubicBezTo>
                    <a:pt x="60" y="260"/>
                    <a:pt x="67" y="256"/>
                    <a:pt x="66" y="255"/>
                  </a:cubicBezTo>
                  <a:cubicBezTo>
                    <a:pt x="65" y="253"/>
                    <a:pt x="67" y="249"/>
                    <a:pt x="67" y="247"/>
                  </a:cubicBezTo>
                  <a:cubicBezTo>
                    <a:pt x="67" y="245"/>
                    <a:pt x="61" y="245"/>
                    <a:pt x="59" y="244"/>
                  </a:cubicBezTo>
                  <a:cubicBezTo>
                    <a:pt x="57" y="244"/>
                    <a:pt x="49" y="238"/>
                    <a:pt x="53" y="232"/>
                  </a:cubicBezTo>
                  <a:cubicBezTo>
                    <a:pt x="57" y="225"/>
                    <a:pt x="65" y="224"/>
                    <a:pt x="67" y="224"/>
                  </a:cubicBezTo>
                  <a:cubicBezTo>
                    <a:pt x="69" y="223"/>
                    <a:pt x="67" y="220"/>
                    <a:pt x="69" y="219"/>
                  </a:cubicBezTo>
                  <a:cubicBezTo>
                    <a:pt x="71" y="218"/>
                    <a:pt x="71" y="216"/>
                    <a:pt x="71" y="213"/>
                  </a:cubicBezTo>
                  <a:cubicBezTo>
                    <a:pt x="71" y="210"/>
                    <a:pt x="71" y="205"/>
                    <a:pt x="75" y="205"/>
                  </a:cubicBezTo>
                  <a:cubicBezTo>
                    <a:pt x="78" y="204"/>
                    <a:pt x="79" y="203"/>
                    <a:pt x="77" y="202"/>
                  </a:cubicBezTo>
                  <a:cubicBezTo>
                    <a:pt x="75" y="201"/>
                    <a:pt x="74" y="199"/>
                    <a:pt x="77" y="199"/>
                  </a:cubicBezTo>
                  <a:cubicBezTo>
                    <a:pt x="81" y="198"/>
                    <a:pt x="79" y="201"/>
                    <a:pt x="82" y="201"/>
                  </a:cubicBezTo>
                  <a:cubicBezTo>
                    <a:pt x="84" y="201"/>
                    <a:pt x="88" y="197"/>
                    <a:pt x="85" y="195"/>
                  </a:cubicBezTo>
                  <a:cubicBezTo>
                    <a:pt x="82" y="192"/>
                    <a:pt x="81" y="196"/>
                    <a:pt x="79" y="196"/>
                  </a:cubicBezTo>
                  <a:cubicBezTo>
                    <a:pt x="78" y="197"/>
                    <a:pt x="76" y="194"/>
                    <a:pt x="75" y="194"/>
                  </a:cubicBezTo>
                  <a:cubicBezTo>
                    <a:pt x="73" y="194"/>
                    <a:pt x="74" y="190"/>
                    <a:pt x="74" y="188"/>
                  </a:cubicBezTo>
                  <a:cubicBezTo>
                    <a:pt x="73" y="186"/>
                    <a:pt x="72" y="182"/>
                    <a:pt x="73" y="180"/>
                  </a:cubicBezTo>
                  <a:cubicBezTo>
                    <a:pt x="75" y="178"/>
                    <a:pt x="81" y="183"/>
                    <a:pt x="87" y="184"/>
                  </a:cubicBezTo>
                  <a:cubicBezTo>
                    <a:pt x="92" y="184"/>
                    <a:pt x="96" y="181"/>
                    <a:pt x="96" y="179"/>
                  </a:cubicBezTo>
                  <a:cubicBezTo>
                    <a:pt x="96" y="177"/>
                    <a:pt x="94" y="173"/>
                    <a:pt x="97" y="171"/>
                  </a:cubicBezTo>
                  <a:cubicBezTo>
                    <a:pt x="100" y="168"/>
                    <a:pt x="98" y="168"/>
                    <a:pt x="97" y="165"/>
                  </a:cubicBezTo>
                  <a:cubicBezTo>
                    <a:pt x="96" y="162"/>
                    <a:pt x="98" y="160"/>
                    <a:pt x="100" y="161"/>
                  </a:cubicBezTo>
                  <a:cubicBezTo>
                    <a:pt x="101" y="163"/>
                    <a:pt x="112" y="162"/>
                    <a:pt x="121" y="160"/>
                  </a:cubicBezTo>
                  <a:cubicBezTo>
                    <a:pt x="130" y="158"/>
                    <a:pt x="137" y="155"/>
                    <a:pt x="137" y="152"/>
                  </a:cubicBezTo>
                  <a:cubicBezTo>
                    <a:pt x="138" y="150"/>
                    <a:pt x="144" y="143"/>
                    <a:pt x="145" y="141"/>
                  </a:cubicBezTo>
                  <a:cubicBezTo>
                    <a:pt x="146" y="139"/>
                    <a:pt x="145" y="136"/>
                    <a:pt x="141" y="136"/>
                  </a:cubicBezTo>
                  <a:cubicBezTo>
                    <a:pt x="138" y="135"/>
                    <a:pt x="138" y="131"/>
                    <a:pt x="140" y="128"/>
                  </a:cubicBezTo>
                  <a:cubicBezTo>
                    <a:pt x="142" y="126"/>
                    <a:pt x="139" y="124"/>
                    <a:pt x="135" y="123"/>
                  </a:cubicBezTo>
                  <a:cubicBezTo>
                    <a:pt x="132" y="123"/>
                    <a:pt x="126" y="120"/>
                    <a:pt x="129" y="117"/>
                  </a:cubicBezTo>
                  <a:cubicBezTo>
                    <a:pt x="131" y="116"/>
                    <a:pt x="132" y="116"/>
                    <a:pt x="132" y="117"/>
                  </a:cubicBezTo>
                  <a:cubicBezTo>
                    <a:pt x="133" y="116"/>
                    <a:pt x="133" y="114"/>
                    <a:pt x="133" y="113"/>
                  </a:cubicBezTo>
                  <a:cubicBezTo>
                    <a:pt x="132" y="113"/>
                    <a:pt x="130" y="114"/>
                    <a:pt x="131" y="108"/>
                  </a:cubicBezTo>
                  <a:cubicBezTo>
                    <a:pt x="131" y="103"/>
                    <a:pt x="133" y="104"/>
                    <a:pt x="133" y="97"/>
                  </a:cubicBezTo>
                  <a:cubicBezTo>
                    <a:pt x="133" y="91"/>
                    <a:pt x="136" y="87"/>
                    <a:pt x="136" y="83"/>
                  </a:cubicBezTo>
                  <a:cubicBezTo>
                    <a:pt x="136" y="79"/>
                    <a:pt x="142" y="75"/>
                    <a:pt x="146" y="69"/>
                  </a:cubicBezTo>
                  <a:cubicBezTo>
                    <a:pt x="149" y="63"/>
                    <a:pt x="157" y="56"/>
                    <a:pt x="160" y="54"/>
                  </a:cubicBezTo>
                  <a:cubicBezTo>
                    <a:pt x="163" y="52"/>
                    <a:pt x="170" y="50"/>
                    <a:pt x="170" y="48"/>
                  </a:cubicBezTo>
                  <a:cubicBezTo>
                    <a:pt x="171" y="46"/>
                    <a:pt x="170" y="36"/>
                    <a:pt x="169" y="35"/>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11" name="Freeform 110"/>
            <p:cNvSpPr>
              <a:spLocks/>
            </p:cNvSpPr>
            <p:nvPr/>
          </p:nvSpPr>
          <p:spPr bwMode="auto">
            <a:xfrm>
              <a:off x="3422628" y="4767603"/>
              <a:ext cx="271400" cy="1378469"/>
            </a:xfrm>
            <a:custGeom>
              <a:avLst/>
              <a:gdLst>
                <a:gd name="T0" fmla="*/ 30 w 75"/>
                <a:gd name="T1" fmla="*/ 324 h 380"/>
                <a:gd name="T2" fmla="*/ 20 w 75"/>
                <a:gd name="T3" fmla="*/ 308 h 380"/>
                <a:gd name="T4" fmla="*/ 28 w 75"/>
                <a:gd name="T5" fmla="*/ 290 h 380"/>
                <a:gd name="T6" fmla="*/ 35 w 75"/>
                <a:gd name="T7" fmla="*/ 272 h 380"/>
                <a:gd name="T8" fmla="*/ 38 w 75"/>
                <a:gd name="T9" fmla="*/ 258 h 380"/>
                <a:gd name="T10" fmla="*/ 33 w 75"/>
                <a:gd name="T11" fmla="*/ 245 h 380"/>
                <a:gd name="T12" fmla="*/ 34 w 75"/>
                <a:gd name="T13" fmla="*/ 223 h 380"/>
                <a:gd name="T14" fmla="*/ 37 w 75"/>
                <a:gd name="T15" fmla="*/ 206 h 380"/>
                <a:gd name="T16" fmla="*/ 40 w 75"/>
                <a:gd name="T17" fmla="*/ 191 h 380"/>
                <a:gd name="T18" fmla="*/ 46 w 75"/>
                <a:gd name="T19" fmla="*/ 161 h 380"/>
                <a:gd name="T20" fmla="*/ 49 w 75"/>
                <a:gd name="T21" fmla="*/ 141 h 380"/>
                <a:gd name="T22" fmla="*/ 49 w 75"/>
                <a:gd name="T23" fmla="*/ 117 h 380"/>
                <a:gd name="T24" fmla="*/ 56 w 75"/>
                <a:gd name="T25" fmla="*/ 96 h 380"/>
                <a:gd name="T26" fmla="*/ 63 w 75"/>
                <a:gd name="T27" fmla="*/ 79 h 380"/>
                <a:gd name="T28" fmla="*/ 72 w 75"/>
                <a:gd name="T29" fmla="*/ 57 h 380"/>
                <a:gd name="T30" fmla="*/ 67 w 75"/>
                <a:gd name="T31" fmla="*/ 39 h 380"/>
                <a:gd name="T32" fmla="*/ 62 w 75"/>
                <a:gd name="T33" fmla="*/ 18 h 380"/>
                <a:gd name="T34" fmla="*/ 53 w 75"/>
                <a:gd name="T35" fmla="*/ 1 h 380"/>
                <a:gd name="T36" fmla="*/ 48 w 75"/>
                <a:gd name="T37" fmla="*/ 17 h 380"/>
                <a:gd name="T38" fmla="*/ 46 w 75"/>
                <a:gd name="T39" fmla="*/ 56 h 380"/>
                <a:gd name="T40" fmla="*/ 39 w 75"/>
                <a:gd name="T41" fmla="*/ 95 h 380"/>
                <a:gd name="T42" fmla="*/ 36 w 75"/>
                <a:gd name="T43" fmla="*/ 122 h 380"/>
                <a:gd name="T44" fmla="*/ 31 w 75"/>
                <a:gd name="T45" fmla="*/ 156 h 380"/>
                <a:gd name="T46" fmla="*/ 19 w 75"/>
                <a:gd name="T47" fmla="*/ 187 h 380"/>
                <a:gd name="T48" fmla="*/ 18 w 75"/>
                <a:gd name="T49" fmla="*/ 213 h 380"/>
                <a:gd name="T50" fmla="*/ 13 w 75"/>
                <a:gd name="T51" fmla="*/ 238 h 380"/>
                <a:gd name="T52" fmla="*/ 24 w 75"/>
                <a:gd name="T53" fmla="*/ 225 h 380"/>
                <a:gd name="T54" fmla="*/ 26 w 75"/>
                <a:gd name="T55" fmla="*/ 239 h 380"/>
                <a:gd name="T56" fmla="*/ 22 w 75"/>
                <a:gd name="T57" fmla="*/ 255 h 380"/>
                <a:gd name="T58" fmla="*/ 18 w 75"/>
                <a:gd name="T59" fmla="*/ 266 h 380"/>
                <a:gd name="T60" fmla="*/ 17 w 75"/>
                <a:gd name="T61" fmla="*/ 264 h 380"/>
                <a:gd name="T62" fmla="*/ 11 w 75"/>
                <a:gd name="T63" fmla="*/ 266 h 380"/>
                <a:gd name="T64" fmla="*/ 2 w 75"/>
                <a:gd name="T65" fmla="*/ 279 h 380"/>
                <a:gd name="T66" fmla="*/ 12 w 75"/>
                <a:gd name="T67" fmla="*/ 280 h 380"/>
                <a:gd name="T68" fmla="*/ 18 w 75"/>
                <a:gd name="T69" fmla="*/ 290 h 380"/>
                <a:gd name="T70" fmla="*/ 8 w 75"/>
                <a:gd name="T71" fmla="*/ 293 h 380"/>
                <a:gd name="T72" fmla="*/ 10 w 75"/>
                <a:gd name="T73" fmla="*/ 299 h 380"/>
                <a:gd name="T74" fmla="*/ 4 w 75"/>
                <a:gd name="T75" fmla="*/ 308 h 380"/>
                <a:gd name="T76" fmla="*/ 11 w 75"/>
                <a:gd name="T77" fmla="*/ 310 h 380"/>
                <a:gd name="T78" fmla="*/ 12 w 75"/>
                <a:gd name="T79" fmla="*/ 319 h 380"/>
                <a:gd name="T80" fmla="*/ 7 w 75"/>
                <a:gd name="T81" fmla="*/ 329 h 380"/>
                <a:gd name="T82" fmla="*/ 17 w 75"/>
                <a:gd name="T83" fmla="*/ 331 h 380"/>
                <a:gd name="T84" fmla="*/ 21 w 75"/>
                <a:gd name="T85" fmla="*/ 334 h 380"/>
                <a:gd name="T86" fmla="*/ 17 w 75"/>
                <a:gd name="T87" fmla="*/ 344 h 380"/>
                <a:gd name="T88" fmla="*/ 30 w 75"/>
                <a:gd name="T89" fmla="*/ 345 h 380"/>
                <a:gd name="T90" fmla="*/ 21 w 75"/>
                <a:gd name="T91" fmla="*/ 352 h 380"/>
                <a:gd name="T92" fmla="*/ 32 w 75"/>
                <a:gd name="T93" fmla="*/ 350 h 380"/>
                <a:gd name="T94" fmla="*/ 19 w 75"/>
                <a:gd name="T95" fmla="*/ 359 h 380"/>
                <a:gd name="T96" fmla="*/ 30 w 75"/>
                <a:gd name="T97" fmla="*/ 360 h 380"/>
                <a:gd name="T98" fmla="*/ 48 w 75"/>
                <a:gd name="T99" fmla="*/ 344 h 380"/>
                <a:gd name="T100" fmla="*/ 53 w 75"/>
                <a:gd name="T101" fmla="*/ 353 h 380"/>
                <a:gd name="T102" fmla="*/ 45 w 75"/>
                <a:gd name="T103" fmla="*/ 356 h 380"/>
                <a:gd name="T104" fmla="*/ 37 w 75"/>
                <a:gd name="T105" fmla="*/ 363 h 380"/>
                <a:gd name="T106" fmla="*/ 43 w 75"/>
                <a:gd name="T107" fmla="*/ 375 h 380"/>
                <a:gd name="T108" fmla="*/ 55 w 75"/>
                <a:gd name="T109" fmla="*/ 373 h 380"/>
                <a:gd name="T110" fmla="*/ 68 w 75"/>
                <a:gd name="T111" fmla="*/ 374 h 380"/>
                <a:gd name="T112" fmla="*/ 61 w 75"/>
                <a:gd name="T113" fmla="*/ 372 h 380"/>
                <a:gd name="T114" fmla="*/ 53 w 75"/>
                <a:gd name="T115" fmla="*/ 341 h 380"/>
                <a:gd name="T116" fmla="*/ 35 w 75"/>
                <a:gd name="T117" fmla="*/ 33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5" h="380">
                  <a:moveTo>
                    <a:pt x="35" y="337"/>
                  </a:moveTo>
                  <a:cubicBezTo>
                    <a:pt x="33" y="338"/>
                    <a:pt x="32" y="334"/>
                    <a:pt x="31" y="334"/>
                  </a:cubicBezTo>
                  <a:cubicBezTo>
                    <a:pt x="29" y="334"/>
                    <a:pt x="29" y="327"/>
                    <a:pt x="30" y="324"/>
                  </a:cubicBezTo>
                  <a:cubicBezTo>
                    <a:pt x="31" y="321"/>
                    <a:pt x="24" y="323"/>
                    <a:pt x="22" y="322"/>
                  </a:cubicBezTo>
                  <a:cubicBezTo>
                    <a:pt x="20" y="321"/>
                    <a:pt x="23" y="319"/>
                    <a:pt x="21" y="316"/>
                  </a:cubicBezTo>
                  <a:cubicBezTo>
                    <a:pt x="18" y="314"/>
                    <a:pt x="20" y="310"/>
                    <a:pt x="20" y="308"/>
                  </a:cubicBezTo>
                  <a:cubicBezTo>
                    <a:pt x="21" y="307"/>
                    <a:pt x="22" y="303"/>
                    <a:pt x="25" y="303"/>
                  </a:cubicBezTo>
                  <a:cubicBezTo>
                    <a:pt x="28" y="303"/>
                    <a:pt x="26" y="299"/>
                    <a:pt x="28" y="297"/>
                  </a:cubicBezTo>
                  <a:cubicBezTo>
                    <a:pt x="31" y="295"/>
                    <a:pt x="26" y="292"/>
                    <a:pt x="28" y="290"/>
                  </a:cubicBezTo>
                  <a:cubicBezTo>
                    <a:pt x="31" y="289"/>
                    <a:pt x="28" y="285"/>
                    <a:pt x="32" y="285"/>
                  </a:cubicBezTo>
                  <a:cubicBezTo>
                    <a:pt x="35" y="284"/>
                    <a:pt x="32" y="280"/>
                    <a:pt x="34" y="279"/>
                  </a:cubicBezTo>
                  <a:cubicBezTo>
                    <a:pt x="37" y="278"/>
                    <a:pt x="34" y="275"/>
                    <a:pt x="35" y="272"/>
                  </a:cubicBezTo>
                  <a:cubicBezTo>
                    <a:pt x="35" y="269"/>
                    <a:pt x="33" y="267"/>
                    <a:pt x="36" y="266"/>
                  </a:cubicBezTo>
                  <a:cubicBezTo>
                    <a:pt x="39" y="265"/>
                    <a:pt x="37" y="262"/>
                    <a:pt x="35" y="260"/>
                  </a:cubicBezTo>
                  <a:cubicBezTo>
                    <a:pt x="32" y="258"/>
                    <a:pt x="35" y="258"/>
                    <a:pt x="38" y="258"/>
                  </a:cubicBezTo>
                  <a:cubicBezTo>
                    <a:pt x="41" y="258"/>
                    <a:pt x="39" y="254"/>
                    <a:pt x="37" y="255"/>
                  </a:cubicBezTo>
                  <a:cubicBezTo>
                    <a:pt x="34" y="256"/>
                    <a:pt x="32" y="253"/>
                    <a:pt x="34" y="250"/>
                  </a:cubicBezTo>
                  <a:cubicBezTo>
                    <a:pt x="36" y="248"/>
                    <a:pt x="32" y="247"/>
                    <a:pt x="33" y="245"/>
                  </a:cubicBezTo>
                  <a:cubicBezTo>
                    <a:pt x="34" y="244"/>
                    <a:pt x="34" y="242"/>
                    <a:pt x="32" y="241"/>
                  </a:cubicBezTo>
                  <a:cubicBezTo>
                    <a:pt x="31" y="240"/>
                    <a:pt x="32" y="232"/>
                    <a:pt x="33" y="232"/>
                  </a:cubicBezTo>
                  <a:cubicBezTo>
                    <a:pt x="35" y="231"/>
                    <a:pt x="34" y="225"/>
                    <a:pt x="34" y="223"/>
                  </a:cubicBezTo>
                  <a:cubicBezTo>
                    <a:pt x="34" y="221"/>
                    <a:pt x="32" y="219"/>
                    <a:pt x="32" y="217"/>
                  </a:cubicBezTo>
                  <a:cubicBezTo>
                    <a:pt x="32" y="215"/>
                    <a:pt x="34" y="215"/>
                    <a:pt x="34" y="211"/>
                  </a:cubicBezTo>
                  <a:cubicBezTo>
                    <a:pt x="34" y="207"/>
                    <a:pt x="35" y="206"/>
                    <a:pt x="37" y="206"/>
                  </a:cubicBezTo>
                  <a:cubicBezTo>
                    <a:pt x="38" y="205"/>
                    <a:pt x="37" y="201"/>
                    <a:pt x="37" y="199"/>
                  </a:cubicBezTo>
                  <a:cubicBezTo>
                    <a:pt x="37" y="197"/>
                    <a:pt x="41" y="199"/>
                    <a:pt x="42" y="196"/>
                  </a:cubicBezTo>
                  <a:cubicBezTo>
                    <a:pt x="42" y="193"/>
                    <a:pt x="39" y="193"/>
                    <a:pt x="40" y="191"/>
                  </a:cubicBezTo>
                  <a:cubicBezTo>
                    <a:pt x="40" y="189"/>
                    <a:pt x="40" y="186"/>
                    <a:pt x="40" y="180"/>
                  </a:cubicBezTo>
                  <a:cubicBezTo>
                    <a:pt x="40" y="175"/>
                    <a:pt x="44" y="173"/>
                    <a:pt x="46" y="172"/>
                  </a:cubicBezTo>
                  <a:cubicBezTo>
                    <a:pt x="48" y="170"/>
                    <a:pt x="44" y="162"/>
                    <a:pt x="46" y="161"/>
                  </a:cubicBezTo>
                  <a:cubicBezTo>
                    <a:pt x="48" y="160"/>
                    <a:pt x="47" y="156"/>
                    <a:pt x="48" y="155"/>
                  </a:cubicBezTo>
                  <a:cubicBezTo>
                    <a:pt x="50" y="154"/>
                    <a:pt x="50" y="151"/>
                    <a:pt x="51" y="148"/>
                  </a:cubicBezTo>
                  <a:cubicBezTo>
                    <a:pt x="52" y="145"/>
                    <a:pt x="49" y="143"/>
                    <a:pt x="49" y="141"/>
                  </a:cubicBezTo>
                  <a:cubicBezTo>
                    <a:pt x="49" y="138"/>
                    <a:pt x="48" y="135"/>
                    <a:pt x="46" y="132"/>
                  </a:cubicBezTo>
                  <a:cubicBezTo>
                    <a:pt x="44" y="129"/>
                    <a:pt x="44" y="123"/>
                    <a:pt x="46" y="123"/>
                  </a:cubicBezTo>
                  <a:cubicBezTo>
                    <a:pt x="47" y="123"/>
                    <a:pt x="47" y="117"/>
                    <a:pt x="49" y="117"/>
                  </a:cubicBezTo>
                  <a:cubicBezTo>
                    <a:pt x="52" y="116"/>
                    <a:pt x="51" y="112"/>
                    <a:pt x="49" y="108"/>
                  </a:cubicBezTo>
                  <a:cubicBezTo>
                    <a:pt x="48" y="105"/>
                    <a:pt x="52" y="106"/>
                    <a:pt x="52" y="104"/>
                  </a:cubicBezTo>
                  <a:cubicBezTo>
                    <a:pt x="52" y="101"/>
                    <a:pt x="53" y="97"/>
                    <a:pt x="56" y="96"/>
                  </a:cubicBezTo>
                  <a:cubicBezTo>
                    <a:pt x="58" y="95"/>
                    <a:pt x="58" y="91"/>
                    <a:pt x="58" y="89"/>
                  </a:cubicBezTo>
                  <a:cubicBezTo>
                    <a:pt x="58" y="87"/>
                    <a:pt x="61" y="86"/>
                    <a:pt x="63" y="85"/>
                  </a:cubicBezTo>
                  <a:cubicBezTo>
                    <a:pt x="65" y="83"/>
                    <a:pt x="60" y="81"/>
                    <a:pt x="63" y="79"/>
                  </a:cubicBezTo>
                  <a:cubicBezTo>
                    <a:pt x="66" y="78"/>
                    <a:pt x="61" y="71"/>
                    <a:pt x="62" y="70"/>
                  </a:cubicBezTo>
                  <a:cubicBezTo>
                    <a:pt x="64" y="69"/>
                    <a:pt x="62" y="66"/>
                    <a:pt x="63" y="64"/>
                  </a:cubicBezTo>
                  <a:cubicBezTo>
                    <a:pt x="63" y="62"/>
                    <a:pt x="71" y="58"/>
                    <a:pt x="72" y="57"/>
                  </a:cubicBezTo>
                  <a:cubicBezTo>
                    <a:pt x="73" y="55"/>
                    <a:pt x="74" y="51"/>
                    <a:pt x="74" y="47"/>
                  </a:cubicBezTo>
                  <a:cubicBezTo>
                    <a:pt x="71" y="48"/>
                    <a:pt x="69" y="49"/>
                    <a:pt x="69" y="48"/>
                  </a:cubicBezTo>
                  <a:cubicBezTo>
                    <a:pt x="68" y="47"/>
                    <a:pt x="69" y="41"/>
                    <a:pt x="67" y="39"/>
                  </a:cubicBezTo>
                  <a:cubicBezTo>
                    <a:pt x="64" y="37"/>
                    <a:pt x="66" y="32"/>
                    <a:pt x="64" y="31"/>
                  </a:cubicBezTo>
                  <a:cubicBezTo>
                    <a:pt x="61" y="30"/>
                    <a:pt x="59" y="26"/>
                    <a:pt x="61" y="24"/>
                  </a:cubicBezTo>
                  <a:cubicBezTo>
                    <a:pt x="63" y="23"/>
                    <a:pt x="61" y="20"/>
                    <a:pt x="62" y="18"/>
                  </a:cubicBezTo>
                  <a:cubicBezTo>
                    <a:pt x="64" y="17"/>
                    <a:pt x="61" y="17"/>
                    <a:pt x="59" y="14"/>
                  </a:cubicBezTo>
                  <a:cubicBezTo>
                    <a:pt x="56" y="11"/>
                    <a:pt x="60" y="7"/>
                    <a:pt x="57" y="5"/>
                  </a:cubicBezTo>
                  <a:cubicBezTo>
                    <a:pt x="54" y="3"/>
                    <a:pt x="54" y="0"/>
                    <a:pt x="53" y="1"/>
                  </a:cubicBezTo>
                  <a:cubicBezTo>
                    <a:pt x="52" y="2"/>
                    <a:pt x="52" y="6"/>
                    <a:pt x="50" y="8"/>
                  </a:cubicBezTo>
                  <a:cubicBezTo>
                    <a:pt x="49" y="8"/>
                    <a:pt x="49" y="8"/>
                    <a:pt x="48" y="9"/>
                  </a:cubicBezTo>
                  <a:cubicBezTo>
                    <a:pt x="48" y="11"/>
                    <a:pt x="47" y="15"/>
                    <a:pt x="48" y="17"/>
                  </a:cubicBezTo>
                  <a:cubicBezTo>
                    <a:pt x="49" y="19"/>
                    <a:pt x="50" y="33"/>
                    <a:pt x="49" y="38"/>
                  </a:cubicBezTo>
                  <a:cubicBezTo>
                    <a:pt x="47" y="44"/>
                    <a:pt x="46" y="48"/>
                    <a:pt x="45" y="51"/>
                  </a:cubicBezTo>
                  <a:cubicBezTo>
                    <a:pt x="44" y="54"/>
                    <a:pt x="48" y="54"/>
                    <a:pt x="46" y="56"/>
                  </a:cubicBezTo>
                  <a:cubicBezTo>
                    <a:pt x="45" y="57"/>
                    <a:pt x="45" y="61"/>
                    <a:pt x="45" y="67"/>
                  </a:cubicBezTo>
                  <a:cubicBezTo>
                    <a:pt x="45" y="73"/>
                    <a:pt x="42" y="83"/>
                    <a:pt x="42" y="86"/>
                  </a:cubicBezTo>
                  <a:cubicBezTo>
                    <a:pt x="41" y="89"/>
                    <a:pt x="39" y="92"/>
                    <a:pt x="39" y="95"/>
                  </a:cubicBezTo>
                  <a:cubicBezTo>
                    <a:pt x="40" y="99"/>
                    <a:pt x="38" y="101"/>
                    <a:pt x="36" y="102"/>
                  </a:cubicBezTo>
                  <a:cubicBezTo>
                    <a:pt x="34" y="104"/>
                    <a:pt x="39" y="109"/>
                    <a:pt x="39" y="112"/>
                  </a:cubicBezTo>
                  <a:cubicBezTo>
                    <a:pt x="39" y="115"/>
                    <a:pt x="35" y="117"/>
                    <a:pt x="36" y="122"/>
                  </a:cubicBezTo>
                  <a:cubicBezTo>
                    <a:pt x="37" y="128"/>
                    <a:pt x="36" y="138"/>
                    <a:pt x="36" y="140"/>
                  </a:cubicBezTo>
                  <a:cubicBezTo>
                    <a:pt x="36" y="142"/>
                    <a:pt x="33" y="142"/>
                    <a:pt x="34" y="146"/>
                  </a:cubicBezTo>
                  <a:cubicBezTo>
                    <a:pt x="34" y="150"/>
                    <a:pt x="31" y="151"/>
                    <a:pt x="31" y="156"/>
                  </a:cubicBezTo>
                  <a:cubicBezTo>
                    <a:pt x="30" y="162"/>
                    <a:pt x="26" y="170"/>
                    <a:pt x="24" y="174"/>
                  </a:cubicBezTo>
                  <a:cubicBezTo>
                    <a:pt x="23" y="179"/>
                    <a:pt x="23" y="181"/>
                    <a:pt x="20" y="181"/>
                  </a:cubicBezTo>
                  <a:cubicBezTo>
                    <a:pt x="18" y="181"/>
                    <a:pt x="18" y="183"/>
                    <a:pt x="19" y="187"/>
                  </a:cubicBezTo>
                  <a:cubicBezTo>
                    <a:pt x="21" y="191"/>
                    <a:pt x="18" y="194"/>
                    <a:pt x="20" y="198"/>
                  </a:cubicBezTo>
                  <a:cubicBezTo>
                    <a:pt x="23" y="201"/>
                    <a:pt x="22" y="203"/>
                    <a:pt x="21" y="206"/>
                  </a:cubicBezTo>
                  <a:cubicBezTo>
                    <a:pt x="20" y="210"/>
                    <a:pt x="18" y="210"/>
                    <a:pt x="18" y="213"/>
                  </a:cubicBezTo>
                  <a:cubicBezTo>
                    <a:pt x="18" y="217"/>
                    <a:pt x="16" y="220"/>
                    <a:pt x="17" y="223"/>
                  </a:cubicBezTo>
                  <a:cubicBezTo>
                    <a:pt x="18" y="227"/>
                    <a:pt x="18" y="228"/>
                    <a:pt x="16" y="228"/>
                  </a:cubicBezTo>
                  <a:cubicBezTo>
                    <a:pt x="14" y="228"/>
                    <a:pt x="13" y="231"/>
                    <a:pt x="13" y="238"/>
                  </a:cubicBezTo>
                  <a:cubicBezTo>
                    <a:pt x="12" y="244"/>
                    <a:pt x="12" y="244"/>
                    <a:pt x="17" y="243"/>
                  </a:cubicBezTo>
                  <a:cubicBezTo>
                    <a:pt x="21" y="243"/>
                    <a:pt x="18" y="228"/>
                    <a:pt x="20" y="228"/>
                  </a:cubicBezTo>
                  <a:cubicBezTo>
                    <a:pt x="23" y="228"/>
                    <a:pt x="21" y="226"/>
                    <a:pt x="24" y="225"/>
                  </a:cubicBezTo>
                  <a:cubicBezTo>
                    <a:pt x="26" y="224"/>
                    <a:pt x="24" y="227"/>
                    <a:pt x="26" y="228"/>
                  </a:cubicBezTo>
                  <a:cubicBezTo>
                    <a:pt x="28" y="229"/>
                    <a:pt x="29" y="230"/>
                    <a:pt x="26" y="232"/>
                  </a:cubicBezTo>
                  <a:cubicBezTo>
                    <a:pt x="24" y="233"/>
                    <a:pt x="27" y="237"/>
                    <a:pt x="26" y="239"/>
                  </a:cubicBezTo>
                  <a:cubicBezTo>
                    <a:pt x="24" y="241"/>
                    <a:pt x="22" y="243"/>
                    <a:pt x="24" y="246"/>
                  </a:cubicBezTo>
                  <a:cubicBezTo>
                    <a:pt x="25" y="248"/>
                    <a:pt x="22" y="248"/>
                    <a:pt x="22" y="251"/>
                  </a:cubicBezTo>
                  <a:cubicBezTo>
                    <a:pt x="22" y="254"/>
                    <a:pt x="24" y="254"/>
                    <a:pt x="22" y="255"/>
                  </a:cubicBezTo>
                  <a:cubicBezTo>
                    <a:pt x="21" y="256"/>
                    <a:pt x="24" y="258"/>
                    <a:pt x="22" y="259"/>
                  </a:cubicBezTo>
                  <a:cubicBezTo>
                    <a:pt x="20" y="259"/>
                    <a:pt x="21" y="261"/>
                    <a:pt x="23" y="264"/>
                  </a:cubicBezTo>
                  <a:cubicBezTo>
                    <a:pt x="24" y="266"/>
                    <a:pt x="20" y="265"/>
                    <a:pt x="18" y="266"/>
                  </a:cubicBezTo>
                  <a:cubicBezTo>
                    <a:pt x="16" y="268"/>
                    <a:pt x="20" y="270"/>
                    <a:pt x="19" y="272"/>
                  </a:cubicBezTo>
                  <a:cubicBezTo>
                    <a:pt x="18" y="274"/>
                    <a:pt x="15" y="271"/>
                    <a:pt x="14" y="269"/>
                  </a:cubicBezTo>
                  <a:cubicBezTo>
                    <a:pt x="12" y="268"/>
                    <a:pt x="16" y="266"/>
                    <a:pt x="17" y="264"/>
                  </a:cubicBezTo>
                  <a:cubicBezTo>
                    <a:pt x="19" y="262"/>
                    <a:pt x="16" y="257"/>
                    <a:pt x="13" y="258"/>
                  </a:cubicBezTo>
                  <a:cubicBezTo>
                    <a:pt x="10" y="259"/>
                    <a:pt x="16" y="262"/>
                    <a:pt x="16" y="264"/>
                  </a:cubicBezTo>
                  <a:cubicBezTo>
                    <a:pt x="16" y="267"/>
                    <a:pt x="11" y="264"/>
                    <a:pt x="11" y="266"/>
                  </a:cubicBezTo>
                  <a:cubicBezTo>
                    <a:pt x="11" y="269"/>
                    <a:pt x="8" y="268"/>
                    <a:pt x="6" y="270"/>
                  </a:cubicBezTo>
                  <a:cubicBezTo>
                    <a:pt x="5" y="272"/>
                    <a:pt x="9" y="274"/>
                    <a:pt x="7" y="274"/>
                  </a:cubicBezTo>
                  <a:cubicBezTo>
                    <a:pt x="5" y="275"/>
                    <a:pt x="2" y="277"/>
                    <a:pt x="2" y="279"/>
                  </a:cubicBezTo>
                  <a:cubicBezTo>
                    <a:pt x="1" y="281"/>
                    <a:pt x="4" y="281"/>
                    <a:pt x="4" y="280"/>
                  </a:cubicBezTo>
                  <a:cubicBezTo>
                    <a:pt x="4" y="278"/>
                    <a:pt x="7" y="277"/>
                    <a:pt x="7" y="280"/>
                  </a:cubicBezTo>
                  <a:cubicBezTo>
                    <a:pt x="8" y="282"/>
                    <a:pt x="10" y="280"/>
                    <a:pt x="12" y="280"/>
                  </a:cubicBezTo>
                  <a:cubicBezTo>
                    <a:pt x="15" y="281"/>
                    <a:pt x="15" y="285"/>
                    <a:pt x="13" y="284"/>
                  </a:cubicBezTo>
                  <a:cubicBezTo>
                    <a:pt x="12" y="284"/>
                    <a:pt x="10" y="287"/>
                    <a:pt x="10" y="290"/>
                  </a:cubicBezTo>
                  <a:cubicBezTo>
                    <a:pt x="11" y="292"/>
                    <a:pt x="16" y="290"/>
                    <a:pt x="18" y="290"/>
                  </a:cubicBezTo>
                  <a:cubicBezTo>
                    <a:pt x="21" y="291"/>
                    <a:pt x="20" y="295"/>
                    <a:pt x="18" y="294"/>
                  </a:cubicBezTo>
                  <a:cubicBezTo>
                    <a:pt x="17" y="292"/>
                    <a:pt x="14" y="290"/>
                    <a:pt x="13" y="292"/>
                  </a:cubicBezTo>
                  <a:cubicBezTo>
                    <a:pt x="12" y="295"/>
                    <a:pt x="10" y="294"/>
                    <a:pt x="8" y="293"/>
                  </a:cubicBezTo>
                  <a:cubicBezTo>
                    <a:pt x="6" y="292"/>
                    <a:pt x="0" y="296"/>
                    <a:pt x="2" y="297"/>
                  </a:cubicBezTo>
                  <a:cubicBezTo>
                    <a:pt x="4" y="299"/>
                    <a:pt x="4" y="301"/>
                    <a:pt x="5" y="301"/>
                  </a:cubicBezTo>
                  <a:cubicBezTo>
                    <a:pt x="7" y="301"/>
                    <a:pt x="9" y="300"/>
                    <a:pt x="10" y="299"/>
                  </a:cubicBezTo>
                  <a:cubicBezTo>
                    <a:pt x="10" y="297"/>
                    <a:pt x="13" y="296"/>
                    <a:pt x="13" y="299"/>
                  </a:cubicBezTo>
                  <a:cubicBezTo>
                    <a:pt x="13" y="302"/>
                    <a:pt x="10" y="301"/>
                    <a:pt x="9" y="303"/>
                  </a:cubicBezTo>
                  <a:cubicBezTo>
                    <a:pt x="8" y="304"/>
                    <a:pt x="7" y="306"/>
                    <a:pt x="4" y="308"/>
                  </a:cubicBezTo>
                  <a:cubicBezTo>
                    <a:pt x="2" y="309"/>
                    <a:pt x="4" y="312"/>
                    <a:pt x="6" y="311"/>
                  </a:cubicBezTo>
                  <a:cubicBezTo>
                    <a:pt x="8" y="310"/>
                    <a:pt x="6" y="313"/>
                    <a:pt x="8" y="314"/>
                  </a:cubicBezTo>
                  <a:cubicBezTo>
                    <a:pt x="11" y="314"/>
                    <a:pt x="11" y="312"/>
                    <a:pt x="11" y="310"/>
                  </a:cubicBezTo>
                  <a:cubicBezTo>
                    <a:pt x="10" y="308"/>
                    <a:pt x="12" y="304"/>
                    <a:pt x="14" y="306"/>
                  </a:cubicBezTo>
                  <a:cubicBezTo>
                    <a:pt x="17" y="308"/>
                    <a:pt x="13" y="311"/>
                    <a:pt x="13" y="312"/>
                  </a:cubicBezTo>
                  <a:cubicBezTo>
                    <a:pt x="13" y="314"/>
                    <a:pt x="12" y="317"/>
                    <a:pt x="12" y="319"/>
                  </a:cubicBezTo>
                  <a:cubicBezTo>
                    <a:pt x="12" y="321"/>
                    <a:pt x="10" y="320"/>
                    <a:pt x="10" y="322"/>
                  </a:cubicBezTo>
                  <a:cubicBezTo>
                    <a:pt x="10" y="324"/>
                    <a:pt x="4" y="323"/>
                    <a:pt x="7" y="324"/>
                  </a:cubicBezTo>
                  <a:cubicBezTo>
                    <a:pt x="9" y="326"/>
                    <a:pt x="5" y="328"/>
                    <a:pt x="7" y="329"/>
                  </a:cubicBezTo>
                  <a:cubicBezTo>
                    <a:pt x="8" y="331"/>
                    <a:pt x="9" y="327"/>
                    <a:pt x="11" y="328"/>
                  </a:cubicBezTo>
                  <a:cubicBezTo>
                    <a:pt x="13" y="329"/>
                    <a:pt x="13" y="329"/>
                    <a:pt x="16" y="328"/>
                  </a:cubicBezTo>
                  <a:cubicBezTo>
                    <a:pt x="18" y="327"/>
                    <a:pt x="20" y="330"/>
                    <a:pt x="17" y="331"/>
                  </a:cubicBezTo>
                  <a:cubicBezTo>
                    <a:pt x="15" y="332"/>
                    <a:pt x="12" y="334"/>
                    <a:pt x="13" y="335"/>
                  </a:cubicBezTo>
                  <a:cubicBezTo>
                    <a:pt x="14" y="335"/>
                    <a:pt x="18" y="333"/>
                    <a:pt x="18" y="335"/>
                  </a:cubicBezTo>
                  <a:cubicBezTo>
                    <a:pt x="19" y="338"/>
                    <a:pt x="21" y="337"/>
                    <a:pt x="21" y="334"/>
                  </a:cubicBezTo>
                  <a:cubicBezTo>
                    <a:pt x="21" y="332"/>
                    <a:pt x="26" y="334"/>
                    <a:pt x="27" y="336"/>
                  </a:cubicBezTo>
                  <a:cubicBezTo>
                    <a:pt x="27" y="339"/>
                    <a:pt x="22" y="340"/>
                    <a:pt x="19" y="339"/>
                  </a:cubicBezTo>
                  <a:cubicBezTo>
                    <a:pt x="16" y="339"/>
                    <a:pt x="15" y="342"/>
                    <a:pt x="17" y="344"/>
                  </a:cubicBezTo>
                  <a:cubicBezTo>
                    <a:pt x="18" y="347"/>
                    <a:pt x="21" y="344"/>
                    <a:pt x="23" y="342"/>
                  </a:cubicBezTo>
                  <a:cubicBezTo>
                    <a:pt x="25" y="340"/>
                    <a:pt x="35" y="341"/>
                    <a:pt x="36" y="343"/>
                  </a:cubicBezTo>
                  <a:cubicBezTo>
                    <a:pt x="36" y="345"/>
                    <a:pt x="31" y="343"/>
                    <a:pt x="30" y="345"/>
                  </a:cubicBezTo>
                  <a:cubicBezTo>
                    <a:pt x="30" y="346"/>
                    <a:pt x="26" y="347"/>
                    <a:pt x="25" y="346"/>
                  </a:cubicBezTo>
                  <a:cubicBezTo>
                    <a:pt x="25" y="344"/>
                    <a:pt x="21" y="346"/>
                    <a:pt x="21" y="349"/>
                  </a:cubicBezTo>
                  <a:cubicBezTo>
                    <a:pt x="20" y="351"/>
                    <a:pt x="17" y="351"/>
                    <a:pt x="21" y="352"/>
                  </a:cubicBezTo>
                  <a:cubicBezTo>
                    <a:pt x="24" y="353"/>
                    <a:pt x="23" y="348"/>
                    <a:pt x="28" y="349"/>
                  </a:cubicBezTo>
                  <a:cubicBezTo>
                    <a:pt x="34" y="349"/>
                    <a:pt x="36" y="344"/>
                    <a:pt x="38" y="347"/>
                  </a:cubicBezTo>
                  <a:cubicBezTo>
                    <a:pt x="39" y="350"/>
                    <a:pt x="34" y="352"/>
                    <a:pt x="32" y="350"/>
                  </a:cubicBezTo>
                  <a:cubicBezTo>
                    <a:pt x="30" y="349"/>
                    <a:pt x="27" y="352"/>
                    <a:pt x="27" y="355"/>
                  </a:cubicBezTo>
                  <a:cubicBezTo>
                    <a:pt x="27" y="357"/>
                    <a:pt x="21" y="354"/>
                    <a:pt x="18" y="353"/>
                  </a:cubicBezTo>
                  <a:cubicBezTo>
                    <a:pt x="15" y="353"/>
                    <a:pt x="17" y="356"/>
                    <a:pt x="19" y="359"/>
                  </a:cubicBezTo>
                  <a:cubicBezTo>
                    <a:pt x="22" y="362"/>
                    <a:pt x="23" y="359"/>
                    <a:pt x="27" y="361"/>
                  </a:cubicBezTo>
                  <a:cubicBezTo>
                    <a:pt x="30" y="363"/>
                    <a:pt x="30" y="365"/>
                    <a:pt x="32" y="363"/>
                  </a:cubicBezTo>
                  <a:cubicBezTo>
                    <a:pt x="34" y="361"/>
                    <a:pt x="32" y="361"/>
                    <a:pt x="30" y="360"/>
                  </a:cubicBezTo>
                  <a:cubicBezTo>
                    <a:pt x="29" y="359"/>
                    <a:pt x="30" y="356"/>
                    <a:pt x="34" y="358"/>
                  </a:cubicBezTo>
                  <a:cubicBezTo>
                    <a:pt x="37" y="359"/>
                    <a:pt x="41" y="356"/>
                    <a:pt x="40" y="352"/>
                  </a:cubicBezTo>
                  <a:cubicBezTo>
                    <a:pt x="39" y="347"/>
                    <a:pt x="44" y="345"/>
                    <a:pt x="48" y="344"/>
                  </a:cubicBezTo>
                  <a:cubicBezTo>
                    <a:pt x="52" y="342"/>
                    <a:pt x="50" y="347"/>
                    <a:pt x="47" y="348"/>
                  </a:cubicBezTo>
                  <a:cubicBezTo>
                    <a:pt x="44" y="349"/>
                    <a:pt x="43" y="350"/>
                    <a:pt x="45" y="353"/>
                  </a:cubicBezTo>
                  <a:cubicBezTo>
                    <a:pt x="48" y="355"/>
                    <a:pt x="51" y="351"/>
                    <a:pt x="53" y="353"/>
                  </a:cubicBezTo>
                  <a:cubicBezTo>
                    <a:pt x="55" y="355"/>
                    <a:pt x="49" y="355"/>
                    <a:pt x="48" y="357"/>
                  </a:cubicBezTo>
                  <a:cubicBezTo>
                    <a:pt x="47" y="359"/>
                    <a:pt x="52" y="361"/>
                    <a:pt x="49" y="363"/>
                  </a:cubicBezTo>
                  <a:cubicBezTo>
                    <a:pt x="46" y="364"/>
                    <a:pt x="47" y="357"/>
                    <a:pt x="45" y="356"/>
                  </a:cubicBezTo>
                  <a:cubicBezTo>
                    <a:pt x="43" y="355"/>
                    <a:pt x="42" y="357"/>
                    <a:pt x="44" y="361"/>
                  </a:cubicBezTo>
                  <a:cubicBezTo>
                    <a:pt x="45" y="365"/>
                    <a:pt x="41" y="362"/>
                    <a:pt x="39" y="360"/>
                  </a:cubicBezTo>
                  <a:cubicBezTo>
                    <a:pt x="38" y="358"/>
                    <a:pt x="35" y="361"/>
                    <a:pt x="37" y="363"/>
                  </a:cubicBezTo>
                  <a:cubicBezTo>
                    <a:pt x="39" y="365"/>
                    <a:pt x="33" y="363"/>
                    <a:pt x="33" y="366"/>
                  </a:cubicBezTo>
                  <a:cubicBezTo>
                    <a:pt x="33" y="370"/>
                    <a:pt x="36" y="367"/>
                    <a:pt x="39" y="367"/>
                  </a:cubicBezTo>
                  <a:cubicBezTo>
                    <a:pt x="42" y="368"/>
                    <a:pt x="41" y="373"/>
                    <a:pt x="43" y="375"/>
                  </a:cubicBezTo>
                  <a:cubicBezTo>
                    <a:pt x="46" y="377"/>
                    <a:pt x="44" y="369"/>
                    <a:pt x="46" y="368"/>
                  </a:cubicBezTo>
                  <a:cubicBezTo>
                    <a:pt x="49" y="368"/>
                    <a:pt x="47" y="374"/>
                    <a:pt x="52" y="376"/>
                  </a:cubicBezTo>
                  <a:cubicBezTo>
                    <a:pt x="58" y="378"/>
                    <a:pt x="53" y="375"/>
                    <a:pt x="55" y="373"/>
                  </a:cubicBezTo>
                  <a:cubicBezTo>
                    <a:pt x="58" y="371"/>
                    <a:pt x="61" y="379"/>
                    <a:pt x="64" y="380"/>
                  </a:cubicBezTo>
                  <a:cubicBezTo>
                    <a:pt x="67" y="380"/>
                    <a:pt x="65" y="376"/>
                    <a:pt x="63" y="374"/>
                  </a:cubicBezTo>
                  <a:cubicBezTo>
                    <a:pt x="61" y="372"/>
                    <a:pt x="65" y="373"/>
                    <a:pt x="68" y="374"/>
                  </a:cubicBezTo>
                  <a:cubicBezTo>
                    <a:pt x="71" y="375"/>
                    <a:pt x="73" y="375"/>
                    <a:pt x="73" y="373"/>
                  </a:cubicBezTo>
                  <a:cubicBezTo>
                    <a:pt x="74" y="372"/>
                    <a:pt x="74" y="373"/>
                    <a:pt x="75" y="373"/>
                  </a:cubicBezTo>
                  <a:cubicBezTo>
                    <a:pt x="72" y="371"/>
                    <a:pt x="62" y="372"/>
                    <a:pt x="61" y="372"/>
                  </a:cubicBezTo>
                  <a:cubicBezTo>
                    <a:pt x="59" y="372"/>
                    <a:pt x="60" y="349"/>
                    <a:pt x="61" y="344"/>
                  </a:cubicBezTo>
                  <a:cubicBezTo>
                    <a:pt x="60" y="344"/>
                    <a:pt x="60" y="344"/>
                    <a:pt x="60" y="344"/>
                  </a:cubicBezTo>
                  <a:cubicBezTo>
                    <a:pt x="58" y="344"/>
                    <a:pt x="52" y="345"/>
                    <a:pt x="53" y="341"/>
                  </a:cubicBezTo>
                  <a:cubicBezTo>
                    <a:pt x="53" y="340"/>
                    <a:pt x="54" y="340"/>
                    <a:pt x="54" y="340"/>
                  </a:cubicBezTo>
                  <a:cubicBezTo>
                    <a:pt x="53" y="339"/>
                    <a:pt x="51" y="338"/>
                    <a:pt x="49" y="337"/>
                  </a:cubicBezTo>
                  <a:cubicBezTo>
                    <a:pt x="46" y="336"/>
                    <a:pt x="37" y="337"/>
                    <a:pt x="35" y="337"/>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12" name="Freeform 111"/>
            <p:cNvSpPr>
              <a:spLocks/>
            </p:cNvSpPr>
            <p:nvPr/>
          </p:nvSpPr>
          <p:spPr bwMode="auto">
            <a:xfrm>
              <a:off x="3824363" y="4825869"/>
              <a:ext cx="268334" cy="276000"/>
            </a:xfrm>
            <a:custGeom>
              <a:avLst/>
              <a:gdLst>
                <a:gd name="T0" fmla="*/ 71 w 74"/>
                <a:gd name="T1" fmla="*/ 41 h 76"/>
                <a:gd name="T2" fmla="*/ 64 w 74"/>
                <a:gd name="T3" fmla="*/ 43 h 76"/>
                <a:gd name="T4" fmla="*/ 60 w 74"/>
                <a:gd name="T5" fmla="*/ 33 h 76"/>
                <a:gd name="T6" fmla="*/ 54 w 74"/>
                <a:gd name="T7" fmla="*/ 26 h 76"/>
                <a:gd name="T8" fmla="*/ 47 w 74"/>
                <a:gd name="T9" fmla="*/ 25 h 76"/>
                <a:gd name="T10" fmla="*/ 43 w 74"/>
                <a:gd name="T11" fmla="*/ 19 h 76"/>
                <a:gd name="T12" fmla="*/ 41 w 74"/>
                <a:gd name="T13" fmla="*/ 8 h 76"/>
                <a:gd name="T14" fmla="*/ 41 w 74"/>
                <a:gd name="T15" fmla="*/ 4 h 76"/>
                <a:gd name="T16" fmla="*/ 39 w 74"/>
                <a:gd name="T17" fmla="*/ 4 h 76"/>
                <a:gd name="T18" fmla="*/ 31 w 74"/>
                <a:gd name="T19" fmla="*/ 1 h 76"/>
                <a:gd name="T20" fmla="*/ 22 w 74"/>
                <a:gd name="T21" fmla="*/ 2 h 76"/>
                <a:gd name="T22" fmla="*/ 11 w 74"/>
                <a:gd name="T23" fmla="*/ 3 h 76"/>
                <a:gd name="T24" fmla="*/ 5 w 74"/>
                <a:gd name="T25" fmla="*/ 11 h 76"/>
                <a:gd name="T26" fmla="*/ 2 w 74"/>
                <a:gd name="T27" fmla="*/ 24 h 76"/>
                <a:gd name="T28" fmla="*/ 0 w 74"/>
                <a:gd name="T29" fmla="*/ 24 h 76"/>
                <a:gd name="T30" fmla="*/ 11 w 74"/>
                <a:gd name="T31" fmla="*/ 36 h 76"/>
                <a:gd name="T32" fmla="*/ 21 w 74"/>
                <a:gd name="T33" fmla="*/ 42 h 76"/>
                <a:gd name="T34" fmla="*/ 30 w 74"/>
                <a:gd name="T35" fmla="*/ 47 h 76"/>
                <a:gd name="T36" fmla="*/ 46 w 74"/>
                <a:gd name="T37" fmla="*/ 55 h 76"/>
                <a:gd name="T38" fmla="*/ 39 w 74"/>
                <a:gd name="T39" fmla="*/ 66 h 76"/>
                <a:gd name="T40" fmla="*/ 36 w 74"/>
                <a:gd name="T41" fmla="*/ 72 h 76"/>
                <a:gd name="T42" fmla="*/ 44 w 74"/>
                <a:gd name="T43" fmla="*/ 73 h 76"/>
                <a:gd name="T44" fmla="*/ 52 w 74"/>
                <a:gd name="T45" fmla="*/ 74 h 76"/>
                <a:gd name="T46" fmla="*/ 60 w 74"/>
                <a:gd name="T47" fmla="*/ 73 h 76"/>
                <a:gd name="T48" fmla="*/ 66 w 74"/>
                <a:gd name="T49" fmla="*/ 69 h 76"/>
                <a:gd name="T50" fmla="*/ 70 w 74"/>
                <a:gd name="T51" fmla="*/ 57 h 76"/>
                <a:gd name="T52" fmla="*/ 71 w 74"/>
                <a:gd name="T53" fmla="*/ 4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4" h="76">
                  <a:moveTo>
                    <a:pt x="71" y="41"/>
                  </a:moveTo>
                  <a:cubicBezTo>
                    <a:pt x="68" y="40"/>
                    <a:pt x="65" y="43"/>
                    <a:pt x="64" y="43"/>
                  </a:cubicBezTo>
                  <a:cubicBezTo>
                    <a:pt x="63" y="43"/>
                    <a:pt x="61" y="36"/>
                    <a:pt x="60" y="33"/>
                  </a:cubicBezTo>
                  <a:cubicBezTo>
                    <a:pt x="59" y="30"/>
                    <a:pt x="56" y="25"/>
                    <a:pt x="54" y="26"/>
                  </a:cubicBezTo>
                  <a:cubicBezTo>
                    <a:pt x="52" y="27"/>
                    <a:pt x="53" y="26"/>
                    <a:pt x="47" y="25"/>
                  </a:cubicBezTo>
                  <a:cubicBezTo>
                    <a:pt x="41" y="25"/>
                    <a:pt x="41" y="24"/>
                    <a:pt x="43" y="19"/>
                  </a:cubicBezTo>
                  <a:cubicBezTo>
                    <a:pt x="44" y="13"/>
                    <a:pt x="39" y="9"/>
                    <a:pt x="41" y="8"/>
                  </a:cubicBezTo>
                  <a:cubicBezTo>
                    <a:pt x="43" y="7"/>
                    <a:pt x="43" y="6"/>
                    <a:pt x="41" y="4"/>
                  </a:cubicBezTo>
                  <a:cubicBezTo>
                    <a:pt x="40" y="4"/>
                    <a:pt x="40" y="4"/>
                    <a:pt x="39" y="4"/>
                  </a:cubicBezTo>
                  <a:cubicBezTo>
                    <a:pt x="37" y="4"/>
                    <a:pt x="35" y="1"/>
                    <a:pt x="31" y="1"/>
                  </a:cubicBezTo>
                  <a:cubicBezTo>
                    <a:pt x="28" y="1"/>
                    <a:pt x="24" y="0"/>
                    <a:pt x="22" y="2"/>
                  </a:cubicBezTo>
                  <a:cubicBezTo>
                    <a:pt x="19" y="3"/>
                    <a:pt x="14" y="1"/>
                    <a:pt x="11" y="3"/>
                  </a:cubicBezTo>
                  <a:cubicBezTo>
                    <a:pt x="8" y="5"/>
                    <a:pt x="5" y="10"/>
                    <a:pt x="5" y="11"/>
                  </a:cubicBezTo>
                  <a:cubicBezTo>
                    <a:pt x="5" y="13"/>
                    <a:pt x="4" y="24"/>
                    <a:pt x="2" y="24"/>
                  </a:cubicBezTo>
                  <a:cubicBezTo>
                    <a:pt x="2" y="24"/>
                    <a:pt x="1" y="24"/>
                    <a:pt x="0" y="24"/>
                  </a:cubicBezTo>
                  <a:cubicBezTo>
                    <a:pt x="2" y="28"/>
                    <a:pt x="7" y="34"/>
                    <a:pt x="11" y="36"/>
                  </a:cubicBezTo>
                  <a:cubicBezTo>
                    <a:pt x="16" y="39"/>
                    <a:pt x="16" y="42"/>
                    <a:pt x="21" y="42"/>
                  </a:cubicBezTo>
                  <a:cubicBezTo>
                    <a:pt x="26" y="43"/>
                    <a:pt x="28" y="45"/>
                    <a:pt x="30" y="47"/>
                  </a:cubicBezTo>
                  <a:cubicBezTo>
                    <a:pt x="32" y="49"/>
                    <a:pt x="45" y="53"/>
                    <a:pt x="46" y="55"/>
                  </a:cubicBezTo>
                  <a:cubicBezTo>
                    <a:pt x="47" y="56"/>
                    <a:pt x="39" y="62"/>
                    <a:pt x="39" y="66"/>
                  </a:cubicBezTo>
                  <a:cubicBezTo>
                    <a:pt x="39" y="71"/>
                    <a:pt x="36" y="70"/>
                    <a:pt x="36" y="72"/>
                  </a:cubicBezTo>
                  <a:cubicBezTo>
                    <a:pt x="36" y="73"/>
                    <a:pt x="42" y="72"/>
                    <a:pt x="44" y="73"/>
                  </a:cubicBezTo>
                  <a:cubicBezTo>
                    <a:pt x="46" y="75"/>
                    <a:pt x="50" y="73"/>
                    <a:pt x="52" y="74"/>
                  </a:cubicBezTo>
                  <a:cubicBezTo>
                    <a:pt x="55" y="76"/>
                    <a:pt x="58" y="72"/>
                    <a:pt x="60" y="73"/>
                  </a:cubicBezTo>
                  <a:cubicBezTo>
                    <a:pt x="62" y="73"/>
                    <a:pt x="64" y="69"/>
                    <a:pt x="66" y="69"/>
                  </a:cubicBezTo>
                  <a:cubicBezTo>
                    <a:pt x="69" y="70"/>
                    <a:pt x="71" y="61"/>
                    <a:pt x="70" y="57"/>
                  </a:cubicBezTo>
                  <a:cubicBezTo>
                    <a:pt x="70" y="53"/>
                    <a:pt x="74" y="43"/>
                    <a:pt x="71" y="41"/>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13" name="Freeform 112"/>
            <p:cNvSpPr>
              <a:spLocks/>
            </p:cNvSpPr>
            <p:nvPr/>
          </p:nvSpPr>
          <p:spPr bwMode="auto">
            <a:xfrm>
              <a:off x="3114428" y="3881335"/>
              <a:ext cx="101200" cy="84334"/>
            </a:xfrm>
            <a:custGeom>
              <a:avLst/>
              <a:gdLst>
                <a:gd name="T0" fmla="*/ 27 w 28"/>
                <a:gd name="T1" fmla="*/ 18 h 23"/>
                <a:gd name="T2" fmla="*/ 28 w 28"/>
                <a:gd name="T3" fmla="*/ 13 h 23"/>
                <a:gd name="T4" fmla="*/ 20 w 28"/>
                <a:gd name="T5" fmla="*/ 2 h 23"/>
                <a:gd name="T6" fmla="*/ 15 w 28"/>
                <a:gd name="T7" fmla="*/ 2 h 23"/>
                <a:gd name="T8" fmla="*/ 7 w 28"/>
                <a:gd name="T9" fmla="*/ 0 h 23"/>
                <a:gd name="T10" fmla="*/ 2 w 28"/>
                <a:gd name="T11" fmla="*/ 0 h 23"/>
                <a:gd name="T12" fmla="*/ 2 w 28"/>
                <a:gd name="T13" fmla="*/ 4 h 23"/>
                <a:gd name="T14" fmla="*/ 4 w 28"/>
                <a:gd name="T15" fmla="*/ 11 h 23"/>
                <a:gd name="T16" fmla="*/ 9 w 28"/>
                <a:gd name="T17" fmla="*/ 10 h 23"/>
                <a:gd name="T18" fmla="*/ 13 w 28"/>
                <a:gd name="T19" fmla="*/ 13 h 23"/>
                <a:gd name="T20" fmla="*/ 19 w 28"/>
                <a:gd name="T21" fmla="*/ 18 h 23"/>
                <a:gd name="T22" fmla="*/ 23 w 28"/>
                <a:gd name="T23" fmla="*/ 23 h 23"/>
                <a:gd name="T24" fmla="*/ 25 w 28"/>
                <a:gd name="T25" fmla="*/ 23 h 23"/>
                <a:gd name="T26" fmla="*/ 27 w 28"/>
                <a:gd name="T27"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23">
                  <a:moveTo>
                    <a:pt x="27" y="18"/>
                  </a:moveTo>
                  <a:cubicBezTo>
                    <a:pt x="26" y="17"/>
                    <a:pt x="26" y="15"/>
                    <a:pt x="28" y="13"/>
                  </a:cubicBezTo>
                  <a:cubicBezTo>
                    <a:pt x="25" y="9"/>
                    <a:pt x="21" y="5"/>
                    <a:pt x="20" y="2"/>
                  </a:cubicBezTo>
                  <a:cubicBezTo>
                    <a:pt x="18" y="3"/>
                    <a:pt x="16" y="3"/>
                    <a:pt x="15" y="2"/>
                  </a:cubicBezTo>
                  <a:cubicBezTo>
                    <a:pt x="13" y="0"/>
                    <a:pt x="9" y="1"/>
                    <a:pt x="7" y="0"/>
                  </a:cubicBezTo>
                  <a:cubicBezTo>
                    <a:pt x="6" y="0"/>
                    <a:pt x="4" y="0"/>
                    <a:pt x="2" y="0"/>
                  </a:cubicBezTo>
                  <a:cubicBezTo>
                    <a:pt x="3" y="2"/>
                    <a:pt x="3" y="3"/>
                    <a:pt x="2" y="4"/>
                  </a:cubicBezTo>
                  <a:cubicBezTo>
                    <a:pt x="0" y="5"/>
                    <a:pt x="0" y="9"/>
                    <a:pt x="4" y="11"/>
                  </a:cubicBezTo>
                  <a:cubicBezTo>
                    <a:pt x="8" y="12"/>
                    <a:pt x="7" y="10"/>
                    <a:pt x="9" y="10"/>
                  </a:cubicBezTo>
                  <a:cubicBezTo>
                    <a:pt x="11" y="10"/>
                    <a:pt x="11" y="13"/>
                    <a:pt x="13" y="13"/>
                  </a:cubicBezTo>
                  <a:cubicBezTo>
                    <a:pt x="14" y="13"/>
                    <a:pt x="19" y="15"/>
                    <a:pt x="19" y="18"/>
                  </a:cubicBezTo>
                  <a:cubicBezTo>
                    <a:pt x="18" y="21"/>
                    <a:pt x="20" y="23"/>
                    <a:pt x="23" y="23"/>
                  </a:cubicBezTo>
                  <a:cubicBezTo>
                    <a:pt x="24" y="23"/>
                    <a:pt x="25" y="23"/>
                    <a:pt x="25" y="23"/>
                  </a:cubicBezTo>
                  <a:cubicBezTo>
                    <a:pt x="26" y="21"/>
                    <a:pt x="27" y="19"/>
                    <a:pt x="27" y="18"/>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14" name="Freeform 113"/>
            <p:cNvSpPr>
              <a:spLocks/>
            </p:cNvSpPr>
            <p:nvPr/>
          </p:nvSpPr>
          <p:spPr bwMode="auto">
            <a:xfrm>
              <a:off x="3204894" y="3921201"/>
              <a:ext cx="180934" cy="87400"/>
            </a:xfrm>
            <a:custGeom>
              <a:avLst/>
              <a:gdLst>
                <a:gd name="T0" fmla="*/ 44 w 50"/>
                <a:gd name="T1" fmla="*/ 7 h 24"/>
                <a:gd name="T2" fmla="*/ 33 w 50"/>
                <a:gd name="T3" fmla="*/ 1 h 24"/>
                <a:gd name="T4" fmla="*/ 21 w 50"/>
                <a:gd name="T5" fmla="*/ 6 h 24"/>
                <a:gd name="T6" fmla="*/ 7 w 50"/>
                <a:gd name="T7" fmla="*/ 6 h 24"/>
                <a:gd name="T8" fmla="*/ 3 w 50"/>
                <a:gd name="T9" fmla="*/ 2 h 24"/>
                <a:gd name="T10" fmla="*/ 2 w 50"/>
                <a:gd name="T11" fmla="*/ 7 h 24"/>
                <a:gd name="T12" fmla="*/ 0 w 50"/>
                <a:gd name="T13" fmla="*/ 12 h 24"/>
                <a:gd name="T14" fmla="*/ 11 w 50"/>
                <a:gd name="T15" fmla="*/ 17 h 24"/>
                <a:gd name="T16" fmla="*/ 17 w 50"/>
                <a:gd name="T17" fmla="*/ 21 h 24"/>
                <a:gd name="T18" fmla="*/ 24 w 50"/>
                <a:gd name="T19" fmla="*/ 19 h 24"/>
                <a:gd name="T20" fmla="*/ 22 w 50"/>
                <a:gd name="T21" fmla="*/ 14 h 24"/>
                <a:gd name="T22" fmla="*/ 26 w 50"/>
                <a:gd name="T23" fmla="*/ 10 h 24"/>
                <a:gd name="T24" fmla="*/ 35 w 50"/>
                <a:gd name="T25" fmla="*/ 7 h 24"/>
                <a:gd name="T26" fmla="*/ 38 w 50"/>
                <a:gd name="T27" fmla="*/ 13 h 24"/>
                <a:gd name="T28" fmla="*/ 43 w 50"/>
                <a:gd name="T29" fmla="*/ 22 h 24"/>
                <a:gd name="T30" fmla="*/ 48 w 50"/>
                <a:gd name="T31" fmla="*/ 16 h 24"/>
                <a:gd name="T32" fmla="*/ 50 w 50"/>
                <a:gd name="T33" fmla="*/ 14 h 24"/>
                <a:gd name="T34" fmla="*/ 44 w 50"/>
                <a:gd name="T35"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24">
                  <a:moveTo>
                    <a:pt x="44" y="7"/>
                  </a:moveTo>
                  <a:cubicBezTo>
                    <a:pt x="41" y="3"/>
                    <a:pt x="36" y="3"/>
                    <a:pt x="33" y="1"/>
                  </a:cubicBezTo>
                  <a:cubicBezTo>
                    <a:pt x="29" y="0"/>
                    <a:pt x="25" y="2"/>
                    <a:pt x="21" y="6"/>
                  </a:cubicBezTo>
                  <a:cubicBezTo>
                    <a:pt x="16" y="10"/>
                    <a:pt x="11" y="8"/>
                    <a:pt x="7" y="6"/>
                  </a:cubicBezTo>
                  <a:cubicBezTo>
                    <a:pt x="6" y="5"/>
                    <a:pt x="5" y="4"/>
                    <a:pt x="3" y="2"/>
                  </a:cubicBezTo>
                  <a:cubicBezTo>
                    <a:pt x="1" y="4"/>
                    <a:pt x="1" y="6"/>
                    <a:pt x="2" y="7"/>
                  </a:cubicBezTo>
                  <a:cubicBezTo>
                    <a:pt x="2" y="8"/>
                    <a:pt x="1" y="10"/>
                    <a:pt x="0" y="12"/>
                  </a:cubicBezTo>
                  <a:cubicBezTo>
                    <a:pt x="4" y="12"/>
                    <a:pt x="9" y="14"/>
                    <a:pt x="11" y="17"/>
                  </a:cubicBezTo>
                  <a:cubicBezTo>
                    <a:pt x="14" y="20"/>
                    <a:pt x="16" y="18"/>
                    <a:pt x="17" y="21"/>
                  </a:cubicBezTo>
                  <a:cubicBezTo>
                    <a:pt x="19" y="24"/>
                    <a:pt x="23" y="21"/>
                    <a:pt x="24" y="19"/>
                  </a:cubicBezTo>
                  <a:cubicBezTo>
                    <a:pt x="25" y="17"/>
                    <a:pt x="22" y="16"/>
                    <a:pt x="22" y="14"/>
                  </a:cubicBezTo>
                  <a:cubicBezTo>
                    <a:pt x="21" y="12"/>
                    <a:pt x="25" y="13"/>
                    <a:pt x="26" y="10"/>
                  </a:cubicBezTo>
                  <a:cubicBezTo>
                    <a:pt x="27" y="7"/>
                    <a:pt x="33" y="6"/>
                    <a:pt x="35" y="7"/>
                  </a:cubicBezTo>
                  <a:cubicBezTo>
                    <a:pt x="38" y="8"/>
                    <a:pt x="40" y="10"/>
                    <a:pt x="38" y="13"/>
                  </a:cubicBezTo>
                  <a:cubicBezTo>
                    <a:pt x="36" y="15"/>
                    <a:pt x="40" y="19"/>
                    <a:pt x="43" y="22"/>
                  </a:cubicBezTo>
                  <a:cubicBezTo>
                    <a:pt x="45" y="20"/>
                    <a:pt x="47" y="17"/>
                    <a:pt x="48" y="16"/>
                  </a:cubicBezTo>
                  <a:cubicBezTo>
                    <a:pt x="49" y="16"/>
                    <a:pt x="49" y="15"/>
                    <a:pt x="50" y="14"/>
                  </a:cubicBezTo>
                  <a:cubicBezTo>
                    <a:pt x="48" y="13"/>
                    <a:pt x="46" y="10"/>
                    <a:pt x="44" y="7"/>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15" name="Freeform 114"/>
            <p:cNvSpPr>
              <a:spLocks/>
            </p:cNvSpPr>
            <p:nvPr/>
          </p:nvSpPr>
          <p:spPr bwMode="auto">
            <a:xfrm>
              <a:off x="3327561" y="3833801"/>
              <a:ext cx="366468" cy="519802"/>
            </a:xfrm>
            <a:custGeom>
              <a:avLst/>
              <a:gdLst>
                <a:gd name="T0" fmla="*/ 16 w 101"/>
                <a:gd name="T1" fmla="*/ 104 h 143"/>
                <a:gd name="T2" fmla="*/ 22 w 101"/>
                <a:gd name="T3" fmla="*/ 104 h 143"/>
                <a:gd name="T4" fmla="*/ 28 w 101"/>
                <a:gd name="T5" fmla="*/ 109 h 143"/>
                <a:gd name="T6" fmla="*/ 28 w 101"/>
                <a:gd name="T7" fmla="*/ 109 h 143"/>
                <a:gd name="T8" fmla="*/ 36 w 101"/>
                <a:gd name="T9" fmla="*/ 109 h 143"/>
                <a:gd name="T10" fmla="*/ 41 w 101"/>
                <a:gd name="T11" fmla="*/ 116 h 143"/>
                <a:gd name="T12" fmla="*/ 46 w 101"/>
                <a:gd name="T13" fmla="*/ 121 h 143"/>
                <a:gd name="T14" fmla="*/ 49 w 101"/>
                <a:gd name="T15" fmla="*/ 127 h 143"/>
                <a:gd name="T16" fmla="*/ 59 w 101"/>
                <a:gd name="T17" fmla="*/ 128 h 143"/>
                <a:gd name="T18" fmla="*/ 64 w 101"/>
                <a:gd name="T19" fmla="*/ 127 h 143"/>
                <a:gd name="T20" fmla="*/ 69 w 101"/>
                <a:gd name="T21" fmla="*/ 127 h 143"/>
                <a:gd name="T22" fmla="*/ 75 w 101"/>
                <a:gd name="T23" fmla="*/ 132 h 143"/>
                <a:gd name="T24" fmla="*/ 71 w 101"/>
                <a:gd name="T25" fmla="*/ 139 h 143"/>
                <a:gd name="T26" fmla="*/ 76 w 101"/>
                <a:gd name="T27" fmla="*/ 143 h 143"/>
                <a:gd name="T28" fmla="*/ 76 w 101"/>
                <a:gd name="T29" fmla="*/ 143 h 143"/>
                <a:gd name="T30" fmla="*/ 80 w 101"/>
                <a:gd name="T31" fmla="*/ 132 h 143"/>
                <a:gd name="T32" fmla="*/ 81 w 101"/>
                <a:gd name="T33" fmla="*/ 120 h 143"/>
                <a:gd name="T34" fmla="*/ 76 w 101"/>
                <a:gd name="T35" fmla="*/ 106 h 143"/>
                <a:gd name="T36" fmla="*/ 82 w 101"/>
                <a:gd name="T37" fmla="*/ 102 h 143"/>
                <a:gd name="T38" fmla="*/ 80 w 101"/>
                <a:gd name="T39" fmla="*/ 98 h 143"/>
                <a:gd name="T40" fmla="*/ 78 w 101"/>
                <a:gd name="T41" fmla="*/ 94 h 143"/>
                <a:gd name="T42" fmla="*/ 91 w 101"/>
                <a:gd name="T43" fmla="*/ 93 h 143"/>
                <a:gd name="T44" fmla="*/ 100 w 101"/>
                <a:gd name="T45" fmla="*/ 90 h 143"/>
                <a:gd name="T46" fmla="*/ 99 w 101"/>
                <a:gd name="T47" fmla="*/ 85 h 143"/>
                <a:gd name="T48" fmla="*/ 99 w 101"/>
                <a:gd name="T49" fmla="*/ 79 h 143"/>
                <a:gd name="T50" fmla="*/ 96 w 101"/>
                <a:gd name="T51" fmla="*/ 73 h 143"/>
                <a:gd name="T52" fmla="*/ 98 w 101"/>
                <a:gd name="T53" fmla="*/ 57 h 143"/>
                <a:gd name="T54" fmla="*/ 88 w 101"/>
                <a:gd name="T55" fmla="*/ 55 h 143"/>
                <a:gd name="T56" fmla="*/ 76 w 101"/>
                <a:gd name="T57" fmla="*/ 49 h 143"/>
                <a:gd name="T58" fmla="*/ 62 w 101"/>
                <a:gd name="T59" fmla="*/ 48 h 143"/>
                <a:gd name="T60" fmla="*/ 56 w 101"/>
                <a:gd name="T61" fmla="*/ 37 h 143"/>
                <a:gd name="T62" fmla="*/ 52 w 101"/>
                <a:gd name="T63" fmla="*/ 32 h 143"/>
                <a:gd name="T64" fmla="*/ 48 w 101"/>
                <a:gd name="T65" fmla="*/ 30 h 143"/>
                <a:gd name="T66" fmla="*/ 50 w 101"/>
                <a:gd name="T67" fmla="*/ 26 h 143"/>
                <a:gd name="T68" fmla="*/ 51 w 101"/>
                <a:gd name="T69" fmla="*/ 20 h 143"/>
                <a:gd name="T70" fmla="*/ 58 w 101"/>
                <a:gd name="T71" fmla="*/ 10 h 143"/>
                <a:gd name="T72" fmla="*/ 61 w 101"/>
                <a:gd name="T73" fmla="*/ 8 h 143"/>
                <a:gd name="T74" fmla="*/ 63 w 101"/>
                <a:gd name="T75" fmla="*/ 7 h 143"/>
                <a:gd name="T76" fmla="*/ 65 w 101"/>
                <a:gd name="T77" fmla="*/ 2 h 143"/>
                <a:gd name="T78" fmla="*/ 56 w 101"/>
                <a:gd name="T79" fmla="*/ 6 h 143"/>
                <a:gd name="T80" fmla="*/ 48 w 101"/>
                <a:gd name="T81" fmla="*/ 10 h 143"/>
                <a:gd name="T82" fmla="*/ 41 w 101"/>
                <a:gd name="T83" fmla="*/ 13 h 143"/>
                <a:gd name="T84" fmla="*/ 37 w 101"/>
                <a:gd name="T85" fmla="*/ 12 h 143"/>
                <a:gd name="T86" fmla="*/ 29 w 101"/>
                <a:gd name="T87" fmla="*/ 20 h 143"/>
                <a:gd name="T88" fmla="*/ 26 w 101"/>
                <a:gd name="T89" fmla="*/ 28 h 143"/>
                <a:gd name="T90" fmla="*/ 17 w 101"/>
                <a:gd name="T91" fmla="*/ 37 h 143"/>
                <a:gd name="T92" fmla="*/ 16 w 101"/>
                <a:gd name="T93" fmla="*/ 38 h 143"/>
                <a:gd name="T94" fmla="*/ 14 w 101"/>
                <a:gd name="T95" fmla="*/ 40 h 143"/>
                <a:gd name="T96" fmla="*/ 9 w 101"/>
                <a:gd name="T97" fmla="*/ 46 h 143"/>
                <a:gd name="T98" fmla="*/ 11 w 101"/>
                <a:gd name="T99" fmla="*/ 48 h 143"/>
                <a:gd name="T100" fmla="*/ 13 w 101"/>
                <a:gd name="T101" fmla="*/ 55 h 143"/>
                <a:gd name="T102" fmla="*/ 13 w 101"/>
                <a:gd name="T103" fmla="*/ 60 h 143"/>
                <a:gd name="T104" fmla="*/ 15 w 101"/>
                <a:gd name="T105" fmla="*/ 73 h 143"/>
                <a:gd name="T106" fmla="*/ 13 w 101"/>
                <a:gd name="T107" fmla="*/ 80 h 143"/>
                <a:gd name="T108" fmla="*/ 6 w 101"/>
                <a:gd name="T109" fmla="*/ 86 h 143"/>
                <a:gd name="T110" fmla="*/ 2 w 101"/>
                <a:gd name="T111" fmla="*/ 91 h 143"/>
                <a:gd name="T112" fmla="*/ 0 w 101"/>
                <a:gd name="T113" fmla="*/ 95 h 143"/>
                <a:gd name="T114" fmla="*/ 10 w 101"/>
                <a:gd name="T115" fmla="*/ 100 h 143"/>
                <a:gd name="T116" fmla="*/ 16 w 101"/>
                <a:gd name="T117" fmla="*/ 10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43">
                  <a:moveTo>
                    <a:pt x="16" y="104"/>
                  </a:moveTo>
                  <a:cubicBezTo>
                    <a:pt x="18" y="106"/>
                    <a:pt x="21" y="105"/>
                    <a:pt x="22" y="104"/>
                  </a:cubicBezTo>
                  <a:cubicBezTo>
                    <a:pt x="23" y="103"/>
                    <a:pt x="25" y="105"/>
                    <a:pt x="28" y="109"/>
                  </a:cubicBezTo>
                  <a:cubicBezTo>
                    <a:pt x="28" y="109"/>
                    <a:pt x="28" y="109"/>
                    <a:pt x="28" y="109"/>
                  </a:cubicBezTo>
                  <a:cubicBezTo>
                    <a:pt x="31" y="109"/>
                    <a:pt x="34" y="108"/>
                    <a:pt x="36" y="109"/>
                  </a:cubicBezTo>
                  <a:cubicBezTo>
                    <a:pt x="38" y="111"/>
                    <a:pt x="37" y="116"/>
                    <a:pt x="41" y="116"/>
                  </a:cubicBezTo>
                  <a:cubicBezTo>
                    <a:pt x="44" y="116"/>
                    <a:pt x="46" y="120"/>
                    <a:pt x="46" y="121"/>
                  </a:cubicBezTo>
                  <a:cubicBezTo>
                    <a:pt x="46" y="123"/>
                    <a:pt x="49" y="124"/>
                    <a:pt x="49" y="127"/>
                  </a:cubicBezTo>
                  <a:cubicBezTo>
                    <a:pt x="49" y="129"/>
                    <a:pt x="58" y="129"/>
                    <a:pt x="59" y="128"/>
                  </a:cubicBezTo>
                  <a:cubicBezTo>
                    <a:pt x="60" y="127"/>
                    <a:pt x="62" y="126"/>
                    <a:pt x="64" y="127"/>
                  </a:cubicBezTo>
                  <a:cubicBezTo>
                    <a:pt x="65" y="128"/>
                    <a:pt x="68" y="126"/>
                    <a:pt x="69" y="127"/>
                  </a:cubicBezTo>
                  <a:cubicBezTo>
                    <a:pt x="71" y="128"/>
                    <a:pt x="77" y="130"/>
                    <a:pt x="75" y="132"/>
                  </a:cubicBezTo>
                  <a:cubicBezTo>
                    <a:pt x="74" y="134"/>
                    <a:pt x="70" y="137"/>
                    <a:pt x="71" y="139"/>
                  </a:cubicBezTo>
                  <a:cubicBezTo>
                    <a:pt x="72" y="140"/>
                    <a:pt x="75" y="141"/>
                    <a:pt x="76" y="143"/>
                  </a:cubicBezTo>
                  <a:cubicBezTo>
                    <a:pt x="76" y="143"/>
                    <a:pt x="76" y="143"/>
                    <a:pt x="76" y="143"/>
                  </a:cubicBezTo>
                  <a:cubicBezTo>
                    <a:pt x="79" y="142"/>
                    <a:pt x="80" y="134"/>
                    <a:pt x="80" y="132"/>
                  </a:cubicBezTo>
                  <a:cubicBezTo>
                    <a:pt x="80" y="129"/>
                    <a:pt x="81" y="123"/>
                    <a:pt x="81" y="120"/>
                  </a:cubicBezTo>
                  <a:cubicBezTo>
                    <a:pt x="83" y="115"/>
                    <a:pt x="76" y="112"/>
                    <a:pt x="76" y="106"/>
                  </a:cubicBezTo>
                  <a:cubicBezTo>
                    <a:pt x="76" y="101"/>
                    <a:pt x="79" y="104"/>
                    <a:pt x="82" y="102"/>
                  </a:cubicBezTo>
                  <a:cubicBezTo>
                    <a:pt x="85" y="100"/>
                    <a:pt x="82" y="99"/>
                    <a:pt x="80" y="98"/>
                  </a:cubicBezTo>
                  <a:cubicBezTo>
                    <a:pt x="79" y="98"/>
                    <a:pt x="77" y="95"/>
                    <a:pt x="78" y="94"/>
                  </a:cubicBezTo>
                  <a:cubicBezTo>
                    <a:pt x="78" y="92"/>
                    <a:pt x="88" y="93"/>
                    <a:pt x="91" y="93"/>
                  </a:cubicBezTo>
                  <a:cubicBezTo>
                    <a:pt x="94" y="93"/>
                    <a:pt x="100" y="90"/>
                    <a:pt x="100" y="90"/>
                  </a:cubicBezTo>
                  <a:cubicBezTo>
                    <a:pt x="100" y="89"/>
                    <a:pt x="101" y="87"/>
                    <a:pt x="99" y="85"/>
                  </a:cubicBezTo>
                  <a:cubicBezTo>
                    <a:pt x="96" y="84"/>
                    <a:pt x="97" y="81"/>
                    <a:pt x="99" y="79"/>
                  </a:cubicBezTo>
                  <a:cubicBezTo>
                    <a:pt x="101" y="77"/>
                    <a:pt x="98" y="75"/>
                    <a:pt x="96" y="73"/>
                  </a:cubicBezTo>
                  <a:cubicBezTo>
                    <a:pt x="93" y="70"/>
                    <a:pt x="95" y="61"/>
                    <a:pt x="98" y="57"/>
                  </a:cubicBezTo>
                  <a:cubicBezTo>
                    <a:pt x="100" y="53"/>
                    <a:pt x="92" y="54"/>
                    <a:pt x="88" y="55"/>
                  </a:cubicBezTo>
                  <a:cubicBezTo>
                    <a:pt x="83" y="55"/>
                    <a:pt x="79" y="53"/>
                    <a:pt x="76" y="49"/>
                  </a:cubicBezTo>
                  <a:cubicBezTo>
                    <a:pt x="73" y="46"/>
                    <a:pt x="69" y="48"/>
                    <a:pt x="62" y="48"/>
                  </a:cubicBezTo>
                  <a:cubicBezTo>
                    <a:pt x="54" y="48"/>
                    <a:pt x="56" y="40"/>
                    <a:pt x="56" y="37"/>
                  </a:cubicBezTo>
                  <a:cubicBezTo>
                    <a:pt x="56" y="34"/>
                    <a:pt x="52" y="34"/>
                    <a:pt x="52" y="32"/>
                  </a:cubicBezTo>
                  <a:cubicBezTo>
                    <a:pt x="52" y="30"/>
                    <a:pt x="50" y="30"/>
                    <a:pt x="48" y="30"/>
                  </a:cubicBezTo>
                  <a:cubicBezTo>
                    <a:pt x="47" y="30"/>
                    <a:pt x="48" y="27"/>
                    <a:pt x="50" y="26"/>
                  </a:cubicBezTo>
                  <a:cubicBezTo>
                    <a:pt x="51" y="24"/>
                    <a:pt x="51" y="23"/>
                    <a:pt x="51" y="20"/>
                  </a:cubicBezTo>
                  <a:cubicBezTo>
                    <a:pt x="51" y="16"/>
                    <a:pt x="56" y="13"/>
                    <a:pt x="58" y="10"/>
                  </a:cubicBezTo>
                  <a:cubicBezTo>
                    <a:pt x="59" y="9"/>
                    <a:pt x="60" y="9"/>
                    <a:pt x="61" y="8"/>
                  </a:cubicBezTo>
                  <a:cubicBezTo>
                    <a:pt x="61" y="8"/>
                    <a:pt x="62" y="7"/>
                    <a:pt x="63" y="7"/>
                  </a:cubicBezTo>
                  <a:cubicBezTo>
                    <a:pt x="67" y="6"/>
                    <a:pt x="69" y="4"/>
                    <a:pt x="65" y="2"/>
                  </a:cubicBezTo>
                  <a:cubicBezTo>
                    <a:pt x="61" y="0"/>
                    <a:pt x="59" y="6"/>
                    <a:pt x="56" y="6"/>
                  </a:cubicBezTo>
                  <a:cubicBezTo>
                    <a:pt x="52" y="7"/>
                    <a:pt x="51" y="9"/>
                    <a:pt x="48" y="10"/>
                  </a:cubicBezTo>
                  <a:cubicBezTo>
                    <a:pt x="46" y="12"/>
                    <a:pt x="41" y="11"/>
                    <a:pt x="41" y="13"/>
                  </a:cubicBezTo>
                  <a:cubicBezTo>
                    <a:pt x="40" y="15"/>
                    <a:pt x="39" y="13"/>
                    <a:pt x="37" y="12"/>
                  </a:cubicBezTo>
                  <a:cubicBezTo>
                    <a:pt x="34" y="12"/>
                    <a:pt x="29" y="17"/>
                    <a:pt x="29" y="20"/>
                  </a:cubicBezTo>
                  <a:cubicBezTo>
                    <a:pt x="29" y="22"/>
                    <a:pt x="30" y="25"/>
                    <a:pt x="26" y="28"/>
                  </a:cubicBezTo>
                  <a:cubicBezTo>
                    <a:pt x="22" y="30"/>
                    <a:pt x="19" y="35"/>
                    <a:pt x="17" y="37"/>
                  </a:cubicBezTo>
                  <a:cubicBezTo>
                    <a:pt x="17" y="38"/>
                    <a:pt x="16" y="38"/>
                    <a:pt x="16" y="38"/>
                  </a:cubicBezTo>
                  <a:cubicBezTo>
                    <a:pt x="15" y="39"/>
                    <a:pt x="15" y="40"/>
                    <a:pt x="14" y="40"/>
                  </a:cubicBezTo>
                  <a:cubicBezTo>
                    <a:pt x="13" y="41"/>
                    <a:pt x="11" y="44"/>
                    <a:pt x="9" y="46"/>
                  </a:cubicBezTo>
                  <a:cubicBezTo>
                    <a:pt x="10" y="47"/>
                    <a:pt x="11" y="48"/>
                    <a:pt x="11" y="48"/>
                  </a:cubicBezTo>
                  <a:cubicBezTo>
                    <a:pt x="14" y="51"/>
                    <a:pt x="12" y="53"/>
                    <a:pt x="13" y="55"/>
                  </a:cubicBezTo>
                  <a:cubicBezTo>
                    <a:pt x="14" y="56"/>
                    <a:pt x="15" y="59"/>
                    <a:pt x="13" y="60"/>
                  </a:cubicBezTo>
                  <a:cubicBezTo>
                    <a:pt x="12" y="61"/>
                    <a:pt x="13" y="71"/>
                    <a:pt x="15" y="73"/>
                  </a:cubicBezTo>
                  <a:cubicBezTo>
                    <a:pt x="16" y="75"/>
                    <a:pt x="15" y="76"/>
                    <a:pt x="13" y="80"/>
                  </a:cubicBezTo>
                  <a:cubicBezTo>
                    <a:pt x="11" y="84"/>
                    <a:pt x="9" y="85"/>
                    <a:pt x="6" y="86"/>
                  </a:cubicBezTo>
                  <a:cubicBezTo>
                    <a:pt x="2" y="86"/>
                    <a:pt x="3" y="91"/>
                    <a:pt x="2" y="91"/>
                  </a:cubicBezTo>
                  <a:cubicBezTo>
                    <a:pt x="1" y="91"/>
                    <a:pt x="0" y="93"/>
                    <a:pt x="0" y="95"/>
                  </a:cubicBezTo>
                  <a:cubicBezTo>
                    <a:pt x="3" y="97"/>
                    <a:pt x="9" y="100"/>
                    <a:pt x="10" y="100"/>
                  </a:cubicBezTo>
                  <a:cubicBezTo>
                    <a:pt x="12" y="100"/>
                    <a:pt x="13" y="103"/>
                    <a:pt x="16" y="104"/>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16" name="Freeform 115"/>
            <p:cNvSpPr>
              <a:spLocks/>
            </p:cNvSpPr>
            <p:nvPr/>
          </p:nvSpPr>
          <p:spPr bwMode="auto">
            <a:xfrm>
              <a:off x="3614295" y="4523802"/>
              <a:ext cx="377200" cy="424734"/>
            </a:xfrm>
            <a:custGeom>
              <a:avLst/>
              <a:gdLst>
                <a:gd name="T0" fmla="*/ 102 w 104"/>
                <a:gd name="T1" fmla="*/ 70 h 117"/>
                <a:gd name="T2" fmla="*/ 97 w 104"/>
                <a:gd name="T3" fmla="*/ 62 h 117"/>
                <a:gd name="T4" fmla="*/ 90 w 104"/>
                <a:gd name="T5" fmla="*/ 58 h 117"/>
                <a:gd name="T6" fmla="*/ 81 w 104"/>
                <a:gd name="T7" fmla="*/ 53 h 117"/>
                <a:gd name="T8" fmla="*/ 80 w 104"/>
                <a:gd name="T9" fmla="*/ 46 h 117"/>
                <a:gd name="T10" fmla="*/ 79 w 104"/>
                <a:gd name="T11" fmla="*/ 40 h 117"/>
                <a:gd name="T12" fmla="*/ 76 w 104"/>
                <a:gd name="T13" fmla="*/ 34 h 117"/>
                <a:gd name="T14" fmla="*/ 66 w 104"/>
                <a:gd name="T15" fmla="*/ 32 h 117"/>
                <a:gd name="T16" fmla="*/ 59 w 104"/>
                <a:gd name="T17" fmla="*/ 29 h 117"/>
                <a:gd name="T18" fmla="*/ 56 w 104"/>
                <a:gd name="T19" fmla="*/ 26 h 117"/>
                <a:gd name="T20" fmla="*/ 50 w 104"/>
                <a:gd name="T21" fmla="*/ 25 h 117"/>
                <a:gd name="T22" fmla="*/ 40 w 104"/>
                <a:gd name="T23" fmla="*/ 19 h 117"/>
                <a:gd name="T24" fmla="*/ 37 w 104"/>
                <a:gd name="T25" fmla="*/ 2 h 117"/>
                <a:gd name="T26" fmla="*/ 29 w 104"/>
                <a:gd name="T27" fmla="*/ 2 h 117"/>
                <a:gd name="T28" fmla="*/ 19 w 104"/>
                <a:gd name="T29" fmla="*/ 6 h 117"/>
                <a:gd name="T30" fmla="*/ 12 w 104"/>
                <a:gd name="T31" fmla="*/ 10 h 117"/>
                <a:gd name="T32" fmla="*/ 5 w 104"/>
                <a:gd name="T33" fmla="*/ 12 h 117"/>
                <a:gd name="T34" fmla="*/ 2 w 104"/>
                <a:gd name="T35" fmla="*/ 11 h 117"/>
                <a:gd name="T36" fmla="*/ 8 w 104"/>
                <a:gd name="T37" fmla="*/ 23 h 117"/>
                <a:gd name="T38" fmla="*/ 6 w 104"/>
                <a:gd name="T39" fmla="*/ 27 h 117"/>
                <a:gd name="T40" fmla="*/ 6 w 104"/>
                <a:gd name="T41" fmla="*/ 39 h 117"/>
                <a:gd name="T42" fmla="*/ 4 w 104"/>
                <a:gd name="T43" fmla="*/ 46 h 117"/>
                <a:gd name="T44" fmla="*/ 2 w 104"/>
                <a:gd name="T45" fmla="*/ 54 h 117"/>
                <a:gd name="T46" fmla="*/ 6 w 104"/>
                <a:gd name="T47" fmla="*/ 58 h 117"/>
                <a:gd name="T48" fmla="*/ 1 w 104"/>
                <a:gd name="T49" fmla="*/ 64 h 117"/>
                <a:gd name="T50" fmla="*/ 1 w 104"/>
                <a:gd name="T51" fmla="*/ 68 h 117"/>
                <a:gd name="T52" fmla="*/ 4 w 104"/>
                <a:gd name="T53" fmla="*/ 72 h 117"/>
                <a:gd name="T54" fmla="*/ 6 w 104"/>
                <a:gd name="T55" fmla="*/ 81 h 117"/>
                <a:gd name="T56" fmla="*/ 9 w 104"/>
                <a:gd name="T57" fmla="*/ 85 h 117"/>
                <a:gd name="T58" fmla="*/ 8 w 104"/>
                <a:gd name="T59" fmla="*/ 91 h 117"/>
                <a:gd name="T60" fmla="*/ 11 w 104"/>
                <a:gd name="T61" fmla="*/ 98 h 117"/>
                <a:gd name="T62" fmla="*/ 14 w 104"/>
                <a:gd name="T63" fmla="*/ 106 h 117"/>
                <a:gd name="T64" fmla="*/ 16 w 104"/>
                <a:gd name="T65" fmla="*/ 115 h 117"/>
                <a:gd name="T66" fmla="*/ 27 w 104"/>
                <a:gd name="T67" fmla="*/ 109 h 117"/>
                <a:gd name="T68" fmla="*/ 35 w 104"/>
                <a:gd name="T69" fmla="*/ 108 h 117"/>
                <a:gd name="T70" fmla="*/ 44 w 104"/>
                <a:gd name="T71" fmla="*/ 112 h 117"/>
                <a:gd name="T72" fmla="*/ 49 w 104"/>
                <a:gd name="T73" fmla="*/ 107 h 117"/>
                <a:gd name="T74" fmla="*/ 60 w 104"/>
                <a:gd name="T75" fmla="*/ 107 h 117"/>
                <a:gd name="T76" fmla="*/ 63 w 104"/>
                <a:gd name="T77" fmla="*/ 94 h 117"/>
                <a:gd name="T78" fmla="*/ 69 w 104"/>
                <a:gd name="T79" fmla="*/ 86 h 117"/>
                <a:gd name="T80" fmla="*/ 80 w 104"/>
                <a:gd name="T81" fmla="*/ 85 h 117"/>
                <a:gd name="T82" fmla="*/ 89 w 104"/>
                <a:gd name="T83" fmla="*/ 84 h 117"/>
                <a:gd name="T84" fmla="*/ 97 w 104"/>
                <a:gd name="T85" fmla="*/ 87 h 117"/>
                <a:gd name="T86" fmla="*/ 101 w 104"/>
                <a:gd name="T87" fmla="*/ 81 h 117"/>
                <a:gd name="T88" fmla="*/ 102 w 104"/>
                <a:gd name="T89" fmla="*/ 7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4" h="117">
                  <a:moveTo>
                    <a:pt x="102" y="70"/>
                  </a:moveTo>
                  <a:cubicBezTo>
                    <a:pt x="101" y="66"/>
                    <a:pt x="97" y="66"/>
                    <a:pt x="97" y="62"/>
                  </a:cubicBezTo>
                  <a:cubicBezTo>
                    <a:pt x="97" y="58"/>
                    <a:pt x="96" y="57"/>
                    <a:pt x="90" y="58"/>
                  </a:cubicBezTo>
                  <a:cubicBezTo>
                    <a:pt x="85" y="58"/>
                    <a:pt x="81" y="57"/>
                    <a:pt x="81" y="53"/>
                  </a:cubicBezTo>
                  <a:cubicBezTo>
                    <a:pt x="81" y="50"/>
                    <a:pt x="78" y="48"/>
                    <a:pt x="80" y="46"/>
                  </a:cubicBezTo>
                  <a:cubicBezTo>
                    <a:pt x="83" y="45"/>
                    <a:pt x="78" y="43"/>
                    <a:pt x="79" y="40"/>
                  </a:cubicBezTo>
                  <a:cubicBezTo>
                    <a:pt x="79" y="37"/>
                    <a:pt x="77" y="36"/>
                    <a:pt x="76" y="34"/>
                  </a:cubicBezTo>
                  <a:cubicBezTo>
                    <a:pt x="74" y="33"/>
                    <a:pt x="66" y="35"/>
                    <a:pt x="66" y="32"/>
                  </a:cubicBezTo>
                  <a:cubicBezTo>
                    <a:pt x="66" y="29"/>
                    <a:pt x="62" y="29"/>
                    <a:pt x="59" y="29"/>
                  </a:cubicBezTo>
                  <a:cubicBezTo>
                    <a:pt x="57" y="29"/>
                    <a:pt x="59" y="26"/>
                    <a:pt x="56" y="26"/>
                  </a:cubicBezTo>
                  <a:cubicBezTo>
                    <a:pt x="53" y="26"/>
                    <a:pt x="54" y="24"/>
                    <a:pt x="50" y="25"/>
                  </a:cubicBezTo>
                  <a:cubicBezTo>
                    <a:pt x="46" y="25"/>
                    <a:pt x="44" y="23"/>
                    <a:pt x="40" y="19"/>
                  </a:cubicBezTo>
                  <a:cubicBezTo>
                    <a:pt x="36" y="14"/>
                    <a:pt x="37" y="5"/>
                    <a:pt x="37" y="2"/>
                  </a:cubicBezTo>
                  <a:cubicBezTo>
                    <a:pt x="38" y="0"/>
                    <a:pt x="33" y="2"/>
                    <a:pt x="29" y="2"/>
                  </a:cubicBezTo>
                  <a:cubicBezTo>
                    <a:pt x="26" y="2"/>
                    <a:pt x="23" y="4"/>
                    <a:pt x="19" y="6"/>
                  </a:cubicBezTo>
                  <a:cubicBezTo>
                    <a:pt x="16" y="8"/>
                    <a:pt x="14" y="8"/>
                    <a:pt x="12" y="10"/>
                  </a:cubicBezTo>
                  <a:cubicBezTo>
                    <a:pt x="10" y="12"/>
                    <a:pt x="8" y="13"/>
                    <a:pt x="5" y="12"/>
                  </a:cubicBezTo>
                  <a:cubicBezTo>
                    <a:pt x="4" y="11"/>
                    <a:pt x="3" y="11"/>
                    <a:pt x="2" y="11"/>
                  </a:cubicBezTo>
                  <a:cubicBezTo>
                    <a:pt x="4" y="15"/>
                    <a:pt x="7" y="21"/>
                    <a:pt x="8" y="23"/>
                  </a:cubicBezTo>
                  <a:cubicBezTo>
                    <a:pt x="9" y="26"/>
                    <a:pt x="7" y="26"/>
                    <a:pt x="6" y="27"/>
                  </a:cubicBezTo>
                  <a:cubicBezTo>
                    <a:pt x="5" y="28"/>
                    <a:pt x="6" y="37"/>
                    <a:pt x="6" y="39"/>
                  </a:cubicBezTo>
                  <a:cubicBezTo>
                    <a:pt x="7" y="41"/>
                    <a:pt x="3" y="45"/>
                    <a:pt x="4" y="46"/>
                  </a:cubicBezTo>
                  <a:cubicBezTo>
                    <a:pt x="6" y="48"/>
                    <a:pt x="2" y="51"/>
                    <a:pt x="2" y="54"/>
                  </a:cubicBezTo>
                  <a:cubicBezTo>
                    <a:pt x="2" y="56"/>
                    <a:pt x="6" y="56"/>
                    <a:pt x="6" y="58"/>
                  </a:cubicBezTo>
                  <a:cubicBezTo>
                    <a:pt x="6" y="59"/>
                    <a:pt x="3" y="63"/>
                    <a:pt x="1" y="64"/>
                  </a:cubicBezTo>
                  <a:cubicBezTo>
                    <a:pt x="0" y="65"/>
                    <a:pt x="0" y="66"/>
                    <a:pt x="1" y="68"/>
                  </a:cubicBezTo>
                  <a:cubicBezTo>
                    <a:pt x="1" y="68"/>
                    <a:pt x="1" y="70"/>
                    <a:pt x="4" y="72"/>
                  </a:cubicBezTo>
                  <a:cubicBezTo>
                    <a:pt x="7" y="74"/>
                    <a:pt x="3" y="78"/>
                    <a:pt x="6" y="81"/>
                  </a:cubicBezTo>
                  <a:cubicBezTo>
                    <a:pt x="8" y="84"/>
                    <a:pt x="11" y="84"/>
                    <a:pt x="9" y="85"/>
                  </a:cubicBezTo>
                  <a:cubicBezTo>
                    <a:pt x="8" y="87"/>
                    <a:pt x="10" y="90"/>
                    <a:pt x="8" y="91"/>
                  </a:cubicBezTo>
                  <a:cubicBezTo>
                    <a:pt x="6" y="93"/>
                    <a:pt x="8" y="97"/>
                    <a:pt x="11" y="98"/>
                  </a:cubicBezTo>
                  <a:cubicBezTo>
                    <a:pt x="13" y="99"/>
                    <a:pt x="11" y="104"/>
                    <a:pt x="14" y="106"/>
                  </a:cubicBezTo>
                  <a:cubicBezTo>
                    <a:pt x="16" y="108"/>
                    <a:pt x="15" y="114"/>
                    <a:pt x="16" y="115"/>
                  </a:cubicBezTo>
                  <a:cubicBezTo>
                    <a:pt x="16" y="117"/>
                    <a:pt x="23" y="113"/>
                    <a:pt x="27" y="109"/>
                  </a:cubicBezTo>
                  <a:cubicBezTo>
                    <a:pt x="31" y="104"/>
                    <a:pt x="31" y="108"/>
                    <a:pt x="35" y="108"/>
                  </a:cubicBezTo>
                  <a:cubicBezTo>
                    <a:pt x="38" y="109"/>
                    <a:pt x="43" y="109"/>
                    <a:pt x="44" y="112"/>
                  </a:cubicBezTo>
                  <a:cubicBezTo>
                    <a:pt x="46" y="116"/>
                    <a:pt x="48" y="109"/>
                    <a:pt x="49" y="107"/>
                  </a:cubicBezTo>
                  <a:cubicBezTo>
                    <a:pt x="51" y="106"/>
                    <a:pt x="59" y="108"/>
                    <a:pt x="60" y="107"/>
                  </a:cubicBezTo>
                  <a:cubicBezTo>
                    <a:pt x="62" y="107"/>
                    <a:pt x="63" y="96"/>
                    <a:pt x="63" y="94"/>
                  </a:cubicBezTo>
                  <a:cubicBezTo>
                    <a:pt x="63" y="93"/>
                    <a:pt x="66" y="88"/>
                    <a:pt x="69" y="86"/>
                  </a:cubicBezTo>
                  <a:cubicBezTo>
                    <a:pt x="72" y="84"/>
                    <a:pt x="77" y="86"/>
                    <a:pt x="80" y="85"/>
                  </a:cubicBezTo>
                  <a:cubicBezTo>
                    <a:pt x="82" y="83"/>
                    <a:pt x="86" y="84"/>
                    <a:pt x="89" y="84"/>
                  </a:cubicBezTo>
                  <a:cubicBezTo>
                    <a:pt x="93" y="84"/>
                    <a:pt x="95" y="87"/>
                    <a:pt x="97" y="87"/>
                  </a:cubicBezTo>
                  <a:cubicBezTo>
                    <a:pt x="99" y="87"/>
                    <a:pt x="102" y="84"/>
                    <a:pt x="101" y="81"/>
                  </a:cubicBezTo>
                  <a:cubicBezTo>
                    <a:pt x="101" y="78"/>
                    <a:pt x="104" y="74"/>
                    <a:pt x="102" y="70"/>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17" name="Freeform 116"/>
            <p:cNvSpPr>
              <a:spLocks/>
            </p:cNvSpPr>
            <p:nvPr/>
          </p:nvSpPr>
          <p:spPr bwMode="auto">
            <a:xfrm>
              <a:off x="3252428" y="4226335"/>
              <a:ext cx="394068" cy="573468"/>
            </a:xfrm>
            <a:custGeom>
              <a:avLst/>
              <a:gdLst>
                <a:gd name="T0" fmla="*/ 100 w 109"/>
                <a:gd name="T1" fmla="*/ 150 h 158"/>
                <a:gd name="T2" fmla="*/ 101 w 109"/>
                <a:gd name="T3" fmla="*/ 150 h 158"/>
                <a:gd name="T4" fmla="*/ 101 w 109"/>
                <a:gd name="T5" fmla="*/ 146 h 158"/>
                <a:gd name="T6" fmla="*/ 106 w 109"/>
                <a:gd name="T7" fmla="*/ 140 h 158"/>
                <a:gd name="T8" fmla="*/ 102 w 109"/>
                <a:gd name="T9" fmla="*/ 136 h 158"/>
                <a:gd name="T10" fmla="*/ 104 w 109"/>
                <a:gd name="T11" fmla="*/ 128 h 158"/>
                <a:gd name="T12" fmla="*/ 106 w 109"/>
                <a:gd name="T13" fmla="*/ 121 h 158"/>
                <a:gd name="T14" fmla="*/ 106 w 109"/>
                <a:gd name="T15" fmla="*/ 109 h 158"/>
                <a:gd name="T16" fmla="*/ 108 w 109"/>
                <a:gd name="T17" fmla="*/ 105 h 158"/>
                <a:gd name="T18" fmla="*/ 102 w 109"/>
                <a:gd name="T19" fmla="*/ 93 h 158"/>
                <a:gd name="T20" fmla="*/ 94 w 109"/>
                <a:gd name="T21" fmla="*/ 94 h 158"/>
                <a:gd name="T22" fmla="*/ 92 w 109"/>
                <a:gd name="T23" fmla="*/ 83 h 158"/>
                <a:gd name="T24" fmla="*/ 88 w 109"/>
                <a:gd name="T25" fmla="*/ 83 h 158"/>
                <a:gd name="T26" fmla="*/ 79 w 109"/>
                <a:gd name="T27" fmla="*/ 85 h 158"/>
                <a:gd name="T28" fmla="*/ 75 w 109"/>
                <a:gd name="T29" fmla="*/ 80 h 158"/>
                <a:gd name="T30" fmla="*/ 71 w 109"/>
                <a:gd name="T31" fmla="*/ 77 h 158"/>
                <a:gd name="T32" fmla="*/ 67 w 109"/>
                <a:gd name="T33" fmla="*/ 69 h 158"/>
                <a:gd name="T34" fmla="*/ 65 w 109"/>
                <a:gd name="T35" fmla="*/ 62 h 158"/>
                <a:gd name="T36" fmla="*/ 66 w 109"/>
                <a:gd name="T37" fmla="*/ 57 h 158"/>
                <a:gd name="T38" fmla="*/ 70 w 109"/>
                <a:gd name="T39" fmla="*/ 52 h 158"/>
                <a:gd name="T40" fmla="*/ 73 w 109"/>
                <a:gd name="T41" fmla="*/ 44 h 158"/>
                <a:gd name="T42" fmla="*/ 80 w 109"/>
                <a:gd name="T43" fmla="*/ 39 h 158"/>
                <a:gd name="T44" fmla="*/ 90 w 109"/>
                <a:gd name="T45" fmla="*/ 35 h 158"/>
                <a:gd name="T46" fmla="*/ 97 w 109"/>
                <a:gd name="T47" fmla="*/ 35 h 158"/>
                <a:gd name="T48" fmla="*/ 92 w 109"/>
                <a:gd name="T49" fmla="*/ 31 h 158"/>
                <a:gd name="T50" fmla="*/ 96 w 109"/>
                <a:gd name="T51" fmla="*/ 24 h 158"/>
                <a:gd name="T52" fmla="*/ 90 w 109"/>
                <a:gd name="T53" fmla="*/ 19 h 158"/>
                <a:gd name="T54" fmla="*/ 85 w 109"/>
                <a:gd name="T55" fmla="*/ 19 h 158"/>
                <a:gd name="T56" fmla="*/ 80 w 109"/>
                <a:gd name="T57" fmla="*/ 20 h 158"/>
                <a:gd name="T58" fmla="*/ 70 w 109"/>
                <a:gd name="T59" fmla="*/ 19 h 158"/>
                <a:gd name="T60" fmla="*/ 67 w 109"/>
                <a:gd name="T61" fmla="*/ 13 h 158"/>
                <a:gd name="T62" fmla="*/ 62 w 109"/>
                <a:gd name="T63" fmla="*/ 8 h 158"/>
                <a:gd name="T64" fmla="*/ 57 w 109"/>
                <a:gd name="T65" fmla="*/ 1 h 158"/>
                <a:gd name="T66" fmla="*/ 49 w 109"/>
                <a:gd name="T67" fmla="*/ 1 h 158"/>
                <a:gd name="T68" fmla="*/ 51 w 109"/>
                <a:gd name="T69" fmla="*/ 7 h 158"/>
                <a:gd name="T70" fmla="*/ 47 w 109"/>
                <a:gd name="T71" fmla="*/ 16 h 158"/>
                <a:gd name="T72" fmla="*/ 30 w 109"/>
                <a:gd name="T73" fmla="*/ 25 h 158"/>
                <a:gd name="T74" fmla="*/ 23 w 109"/>
                <a:gd name="T75" fmla="*/ 38 h 158"/>
                <a:gd name="T76" fmla="*/ 16 w 109"/>
                <a:gd name="T77" fmla="*/ 39 h 158"/>
                <a:gd name="T78" fmla="*/ 10 w 109"/>
                <a:gd name="T79" fmla="*/ 37 h 158"/>
                <a:gd name="T80" fmla="*/ 10 w 109"/>
                <a:gd name="T81" fmla="*/ 33 h 158"/>
                <a:gd name="T82" fmla="*/ 8 w 109"/>
                <a:gd name="T83" fmla="*/ 28 h 158"/>
                <a:gd name="T84" fmla="*/ 1 w 109"/>
                <a:gd name="T85" fmla="*/ 36 h 158"/>
                <a:gd name="T86" fmla="*/ 5 w 109"/>
                <a:gd name="T87" fmla="*/ 47 h 158"/>
                <a:gd name="T88" fmla="*/ 2 w 109"/>
                <a:gd name="T89" fmla="*/ 49 h 158"/>
                <a:gd name="T90" fmla="*/ 11 w 109"/>
                <a:gd name="T91" fmla="*/ 57 h 158"/>
                <a:gd name="T92" fmla="*/ 20 w 109"/>
                <a:gd name="T93" fmla="*/ 68 h 158"/>
                <a:gd name="T94" fmla="*/ 26 w 109"/>
                <a:gd name="T95" fmla="*/ 81 h 158"/>
                <a:gd name="T96" fmla="*/ 39 w 109"/>
                <a:gd name="T97" fmla="*/ 106 h 158"/>
                <a:gd name="T98" fmla="*/ 44 w 109"/>
                <a:gd name="T99" fmla="*/ 117 h 158"/>
                <a:gd name="T100" fmla="*/ 47 w 109"/>
                <a:gd name="T101" fmla="*/ 125 h 158"/>
                <a:gd name="T102" fmla="*/ 60 w 109"/>
                <a:gd name="T103" fmla="*/ 134 h 158"/>
                <a:gd name="T104" fmla="*/ 84 w 109"/>
                <a:gd name="T105" fmla="*/ 149 h 158"/>
                <a:gd name="T106" fmla="*/ 94 w 109"/>
                <a:gd name="T107" fmla="*/ 156 h 158"/>
                <a:gd name="T108" fmla="*/ 95 w 109"/>
                <a:gd name="T109" fmla="*/ 158 h 158"/>
                <a:gd name="T110" fmla="*/ 97 w 109"/>
                <a:gd name="T111" fmla="*/ 157 h 158"/>
                <a:gd name="T112" fmla="*/ 100 w 109"/>
                <a:gd name="T113" fmla="*/ 15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9" h="158">
                  <a:moveTo>
                    <a:pt x="100" y="150"/>
                  </a:moveTo>
                  <a:cubicBezTo>
                    <a:pt x="100" y="150"/>
                    <a:pt x="100" y="150"/>
                    <a:pt x="101" y="150"/>
                  </a:cubicBezTo>
                  <a:cubicBezTo>
                    <a:pt x="100" y="148"/>
                    <a:pt x="100" y="147"/>
                    <a:pt x="101" y="146"/>
                  </a:cubicBezTo>
                  <a:cubicBezTo>
                    <a:pt x="103" y="145"/>
                    <a:pt x="106" y="141"/>
                    <a:pt x="106" y="140"/>
                  </a:cubicBezTo>
                  <a:cubicBezTo>
                    <a:pt x="106" y="138"/>
                    <a:pt x="102" y="138"/>
                    <a:pt x="102" y="136"/>
                  </a:cubicBezTo>
                  <a:cubicBezTo>
                    <a:pt x="102" y="133"/>
                    <a:pt x="106" y="130"/>
                    <a:pt x="104" y="128"/>
                  </a:cubicBezTo>
                  <a:cubicBezTo>
                    <a:pt x="103" y="127"/>
                    <a:pt x="107" y="123"/>
                    <a:pt x="106" y="121"/>
                  </a:cubicBezTo>
                  <a:cubicBezTo>
                    <a:pt x="106" y="119"/>
                    <a:pt x="105" y="110"/>
                    <a:pt x="106" y="109"/>
                  </a:cubicBezTo>
                  <a:cubicBezTo>
                    <a:pt x="107" y="108"/>
                    <a:pt x="109" y="108"/>
                    <a:pt x="108" y="105"/>
                  </a:cubicBezTo>
                  <a:cubicBezTo>
                    <a:pt x="107" y="103"/>
                    <a:pt x="104" y="97"/>
                    <a:pt x="102" y="93"/>
                  </a:cubicBezTo>
                  <a:cubicBezTo>
                    <a:pt x="99" y="93"/>
                    <a:pt x="96" y="93"/>
                    <a:pt x="94" y="94"/>
                  </a:cubicBezTo>
                  <a:cubicBezTo>
                    <a:pt x="91" y="95"/>
                    <a:pt x="92" y="86"/>
                    <a:pt x="92" y="83"/>
                  </a:cubicBezTo>
                  <a:cubicBezTo>
                    <a:pt x="92" y="79"/>
                    <a:pt x="89" y="81"/>
                    <a:pt x="88" y="83"/>
                  </a:cubicBezTo>
                  <a:cubicBezTo>
                    <a:pt x="87" y="86"/>
                    <a:pt x="83" y="85"/>
                    <a:pt x="79" y="85"/>
                  </a:cubicBezTo>
                  <a:cubicBezTo>
                    <a:pt x="75" y="85"/>
                    <a:pt x="77" y="80"/>
                    <a:pt x="75" y="80"/>
                  </a:cubicBezTo>
                  <a:cubicBezTo>
                    <a:pt x="72" y="80"/>
                    <a:pt x="70" y="79"/>
                    <a:pt x="71" y="77"/>
                  </a:cubicBezTo>
                  <a:cubicBezTo>
                    <a:pt x="71" y="74"/>
                    <a:pt x="69" y="72"/>
                    <a:pt x="67" y="69"/>
                  </a:cubicBezTo>
                  <a:cubicBezTo>
                    <a:pt x="65" y="67"/>
                    <a:pt x="63" y="64"/>
                    <a:pt x="65" y="62"/>
                  </a:cubicBezTo>
                  <a:cubicBezTo>
                    <a:pt x="66" y="60"/>
                    <a:pt x="64" y="59"/>
                    <a:pt x="66" y="57"/>
                  </a:cubicBezTo>
                  <a:cubicBezTo>
                    <a:pt x="68" y="54"/>
                    <a:pt x="71" y="55"/>
                    <a:pt x="70" y="52"/>
                  </a:cubicBezTo>
                  <a:cubicBezTo>
                    <a:pt x="69" y="49"/>
                    <a:pt x="72" y="47"/>
                    <a:pt x="73" y="44"/>
                  </a:cubicBezTo>
                  <a:cubicBezTo>
                    <a:pt x="73" y="41"/>
                    <a:pt x="77" y="42"/>
                    <a:pt x="80" y="39"/>
                  </a:cubicBezTo>
                  <a:cubicBezTo>
                    <a:pt x="84" y="36"/>
                    <a:pt x="87" y="38"/>
                    <a:pt x="90" y="35"/>
                  </a:cubicBezTo>
                  <a:cubicBezTo>
                    <a:pt x="93" y="33"/>
                    <a:pt x="95" y="35"/>
                    <a:pt x="97" y="35"/>
                  </a:cubicBezTo>
                  <a:cubicBezTo>
                    <a:pt x="96" y="33"/>
                    <a:pt x="93" y="32"/>
                    <a:pt x="92" y="31"/>
                  </a:cubicBezTo>
                  <a:cubicBezTo>
                    <a:pt x="91" y="29"/>
                    <a:pt x="95" y="26"/>
                    <a:pt x="96" y="24"/>
                  </a:cubicBezTo>
                  <a:cubicBezTo>
                    <a:pt x="98" y="22"/>
                    <a:pt x="92" y="20"/>
                    <a:pt x="90" y="19"/>
                  </a:cubicBezTo>
                  <a:cubicBezTo>
                    <a:pt x="89" y="18"/>
                    <a:pt x="86" y="20"/>
                    <a:pt x="85" y="19"/>
                  </a:cubicBezTo>
                  <a:cubicBezTo>
                    <a:pt x="83" y="18"/>
                    <a:pt x="81" y="19"/>
                    <a:pt x="80" y="20"/>
                  </a:cubicBezTo>
                  <a:cubicBezTo>
                    <a:pt x="79" y="21"/>
                    <a:pt x="70" y="21"/>
                    <a:pt x="70" y="19"/>
                  </a:cubicBezTo>
                  <a:cubicBezTo>
                    <a:pt x="70" y="16"/>
                    <a:pt x="67" y="15"/>
                    <a:pt x="67" y="13"/>
                  </a:cubicBezTo>
                  <a:cubicBezTo>
                    <a:pt x="67" y="12"/>
                    <a:pt x="65" y="8"/>
                    <a:pt x="62" y="8"/>
                  </a:cubicBezTo>
                  <a:cubicBezTo>
                    <a:pt x="58" y="8"/>
                    <a:pt x="59" y="3"/>
                    <a:pt x="57" y="1"/>
                  </a:cubicBezTo>
                  <a:cubicBezTo>
                    <a:pt x="55" y="0"/>
                    <a:pt x="52" y="1"/>
                    <a:pt x="49" y="1"/>
                  </a:cubicBezTo>
                  <a:cubicBezTo>
                    <a:pt x="52" y="5"/>
                    <a:pt x="53" y="6"/>
                    <a:pt x="51" y="7"/>
                  </a:cubicBezTo>
                  <a:cubicBezTo>
                    <a:pt x="49" y="9"/>
                    <a:pt x="51" y="10"/>
                    <a:pt x="47" y="16"/>
                  </a:cubicBezTo>
                  <a:cubicBezTo>
                    <a:pt x="42" y="22"/>
                    <a:pt x="34" y="24"/>
                    <a:pt x="30" y="25"/>
                  </a:cubicBezTo>
                  <a:cubicBezTo>
                    <a:pt x="26" y="26"/>
                    <a:pt x="25" y="33"/>
                    <a:pt x="23" y="38"/>
                  </a:cubicBezTo>
                  <a:cubicBezTo>
                    <a:pt x="20" y="43"/>
                    <a:pt x="19" y="42"/>
                    <a:pt x="16" y="39"/>
                  </a:cubicBezTo>
                  <a:cubicBezTo>
                    <a:pt x="14" y="36"/>
                    <a:pt x="13" y="39"/>
                    <a:pt x="10" y="37"/>
                  </a:cubicBezTo>
                  <a:cubicBezTo>
                    <a:pt x="8" y="35"/>
                    <a:pt x="9" y="35"/>
                    <a:pt x="10" y="33"/>
                  </a:cubicBezTo>
                  <a:cubicBezTo>
                    <a:pt x="11" y="32"/>
                    <a:pt x="10" y="30"/>
                    <a:pt x="8" y="28"/>
                  </a:cubicBezTo>
                  <a:cubicBezTo>
                    <a:pt x="6" y="29"/>
                    <a:pt x="3" y="33"/>
                    <a:pt x="1" y="36"/>
                  </a:cubicBezTo>
                  <a:cubicBezTo>
                    <a:pt x="0" y="39"/>
                    <a:pt x="4" y="45"/>
                    <a:pt x="5" y="47"/>
                  </a:cubicBezTo>
                  <a:cubicBezTo>
                    <a:pt x="5" y="49"/>
                    <a:pt x="2" y="47"/>
                    <a:pt x="2" y="49"/>
                  </a:cubicBezTo>
                  <a:cubicBezTo>
                    <a:pt x="2" y="52"/>
                    <a:pt x="8" y="55"/>
                    <a:pt x="11" y="57"/>
                  </a:cubicBezTo>
                  <a:cubicBezTo>
                    <a:pt x="14" y="59"/>
                    <a:pt x="17" y="65"/>
                    <a:pt x="20" y="68"/>
                  </a:cubicBezTo>
                  <a:cubicBezTo>
                    <a:pt x="22" y="71"/>
                    <a:pt x="23" y="74"/>
                    <a:pt x="26" y="81"/>
                  </a:cubicBezTo>
                  <a:cubicBezTo>
                    <a:pt x="29" y="89"/>
                    <a:pt x="35" y="101"/>
                    <a:pt x="39" y="106"/>
                  </a:cubicBezTo>
                  <a:cubicBezTo>
                    <a:pt x="43" y="111"/>
                    <a:pt x="45" y="115"/>
                    <a:pt x="44" y="117"/>
                  </a:cubicBezTo>
                  <a:cubicBezTo>
                    <a:pt x="43" y="118"/>
                    <a:pt x="44" y="123"/>
                    <a:pt x="47" y="125"/>
                  </a:cubicBezTo>
                  <a:cubicBezTo>
                    <a:pt x="50" y="127"/>
                    <a:pt x="52" y="130"/>
                    <a:pt x="60" y="134"/>
                  </a:cubicBezTo>
                  <a:cubicBezTo>
                    <a:pt x="68" y="138"/>
                    <a:pt x="82" y="145"/>
                    <a:pt x="84" y="149"/>
                  </a:cubicBezTo>
                  <a:cubicBezTo>
                    <a:pt x="86" y="152"/>
                    <a:pt x="93" y="156"/>
                    <a:pt x="94" y="156"/>
                  </a:cubicBezTo>
                  <a:cubicBezTo>
                    <a:pt x="95" y="157"/>
                    <a:pt x="95" y="157"/>
                    <a:pt x="95" y="158"/>
                  </a:cubicBezTo>
                  <a:cubicBezTo>
                    <a:pt x="96" y="157"/>
                    <a:pt x="96" y="157"/>
                    <a:pt x="97" y="157"/>
                  </a:cubicBezTo>
                  <a:cubicBezTo>
                    <a:pt x="99" y="155"/>
                    <a:pt x="99" y="151"/>
                    <a:pt x="100" y="150"/>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18" name="Freeform 117"/>
            <p:cNvSpPr>
              <a:spLocks/>
            </p:cNvSpPr>
            <p:nvPr/>
          </p:nvSpPr>
          <p:spPr bwMode="auto">
            <a:xfrm>
              <a:off x="3497762" y="3849135"/>
              <a:ext cx="424734" cy="355734"/>
            </a:xfrm>
            <a:custGeom>
              <a:avLst/>
              <a:gdLst>
                <a:gd name="T0" fmla="*/ 11 w 117"/>
                <a:gd name="T1" fmla="*/ 6 h 98"/>
                <a:gd name="T2" fmla="*/ 4 w 117"/>
                <a:gd name="T3" fmla="*/ 16 h 98"/>
                <a:gd name="T4" fmla="*/ 3 w 117"/>
                <a:gd name="T5" fmla="*/ 22 h 98"/>
                <a:gd name="T6" fmla="*/ 1 w 117"/>
                <a:gd name="T7" fmla="*/ 26 h 98"/>
                <a:gd name="T8" fmla="*/ 5 w 117"/>
                <a:gd name="T9" fmla="*/ 28 h 98"/>
                <a:gd name="T10" fmla="*/ 9 w 117"/>
                <a:gd name="T11" fmla="*/ 33 h 98"/>
                <a:gd name="T12" fmla="*/ 15 w 117"/>
                <a:gd name="T13" fmla="*/ 44 h 98"/>
                <a:gd name="T14" fmla="*/ 29 w 117"/>
                <a:gd name="T15" fmla="*/ 45 h 98"/>
                <a:gd name="T16" fmla="*/ 41 w 117"/>
                <a:gd name="T17" fmla="*/ 51 h 98"/>
                <a:gd name="T18" fmla="*/ 51 w 117"/>
                <a:gd name="T19" fmla="*/ 53 h 98"/>
                <a:gd name="T20" fmla="*/ 49 w 117"/>
                <a:gd name="T21" fmla="*/ 69 h 98"/>
                <a:gd name="T22" fmla="*/ 52 w 117"/>
                <a:gd name="T23" fmla="*/ 75 h 98"/>
                <a:gd name="T24" fmla="*/ 52 w 117"/>
                <a:gd name="T25" fmla="*/ 81 h 98"/>
                <a:gd name="T26" fmla="*/ 53 w 117"/>
                <a:gd name="T27" fmla="*/ 86 h 98"/>
                <a:gd name="T28" fmla="*/ 52 w 117"/>
                <a:gd name="T29" fmla="*/ 86 h 98"/>
                <a:gd name="T30" fmla="*/ 58 w 117"/>
                <a:gd name="T31" fmla="*/ 95 h 98"/>
                <a:gd name="T32" fmla="*/ 63 w 117"/>
                <a:gd name="T33" fmla="*/ 97 h 98"/>
                <a:gd name="T34" fmla="*/ 68 w 117"/>
                <a:gd name="T35" fmla="*/ 96 h 98"/>
                <a:gd name="T36" fmla="*/ 74 w 117"/>
                <a:gd name="T37" fmla="*/ 93 h 98"/>
                <a:gd name="T38" fmla="*/ 79 w 117"/>
                <a:gd name="T39" fmla="*/ 90 h 98"/>
                <a:gd name="T40" fmla="*/ 84 w 117"/>
                <a:gd name="T41" fmla="*/ 86 h 98"/>
                <a:gd name="T42" fmla="*/ 85 w 117"/>
                <a:gd name="T43" fmla="*/ 82 h 98"/>
                <a:gd name="T44" fmla="*/ 81 w 117"/>
                <a:gd name="T45" fmla="*/ 81 h 98"/>
                <a:gd name="T46" fmla="*/ 79 w 117"/>
                <a:gd name="T47" fmla="*/ 76 h 98"/>
                <a:gd name="T48" fmla="*/ 75 w 117"/>
                <a:gd name="T49" fmla="*/ 70 h 98"/>
                <a:gd name="T50" fmla="*/ 81 w 117"/>
                <a:gd name="T51" fmla="*/ 69 h 98"/>
                <a:gd name="T52" fmla="*/ 88 w 117"/>
                <a:gd name="T53" fmla="*/ 71 h 98"/>
                <a:gd name="T54" fmla="*/ 91 w 117"/>
                <a:gd name="T55" fmla="*/ 71 h 98"/>
                <a:gd name="T56" fmla="*/ 97 w 117"/>
                <a:gd name="T57" fmla="*/ 68 h 98"/>
                <a:gd name="T58" fmla="*/ 108 w 117"/>
                <a:gd name="T59" fmla="*/ 64 h 98"/>
                <a:gd name="T60" fmla="*/ 110 w 117"/>
                <a:gd name="T61" fmla="*/ 61 h 98"/>
                <a:gd name="T62" fmla="*/ 104 w 117"/>
                <a:gd name="T63" fmla="*/ 54 h 98"/>
                <a:gd name="T64" fmla="*/ 105 w 117"/>
                <a:gd name="T65" fmla="*/ 50 h 98"/>
                <a:gd name="T66" fmla="*/ 109 w 117"/>
                <a:gd name="T67" fmla="*/ 46 h 98"/>
                <a:gd name="T68" fmla="*/ 110 w 117"/>
                <a:gd name="T69" fmla="*/ 41 h 98"/>
                <a:gd name="T70" fmla="*/ 113 w 117"/>
                <a:gd name="T71" fmla="*/ 36 h 98"/>
                <a:gd name="T72" fmla="*/ 117 w 117"/>
                <a:gd name="T73" fmla="*/ 32 h 98"/>
                <a:gd name="T74" fmla="*/ 104 w 117"/>
                <a:gd name="T75" fmla="*/ 30 h 98"/>
                <a:gd name="T76" fmla="*/ 107 w 117"/>
                <a:gd name="T77" fmla="*/ 23 h 98"/>
                <a:gd name="T78" fmla="*/ 94 w 117"/>
                <a:gd name="T79" fmla="*/ 19 h 98"/>
                <a:gd name="T80" fmla="*/ 95 w 117"/>
                <a:gd name="T81" fmla="*/ 14 h 98"/>
                <a:gd name="T82" fmla="*/ 88 w 117"/>
                <a:gd name="T83" fmla="*/ 12 h 98"/>
                <a:gd name="T84" fmla="*/ 72 w 117"/>
                <a:gd name="T85" fmla="*/ 18 h 98"/>
                <a:gd name="T86" fmla="*/ 56 w 117"/>
                <a:gd name="T87" fmla="*/ 13 h 98"/>
                <a:gd name="T88" fmla="*/ 45 w 117"/>
                <a:gd name="T89" fmla="*/ 11 h 98"/>
                <a:gd name="T90" fmla="*/ 38 w 117"/>
                <a:gd name="T91" fmla="*/ 5 h 98"/>
                <a:gd name="T92" fmla="*/ 31 w 117"/>
                <a:gd name="T93" fmla="*/ 0 h 98"/>
                <a:gd name="T94" fmla="*/ 29 w 117"/>
                <a:gd name="T95" fmla="*/ 5 h 98"/>
                <a:gd name="T96" fmla="*/ 17 w 117"/>
                <a:gd name="T97" fmla="*/ 12 h 98"/>
                <a:gd name="T98" fmla="*/ 20 w 117"/>
                <a:gd name="T99" fmla="*/ 24 h 98"/>
                <a:gd name="T100" fmla="*/ 11 w 117"/>
                <a:gd name="T101" fmla="*/ 21 h 98"/>
                <a:gd name="T102" fmla="*/ 15 w 117"/>
                <a:gd name="T103" fmla="*/ 10 h 98"/>
                <a:gd name="T104" fmla="*/ 14 w 117"/>
                <a:gd name="T105" fmla="*/ 4 h 98"/>
                <a:gd name="T106" fmla="*/ 11 w 117"/>
                <a:gd name="T107" fmla="*/ 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98">
                  <a:moveTo>
                    <a:pt x="11" y="6"/>
                  </a:moveTo>
                  <a:cubicBezTo>
                    <a:pt x="9" y="9"/>
                    <a:pt x="4" y="12"/>
                    <a:pt x="4" y="16"/>
                  </a:cubicBezTo>
                  <a:cubicBezTo>
                    <a:pt x="4" y="19"/>
                    <a:pt x="4" y="20"/>
                    <a:pt x="3" y="22"/>
                  </a:cubicBezTo>
                  <a:cubicBezTo>
                    <a:pt x="1" y="23"/>
                    <a:pt x="0" y="26"/>
                    <a:pt x="1" y="26"/>
                  </a:cubicBezTo>
                  <a:cubicBezTo>
                    <a:pt x="3" y="26"/>
                    <a:pt x="5" y="26"/>
                    <a:pt x="5" y="28"/>
                  </a:cubicBezTo>
                  <a:cubicBezTo>
                    <a:pt x="5" y="30"/>
                    <a:pt x="9" y="30"/>
                    <a:pt x="9" y="33"/>
                  </a:cubicBezTo>
                  <a:cubicBezTo>
                    <a:pt x="9" y="36"/>
                    <a:pt x="7" y="44"/>
                    <a:pt x="15" y="44"/>
                  </a:cubicBezTo>
                  <a:cubicBezTo>
                    <a:pt x="22" y="44"/>
                    <a:pt x="26" y="42"/>
                    <a:pt x="29" y="45"/>
                  </a:cubicBezTo>
                  <a:cubicBezTo>
                    <a:pt x="32" y="49"/>
                    <a:pt x="36" y="51"/>
                    <a:pt x="41" y="51"/>
                  </a:cubicBezTo>
                  <a:cubicBezTo>
                    <a:pt x="45" y="50"/>
                    <a:pt x="53" y="49"/>
                    <a:pt x="51" y="53"/>
                  </a:cubicBezTo>
                  <a:cubicBezTo>
                    <a:pt x="48" y="57"/>
                    <a:pt x="46" y="66"/>
                    <a:pt x="49" y="69"/>
                  </a:cubicBezTo>
                  <a:cubicBezTo>
                    <a:pt x="51" y="71"/>
                    <a:pt x="54" y="73"/>
                    <a:pt x="52" y="75"/>
                  </a:cubicBezTo>
                  <a:cubicBezTo>
                    <a:pt x="50" y="77"/>
                    <a:pt x="49" y="80"/>
                    <a:pt x="52" y="81"/>
                  </a:cubicBezTo>
                  <a:cubicBezTo>
                    <a:pt x="54" y="83"/>
                    <a:pt x="53" y="85"/>
                    <a:pt x="53" y="86"/>
                  </a:cubicBezTo>
                  <a:cubicBezTo>
                    <a:pt x="53" y="86"/>
                    <a:pt x="53" y="86"/>
                    <a:pt x="52" y="86"/>
                  </a:cubicBezTo>
                  <a:cubicBezTo>
                    <a:pt x="55" y="90"/>
                    <a:pt x="56" y="93"/>
                    <a:pt x="58" y="95"/>
                  </a:cubicBezTo>
                  <a:cubicBezTo>
                    <a:pt x="61" y="97"/>
                    <a:pt x="62" y="98"/>
                    <a:pt x="63" y="97"/>
                  </a:cubicBezTo>
                  <a:cubicBezTo>
                    <a:pt x="65" y="96"/>
                    <a:pt x="66" y="95"/>
                    <a:pt x="68" y="96"/>
                  </a:cubicBezTo>
                  <a:cubicBezTo>
                    <a:pt x="69" y="97"/>
                    <a:pt x="71" y="95"/>
                    <a:pt x="74" y="93"/>
                  </a:cubicBezTo>
                  <a:cubicBezTo>
                    <a:pt x="76" y="91"/>
                    <a:pt x="79" y="93"/>
                    <a:pt x="79" y="90"/>
                  </a:cubicBezTo>
                  <a:cubicBezTo>
                    <a:pt x="80" y="88"/>
                    <a:pt x="81" y="86"/>
                    <a:pt x="84" y="86"/>
                  </a:cubicBezTo>
                  <a:cubicBezTo>
                    <a:pt x="87" y="85"/>
                    <a:pt x="87" y="82"/>
                    <a:pt x="85" y="82"/>
                  </a:cubicBezTo>
                  <a:cubicBezTo>
                    <a:pt x="83" y="82"/>
                    <a:pt x="81" y="85"/>
                    <a:pt x="81" y="81"/>
                  </a:cubicBezTo>
                  <a:cubicBezTo>
                    <a:pt x="81" y="78"/>
                    <a:pt x="79" y="79"/>
                    <a:pt x="79" y="76"/>
                  </a:cubicBezTo>
                  <a:cubicBezTo>
                    <a:pt x="79" y="73"/>
                    <a:pt x="78" y="71"/>
                    <a:pt x="75" y="70"/>
                  </a:cubicBezTo>
                  <a:cubicBezTo>
                    <a:pt x="72" y="68"/>
                    <a:pt x="79" y="67"/>
                    <a:pt x="81" y="69"/>
                  </a:cubicBezTo>
                  <a:cubicBezTo>
                    <a:pt x="82" y="70"/>
                    <a:pt x="88" y="69"/>
                    <a:pt x="88" y="71"/>
                  </a:cubicBezTo>
                  <a:cubicBezTo>
                    <a:pt x="89" y="73"/>
                    <a:pt x="91" y="74"/>
                    <a:pt x="91" y="71"/>
                  </a:cubicBezTo>
                  <a:cubicBezTo>
                    <a:pt x="91" y="69"/>
                    <a:pt x="95" y="68"/>
                    <a:pt x="97" y="68"/>
                  </a:cubicBezTo>
                  <a:cubicBezTo>
                    <a:pt x="100" y="69"/>
                    <a:pt x="105" y="65"/>
                    <a:pt x="108" y="64"/>
                  </a:cubicBezTo>
                  <a:cubicBezTo>
                    <a:pt x="109" y="64"/>
                    <a:pt x="109" y="62"/>
                    <a:pt x="110" y="61"/>
                  </a:cubicBezTo>
                  <a:cubicBezTo>
                    <a:pt x="108" y="59"/>
                    <a:pt x="106" y="55"/>
                    <a:pt x="104" y="54"/>
                  </a:cubicBezTo>
                  <a:cubicBezTo>
                    <a:pt x="103" y="53"/>
                    <a:pt x="106" y="52"/>
                    <a:pt x="105" y="50"/>
                  </a:cubicBezTo>
                  <a:cubicBezTo>
                    <a:pt x="105" y="48"/>
                    <a:pt x="105" y="46"/>
                    <a:pt x="109" y="46"/>
                  </a:cubicBezTo>
                  <a:cubicBezTo>
                    <a:pt x="113" y="46"/>
                    <a:pt x="113" y="42"/>
                    <a:pt x="110" y="41"/>
                  </a:cubicBezTo>
                  <a:cubicBezTo>
                    <a:pt x="108" y="40"/>
                    <a:pt x="111" y="37"/>
                    <a:pt x="113" y="36"/>
                  </a:cubicBezTo>
                  <a:cubicBezTo>
                    <a:pt x="114" y="35"/>
                    <a:pt x="115" y="34"/>
                    <a:pt x="117" y="32"/>
                  </a:cubicBezTo>
                  <a:cubicBezTo>
                    <a:pt x="112" y="30"/>
                    <a:pt x="107" y="30"/>
                    <a:pt x="104" y="30"/>
                  </a:cubicBezTo>
                  <a:cubicBezTo>
                    <a:pt x="101" y="30"/>
                    <a:pt x="106" y="27"/>
                    <a:pt x="107" y="23"/>
                  </a:cubicBezTo>
                  <a:cubicBezTo>
                    <a:pt x="107" y="20"/>
                    <a:pt x="98" y="19"/>
                    <a:pt x="94" y="19"/>
                  </a:cubicBezTo>
                  <a:cubicBezTo>
                    <a:pt x="90" y="18"/>
                    <a:pt x="91" y="14"/>
                    <a:pt x="95" y="14"/>
                  </a:cubicBezTo>
                  <a:cubicBezTo>
                    <a:pt x="99" y="14"/>
                    <a:pt x="93" y="11"/>
                    <a:pt x="88" y="12"/>
                  </a:cubicBezTo>
                  <a:cubicBezTo>
                    <a:pt x="83" y="13"/>
                    <a:pt x="76" y="16"/>
                    <a:pt x="72" y="18"/>
                  </a:cubicBezTo>
                  <a:cubicBezTo>
                    <a:pt x="68" y="20"/>
                    <a:pt x="61" y="11"/>
                    <a:pt x="56" y="13"/>
                  </a:cubicBezTo>
                  <a:cubicBezTo>
                    <a:pt x="51" y="15"/>
                    <a:pt x="45" y="15"/>
                    <a:pt x="45" y="11"/>
                  </a:cubicBezTo>
                  <a:cubicBezTo>
                    <a:pt x="45" y="7"/>
                    <a:pt x="43" y="4"/>
                    <a:pt x="38" y="5"/>
                  </a:cubicBezTo>
                  <a:cubicBezTo>
                    <a:pt x="34" y="5"/>
                    <a:pt x="35" y="0"/>
                    <a:pt x="31" y="0"/>
                  </a:cubicBezTo>
                  <a:cubicBezTo>
                    <a:pt x="28" y="0"/>
                    <a:pt x="31" y="4"/>
                    <a:pt x="29" y="5"/>
                  </a:cubicBezTo>
                  <a:cubicBezTo>
                    <a:pt x="26" y="7"/>
                    <a:pt x="18" y="9"/>
                    <a:pt x="17" y="12"/>
                  </a:cubicBezTo>
                  <a:cubicBezTo>
                    <a:pt x="17" y="15"/>
                    <a:pt x="22" y="21"/>
                    <a:pt x="20" y="24"/>
                  </a:cubicBezTo>
                  <a:cubicBezTo>
                    <a:pt x="19" y="28"/>
                    <a:pt x="13" y="25"/>
                    <a:pt x="11" y="21"/>
                  </a:cubicBezTo>
                  <a:cubicBezTo>
                    <a:pt x="10" y="18"/>
                    <a:pt x="16" y="12"/>
                    <a:pt x="15" y="10"/>
                  </a:cubicBezTo>
                  <a:cubicBezTo>
                    <a:pt x="14" y="9"/>
                    <a:pt x="13" y="6"/>
                    <a:pt x="14" y="4"/>
                  </a:cubicBezTo>
                  <a:cubicBezTo>
                    <a:pt x="13" y="5"/>
                    <a:pt x="12" y="5"/>
                    <a:pt x="11" y="6"/>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19" name="Freeform 118"/>
            <p:cNvSpPr>
              <a:spLocks/>
            </p:cNvSpPr>
            <p:nvPr/>
          </p:nvSpPr>
          <p:spPr bwMode="auto">
            <a:xfrm>
              <a:off x="3970029" y="4030068"/>
              <a:ext cx="130334" cy="138000"/>
            </a:xfrm>
            <a:custGeom>
              <a:avLst/>
              <a:gdLst>
                <a:gd name="T0" fmla="*/ 9 w 36"/>
                <a:gd name="T1" fmla="*/ 8 h 38"/>
                <a:gd name="T2" fmla="*/ 5 w 36"/>
                <a:gd name="T3" fmla="*/ 12 h 38"/>
                <a:gd name="T4" fmla="*/ 2 w 36"/>
                <a:gd name="T5" fmla="*/ 19 h 38"/>
                <a:gd name="T6" fmla="*/ 9 w 36"/>
                <a:gd name="T7" fmla="*/ 28 h 38"/>
                <a:gd name="T8" fmla="*/ 14 w 36"/>
                <a:gd name="T9" fmla="*/ 37 h 38"/>
                <a:gd name="T10" fmla="*/ 18 w 36"/>
                <a:gd name="T11" fmla="*/ 38 h 38"/>
                <a:gd name="T12" fmla="*/ 22 w 36"/>
                <a:gd name="T13" fmla="*/ 32 h 38"/>
                <a:gd name="T14" fmla="*/ 31 w 36"/>
                <a:gd name="T15" fmla="*/ 33 h 38"/>
                <a:gd name="T16" fmla="*/ 32 w 36"/>
                <a:gd name="T17" fmla="*/ 34 h 38"/>
                <a:gd name="T18" fmla="*/ 34 w 36"/>
                <a:gd name="T19" fmla="*/ 30 h 38"/>
                <a:gd name="T20" fmla="*/ 33 w 36"/>
                <a:gd name="T21" fmla="*/ 19 h 38"/>
                <a:gd name="T22" fmla="*/ 35 w 36"/>
                <a:gd name="T23" fmla="*/ 9 h 38"/>
                <a:gd name="T24" fmla="*/ 36 w 36"/>
                <a:gd name="T25" fmla="*/ 4 h 38"/>
                <a:gd name="T26" fmla="*/ 28 w 36"/>
                <a:gd name="T27" fmla="*/ 2 h 38"/>
                <a:gd name="T28" fmla="*/ 17 w 36"/>
                <a:gd name="T29" fmla="*/ 2 h 38"/>
                <a:gd name="T30" fmla="*/ 11 w 36"/>
                <a:gd name="T31" fmla="*/ 2 h 38"/>
                <a:gd name="T32" fmla="*/ 10 w 36"/>
                <a:gd name="T33" fmla="*/ 3 h 38"/>
                <a:gd name="T34" fmla="*/ 9 w 36"/>
                <a:gd name="T35"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38">
                  <a:moveTo>
                    <a:pt x="9" y="8"/>
                  </a:moveTo>
                  <a:cubicBezTo>
                    <a:pt x="10" y="10"/>
                    <a:pt x="8" y="12"/>
                    <a:pt x="5" y="12"/>
                  </a:cubicBezTo>
                  <a:cubicBezTo>
                    <a:pt x="3" y="12"/>
                    <a:pt x="3" y="18"/>
                    <a:pt x="2" y="19"/>
                  </a:cubicBezTo>
                  <a:cubicBezTo>
                    <a:pt x="0" y="21"/>
                    <a:pt x="8" y="25"/>
                    <a:pt x="9" y="28"/>
                  </a:cubicBezTo>
                  <a:cubicBezTo>
                    <a:pt x="10" y="30"/>
                    <a:pt x="12" y="34"/>
                    <a:pt x="14" y="37"/>
                  </a:cubicBezTo>
                  <a:cubicBezTo>
                    <a:pt x="15" y="38"/>
                    <a:pt x="17" y="38"/>
                    <a:pt x="18" y="38"/>
                  </a:cubicBezTo>
                  <a:cubicBezTo>
                    <a:pt x="20" y="36"/>
                    <a:pt x="18" y="32"/>
                    <a:pt x="22" y="32"/>
                  </a:cubicBezTo>
                  <a:cubicBezTo>
                    <a:pt x="25" y="33"/>
                    <a:pt x="30" y="31"/>
                    <a:pt x="31" y="33"/>
                  </a:cubicBezTo>
                  <a:cubicBezTo>
                    <a:pt x="31" y="33"/>
                    <a:pt x="31" y="33"/>
                    <a:pt x="32" y="34"/>
                  </a:cubicBezTo>
                  <a:cubicBezTo>
                    <a:pt x="33" y="32"/>
                    <a:pt x="34" y="30"/>
                    <a:pt x="34" y="30"/>
                  </a:cubicBezTo>
                  <a:cubicBezTo>
                    <a:pt x="35" y="28"/>
                    <a:pt x="35" y="22"/>
                    <a:pt x="33" y="19"/>
                  </a:cubicBezTo>
                  <a:cubicBezTo>
                    <a:pt x="32" y="15"/>
                    <a:pt x="33" y="10"/>
                    <a:pt x="35" y="9"/>
                  </a:cubicBezTo>
                  <a:cubicBezTo>
                    <a:pt x="35" y="8"/>
                    <a:pt x="36" y="7"/>
                    <a:pt x="36" y="4"/>
                  </a:cubicBezTo>
                  <a:cubicBezTo>
                    <a:pt x="33" y="3"/>
                    <a:pt x="31" y="2"/>
                    <a:pt x="28" y="2"/>
                  </a:cubicBezTo>
                  <a:cubicBezTo>
                    <a:pt x="24" y="3"/>
                    <a:pt x="19" y="5"/>
                    <a:pt x="17" y="2"/>
                  </a:cubicBezTo>
                  <a:cubicBezTo>
                    <a:pt x="16" y="0"/>
                    <a:pt x="13" y="0"/>
                    <a:pt x="11" y="2"/>
                  </a:cubicBezTo>
                  <a:cubicBezTo>
                    <a:pt x="11" y="3"/>
                    <a:pt x="10" y="3"/>
                    <a:pt x="10" y="3"/>
                  </a:cubicBezTo>
                  <a:cubicBezTo>
                    <a:pt x="9" y="5"/>
                    <a:pt x="9" y="7"/>
                    <a:pt x="9" y="8"/>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20" name="Freeform 119"/>
            <p:cNvSpPr>
              <a:spLocks/>
            </p:cNvSpPr>
            <p:nvPr/>
          </p:nvSpPr>
          <p:spPr bwMode="auto">
            <a:xfrm>
              <a:off x="3871895" y="3965667"/>
              <a:ext cx="148734" cy="220800"/>
            </a:xfrm>
            <a:custGeom>
              <a:avLst/>
              <a:gdLst>
                <a:gd name="T0" fmla="*/ 10 w 41"/>
                <a:gd name="T1" fmla="*/ 4 h 61"/>
                <a:gd name="T2" fmla="*/ 7 w 41"/>
                <a:gd name="T3" fmla="*/ 9 h 61"/>
                <a:gd name="T4" fmla="*/ 6 w 41"/>
                <a:gd name="T5" fmla="*/ 14 h 61"/>
                <a:gd name="T6" fmla="*/ 2 w 41"/>
                <a:gd name="T7" fmla="*/ 18 h 61"/>
                <a:gd name="T8" fmla="*/ 1 w 41"/>
                <a:gd name="T9" fmla="*/ 22 h 61"/>
                <a:gd name="T10" fmla="*/ 7 w 41"/>
                <a:gd name="T11" fmla="*/ 29 h 61"/>
                <a:gd name="T12" fmla="*/ 10 w 41"/>
                <a:gd name="T13" fmla="*/ 27 h 61"/>
                <a:gd name="T14" fmla="*/ 13 w 41"/>
                <a:gd name="T15" fmla="*/ 34 h 61"/>
                <a:gd name="T16" fmla="*/ 14 w 41"/>
                <a:gd name="T17" fmla="*/ 41 h 61"/>
                <a:gd name="T18" fmla="*/ 16 w 41"/>
                <a:gd name="T19" fmla="*/ 56 h 61"/>
                <a:gd name="T20" fmla="*/ 25 w 41"/>
                <a:gd name="T21" fmla="*/ 59 h 61"/>
                <a:gd name="T22" fmla="*/ 31 w 41"/>
                <a:gd name="T23" fmla="*/ 57 h 61"/>
                <a:gd name="T24" fmla="*/ 35 w 41"/>
                <a:gd name="T25" fmla="*/ 55 h 61"/>
                <a:gd name="T26" fmla="*/ 41 w 41"/>
                <a:gd name="T27" fmla="*/ 55 h 61"/>
                <a:gd name="T28" fmla="*/ 36 w 41"/>
                <a:gd name="T29" fmla="*/ 46 h 61"/>
                <a:gd name="T30" fmla="*/ 29 w 41"/>
                <a:gd name="T31" fmla="*/ 37 h 61"/>
                <a:gd name="T32" fmla="*/ 32 w 41"/>
                <a:gd name="T33" fmla="*/ 30 h 61"/>
                <a:gd name="T34" fmla="*/ 36 w 41"/>
                <a:gd name="T35" fmla="*/ 26 h 61"/>
                <a:gd name="T36" fmla="*/ 37 w 41"/>
                <a:gd name="T37" fmla="*/ 21 h 61"/>
                <a:gd name="T38" fmla="*/ 29 w 41"/>
                <a:gd name="T39" fmla="*/ 14 h 61"/>
                <a:gd name="T40" fmla="*/ 25 w 41"/>
                <a:gd name="T41" fmla="*/ 9 h 61"/>
                <a:gd name="T42" fmla="*/ 17 w 41"/>
                <a:gd name="T43" fmla="*/ 1 h 61"/>
                <a:gd name="T44" fmla="*/ 14 w 41"/>
                <a:gd name="T45" fmla="*/ 0 h 61"/>
                <a:gd name="T46" fmla="*/ 10 w 41"/>
                <a:gd name="T47" fmla="*/ 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 h="61">
                  <a:moveTo>
                    <a:pt x="10" y="4"/>
                  </a:moveTo>
                  <a:cubicBezTo>
                    <a:pt x="8" y="5"/>
                    <a:pt x="5" y="8"/>
                    <a:pt x="7" y="9"/>
                  </a:cubicBezTo>
                  <a:cubicBezTo>
                    <a:pt x="10" y="10"/>
                    <a:pt x="10" y="14"/>
                    <a:pt x="6" y="14"/>
                  </a:cubicBezTo>
                  <a:cubicBezTo>
                    <a:pt x="2" y="14"/>
                    <a:pt x="2" y="16"/>
                    <a:pt x="2" y="18"/>
                  </a:cubicBezTo>
                  <a:cubicBezTo>
                    <a:pt x="3" y="20"/>
                    <a:pt x="0" y="21"/>
                    <a:pt x="1" y="22"/>
                  </a:cubicBezTo>
                  <a:cubicBezTo>
                    <a:pt x="3" y="23"/>
                    <a:pt x="5" y="27"/>
                    <a:pt x="7" y="29"/>
                  </a:cubicBezTo>
                  <a:cubicBezTo>
                    <a:pt x="7" y="28"/>
                    <a:pt x="8" y="27"/>
                    <a:pt x="10" y="27"/>
                  </a:cubicBezTo>
                  <a:cubicBezTo>
                    <a:pt x="13" y="28"/>
                    <a:pt x="11" y="33"/>
                    <a:pt x="13" y="34"/>
                  </a:cubicBezTo>
                  <a:cubicBezTo>
                    <a:pt x="16" y="36"/>
                    <a:pt x="16" y="40"/>
                    <a:pt x="14" y="41"/>
                  </a:cubicBezTo>
                  <a:cubicBezTo>
                    <a:pt x="12" y="43"/>
                    <a:pt x="11" y="51"/>
                    <a:pt x="16" y="56"/>
                  </a:cubicBezTo>
                  <a:cubicBezTo>
                    <a:pt x="21" y="61"/>
                    <a:pt x="24" y="61"/>
                    <a:pt x="25" y="59"/>
                  </a:cubicBezTo>
                  <a:cubicBezTo>
                    <a:pt x="26" y="58"/>
                    <a:pt x="30" y="59"/>
                    <a:pt x="31" y="57"/>
                  </a:cubicBezTo>
                  <a:cubicBezTo>
                    <a:pt x="32" y="55"/>
                    <a:pt x="33" y="58"/>
                    <a:pt x="35" y="55"/>
                  </a:cubicBezTo>
                  <a:cubicBezTo>
                    <a:pt x="36" y="54"/>
                    <a:pt x="39" y="55"/>
                    <a:pt x="41" y="55"/>
                  </a:cubicBezTo>
                  <a:cubicBezTo>
                    <a:pt x="39" y="52"/>
                    <a:pt x="37" y="48"/>
                    <a:pt x="36" y="46"/>
                  </a:cubicBezTo>
                  <a:cubicBezTo>
                    <a:pt x="35" y="43"/>
                    <a:pt x="27" y="39"/>
                    <a:pt x="29" y="37"/>
                  </a:cubicBezTo>
                  <a:cubicBezTo>
                    <a:pt x="30" y="36"/>
                    <a:pt x="30" y="30"/>
                    <a:pt x="32" y="30"/>
                  </a:cubicBezTo>
                  <a:cubicBezTo>
                    <a:pt x="35" y="30"/>
                    <a:pt x="37" y="28"/>
                    <a:pt x="36" y="26"/>
                  </a:cubicBezTo>
                  <a:cubicBezTo>
                    <a:pt x="36" y="25"/>
                    <a:pt x="36" y="23"/>
                    <a:pt x="37" y="21"/>
                  </a:cubicBezTo>
                  <a:cubicBezTo>
                    <a:pt x="35" y="20"/>
                    <a:pt x="31" y="14"/>
                    <a:pt x="29" y="14"/>
                  </a:cubicBezTo>
                  <a:cubicBezTo>
                    <a:pt x="27" y="14"/>
                    <a:pt x="24" y="12"/>
                    <a:pt x="25" y="9"/>
                  </a:cubicBezTo>
                  <a:cubicBezTo>
                    <a:pt x="26" y="5"/>
                    <a:pt x="20" y="5"/>
                    <a:pt x="17" y="1"/>
                  </a:cubicBezTo>
                  <a:cubicBezTo>
                    <a:pt x="16" y="1"/>
                    <a:pt x="15" y="0"/>
                    <a:pt x="14" y="0"/>
                  </a:cubicBezTo>
                  <a:cubicBezTo>
                    <a:pt x="12" y="2"/>
                    <a:pt x="11" y="3"/>
                    <a:pt x="10" y="4"/>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21" name="Freeform 120"/>
            <p:cNvSpPr>
              <a:spLocks/>
            </p:cNvSpPr>
            <p:nvPr/>
          </p:nvSpPr>
          <p:spPr bwMode="auto">
            <a:xfrm>
              <a:off x="4085029" y="4045401"/>
              <a:ext cx="95066" cy="119600"/>
            </a:xfrm>
            <a:custGeom>
              <a:avLst/>
              <a:gdLst>
                <a:gd name="T0" fmla="*/ 1 w 26"/>
                <a:gd name="T1" fmla="*/ 15 h 33"/>
                <a:gd name="T2" fmla="*/ 2 w 26"/>
                <a:gd name="T3" fmla="*/ 26 h 33"/>
                <a:gd name="T4" fmla="*/ 0 w 26"/>
                <a:gd name="T5" fmla="*/ 30 h 33"/>
                <a:gd name="T6" fmla="*/ 7 w 26"/>
                <a:gd name="T7" fmla="*/ 31 h 33"/>
                <a:gd name="T8" fmla="*/ 16 w 26"/>
                <a:gd name="T9" fmla="*/ 27 h 33"/>
                <a:gd name="T10" fmla="*/ 26 w 26"/>
                <a:gd name="T11" fmla="*/ 14 h 33"/>
                <a:gd name="T12" fmla="*/ 26 w 26"/>
                <a:gd name="T13" fmla="*/ 14 h 33"/>
                <a:gd name="T14" fmla="*/ 12 w 26"/>
                <a:gd name="T15" fmla="*/ 3 h 33"/>
                <a:gd name="T16" fmla="*/ 4 w 26"/>
                <a:gd name="T17" fmla="*/ 0 h 33"/>
                <a:gd name="T18" fmla="*/ 3 w 26"/>
                <a:gd name="T19" fmla="*/ 5 h 33"/>
                <a:gd name="T20" fmla="*/ 1 w 26"/>
                <a:gd name="T21" fmla="*/ 1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33">
                  <a:moveTo>
                    <a:pt x="1" y="15"/>
                  </a:moveTo>
                  <a:cubicBezTo>
                    <a:pt x="3" y="18"/>
                    <a:pt x="3" y="24"/>
                    <a:pt x="2" y="26"/>
                  </a:cubicBezTo>
                  <a:cubicBezTo>
                    <a:pt x="2" y="26"/>
                    <a:pt x="1" y="28"/>
                    <a:pt x="0" y="30"/>
                  </a:cubicBezTo>
                  <a:cubicBezTo>
                    <a:pt x="1" y="31"/>
                    <a:pt x="3" y="32"/>
                    <a:pt x="7" y="31"/>
                  </a:cubicBezTo>
                  <a:cubicBezTo>
                    <a:pt x="12" y="30"/>
                    <a:pt x="14" y="33"/>
                    <a:pt x="16" y="27"/>
                  </a:cubicBezTo>
                  <a:cubicBezTo>
                    <a:pt x="18" y="23"/>
                    <a:pt x="22" y="17"/>
                    <a:pt x="26" y="14"/>
                  </a:cubicBezTo>
                  <a:cubicBezTo>
                    <a:pt x="26" y="14"/>
                    <a:pt x="26" y="14"/>
                    <a:pt x="26" y="14"/>
                  </a:cubicBezTo>
                  <a:cubicBezTo>
                    <a:pt x="22" y="12"/>
                    <a:pt x="17" y="4"/>
                    <a:pt x="12" y="3"/>
                  </a:cubicBezTo>
                  <a:cubicBezTo>
                    <a:pt x="9" y="2"/>
                    <a:pt x="7" y="1"/>
                    <a:pt x="4" y="0"/>
                  </a:cubicBezTo>
                  <a:cubicBezTo>
                    <a:pt x="4" y="3"/>
                    <a:pt x="3" y="4"/>
                    <a:pt x="3" y="5"/>
                  </a:cubicBezTo>
                  <a:cubicBezTo>
                    <a:pt x="1" y="6"/>
                    <a:pt x="0" y="11"/>
                    <a:pt x="1" y="15"/>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22" name="Freeform 121"/>
            <p:cNvSpPr>
              <a:spLocks/>
            </p:cNvSpPr>
            <p:nvPr/>
          </p:nvSpPr>
          <p:spPr bwMode="auto">
            <a:xfrm>
              <a:off x="3154294" y="3485733"/>
              <a:ext cx="322000" cy="116534"/>
            </a:xfrm>
            <a:custGeom>
              <a:avLst/>
              <a:gdLst>
                <a:gd name="T0" fmla="*/ 72 w 89"/>
                <a:gd name="T1" fmla="*/ 20 h 32"/>
                <a:gd name="T2" fmla="*/ 31 w 89"/>
                <a:gd name="T3" fmla="*/ 4 h 32"/>
                <a:gd name="T4" fmla="*/ 1 w 89"/>
                <a:gd name="T5" fmla="*/ 14 h 32"/>
                <a:gd name="T6" fmla="*/ 16 w 89"/>
                <a:gd name="T7" fmla="*/ 8 h 32"/>
                <a:gd name="T8" fmla="*/ 24 w 89"/>
                <a:gd name="T9" fmla="*/ 11 h 32"/>
                <a:gd name="T10" fmla="*/ 38 w 89"/>
                <a:gd name="T11" fmla="*/ 14 h 32"/>
                <a:gd name="T12" fmla="*/ 56 w 89"/>
                <a:gd name="T13" fmla="*/ 24 h 32"/>
                <a:gd name="T14" fmla="*/ 60 w 89"/>
                <a:gd name="T15" fmla="*/ 30 h 32"/>
                <a:gd name="T16" fmla="*/ 88 w 89"/>
                <a:gd name="T17" fmla="*/ 30 h 32"/>
                <a:gd name="T18" fmla="*/ 72 w 89"/>
                <a:gd name="T19" fmla="*/ 2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32">
                  <a:moveTo>
                    <a:pt x="72" y="20"/>
                  </a:moveTo>
                  <a:cubicBezTo>
                    <a:pt x="66" y="20"/>
                    <a:pt x="48" y="8"/>
                    <a:pt x="31" y="4"/>
                  </a:cubicBezTo>
                  <a:cubicBezTo>
                    <a:pt x="14" y="0"/>
                    <a:pt x="0" y="12"/>
                    <a:pt x="1" y="14"/>
                  </a:cubicBezTo>
                  <a:cubicBezTo>
                    <a:pt x="4" y="17"/>
                    <a:pt x="12" y="11"/>
                    <a:pt x="16" y="8"/>
                  </a:cubicBezTo>
                  <a:cubicBezTo>
                    <a:pt x="20" y="5"/>
                    <a:pt x="24" y="9"/>
                    <a:pt x="24" y="11"/>
                  </a:cubicBezTo>
                  <a:cubicBezTo>
                    <a:pt x="25" y="13"/>
                    <a:pt x="30" y="14"/>
                    <a:pt x="38" y="14"/>
                  </a:cubicBezTo>
                  <a:cubicBezTo>
                    <a:pt x="47" y="15"/>
                    <a:pt x="48" y="22"/>
                    <a:pt x="56" y="24"/>
                  </a:cubicBezTo>
                  <a:cubicBezTo>
                    <a:pt x="64" y="26"/>
                    <a:pt x="56" y="29"/>
                    <a:pt x="60" y="30"/>
                  </a:cubicBezTo>
                  <a:cubicBezTo>
                    <a:pt x="64" y="32"/>
                    <a:pt x="86" y="31"/>
                    <a:pt x="88" y="30"/>
                  </a:cubicBezTo>
                  <a:cubicBezTo>
                    <a:pt x="89" y="28"/>
                    <a:pt x="78" y="20"/>
                    <a:pt x="72" y="20"/>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23" name="Freeform 122"/>
            <p:cNvSpPr>
              <a:spLocks/>
            </p:cNvSpPr>
            <p:nvPr/>
          </p:nvSpPr>
          <p:spPr bwMode="auto">
            <a:xfrm>
              <a:off x="3338295" y="3642133"/>
              <a:ext cx="76666" cy="32200"/>
            </a:xfrm>
            <a:custGeom>
              <a:avLst/>
              <a:gdLst>
                <a:gd name="T0" fmla="*/ 2 w 21"/>
                <a:gd name="T1" fmla="*/ 3 h 9"/>
                <a:gd name="T2" fmla="*/ 19 w 21"/>
                <a:gd name="T3" fmla="*/ 6 h 9"/>
                <a:gd name="T4" fmla="*/ 2 w 21"/>
                <a:gd name="T5" fmla="*/ 3 h 9"/>
              </a:gdLst>
              <a:ahLst/>
              <a:cxnLst>
                <a:cxn ang="0">
                  <a:pos x="T0" y="T1"/>
                </a:cxn>
                <a:cxn ang="0">
                  <a:pos x="T2" y="T3"/>
                </a:cxn>
                <a:cxn ang="0">
                  <a:pos x="T4" y="T5"/>
                </a:cxn>
              </a:cxnLst>
              <a:rect l="0" t="0" r="r" b="b"/>
              <a:pathLst>
                <a:path w="21" h="9">
                  <a:moveTo>
                    <a:pt x="2" y="3"/>
                  </a:moveTo>
                  <a:cubicBezTo>
                    <a:pt x="3" y="6"/>
                    <a:pt x="18" y="9"/>
                    <a:pt x="19" y="6"/>
                  </a:cubicBezTo>
                  <a:cubicBezTo>
                    <a:pt x="21" y="3"/>
                    <a:pt x="0" y="0"/>
                    <a:pt x="2" y="3"/>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24" name="Freeform 123"/>
            <p:cNvSpPr>
              <a:spLocks/>
            </p:cNvSpPr>
            <p:nvPr/>
          </p:nvSpPr>
          <p:spPr bwMode="auto">
            <a:xfrm>
              <a:off x="3683295" y="3639067"/>
              <a:ext cx="65934" cy="35266"/>
            </a:xfrm>
            <a:custGeom>
              <a:avLst/>
              <a:gdLst>
                <a:gd name="T0" fmla="*/ 3 w 18"/>
                <a:gd name="T1" fmla="*/ 5 h 10"/>
                <a:gd name="T2" fmla="*/ 17 w 18"/>
                <a:gd name="T3" fmla="*/ 5 h 10"/>
                <a:gd name="T4" fmla="*/ 3 w 18"/>
                <a:gd name="T5" fmla="*/ 5 h 10"/>
              </a:gdLst>
              <a:ahLst/>
              <a:cxnLst>
                <a:cxn ang="0">
                  <a:pos x="T0" y="T1"/>
                </a:cxn>
                <a:cxn ang="0">
                  <a:pos x="T2" y="T3"/>
                </a:cxn>
                <a:cxn ang="0">
                  <a:pos x="T4" y="T5"/>
                </a:cxn>
              </a:cxnLst>
              <a:rect l="0" t="0" r="r" b="b"/>
              <a:pathLst>
                <a:path w="18" h="10">
                  <a:moveTo>
                    <a:pt x="3" y="5"/>
                  </a:moveTo>
                  <a:cubicBezTo>
                    <a:pt x="6" y="10"/>
                    <a:pt x="16" y="7"/>
                    <a:pt x="17" y="5"/>
                  </a:cubicBezTo>
                  <a:cubicBezTo>
                    <a:pt x="18" y="1"/>
                    <a:pt x="0" y="0"/>
                    <a:pt x="3" y="5"/>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25" name="Freeform 124"/>
            <p:cNvSpPr>
              <a:spLocks noEditPoints="1"/>
            </p:cNvSpPr>
            <p:nvPr/>
          </p:nvSpPr>
          <p:spPr bwMode="auto">
            <a:xfrm>
              <a:off x="3523829" y="711928"/>
              <a:ext cx="1867603" cy="1401469"/>
            </a:xfrm>
            <a:custGeom>
              <a:avLst/>
              <a:gdLst>
                <a:gd name="T0" fmla="*/ 452 w 515"/>
                <a:gd name="T1" fmla="*/ 45 h 386"/>
                <a:gd name="T2" fmla="*/ 414 w 515"/>
                <a:gd name="T3" fmla="*/ 62 h 386"/>
                <a:gd name="T4" fmla="*/ 412 w 515"/>
                <a:gd name="T5" fmla="*/ 40 h 386"/>
                <a:gd name="T6" fmla="*/ 369 w 515"/>
                <a:gd name="T7" fmla="*/ 36 h 386"/>
                <a:gd name="T8" fmla="*/ 411 w 515"/>
                <a:gd name="T9" fmla="*/ 29 h 386"/>
                <a:gd name="T10" fmla="*/ 408 w 515"/>
                <a:gd name="T11" fmla="*/ 13 h 386"/>
                <a:gd name="T12" fmla="*/ 348 w 515"/>
                <a:gd name="T13" fmla="*/ 1 h 386"/>
                <a:gd name="T14" fmla="*/ 293 w 515"/>
                <a:gd name="T15" fmla="*/ 8 h 386"/>
                <a:gd name="T16" fmla="*/ 251 w 515"/>
                <a:gd name="T17" fmla="*/ 9 h 386"/>
                <a:gd name="T18" fmla="*/ 217 w 515"/>
                <a:gd name="T19" fmla="*/ 24 h 386"/>
                <a:gd name="T20" fmla="*/ 208 w 515"/>
                <a:gd name="T21" fmla="*/ 29 h 386"/>
                <a:gd name="T22" fmla="*/ 184 w 515"/>
                <a:gd name="T23" fmla="*/ 36 h 386"/>
                <a:gd name="T24" fmla="*/ 161 w 515"/>
                <a:gd name="T25" fmla="*/ 44 h 386"/>
                <a:gd name="T26" fmla="*/ 121 w 515"/>
                <a:gd name="T27" fmla="*/ 36 h 386"/>
                <a:gd name="T28" fmla="*/ 99 w 515"/>
                <a:gd name="T29" fmla="*/ 53 h 386"/>
                <a:gd name="T30" fmla="*/ 65 w 515"/>
                <a:gd name="T31" fmla="*/ 74 h 386"/>
                <a:gd name="T32" fmla="*/ 0 w 515"/>
                <a:gd name="T33" fmla="*/ 107 h 386"/>
                <a:gd name="T34" fmla="*/ 42 w 515"/>
                <a:gd name="T35" fmla="*/ 119 h 386"/>
                <a:gd name="T36" fmla="*/ 12 w 515"/>
                <a:gd name="T37" fmla="*/ 129 h 386"/>
                <a:gd name="T38" fmla="*/ 37 w 515"/>
                <a:gd name="T39" fmla="*/ 146 h 386"/>
                <a:gd name="T40" fmla="*/ 70 w 515"/>
                <a:gd name="T41" fmla="*/ 144 h 386"/>
                <a:gd name="T42" fmla="*/ 121 w 515"/>
                <a:gd name="T43" fmla="*/ 158 h 386"/>
                <a:gd name="T44" fmla="*/ 146 w 515"/>
                <a:gd name="T45" fmla="*/ 192 h 386"/>
                <a:gd name="T46" fmla="*/ 150 w 515"/>
                <a:gd name="T47" fmla="*/ 223 h 386"/>
                <a:gd name="T48" fmla="*/ 182 w 515"/>
                <a:gd name="T49" fmla="*/ 233 h 386"/>
                <a:gd name="T50" fmla="*/ 179 w 515"/>
                <a:gd name="T51" fmla="*/ 246 h 386"/>
                <a:gd name="T52" fmla="*/ 174 w 515"/>
                <a:gd name="T53" fmla="*/ 267 h 386"/>
                <a:gd name="T54" fmla="*/ 169 w 515"/>
                <a:gd name="T55" fmla="*/ 292 h 386"/>
                <a:gd name="T56" fmla="*/ 175 w 515"/>
                <a:gd name="T57" fmla="*/ 326 h 386"/>
                <a:gd name="T58" fmla="*/ 191 w 515"/>
                <a:gd name="T59" fmla="*/ 346 h 386"/>
                <a:gd name="T60" fmla="*/ 214 w 515"/>
                <a:gd name="T61" fmla="*/ 373 h 386"/>
                <a:gd name="T62" fmla="*/ 247 w 515"/>
                <a:gd name="T63" fmla="*/ 385 h 386"/>
                <a:gd name="T64" fmla="*/ 257 w 515"/>
                <a:gd name="T65" fmla="*/ 352 h 386"/>
                <a:gd name="T66" fmla="*/ 271 w 515"/>
                <a:gd name="T67" fmla="*/ 336 h 386"/>
                <a:gd name="T68" fmla="*/ 272 w 515"/>
                <a:gd name="T69" fmla="*/ 320 h 386"/>
                <a:gd name="T70" fmla="*/ 286 w 515"/>
                <a:gd name="T71" fmla="*/ 309 h 386"/>
                <a:gd name="T72" fmla="*/ 299 w 515"/>
                <a:gd name="T73" fmla="*/ 306 h 386"/>
                <a:gd name="T74" fmla="*/ 344 w 515"/>
                <a:gd name="T75" fmla="*/ 277 h 386"/>
                <a:gd name="T76" fmla="*/ 373 w 515"/>
                <a:gd name="T77" fmla="*/ 269 h 386"/>
                <a:gd name="T78" fmla="*/ 430 w 515"/>
                <a:gd name="T79" fmla="*/ 244 h 386"/>
                <a:gd name="T80" fmla="*/ 399 w 515"/>
                <a:gd name="T81" fmla="*/ 237 h 386"/>
                <a:gd name="T82" fmla="*/ 431 w 515"/>
                <a:gd name="T83" fmla="*/ 239 h 386"/>
                <a:gd name="T84" fmla="*/ 424 w 515"/>
                <a:gd name="T85" fmla="*/ 210 h 386"/>
                <a:gd name="T86" fmla="*/ 408 w 515"/>
                <a:gd name="T87" fmla="*/ 195 h 386"/>
                <a:gd name="T88" fmla="*/ 444 w 515"/>
                <a:gd name="T89" fmla="*/ 190 h 386"/>
                <a:gd name="T90" fmla="*/ 454 w 515"/>
                <a:gd name="T91" fmla="*/ 172 h 386"/>
                <a:gd name="T92" fmla="*/ 450 w 515"/>
                <a:gd name="T93" fmla="*/ 145 h 386"/>
                <a:gd name="T94" fmla="*/ 440 w 515"/>
                <a:gd name="T95" fmla="*/ 133 h 386"/>
                <a:gd name="T96" fmla="*/ 444 w 515"/>
                <a:gd name="T97" fmla="*/ 121 h 386"/>
                <a:gd name="T98" fmla="*/ 432 w 515"/>
                <a:gd name="T99" fmla="*/ 116 h 386"/>
                <a:gd name="T100" fmla="*/ 466 w 515"/>
                <a:gd name="T101" fmla="*/ 80 h 386"/>
                <a:gd name="T102" fmla="*/ 457 w 515"/>
                <a:gd name="T103" fmla="*/ 71 h 386"/>
                <a:gd name="T104" fmla="*/ 467 w 515"/>
                <a:gd name="T105" fmla="*/ 61 h 386"/>
                <a:gd name="T106" fmla="*/ 515 w 515"/>
                <a:gd name="T107" fmla="*/ 44 h 386"/>
                <a:gd name="T108" fmla="*/ 170 w 515"/>
                <a:gd name="T109" fmla="*/ 247 h 386"/>
                <a:gd name="T110" fmla="*/ 161 w 515"/>
                <a:gd name="T111" fmla="*/ 256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5" h="386">
                  <a:moveTo>
                    <a:pt x="487" y="36"/>
                  </a:moveTo>
                  <a:cubicBezTo>
                    <a:pt x="477" y="36"/>
                    <a:pt x="470" y="38"/>
                    <a:pt x="469" y="44"/>
                  </a:cubicBezTo>
                  <a:cubicBezTo>
                    <a:pt x="469" y="50"/>
                    <a:pt x="457" y="43"/>
                    <a:pt x="452" y="45"/>
                  </a:cubicBezTo>
                  <a:cubicBezTo>
                    <a:pt x="447" y="47"/>
                    <a:pt x="450" y="40"/>
                    <a:pt x="445" y="42"/>
                  </a:cubicBezTo>
                  <a:cubicBezTo>
                    <a:pt x="440" y="45"/>
                    <a:pt x="434" y="51"/>
                    <a:pt x="428" y="53"/>
                  </a:cubicBezTo>
                  <a:cubicBezTo>
                    <a:pt x="422" y="56"/>
                    <a:pt x="418" y="62"/>
                    <a:pt x="414" y="62"/>
                  </a:cubicBezTo>
                  <a:cubicBezTo>
                    <a:pt x="410" y="63"/>
                    <a:pt x="422" y="51"/>
                    <a:pt x="428" y="45"/>
                  </a:cubicBezTo>
                  <a:cubicBezTo>
                    <a:pt x="434" y="39"/>
                    <a:pt x="431" y="32"/>
                    <a:pt x="423" y="33"/>
                  </a:cubicBezTo>
                  <a:cubicBezTo>
                    <a:pt x="415" y="34"/>
                    <a:pt x="417" y="39"/>
                    <a:pt x="412" y="40"/>
                  </a:cubicBezTo>
                  <a:cubicBezTo>
                    <a:pt x="408" y="41"/>
                    <a:pt x="386" y="51"/>
                    <a:pt x="385" y="48"/>
                  </a:cubicBezTo>
                  <a:cubicBezTo>
                    <a:pt x="384" y="45"/>
                    <a:pt x="403" y="39"/>
                    <a:pt x="403" y="37"/>
                  </a:cubicBezTo>
                  <a:cubicBezTo>
                    <a:pt x="402" y="35"/>
                    <a:pt x="379" y="35"/>
                    <a:pt x="369" y="36"/>
                  </a:cubicBezTo>
                  <a:cubicBezTo>
                    <a:pt x="358" y="38"/>
                    <a:pt x="340" y="44"/>
                    <a:pt x="339" y="41"/>
                  </a:cubicBezTo>
                  <a:cubicBezTo>
                    <a:pt x="339" y="38"/>
                    <a:pt x="361" y="33"/>
                    <a:pt x="372" y="32"/>
                  </a:cubicBezTo>
                  <a:cubicBezTo>
                    <a:pt x="383" y="31"/>
                    <a:pt x="403" y="33"/>
                    <a:pt x="411" y="29"/>
                  </a:cubicBezTo>
                  <a:cubicBezTo>
                    <a:pt x="420" y="26"/>
                    <a:pt x="433" y="26"/>
                    <a:pt x="435" y="23"/>
                  </a:cubicBezTo>
                  <a:cubicBezTo>
                    <a:pt x="437" y="20"/>
                    <a:pt x="425" y="16"/>
                    <a:pt x="419" y="17"/>
                  </a:cubicBezTo>
                  <a:cubicBezTo>
                    <a:pt x="413" y="17"/>
                    <a:pt x="407" y="16"/>
                    <a:pt x="408" y="13"/>
                  </a:cubicBezTo>
                  <a:cubicBezTo>
                    <a:pt x="408" y="10"/>
                    <a:pt x="398" y="9"/>
                    <a:pt x="397" y="7"/>
                  </a:cubicBezTo>
                  <a:cubicBezTo>
                    <a:pt x="396" y="5"/>
                    <a:pt x="378" y="7"/>
                    <a:pt x="374" y="4"/>
                  </a:cubicBezTo>
                  <a:cubicBezTo>
                    <a:pt x="370" y="2"/>
                    <a:pt x="358" y="0"/>
                    <a:pt x="348" y="1"/>
                  </a:cubicBezTo>
                  <a:cubicBezTo>
                    <a:pt x="338" y="2"/>
                    <a:pt x="318" y="2"/>
                    <a:pt x="313" y="2"/>
                  </a:cubicBezTo>
                  <a:cubicBezTo>
                    <a:pt x="308" y="3"/>
                    <a:pt x="305" y="4"/>
                    <a:pt x="301" y="4"/>
                  </a:cubicBezTo>
                  <a:cubicBezTo>
                    <a:pt x="297" y="4"/>
                    <a:pt x="290" y="5"/>
                    <a:pt x="293" y="8"/>
                  </a:cubicBezTo>
                  <a:cubicBezTo>
                    <a:pt x="297" y="13"/>
                    <a:pt x="286" y="15"/>
                    <a:pt x="287" y="11"/>
                  </a:cubicBezTo>
                  <a:cubicBezTo>
                    <a:pt x="288" y="8"/>
                    <a:pt x="277" y="6"/>
                    <a:pt x="274" y="9"/>
                  </a:cubicBezTo>
                  <a:cubicBezTo>
                    <a:pt x="270" y="12"/>
                    <a:pt x="254" y="5"/>
                    <a:pt x="251" y="9"/>
                  </a:cubicBezTo>
                  <a:cubicBezTo>
                    <a:pt x="249" y="12"/>
                    <a:pt x="229" y="11"/>
                    <a:pt x="223" y="12"/>
                  </a:cubicBezTo>
                  <a:cubicBezTo>
                    <a:pt x="217" y="13"/>
                    <a:pt x="232" y="17"/>
                    <a:pt x="232" y="20"/>
                  </a:cubicBezTo>
                  <a:cubicBezTo>
                    <a:pt x="231" y="22"/>
                    <a:pt x="213" y="20"/>
                    <a:pt x="217" y="24"/>
                  </a:cubicBezTo>
                  <a:cubicBezTo>
                    <a:pt x="220" y="29"/>
                    <a:pt x="232" y="32"/>
                    <a:pt x="238" y="38"/>
                  </a:cubicBezTo>
                  <a:cubicBezTo>
                    <a:pt x="244" y="43"/>
                    <a:pt x="234" y="40"/>
                    <a:pt x="227" y="36"/>
                  </a:cubicBezTo>
                  <a:cubicBezTo>
                    <a:pt x="221" y="31"/>
                    <a:pt x="212" y="33"/>
                    <a:pt x="208" y="29"/>
                  </a:cubicBezTo>
                  <a:cubicBezTo>
                    <a:pt x="204" y="24"/>
                    <a:pt x="190" y="21"/>
                    <a:pt x="186" y="24"/>
                  </a:cubicBezTo>
                  <a:cubicBezTo>
                    <a:pt x="181" y="27"/>
                    <a:pt x="196" y="32"/>
                    <a:pt x="196" y="35"/>
                  </a:cubicBezTo>
                  <a:cubicBezTo>
                    <a:pt x="196" y="39"/>
                    <a:pt x="186" y="35"/>
                    <a:pt x="184" y="36"/>
                  </a:cubicBezTo>
                  <a:cubicBezTo>
                    <a:pt x="183" y="37"/>
                    <a:pt x="174" y="27"/>
                    <a:pt x="169" y="27"/>
                  </a:cubicBezTo>
                  <a:cubicBezTo>
                    <a:pt x="164" y="27"/>
                    <a:pt x="168" y="32"/>
                    <a:pt x="168" y="38"/>
                  </a:cubicBezTo>
                  <a:cubicBezTo>
                    <a:pt x="168" y="44"/>
                    <a:pt x="158" y="48"/>
                    <a:pt x="161" y="44"/>
                  </a:cubicBezTo>
                  <a:cubicBezTo>
                    <a:pt x="164" y="40"/>
                    <a:pt x="162" y="29"/>
                    <a:pt x="157" y="27"/>
                  </a:cubicBezTo>
                  <a:cubicBezTo>
                    <a:pt x="151" y="25"/>
                    <a:pt x="138" y="31"/>
                    <a:pt x="131" y="31"/>
                  </a:cubicBezTo>
                  <a:cubicBezTo>
                    <a:pt x="124" y="30"/>
                    <a:pt x="115" y="33"/>
                    <a:pt x="121" y="36"/>
                  </a:cubicBezTo>
                  <a:cubicBezTo>
                    <a:pt x="127" y="40"/>
                    <a:pt x="121" y="42"/>
                    <a:pt x="115" y="38"/>
                  </a:cubicBezTo>
                  <a:cubicBezTo>
                    <a:pt x="110" y="34"/>
                    <a:pt x="93" y="38"/>
                    <a:pt x="96" y="40"/>
                  </a:cubicBezTo>
                  <a:cubicBezTo>
                    <a:pt x="100" y="43"/>
                    <a:pt x="101" y="50"/>
                    <a:pt x="99" y="53"/>
                  </a:cubicBezTo>
                  <a:cubicBezTo>
                    <a:pt x="97" y="56"/>
                    <a:pt x="89" y="50"/>
                    <a:pt x="83" y="50"/>
                  </a:cubicBezTo>
                  <a:cubicBezTo>
                    <a:pt x="76" y="51"/>
                    <a:pt x="43" y="67"/>
                    <a:pt x="45" y="71"/>
                  </a:cubicBezTo>
                  <a:cubicBezTo>
                    <a:pt x="47" y="75"/>
                    <a:pt x="61" y="72"/>
                    <a:pt x="65" y="74"/>
                  </a:cubicBezTo>
                  <a:cubicBezTo>
                    <a:pt x="70" y="77"/>
                    <a:pt x="64" y="86"/>
                    <a:pt x="58" y="90"/>
                  </a:cubicBezTo>
                  <a:cubicBezTo>
                    <a:pt x="53" y="94"/>
                    <a:pt x="32" y="90"/>
                    <a:pt x="32" y="95"/>
                  </a:cubicBezTo>
                  <a:cubicBezTo>
                    <a:pt x="31" y="99"/>
                    <a:pt x="0" y="100"/>
                    <a:pt x="0" y="107"/>
                  </a:cubicBezTo>
                  <a:cubicBezTo>
                    <a:pt x="0" y="110"/>
                    <a:pt x="1" y="112"/>
                    <a:pt x="5" y="113"/>
                  </a:cubicBezTo>
                  <a:cubicBezTo>
                    <a:pt x="9" y="114"/>
                    <a:pt x="15" y="113"/>
                    <a:pt x="19" y="117"/>
                  </a:cubicBezTo>
                  <a:cubicBezTo>
                    <a:pt x="23" y="122"/>
                    <a:pt x="34" y="122"/>
                    <a:pt x="42" y="119"/>
                  </a:cubicBezTo>
                  <a:cubicBezTo>
                    <a:pt x="49" y="116"/>
                    <a:pt x="55" y="119"/>
                    <a:pt x="55" y="124"/>
                  </a:cubicBezTo>
                  <a:cubicBezTo>
                    <a:pt x="55" y="128"/>
                    <a:pt x="37" y="122"/>
                    <a:pt x="32" y="125"/>
                  </a:cubicBezTo>
                  <a:cubicBezTo>
                    <a:pt x="27" y="129"/>
                    <a:pt x="11" y="126"/>
                    <a:pt x="12" y="129"/>
                  </a:cubicBezTo>
                  <a:cubicBezTo>
                    <a:pt x="12" y="133"/>
                    <a:pt x="20" y="132"/>
                    <a:pt x="27" y="133"/>
                  </a:cubicBezTo>
                  <a:cubicBezTo>
                    <a:pt x="33" y="135"/>
                    <a:pt x="27" y="137"/>
                    <a:pt x="27" y="140"/>
                  </a:cubicBezTo>
                  <a:cubicBezTo>
                    <a:pt x="27" y="143"/>
                    <a:pt x="30" y="142"/>
                    <a:pt x="37" y="146"/>
                  </a:cubicBezTo>
                  <a:cubicBezTo>
                    <a:pt x="43" y="149"/>
                    <a:pt x="54" y="151"/>
                    <a:pt x="51" y="147"/>
                  </a:cubicBezTo>
                  <a:cubicBezTo>
                    <a:pt x="47" y="143"/>
                    <a:pt x="57" y="144"/>
                    <a:pt x="59" y="146"/>
                  </a:cubicBezTo>
                  <a:cubicBezTo>
                    <a:pt x="61" y="148"/>
                    <a:pt x="66" y="143"/>
                    <a:pt x="70" y="144"/>
                  </a:cubicBezTo>
                  <a:cubicBezTo>
                    <a:pt x="75" y="145"/>
                    <a:pt x="77" y="140"/>
                    <a:pt x="80" y="142"/>
                  </a:cubicBezTo>
                  <a:cubicBezTo>
                    <a:pt x="84" y="145"/>
                    <a:pt x="102" y="146"/>
                    <a:pt x="108" y="149"/>
                  </a:cubicBezTo>
                  <a:cubicBezTo>
                    <a:pt x="114" y="153"/>
                    <a:pt x="122" y="153"/>
                    <a:pt x="121" y="158"/>
                  </a:cubicBezTo>
                  <a:cubicBezTo>
                    <a:pt x="120" y="163"/>
                    <a:pt x="126" y="166"/>
                    <a:pt x="133" y="169"/>
                  </a:cubicBezTo>
                  <a:cubicBezTo>
                    <a:pt x="139" y="172"/>
                    <a:pt x="141" y="179"/>
                    <a:pt x="140" y="183"/>
                  </a:cubicBezTo>
                  <a:cubicBezTo>
                    <a:pt x="140" y="187"/>
                    <a:pt x="148" y="190"/>
                    <a:pt x="146" y="192"/>
                  </a:cubicBezTo>
                  <a:cubicBezTo>
                    <a:pt x="145" y="194"/>
                    <a:pt x="146" y="197"/>
                    <a:pt x="151" y="201"/>
                  </a:cubicBezTo>
                  <a:cubicBezTo>
                    <a:pt x="155" y="205"/>
                    <a:pt x="144" y="208"/>
                    <a:pt x="146" y="211"/>
                  </a:cubicBezTo>
                  <a:cubicBezTo>
                    <a:pt x="149" y="215"/>
                    <a:pt x="142" y="222"/>
                    <a:pt x="150" y="223"/>
                  </a:cubicBezTo>
                  <a:cubicBezTo>
                    <a:pt x="158" y="224"/>
                    <a:pt x="157" y="217"/>
                    <a:pt x="163" y="217"/>
                  </a:cubicBezTo>
                  <a:cubicBezTo>
                    <a:pt x="169" y="217"/>
                    <a:pt x="163" y="223"/>
                    <a:pt x="166" y="226"/>
                  </a:cubicBezTo>
                  <a:cubicBezTo>
                    <a:pt x="169" y="229"/>
                    <a:pt x="176" y="228"/>
                    <a:pt x="182" y="233"/>
                  </a:cubicBezTo>
                  <a:cubicBezTo>
                    <a:pt x="189" y="239"/>
                    <a:pt x="185" y="241"/>
                    <a:pt x="179" y="237"/>
                  </a:cubicBezTo>
                  <a:cubicBezTo>
                    <a:pt x="173" y="233"/>
                    <a:pt x="156" y="234"/>
                    <a:pt x="156" y="235"/>
                  </a:cubicBezTo>
                  <a:cubicBezTo>
                    <a:pt x="156" y="237"/>
                    <a:pt x="175" y="247"/>
                    <a:pt x="179" y="246"/>
                  </a:cubicBezTo>
                  <a:cubicBezTo>
                    <a:pt x="183" y="244"/>
                    <a:pt x="189" y="252"/>
                    <a:pt x="187" y="254"/>
                  </a:cubicBezTo>
                  <a:cubicBezTo>
                    <a:pt x="184" y="257"/>
                    <a:pt x="185" y="263"/>
                    <a:pt x="185" y="266"/>
                  </a:cubicBezTo>
                  <a:cubicBezTo>
                    <a:pt x="184" y="269"/>
                    <a:pt x="178" y="266"/>
                    <a:pt x="174" y="267"/>
                  </a:cubicBezTo>
                  <a:cubicBezTo>
                    <a:pt x="170" y="267"/>
                    <a:pt x="167" y="268"/>
                    <a:pt x="167" y="273"/>
                  </a:cubicBezTo>
                  <a:cubicBezTo>
                    <a:pt x="167" y="277"/>
                    <a:pt x="161" y="280"/>
                    <a:pt x="160" y="285"/>
                  </a:cubicBezTo>
                  <a:cubicBezTo>
                    <a:pt x="160" y="290"/>
                    <a:pt x="165" y="290"/>
                    <a:pt x="169" y="292"/>
                  </a:cubicBezTo>
                  <a:cubicBezTo>
                    <a:pt x="172" y="294"/>
                    <a:pt x="163" y="296"/>
                    <a:pt x="162" y="300"/>
                  </a:cubicBezTo>
                  <a:cubicBezTo>
                    <a:pt x="162" y="303"/>
                    <a:pt x="171" y="310"/>
                    <a:pt x="174" y="312"/>
                  </a:cubicBezTo>
                  <a:cubicBezTo>
                    <a:pt x="177" y="314"/>
                    <a:pt x="174" y="322"/>
                    <a:pt x="175" y="326"/>
                  </a:cubicBezTo>
                  <a:cubicBezTo>
                    <a:pt x="177" y="331"/>
                    <a:pt x="181" y="325"/>
                    <a:pt x="180" y="331"/>
                  </a:cubicBezTo>
                  <a:cubicBezTo>
                    <a:pt x="180" y="336"/>
                    <a:pt x="184" y="336"/>
                    <a:pt x="185" y="339"/>
                  </a:cubicBezTo>
                  <a:cubicBezTo>
                    <a:pt x="185" y="343"/>
                    <a:pt x="193" y="342"/>
                    <a:pt x="191" y="346"/>
                  </a:cubicBezTo>
                  <a:cubicBezTo>
                    <a:pt x="190" y="351"/>
                    <a:pt x="193" y="354"/>
                    <a:pt x="195" y="357"/>
                  </a:cubicBezTo>
                  <a:cubicBezTo>
                    <a:pt x="197" y="359"/>
                    <a:pt x="203" y="363"/>
                    <a:pt x="204" y="367"/>
                  </a:cubicBezTo>
                  <a:cubicBezTo>
                    <a:pt x="206" y="370"/>
                    <a:pt x="209" y="374"/>
                    <a:pt x="214" y="373"/>
                  </a:cubicBezTo>
                  <a:cubicBezTo>
                    <a:pt x="218" y="372"/>
                    <a:pt x="219" y="376"/>
                    <a:pt x="222" y="375"/>
                  </a:cubicBezTo>
                  <a:cubicBezTo>
                    <a:pt x="226" y="375"/>
                    <a:pt x="231" y="377"/>
                    <a:pt x="232" y="380"/>
                  </a:cubicBezTo>
                  <a:cubicBezTo>
                    <a:pt x="233" y="382"/>
                    <a:pt x="244" y="385"/>
                    <a:pt x="247" y="385"/>
                  </a:cubicBezTo>
                  <a:cubicBezTo>
                    <a:pt x="250" y="386"/>
                    <a:pt x="250" y="380"/>
                    <a:pt x="253" y="379"/>
                  </a:cubicBezTo>
                  <a:cubicBezTo>
                    <a:pt x="256" y="377"/>
                    <a:pt x="255" y="366"/>
                    <a:pt x="257" y="366"/>
                  </a:cubicBezTo>
                  <a:cubicBezTo>
                    <a:pt x="260" y="365"/>
                    <a:pt x="259" y="353"/>
                    <a:pt x="257" y="352"/>
                  </a:cubicBezTo>
                  <a:cubicBezTo>
                    <a:pt x="254" y="351"/>
                    <a:pt x="255" y="347"/>
                    <a:pt x="261" y="348"/>
                  </a:cubicBezTo>
                  <a:cubicBezTo>
                    <a:pt x="266" y="349"/>
                    <a:pt x="264" y="343"/>
                    <a:pt x="267" y="343"/>
                  </a:cubicBezTo>
                  <a:cubicBezTo>
                    <a:pt x="270" y="342"/>
                    <a:pt x="269" y="337"/>
                    <a:pt x="271" y="336"/>
                  </a:cubicBezTo>
                  <a:cubicBezTo>
                    <a:pt x="273" y="336"/>
                    <a:pt x="272" y="332"/>
                    <a:pt x="271" y="330"/>
                  </a:cubicBezTo>
                  <a:cubicBezTo>
                    <a:pt x="269" y="328"/>
                    <a:pt x="271" y="327"/>
                    <a:pt x="274" y="326"/>
                  </a:cubicBezTo>
                  <a:cubicBezTo>
                    <a:pt x="277" y="326"/>
                    <a:pt x="276" y="321"/>
                    <a:pt x="272" y="320"/>
                  </a:cubicBezTo>
                  <a:cubicBezTo>
                    <a:pt x="268" y="318"/>
                    <a:pt x="270" y="314"/>
                    <a:pt x="274" y="317"/>
                  </a:cubicBezTo>
                  <a:cubicBezTo>
                    <a:pt x="278" y="319"/>
                    <a:pt x="281" y="317"/>
                    <a:pt x="278" y="314"/>
                  </a:cubicBezTo>
                  <a:cubicBezTo>
                    <a:pt x="276" y="311"/>
                    <a:pt x="281" y="310"/>
                    <a:pt x="286" y="309"/>
                  </a:cubicBezTo>
                  <a:cubicBezTo>
                    <a:pt x="292" y="309"/>
                    <a:pt x="294" y="306"/>
                    <a:pt x="293" y="302"/>
                  </a:cubicBezTo>
                  <a:cubicBezTo>
                    <a:pt x="292" y="298"/>
                    <a:pt x="299" y="298"/>
                    <a:pt x="298" y="302"/>
                  </a:cubicBezTo>
                  <a:cubicBezTo>
                    <a:pt x="296" y="305"/>
                    <a:pt x="297" y="309"/>
                    <a:pt x="299" y="306"/>
                  </a:cubicBezTo>
                  <a:cubicBezTo>
                    <a:pt x="302" y="304"/>
                    <a:pt x="307" y="306"/>
                    <a:pt x="315" y="303"/>
                  </a:cubicBezTo>
                  <a:cubicBezTo>
                    <a:pt x="323" y="301"/>
                    <a:pt x="332" y="294"/>
                    <a:pt x="334" y="287"/>
                  </a:cubicBezTo>
                  <a:cubicBezTo>
                    <a:pt x="336" y="280"/>
                    <a:pt x="345" y="281"/>
                    <a:pt x="344" y="277"/>
                  </a:cubicBezTo>
                  <a:cubicBezTo>
                    <a:pt x="343" y="272"/>
                    <a:pt x="346" y="270"/>
                    <a:pt x="352" y="273"/>
                  </a:cubicBezTo>
                  <a:cubicBezTo>
                    <a:pt x="358" y="276"/>
                    <a:pt x="353" y="271"/>
                    <a:pt x="360" y="271"/>
                  </a:cubicBezTo>
                  <a:cubicBezTo>
                    <a:pt x="367" y="271"/>
                    <a:pt x="366" y="269"/>
                    <a:pt x="373" y="269"/>
                  </a:cubicBezTo>
                  <a:cubicBezTo>
                    <a:pt x="379" y="268"/>
                    <a:pt x="397" y="265"/>
                    <a:pt x="403" y="260"/>
                  </a:cubicBezTo>
                  <a:cubicBezTo>
                    <a:pt x="409" y="255"/>
                    <a:pt x="422" y="251"/>
                    <a:pt x="427" y="248"/>
                  </a:cubicBezTo>
                  <a:cubicBezTo>
                    <a:pt x="432" y="245"/>
                    <a:pt x="433" y="242"/>
                    <a:pt x="430" y="244"/>
                  </a:cubicBezTo>
                  <a:cubicBezTo>
                    <a:pt x="427" y="245"/>
                    <a:pt x="420" y="246"/>
                    <a:pt x="415" y="244"/>
                  </a:cubicBezTo>
                  <a:cubicBezTo>
                    <a:pt x="410" y="243"/>
                    <a:pt x="402" y="239"/>
                    <a:pt x="396" y="242"/>
                  </a:cubicBezTo>
                  <a:cubicBezTo>
                    <a:pt x="391" y="245"/>
                    <a:pt x="394" y="237"/>
                    <a:pt x="399" y="237"/>
                  </a:cubicBezTo>
                  <a:cubicBezTo>
                    <a:pt x="404" y="236"/>
                    <a:pt x="402" y="234"/>
                    <a:pt x="400" y="229"/>
                  </a:cubicBezTo>
                  <a:cubicBezTo>
                    <a:pt x="399" y="224"/>
                    <a:pt x="408" y="227"/>
                    <a:pt x="412" y="233"/>
                  </a:cubicBezTo>
                  <a:cubicBezTo>
                    <a:pt x="416" y="238"/>
                    <a:pt x="424" y="241"/>
                    <a:pt x="431" y="239"/>
                  </a:cubicBezTo>
                  <a:cubicBezTo>
                    <a:pt x="438" y="237"/>
                    <a:pt x="431" y="231"/>
                    <a:pt x="434" y="228"/>
                  </a:cubicBezTo>
                  <a:cubicBezTo>
                    <a:pt x="437" y="224"/>
                    <a:pt x="413" y="212"/>
                    <a:pt x="412" y="208"/>
                  </a:cubicBezTo>
                  <a:cubicBezTo>
                    <a:pt x="411" y="204"/>
                    <a:pt x="418" y="207"/>
                    <a:pt x="424" y="210"/>
                  </a:cubicBezTo>
                  <a:cubicBezTo>
                    <a:pt x="431" y="213"/>
                    <a:pt x="432" y="205"/>
                    <a:pt x="432" y="201"/>
                  </a:cubicBezTo>
                  <a:cubicBezTo>
                    <a:pt x="432" y="198"/>
                    <a:pt x="418" y="197"/>
                    <a:pt x="412" y="201"/>
                  </a:cubicBezTo>
                  <a:cubicBezTo>
                    <a:pt x="406" y="204"/>
                    <a:pt x="400" y="196"/>
                    <a:pt x="408" y="195"/>
                  </a:cubicBezTo>
                  <a:cubicBezTo>
                    <a:pt x="417" y="194"/>
                    <a:pt x="409" y="191"/>
                    <a:pt x="412" y="188"/>
                  </a:cubicBezTo>
                  <a:cubicBezTo>
                    <a:pt x="414" y="186"/>
                    <a:pt x="425" y="196"/>
                    <a:pt x="430" y="194"/>
                  </a:cubicBezTo>
                  <a:cubicBezTo>
                    <a:pt x="436" y="192"/>
                    <a:pt x="440" y="194"/>
                    <a:pt x="444" y="190"/>
                  </a:cubicBezTo>
                  <a:cubicBezTo>
                    <a:pt x="449" y="187"/>
                    <a:pt x="436" y="183"/>
                    <a:pt x="433" y="180"/>
                  </a:cubicBezTo>
                  <a:cubicBezTo>
                    <a:pt x="431" y="177"/>
                    <a:pt x="447" y="178"/>
                    <a:pt x="452" y="178"/>
                  </a:cubicBezTo>
                  <a:cubicBezTo>
                    <a:pt x="457" y="178"/>
                    <a:pt x="458" y="171"/>
                    <a:pt x="454" y="172"/>
                  </a:cubicBezTo>
                  <a:cubicBezTo>
                    <a:pt x="450" y="174"/>
                    <a:pt x="436" y="167"/>
                    <a:pt x="439" y="163"/>
                  </a:cubicBezTo>
                  <a:cubicBezTo>
                    <a:pt x="442" y="159"/>
                    <a:pt x="447" y="164"/>
                    <a:pt x="454" y="161"/>
                  </a:cubicBezTo>
                  <a:cubicBezTo>
                    <a:pt x="460" y="157"/>
                    <a:pt x="454" y="145"/>
                    <a:pt x="450" y="145"/>
                  </a:cubicBezTo>
                  <a:cubicBezTo>
                    <a:pt x="445" y="145"/>
                    <a:pt x="435" y="144"/>
                    <a:pt x="435" y="141"/>
                  </a:cubicBezTo>
                  <a:cubicBezTo>
                    <a:pt x="435" y="139"/>
                    <a:pt x="426" y="137"/>
                    <a:pt x="429" y="135"/>
                  </a:cubicBezTo>
                  <a:cubicBezTo>
                    <a:pt x="431" y="133"/>
                    <a:pt x="434" y="138"/>
                    <a:pt x="440" y="133"/>
                  </a:cubicBezTo>
                  <a:cubicBezTo>
                    <a:pt x="446" y="129"/>
                    <a:pt x="458" y="134"/>
                    <a:pt x="463" y="133"/>
                  </a:cubicBezTo>
                  <a:cubicBezTo>
                    <a:pt x="468" y="132"/>
                    <a:pt x="461" y="123"/>
                    <a:pt x="458" y="124"/>
                  </a:cubicBezTo>
                  <a:cubicBezTo>
                    <a:pt x="455" y="126"/>
                    <a:pt x="444" y="127"/>
                    <a:pt x="444" y="121"/>
                  </a:cubicBezTo>
                  <a:cubicBezTo>
                    <a:pt x="443" y="116"/>
                    <a:pt x="453" y="121"/>
                    <a:pt x="455" y="119"/>
                  </a:cubicBezTo>
                  <a:cubicBezTo>
                    <a:pt x="457" y="116"/>
                    <a:pt x="441" y="110"/>
                    <a:pt x="438" y="115"/>
                  </a:cubicBezTo>
                  <a:cubicBezTo>
                    <a:pt x="436" y="120"/>
                    <a:pt x="427" y="119"/>
                    <a:pt x="432" y="116"/>
                  </a:cubicBezTo>
                  <a:cubicBezTo>
                    <a:pt x="436" y="113"/>
                    <a:pt x="437" y="104"/>
                    <a:pt x="437" y="100"/>
                  </a:cubicBezTo>
                  <a:cubicBezTo>
                    <a:pt x="436" y="96"/>
                    <a:pt x="454" y="96"/>
                    <a:pt x="452" y="89"/>
                  </a:cubicBezTo>
                  <a:cubicBezTo>
                    <a:pt x="450" y="82"/>
                    <a:pt x="460" y="80"/>
                    <a:pt x="466" y="80"/>
                  </a:cubicBezTo>
                  <a:cubicBezTo>
                    <a:pt x="471" y="80"/>
                    <a:pt x="465" y="73"/>
                    <a:pt x="460" y="73"/>
                  </a:cubicBezTo>
                  <a:cubicBezTo>
                    <a:pt x="454" y="74"/>
                    <a:pt x="449" y="80"/>
                    <a:pt x="446" y="78"/>
                  </a:cubicBezTo>
                  <a:cubicBezTo>
                    <a:pt x="443" y="75"/>
                    <a:pt x="452" y="71"/>
                    <a:pt x="457" y="71"/>
                  </a:cubicBezTo>
                  <a:cubicBezTo>
                    <a:pt x="462" y="71"/>
                    <a:pt x="474" y="70"/>
                    <a:pt x="479" y="68"/>
                  </a:cubicBezTo>
                  <a:cubicBezTo>
                    <a:pt x="483" y="65"/>
                    <a:pt x="471" y="63"/>
                    <a:pt x="463" y="64"/>
                  </a:cubicBezTo>
                  <a:cubicBezTo>
                    <a:pt x="455" y="65"/>
                    <a:pt x="455" y="62"/>
                    <a:pt x="467" y="61"/>
                  </a:cubicBezTo>
                  <a:cubicBezTo>
                    <a:pt x="479" y="61"/>
                    <a:pt x="477" y="59"/>
                    <a:pt x="486" y="58"/>
                  </a:cubicBezTo>
                  <a:cubicBezTo>
                    <a:pt x="494" y="57"/>
                    <a:pt x="491" y="53"/>
                    <a:pt x="497" y="53"/>
                  </a:cubicBezTo>
                  <a:cubicBezTo>
                    <a:pt x="502" y="53"/>
                    <a:pt x="515" y="47"/>
                    <a:pt x="515" y="44"/>
                  </a:cubicBezTo>
                  <a:cubicBezTo>
                    <a:pt x="515" y="42"/>
                    <a:pt x="496" y="36"/>
                    <a:pt x="487" y="36"/>
                  </a:cubicBezTo>
                  <a:close/>
                  <a:moveTo>
                    <a:pt x="176" y="253"/>
                  </a:moveTo>
                  <a:cubicBezTo>
                    <a:pt x="177" y="249"/>
                    <a:pt x="172" y="251"/>
                    <a:pt x="170" y="247"/>
                  </a:cubicBezTo>
                  <a:cubicBezTo>
                    <a:pt x="167" y="242"/>
                    <a:pt x="154" y="240"/>
                    <a:pt x="153" y="244"/>
                  </a:cubicBezTo>
                  <a:cubicBezTo>
                    <a:pt x="153" y="245"/>
                    <a:pt x="149" y="247"/>
                    <a:pt x="152" y="251"/>
                  </a:cubicBezTo>
                  <a:cubicBezTo>
                    <a:pt x="155" y="254"/>
                    <a:pt x="157" y="253"/>
                    <a:pt x="161" y="256"/>
                  </a:cubicBezTo>
                  <a:cubicBezTo>
                    <a:pt x="165" y="260"/>
                    <a:pt x="176" y="257"/>
                    <a:pt x="176" y="253"/>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26" name="Freeform 125"/>
            <p:cNvSpPr>
              <a:spLocks noEditPoints="1"/>
            </p:cNvSpPr>
            <p:nvPr/>
          </p:nvSpPr>
          <p:spPr bwMode="auto">
            <a:xfrm>
              <a:off x="1424691" y="741062"/>
              <a:ext cx="2718605" cy="2094537"/>
            </a:xfrm>
            <a:custGeom>
              <a:avLst/>
              <a:gdLst>
                <a:gd name="T0" fmla="*/ 153 w 750"/>
                <a:gd name="T1" fmla="*/ 509 h 577"/>
                <a:gd name="T2" fmla="*/ 141 w 750"/>
                <a:gd name="T3" fmla="*/ 169 h 577"/>
                <a:gd name="T4" fmla="*/ 289 w 750"/>
                <a:gd name="T5" fmla="*/ 187 h 577"/>
                <a:gd name="T6" fmla="*/ 192 w 750"/>
                <a:gd name="T7" fmla="*/ 200 h 577"/>
                <a:gd name="T8" fmla="*/ 288 w 750"/>
                <a:gd name="T9" fmla="*/ 249 h 577"/>
                <a:gd name="T10" fmla="*/ 177 w 750"/>
                <a:gd name="T11" fmla="*/ 144 h 577"/>
                <a:gd name="T12" fmla="*/ 155 w 750"/>
                <a:gd name="T13" fmla="*/ 138 h 577"/>
                <a:gd name="T14" fmla="*/ 276 w 750"/>
                <a:gd name="T15" fmla="*/ 158 h 577"/>
                <a:gd name="T16" fmla="*/ 222 w 750"/>
                <a:gd name="T17" fmla="*/ 107 h 577"/>
                <a:gd name="T18" fmla="*/ 308 w 750"/>
                <a:gd name="T19" fmla="*/ 88 h 577"/>
                <a:gd name="T20" fmla="*/ 311 w 750"/>
                <a:gd name="T21" fmla="*/ 120 h 577"/>
                <a:gd name="T22" fmla="*/ 313 w 750"/>
                <a:gd name="T23" fmla="*/ 137 h 577"/>
                <a:gd name="T24" fmla="*/ 405 w 750"/>
                <a:gd name="T25" fmla="*/ 109 h 577"/>
                <a:gd name="T26" fmla="*/ 367 w 750"/>
                <a:gd name="T27" fmla="*/ 173 h 577"/>
                <a:gd name="T28" fmla="*/ 513 w 750"/>
                <a:gd name="T29" fmla="*/ 163 h 577"/>
                <a:gd name="T30" fmla="*/ 433 w 750"/>
                <a:gd name="T31" fmla="*/ 112 h 577"/>
                <a:gd name="T32" fmla="*/ 446 w 750"/>
                <a:gd name="T33" fmla="*/ 62 h 577"/>
                <a:gd name="T34" fmla="*/ 438 w 750"/>
                <a:gd name="T35" fmla="*/ 49 h 577"/>
                <a:gd name="T36" fmla="*/ 474 w 750"/>
                <a:gd name="T37" fmla="*/ 89 h 577"/>
                <a:gd name="T38" fmla="*/ 521 w 750"/>
                <a:gd name="T39" fmla="*/ 134 h 577"/>
                <a:gd name="T40" fmla="*/ 594 w 750"/>
                <a:gd name="T41" fmla="*/ 64 h 577"/>
                <a:gd name="T42" fmla="*/ 567 w 750"/>
                <a:gd name="T43" fmla="*/ 6 h 577"/>
                <a:gd name="T44" fmla="*/ 425 w 750"/>
                <a:gd name="T45" fmla="*/ 34 h 577"/>
                <a:gd name="T46" fmla="*/ 466 w 750"/>
                <a:gd name="T47" fmla="*/ 328 h 577"/>
                <a:gd name="T48" fmla="*/ 618 w 750"/>
                <a:gd name="T49" fmla="*/ 253 h 577"/>
                <a:gd name="T50" fmla="*/ 557 w 750"/>
                <a:gd name="T51" fmla="*/ 203 h 577"/>
                <a:gd name="T52" fmla="*/ 466 w 750"/>
                <a:gd name="T53" fmla="*/ 186 h 577"/>
                <a:gd name="T54" fmla="*/ 526 w 750"/>
                <a:gd name="T55" fmla="*/ 230 h 577"/>
                <a:gd name="T56" fmla="*/ 550 w 750"/>
                <a:gd name="T57" fmla="*/ 305 h 577"/>
                <a:gd name="T58" fmla="*/ 634 w 750"/>
                <a:gd name="T59" fmla="*/ 312 h 577"/>
                <a:gd name="T60" fmla="*/ 509 w 750"/>
                <a:gd name="T61" fmla="*/ 179 h 577"/>
                <a:gd name="T62" fmla="*/ 719 w 750"/>
                <a:gd name="T63" fmla="*/ 478 h 577"/>
                <a:gd name="T64" fmla="*/ 82 w 750"/>
                <a:gd name="T65" fmla="*/ 469 h 577"/>
                <a:gd name="T66" fmla="*/ 613 w 750"/>
                <a:gd name="T67" fmla="*/ 512 h 577"/>
                <a:gd name="T68" fmla="*/ 719 w 750"/>
                <a:gd name="T69" fmla="*/ 454 h 577"/>
                <a:gd name="T70" fmla="*/ 668 w 750"/>
                <a:gd name="T71" fmla="*/ 418 h 577"/>
                <a:gd name="T72" fmla="*/ 630 w 750"/>
                <a:gd name="T73" fmla="*/ 394 h 577"/>
                <a:gd name="T74" fmla="*/ 570 w 750"/>
                <a:gd name="T75" fmla="*/ 345 h 577"/>
                <a:gd name="T76" fmla="*/ 543 w 750"/>
                <a:gd name="T77" fmla="*/ 405 h 577"/>
                <a:gd name="T78" fmla="*/ 497 w 750"/>
                <a:gd name="T79" fmla="*/ 461 h 577"/>
                <a:gd name="T80" fmla="*/ 402 w 750"/>
                <a:gd name="T81" fmla="*/ 392 h 577"/>
                <a:gd name="T82" fmla="*/ 432 w 750"/>
                <a:gd name="T83" fmla="*/ 321 h 577"/>
                <a:gd name="T84" fmla="*/ 484 w 750"/>
                <a:gd name="T85" fmla="*/ 288 h 577"/>
                <a:gd name="T86" fmla="*/ 475 w 750"/>
                <a:gd name="T87" fmla="*/ 253 h 577"/>
                <a:gd name="T88" fmla="*/ 433 w 750"/>
                <a:gd name="T89" fmla="*/ 256 h 577"/>
                <a:gd name="T90" fmla="*/ 401 w 750"/>
                <a:gd name="T91" fmla="*/ 202 h 577"/>
                <a:gd name="T92" fmla="*/ 387 w 750"/>
                <a:gd name="T93" fmla="*/ 217 h 577"/>
                <a:gd name="T94" fmla="*/ 379 w 750"/>
                <a:gd name="T95" fmla="*/ 271 h 577"/>
                <a:gd name="T96" fmla="*/ 367 w 750"/>
                <a:gd name="T97" fmla="*/ 260 h 577"/>
                <a:gd name="T98" fmla="*/ 298 w 750"/>
                <a:gd name="T99" fmla="*/ 259 h 577"/>
                <a:gd name="T100" fmla="*/ 200 w 750"/>
                <a:gd name="T101" fmla="*/ 253 h 577"/>
                <a:gd name="T102" fmla="*/ 72 w 750"/>
                <a:gd name="T103" fmla="*/ 254 h 577"/>
                <a:gd name="T104" fmla="*/ 35 w 750"/>
                <a:gd name="T105" fmla="*/ 254 h 577"/>
                <a:gd name="T106" fmla="*/ 95 w 750"/>
                <a:gd name="T107" fmla="*/ 439 h 577"/>
                <a:gd name="T108" fmla="*/ 135 w 750"/>
                <a:gd name="T109" fmla="*/ 491 h 577"/>
                <a:gd name="T110" fmla="*/ 465 w 750"/>
                <a:gd name="T111" fmla="*/ 514 h 577"/>
                <a:gd name="T112" fmla="*/ 523 w 750"/>
                <a:gd name="T113" fmla="*/ 571 h 577"/>
                <a:gd name="T114" fmla="*/ 646 w 750"/>
                <a:gd name="T115" fmla="*/ 539 h 577"/>
                <a:gd name="T116" fmla="*/ 181 w 750"/>
                <a:gd name="T117" fmla="*/ 303 h 577"/>
                <a:gd name="T118" fmla="*/ 180 w 750"/>
                <a:gd name="T119" fmla="*/ 292 h 577"/>
                <a:gd name="T120" fmla="*/ 376 w 750"/>
                <a:gd name="T121" fmla="*/ 489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50" h="577">
                  <a:moveTo>
                    <a:pt x="148" y="506"/>
                  </a:moveTo>
                  <a:cubicBezTo>
                    <a:pt x="145" y="503"/>
                    <a:pt x="139" y="504"/>
                    <a:pt x="138" y="502"/>
                  </a:cubicBezTo>
                  <a:cubicBezTo>
                    <a:pt x="137" y="499"/>
                    <a:pt x="131" y="490"/>
                    <a:pt x="128" y="491"/>
                  </a:cubicBezTo>
                  <a:cubicBezTo>
                    <a:pt x="125" y="491"/>
                    <a:pt x="121" y="491"/>
                    <a:pt x="117" y="488"/>
                  </a:cubicBezTo>
                  <a:cubicBezTo>
                    <a:pt x="114" y="485"/>
                    <a:pt x="111" y="485"/>
                    <a:pt x="108" y="487"/>
                  </a:cubicBezTo>
                  <a:cubicBezTo>
                    <a:pt x="106" y="489"/>
                    <a:pt x="111" y="489"/>
                    <a:pt x="111" y="491"/>
                  </a:cubicBezTo>
                  <a:cubicBezTo>
                    <a:pt x="111" y="493"/>
                    <a:pt x="113" y="494"/>
                    <a:pt x="115" y="493"/>
                  </a:cubicBezTo>
                  <a:cubicBezTo>
                    <a:pt x="117" y="493"/>
                    <a:pt x="119" y="498"/>
                    <a:pt x="121" y="498"/>
                  </a:cubicBezTo>
                  <a:cubicBezTo>
                    <a:pt x="123" y="498"/>
                    <a:pt x="124" y="502"/>
                    <a:pt x="126" y="502"/>
                  </a:cubicBezTo>
                  <a:cubicBezTo>
                    <a:pt x="129" y="502"/>
                    <a:pt x="130" y="505"/>
                    <a:pt x="131" y="506"/>
                  </a:cubicBezTo>
                  <a:cubicBezTo>
                    <a:pt x="132" y="508"/>
                    <a:pt x="135" y="506"/>
                    <a:pt x="135" y="508"/>
                  </a:cubicBezTo>
                  <a:cubicBezTo>
                    <a:pt x="135" y="510"/>
                    <a:pt x="138" y="511"/>
                    <a:pt x="139" y="513"/>
                  </a:cubicBezTo>
                  <a:cubicBezTo>
                    <a:pt x="144" y="514"/>
                    <a:pt x="148" y="514"/>
                    <a:pt x="152" y="513"/>
                  </a:cubicBezTo>
                  <a:cubicBezTo>
                    <a:pt x="152" y="512"/>
                    <a:pt x="153" y="510"/>
                    <a:pt x="153" y="509"/>
                  </a:cubicBezTo>
                  <a:cubicBezTo>
                    <a:pt x="154" y="507"/>
                    <a:pt x="150" y="509"/>
                    <a:pt x="148" y="506"/>
                  </a:cubicBezTo>
                  <a:close/>
                  <a:moveTo>
                    <a:pt x="142" y="209"/>
                  </a:moveTo>
                  <a:cubicBezTo>
                    <a:pt x="148" y="211"/>
                    <a:pt x="149" y="223"/>
                    <a:pt x="153" y="223"/>
                  </a:cubicBezTo>
                  <a:cubicBezTo>
                    <a:pt x="156" y="223"/>
                    <a:pt x="154" y="219"/>
                    <a:pt x="159" y="219"/>
                  </a:cubicBezTo>
                  <a:cubicBezTo>
                    <a:pt x="164" y="219"/>
                    <a:pt x="163" y="217"/>
                    <a:pt x="167" y="217"/>
                  </a:cubicBezTo>
                  <a:cubicBezTo>
                    <a:pt x="172" y="217"/>
                    <a:pt x="176" y="216"/>
                    <a:pt x="176" y="211"/>
                  </a:cubicBezTo>
                  <a:cubicBezTo>
                    <a:pt x="176" y="205"/>
                    <a:pt x="179" y="203"/>
                    <a:pt x="183" y="202"/>
                  </a:cubicBezTo>
                  <a:cubicBezTo>
                    <a:pt x="188" y="201"/>
                    <a:pt x="184" y="196"/>
                    <a:pt x="190" y="194"/>
                  </a:cubicBezTo>
                  <a:cubicBezTo>
                    <a:pt x="196" y="193"/>
                    <a:pt x="214" y="185"/>
                    <a:pt x="217" y="183"/>
                  </a:cubicBezTo>
                  <a:cubicBezTo>
                    <a:pt x="220" y="181"/>
                    <a:pt x="213" y="178"/>
                    <a:pt x="207" y="174"/>
                  </a:cubicBezTo>
                  <a:cubicBezTo>
                    <a:pt x="200" y="169"/>
                    <a:pt x="195" y="168"/>
                    <a:pt x="189" y="172"/>
                  </a:cubicBezTo>
                  <a:cubicBezTo>
                    <a:pt x="184" y="175"/>
                    <a:pt x="188" y="168"/>
                    <a:pt x="184" y="170"/>
                  </a:cubicBezTo>
                  <a:cubicBezTo>
                    <a:pt x="180" y="172"/>
                    <a:pt x="169" y="167"/>
                    <a:pt x="167" y="165"/>
                  </a:cubicBezTo>
                  <a:cubicBezTo>
                    <a:pt x="166" y="163"/>
                    <a:pt x="146" y="169"/>
                    <a:pt x="141" y="169"/>
                  </a:cubicBezTo>
                  <a:cubicBezTo>
                    <a:pt x="136" y="169"/>
                    <a:pt x="141" y="174"/>
                    <a:pt x="145" y="177"/>
                  </a:cubicBezTo>
                  <a:cubicBezTo>
                    <a:pt x="148" y="180"/>
                    <a:pt x="136" y="188"/>
                    <a:pt x="139" y="190"/>
                  </a:cubicBezTo>
                  <a:cubicBezTo>
                    <a:pt x="141" y="191"/>
                    <a:pt x="136" y="196"/>
                    <a:pt x="131" y="202"/>
                  </a:cubicBezTo>
                  <a:cubicBezTo>
                    <a:pt x="126" y="208"/>
                    <a:pt x="135" y="208"/>
                    <a:pt x="142" y="209"/>
                  </a:cubicBezTo>
                  <a:close/>
                  <a:moveTo>
                    <a:pt x="328" y="240"/>
                  </a:moveTo>
                  <a:cubicBezTo>
                    <a:pt x="330" y="237"/>
                    <a:pt x="340" y="245"/>
                    <a:pt x="340" y="240"/>
                  </a:cubicBezTo>
                  <a:cubicBezTo>
                    <a:pt x="341" y="234"/>
                    <a:pt x="330" y="231"/>
                    <a:pt x="325" y="228"/>
                  </a:cubicBezTo>
                  <a:cubicBezTo>
                    <a:pt x="321" y="225"/>
                    <a:pt x="319" y="227"/>
                    <a:pt x="312" y="222"/>
                  </a:cubicBezTo>
                  <a:cubicBezTo>
                    <a:pt x="305" y="217"/>
                    <a:pt x="314" y="214"/>
                    <a:pt x="308" y="210"/>
                  </a:cubicBezTo>
                  <a:cubicBezTo>
                    <a:pt x="303" y="206"/>
                    <a:pt x="301" y="194"/>
                    <a:pt x="305" y="191"/>
                  </a:cubicBezTo>
                  <a:cubicBezTo>
                    <a:pt x="309" y="187"/>
                    <a:pt x="313" y="181"/>
                    <a:pt x="306" y="179"/>
                  </a:cubicBezTo>
                  <a:cubicBezTo>
                    <a:pt x="300" y="176"/>
                    <a:pt x="289" y="181"/>
                    <a:pt x="290" y="183"/>
                  </a:cubicBezTo>
                  <a:cubicBezTo>
                    <a:pt x="291" y="184"/>
                    <a:pt x="300" y="189"/>
                    <a:pt x="300" y="191"/>
                  </a:cubicBezTo>
                  <a:cubicBezTo>
                    <a:pt x="300" y="194"/>
                    <a:pt x="292" y="185"/>
                    <a:pt x="289" y="187"/>
                  </a:cubicBezTo>
                  <a:cubicBezTo>
                    <a:pt x="286" y="189"/>
                    <a:pt x="282" y="183"/>
                    <a:pt x="280" y="187"/>
                  </a:cubicBezTo>
                  <a:cubicBezTo>
                    <a:pt x="277" y="191"/>
                    <a:pt x="283" y="204"/>
                    <a:pt x="285" y="208"/>
                  </a:cubicBezTo>
                  <a:cubicBezTo>
                    <a:pt x="288" y="211"/>
                    <a:pt x="283" y="211"/>
                    <a:pt x="280" y="212"/>
                  </a:cubicBezTo>
                  <a:cubicBezTo>
                    <a:pt x="277" y="213"/>
                    <a:pt x="277" y="202"/>
                    <a:pt x="274" y="197"/>
                  </a:cubicBezTo>
                  <a:cubicBezTo>
                    <a:pt x="271" y="193"/>
                    <a:pt x="259" y="188"/>
                    <a:pt x="258" y="191"/>
                  </a:cubicBezTo>
                  <a:cubicBezTo>
                    <a:pt x="257" y="194"/>
                    <a:pt x="266" y="194"/>
                    <a:pt x="264" y="199"/>
                  </a:cubicBezTo>
                  <a:cubicBezTo>
                    <a:pt x="263" y="203"/>
                    <a:pt x="259" y="196"/>
                    <a:pt x="255" y="199"/>
                  </a:cubicBezTo>
                  <a:cubicBezTo>
                    <a:pt x="251" y="203"/>
                    <a:pt x="251" y="200"/>
                    <a:pt x="252" y="197"/>
                  </a:cubicBezTo>
                  <a:cubicBezTo>
                    <a:pt x="253" y="194"/>
                    <a:pt x="246" y="190"/>
                    <a:pt x="239" y="191"/>
                  </a:cubicBezTo>
                  <a:cubicBezTo>
                    <a:pt x="231" y="191"/>
                    <a:pt x="235" y="197"/>
                    <a:pt x="233" y="199"/>
                  </a:cubicBezTo>
                  <a:cubicBezTo>
                    <a:pt x="231" y="200"/>
                    <a:pt x="220" y="197"/>
                    <a:pt x="227" y="196"/>
                  </a:cubicBezTo>
                  <a:cubicBezTo>
                    <a:pt x="234" y="194"/>
                    <a:pt x="231" y="190"/>
                    <a:pt x="228" y="186"/>
                  </a:cubicBezTo>
                  <a:cubicBezTo>
                    <a:pt x="226" y="182"/>
                    <a:pt x="218" y="187"/>
                    <a:pt x="207" y="191"/>
                  </a:cubicBezTo>
                  <a:cubicBezTo>
                    <a:pt x="195" y="195"/>
                    <a:pt x="190" y="200"/>
                    <a:pt x="192" y="200"/>
                  </a:cubicBezTo>
                  <a:cubicBezTo>
                    <a:pt x="193" y="200"/>
                    <a:pt x="193" y="202"/>
                    <a:pt x="189" y="206"/>
                  </a:cubicBezTo>
                  <a:cubicBezTo>
                    <a:pt x="184" y="210"/>
                    <a:pt x="189" y="213"/>
                    <a:pt x="193" y="213"/>
                  </a:cubicBezTo>
                  <a:cubicBezTo>
                    <a:pt x="197" y="213"/>
                    <a:pt x="194" y="216"/>
                    <a:pt x="196" y="217"/>
                  </a:cubicBezTo>
                  <a:cubicBezTo>
                    <a:pt x="199" y="218"/>
                    <a:pt x="212" y="212"/>
                    <a:pt x="216" y="215"/>
                  </a:cubicBezTo>
                  <a:cubicBezTo>
                    <a:pt x="220" y="217"/>
                    <a:pt x="194" y="219"/>
                    <a:pt x="194" y="223"/>
                  </a:cubicBezTo>
                  <a:cubicBezTo>
                    <a:pt x="194" y="228"/>
                    <a:pt x="208" y="230"/>
                    <a:pt x="219" y="228"/>
                  </a:cubicBezTo>
                  <a:cubicBezTo>
                    <a:pt x="229" y="227"/>
                    <a:pt x="248" y="230"/>
                    <a:pt x="248" y="233"/>
                  </a:cubicBezTo>
                  <a:cubicBezTo>
                    <a:pt x="248" y="235"/>
                    <a:pt x="235" y="234"/>
                    <a:pt x="226" y="234"/>
                  </a:cubicBezTo>
                  <a:cubicBezTo>
                    <a:pt x="217" y="234"/>
                    <a:pt x="201" y="237"/>
                    <a:pt x="201" y="240"/>
                  </a:cubicBezTo>
                  <a:cubicBezTo>
                    <a:pt x="202" y="243"/>
                    <a:pt x="203" y="243"/>
                    <a:pt x="213" y="247"/>
                  </a:cubicBezTo>
                  <a:cubicBezTo>
                    <a:pt x="223" y="252"/>
                    <a:pt x="233" y="245"/>
                    <a:pt x="232" y="252"/>
                  </a:cubicBezTo>
                  <a:cubicBezTo>
                    <a:pt x="232" y="258"/>
                    <a:pt x="238" y="259"/>
                    <a:pt x="251" y="260"/>
                  </a:cubicBezTo>
                  <a:cubicBezTo>
                    <a:pt x="264" y="260"/>
                    <a:pt x="270" y="254"/>
                    <a:pt x="276" y="254"/>
                  </a:cubicBezTo>
                  <a:cubicBezTo>
                    <a:pt x="282" y="255"/>
                    <a:pt x="285" y="253"/>
                    <a:pt x="288" y="249"/>
                  </a:cubicBezTo>
                  <a:cubicBezTo>
                    <a:pt x="291" y="245"/>
                    <a:pt x="294" y="247"/>
                    <a:pt x="295" y="249"/>
                  </a:cubicBezTo>
                  <a:cubicBezTo>
                    <a:pt x="295" y="252"/>
                    <a:pt x="304" y="251"/>
                    <a:pt x="305" y="253"/>
                  </a:cubicBezTo>
                  <a:cubicBezTo>
                    <a:pt x="310" y="258"/>
                    <a:pt x="326" y="256"/>
                    <a:pt x="332" y="253"/>
                  </a:cubicBezTo>
                  <a:cubicBezTo>
                    <a:pt x="338" y="250"/>
                    <a:pt x="329" y="242"/>
                    <a:pt x="326" y="246"/>
                  </a:cubicBezTo>
                  <a:cubicBezTo>
                    <a:pt x="323" y="250"/>
                    <a:pt x="321" y="247"/>
                    <a:pt x="320" y="246"/>
                  </a:cubicBezTo>
                  <a:cubicBezTo>
                    <a:pt x="319" y="244"/>
                    <a:pt x="326" y="243"/>
                    <a:pt x="328" y="240"/>
                  </a:cubicBezTo>
                  <a:close/>
                  <a:moveTo>
                    <a:pt x="186" y="148"/>
                  </a:moveTo>
                  <a:cubicBezTo>
                    <a:pt x="193" y="149"/>
                    <a:pt x="200" y="143"/>
                    <a:pt x="199" y="140"/>
                  </a:cubicBezTo>
                  <a:cubicBezTo>
                    <a:pt x="199" y="136"/>
                    <a:pt x="183" y="148"/>
                    <a:pt x="186" y="148"/>
                  </a:cubicBezTo>
                  <a:close/>
                  <a:moveTo>
                    <a:pt x="155" y="138"/>
                  </a:moveTo>
                  <a:cubicBezTo>
                    <a:pt x="158" y="139"/>
                    <a:pt x="155" y="144"/>
                    <a:pt x="158" y="143"/>
                  </a:cubicBezTo>
                  <a:cubicBezTo>
                    <a:pt x="161" y="141"/>
                    <a:pt x="162" y="141"/>
                    <a:pt x="164" y="141"/>
                  </a:cubicBezTo>
                  <a:cubicBezTo>
                    <a:pt x="168" y="143"/>
                    <a:pt x="169" y="139"/>
                    <a:pt x="171" y="137"/>
                  </a:cubicBezTo>
                  <a:cubicBezTo>
                    <a:pt x="173" y="135"/>
                    <a:pt x="172" y="144"/>
                    <a:pt x="177" y="144"/>
                  </a:cubicBezTo>
                  <a:cubicBezTo>
                    <a:pt x="181" y="144"/>
                    <a:pt x="180" y="135"/>
                    <a:pt x="184" y="138"/>
                  </a:cubicBezTo>
                  <a:cubicBezTo>
                    <a:pt x="188" y="140"/>
                    <a:pt x="189" y="137"/>
                    <a:pt x="190" y="134"/>
                  </a:cubicBezTo>
                  <a:cubicBezTo>
                    <a:pt x="190" y="131"/>
                    <a:pt x="190" y="127"/>
                    <a:pt x="195" y="126"/>
                  </a:cubicBezTo>
                  <a:cubicBezTo>
                    <a:pt x="199" y="125"/>
                    <a:pt x="195" y="130"/>
                    <a:pt x="197" y="134"/>
                  </a:cubicBezTo>
                  <a:cubicBezTo>
                    <a:pt x="200" y="138"/>
                    <a:pt x="205" y="134"/>
                    <a:pt x="205" y="132"/>
                  </a:cubicBezTo>
                  <a:cubicBezTo>
                    <a:pt x="205" y="129"/>
                    <a:pt x="212" y="131"/>
                    <a:pt x="212" y="128"/>
                  </a:cubicBezTo>
                  <a:cubicBezTo>
                    <a:pt x="211" y="126"/>
                    <a:pt x="214" y="125"/>
                    <a:pt x="212" y="122"/>
                  </a:cubicBezTo>
                  <a:cubicBezTo>
                    <a:pt x="210" y="119"/>
                    <a:pt x="215" y="120"/>
                    <a:pt x="217" y="118"/>
                  </a:cubicBezTo>
                  <a:cubicBezTo>
                    <a:pt x="219" y="115"/>
                    <a:pt x="214" y="117"/>
                    <a:pt x="210" y="114"/>
                  </a:cubicBezTo>
                  <a:cubicBezTo>
                    <a:pt x="207" y="110"/>
                    <a:pt x="205" y="115"/>
                    <a:pt x="205" y="117"/>
                  </a:cubicBezTo>
                  <a:cubicBezTo>
                    <a:pt x="205" y="119"/>
                    <a:pt x="198" y="118"/>
                    <a:pt x="194" y="116"/>
                  </a:cubicBezTo>
                  <a:cubicBezTo>
                    <a:pt x="190" y="115"/>
                    <a:pt x="184" y="121"/>
                    <a:pt x="179" y="124"/>
                  </a:cubicBezTo>
                  <a:cubicBezTo>
                    <a:pt x="173" y="127"/>
                    <a:pt x="172" y="132"/>
                    <a:pt x="167" y="132"/>
                  </a:cubicBezTo>
                  <a:cubicBezTo>
                    <a:pt x="161" y="131"/>
                    <a:pt x="153" y="137"/>
                    <a:pt x="155" y="138"/>
                  </a:cubicBezTo>
                  <a:close/>
                  <a:moveTo>
                    <a:pt x="214" y="136"/>
                  </a:moveTo>
                  <a:cubicBezTo>
                    <a:pt x="208" y="136"/>
                    <a:pt x="209" y="141"/>
                    <a:pt x="215" y="141"/>
                  </a:cubicBezTo>
                  <a:cubicBezTo>
                    <a:pt x="221" y="141"/>
                    <a:pt x="223" y="143"/>
                    <a:pt x="214" y="143"/>
                  </a:cubicBezTo>
                  <a:cubicBezTo>
                    <a:pt x="205" y="143"/>
                    <a:pt x="202" y="150"/>
                    <a:pt x="208" y="149"/>
                  </a:cubicBezTo>
                  <a:cubicBezTo>
                    <a:pt x="214" y="147"/>
                    <a:pt x="221" y="147"/>
                    <a:pt x="216" y="149"/>
                  </a:cubicBezTo>
                  <a:cubicBezTo>
                    <a:pt x="212" y="150"/>
                    <a:pt x="200" y="151"/>
                    <a:pt x="201" y="153"/>
                  </a:cubicBezTo>
                  <a:cubicBezTo>
                    <a:pt x="202" y="155"/>
                    <a:pt x="207" y="155"/>
                    <a:pt x="212" y="156"/>
                  </a:cubicBezTo>
                  <a:cubicBezTo>
                    <a:pt x="217" y="158"/>
                    <a:pt x="220" y="159"/>
                    <a:pt x="224" y="155"/>
                  </a:cubicBezTo>
                  <a:cubicBezTo>
                    <a:pt x="227" y="151"/>
                    <a:pt x="232" y="147"/>
                    <a:pt x="230" y="153"/>
                  </a:cubicBezTo>
                  <a:cubicBezTo>
                    <a:pt x="229" y="158"/>
                    <a:pt x="236" y="154"/>
                    <a:pt x="246" y="154"/>
                  </a:cubicBezTo>
                  <a:cubicBezTo>
                    <a:pt x="257" y="153"/>
                    <a:pt x="245" y="160"/>
                    <a:pt x="234" y="160"/>
                  </a:cubicBezTo>
                  <a:cubicBezTo>
                    <a:pt x="224" y="161"/>
                    <a:pt x="226" y="166"/>
                    <a:pt x="234" y="168"/>
                  </a:cubicBezTo>
                  <a:cubicBezTo>
                    <a:pt x="242" y="170"/>
                    <a:pt x="260" y="163"/>
                    <a:pt x="264" y="159"/>
                  </a:cubicBezTo>
                  <a:cubicBezTo>
                    <a:pt x="268" y="155"/>
                    <a:pt x="271" y="161"/>
                    <a:pt x="276" y="158"/>
                  </a:cubicBezTo>
                  <a:cubicBezTo>
                    <a:pt x="280" y="155"/>
                    <a:pt x="288" y="159"/>
                    <a:pt x="295" y="157"/>
                  </a:cubicBezTo>
                  <a:cubicBezTo>
                    <a:pt x="302" y="156"/>
                    <a:pt x="303" y="142"/>
                    <a:pt x="298" y="140"/>
                  </a:cubicBezTo>
                  <a:cubicBezTo>
                    <a:pt x="292" y="138"/>
                    <a:pt x="292" y="143"/>
                    <a:pt x="288" y="143"/>
                  </a:cubicBezTo>
                  <a:cubicBezTo>
                    <a:pt x="284" y="144"/>
                    <a:pt x="282" y="139"/>
                    <a:pt x="279" y="135"/>
                  </a:cubicBezTo>
                  <a:cubicBezTo>
                    <a:pt x="275" y="132"/>
                    <a:pt x="277" y="126"/>
                    <a:pt x="273" y="127"/>
                  </a:cubicBezTo>
                  <a:cubicBezTo>
                    <a:pt x="268" y="127"/>
                    <a:pt x="257" y="135"/>
                    <a:pt x="264" y="136"/>
                  </a:cubicBezTo>
                  <a:cubicBezTo>
                    <a:pt x="270" y="137"/>
                    <a:pt x="268" y="140"/>
                    <a:pt x="264" y="141"/>
                  </a:cubicBezTo>
                  <a:cubicBezTo>
                    <a:pt x="261" y="143"/>
                    <a:pt x="272" y="146"/>
                    <a:pt x="271" y="148"/>
                  </a:cubicBezTo>
                  <a:cubicBezTo>
                    <a:pt x="269" y="150"/>
                    <a:pt x="252" y="148"/>
                    <a:pt x="251" y="144"/>
                  </a:cubicBezTo>
                  <a:cubicBezTo>
                    <a:pt x="251" y="141"/>
                    <a:pt x="237" y="134"/>
                    <a:pt x="232" y="135"/>
                  </a:cubicBezTo>
                  <a:cubicBezTo>
                    <a:pt x="226" y="137"/>
                    <a:pt x="228" y="131"/>
                    <a:pt x="223" y="131"/>
                  </a:cubicBezTo>
                  <a:cubicBezTo>
                    <a:pt x="217" y="130"/>
                    <a:pt x="219" y="135"/>
                    <a:pt x="214" y="136"/>
                  </a:cubicBezTo>
                  <a:close/>
                  <a:moveTo>
                    <a:pt x="233" y="109"/>
                  </a:moveTo>
                  <a:cubicBezTo>
                    <a:pt x="235" y="104"/>
                    <a:pt x="221" y="105"/>
                    <a:pt x="222" y="107"/>
                  </a:cubicBezTo>
                  <a:cubicBezTo>
                    <a:pt x="224" y="110"/>
                    <a:pt x="231" y="113"/>
                    <a:pt x="233" y="109"/>
                  </a:cubicBezTo>
                  <a:close/>
                  <a:moveTo>
                    <a:pt x="264" y="107"/>
                  </a:moveTo>
                  <a:cubicBezTo>
                    <a:pt x="269" y="106"/>
                    <a:pt x="267" y="103"/>
                    <a:pt x="259" y="104"/>
                  </a:cubicBezTo>
                  <a:cubicBezTo>
                    <a:pt x="251" y="105"/>
                    <a:pt x="238" y="105"/>
                    <a:pt x="238" y="110"/>
                  </a:cubicBezTo>
                  <a:cubicBezTo>
                    <a:pt x="238" y="115"/>
                    <a:pt x="240" y="117"/>
                    <a:pt x="249" y="118"/>
                  </a:cubicBezTo>
                  <a:cubicBezTo>
                    <a:pt x="257" y="119"/>
                    <a:pt x="265" y="110"/>
                    <a:pt x="261" y="110"/>
                  </a:cubicBezTo>
                  <a:cubicBezTo>
                    <a:pt x="257" y="110"/>
                    <a:pt x="259" y="108"/>
                    <a:pt x="264" y="107"/>
                  </a:cubicBezTo>
                  <a:close/>
                  <a:moveTo>
                    <a:pt x="246" y="100"/>
                  </a:moveTo>
                  <a:cubicBezTo>
                    <a:pt x="249" y="101"/>
                    <a:pt x="253" y="97"/>
                    <a:pt x="256" y="99"/>
                  </a:cubicBezTo>
                  <a:cubicBezTo>
                    <a:pt x="258" y="101"/>
                    <a:pt x="270" y="103"/>
                    <a:pt x="270" y="97"/>
                  </a:cubicBezTo>
                  <a:cubicBezTo>
                    <a:pt x="270" y="91"/>
                    <a:pt x="255" y="90"/>
                    <a:pt x="252" y="93"/>
                  </a:cubicBezTo>
                  <a:cubicBezTo>
                    <a:pt x="248" y="95"/>
                    <a:pt x="231" y="96"/>
                    <a:pt x="236" y="99"/>
                  </a:cubicBezTo>
                  <a:cubicBezTo>
                    <a:pt x="239" y="102"/>
                    <a:pt x="242" y="98"/>
                    <a:pt x="246" y="100"/>
                  </a:cubicBezTo>
                  <a:close/>
                  <a:moveTo>
                    <a:pt x="308" y="88"/>
                  </a:moveTo>
                  <a:cubicBezTo>
                    <a:pt x="313" y="85"/>
                    <a:pt x="321" y="90"/>
                    <a:pt x="319" y="94"/>
                  </a:cubicBezTo>
                  <a:cubicBezTo>
                    <a:pt x="318" y="97"/>
                    <a:pt x="305" y="93"/>
                    <a:pt x="306" y="96"/>
                  </a:cubicBezTo>
                  <a:cubicBezTo>
                    <a:pt x="306" y="97"/>
                    <a:pt x="308" y="101"/>
                    <a:pt x="317" y="99"/>
                  </a:cubicBezTo>
                  <a:cubicBezTo>
                    <a:pt x="326" y="96"/>
                    <a:pt x="333" y="98"/>
                    <a:pt x="339" y="103"/>
                  </a:cubicBezTo>
                  <a:cubicBezTo>
                    <a:pt x="345" y="108"/>
                    <a:pt x="351" y="110"/>
                    <a:pt x="355" y="105"/>
                  </a:cubicBezTo>
                  <a:cubicBezTo>
                    <a:pt x="359" y="100"/>
                    <a:pt x="350" y="99"/>
                    <a:pt x="351" y="96"/>
                  </a:cubicBezTo>
                  <a:cubicBezTo>
                    <a:pt x="353" y="92"/>
                    <a:pt x="345" y="90"/>
                    <a:pt x="341" y="90"/>
                  </a:cubicBezTo>
                  <a:cubicBezTo>
                    <a:pt x="337" y="90"/>
                    <a:pt x="336" y="82"/>
                    <a:pt x="332" y="84"/>
                  </a:cubicBezTo>
                  <a:cubicBezTo>
                    <a:pt x="329" y="85"/>
                    <a:pt x="327" y="88"/>
                    <a:pt x="327" y="83"/>
                  </a:cubicBezTo>
                  <a:cubicBezTo>
                    <a:pt x="327" y="78"/>
                    <a:pt x="307" y="78"/>
                    <a:pt x="302" y="79"/>
                  </a:cubicBezTo>
                  <a:cubicBezTo>
                    <a:pt x="298" y="81"/>
                    <a:pt x="304" y="91"/>
                    <a:pt x="308" y="88"/>
                  </a:cubicBezTo>
                  <a:close/>
                  <a:moveTo>
                    <a:pt x="311" y="120"/>
                  </a:moveTo>
                  <a:cubicBezTo>
                    <a:pt x="314" y="116"/>
                    <a:pt x="299" y="104"/>
                    <a:pt x="298" y="110"/>
                  </a:cubicBezTo>
                  <a:cubicBezTo>
                    <a:pt x="297" y="115"/>
                    <a:pt x="308" y="124"/>
                    <a:pt x="311" y="120"/>
                  </a:cubicBezTo>
                  <a:close/>
                  <a:moveTo>
                    <a:pt x="359" y="71"/>
                  </a:moveTo>
                  <a:cubicBezTo>
                    <a:pt x="362" y="66"/>
                    <a:pt x="344" y="63"/>
                    <a:pt x="348" y="67"/>
                  </a:cubicBezTo>
                  <a:cubicBezTo>
                    <a:pt x="351" y="69"/>
                    <a:pt x="357" y="75"/>
                    <a:pt x="359" y="71"/>
                  </a:cubicBezTo>
                  <a:close/>
                  <a:moveTo>
                    <a:pt x="317" y="156"/>
                  </a:moveTo>
                  <a:cubicBezTo>
                    <a:pt x="320" y="153"/>
                    <a:pt x="311" y="146"/>
                    <a:pt x="309" y="152"/>
                  </a:cubicBezTo>
                  <a:cubicBezTo>
                    <a:pt x="307" y="157"/>
                    <a:pt x="314" y="159"/>
                    <a:pt x="317" y="156"/>
                  </a:cubicBezTo>
                  <a:close/>
                  <a:moveTo>
                    <a:pt x="359" y="129"/>
                  </a:moveTo>
                  <a:cubicBezTo>
                    <a:pt x="359" y="133"/>
                    <a:pt x="350" y="129"/>
                    <a:pt x="344" y="126"/>
                  </a:cubicBezTo>
                  <a:cubicBezTo>
                    <a:pt x="337" y="124"/>
                    <a:pt x="341" y="131"/>
                    <a:pt x="346" y="136"/>
                  </a:cubicBezTo>
                  <a:cubicBezTo>
                    <a:pt x="351" y="140"/>
                    <a:pt x="344" y="138"/>
                    <a:pt x="336" y="133"/>
                  </a:cubicBezTo>
                  <a:cubicBezTo>
                    <a:pt x="329" y="128"/>
                    <a:pt x="330" y="137"/>
                    <a:pt x="333" y="139"/>
                  </a:cubicBezTo>
                  <a:cubicBezTo>
                    <a:pt x="337" y="142"/>
                    <a:pt x="333" y="146"/>
                    <a:pt x="328" y="140"/>
                  </a:cubicBezTo>
                  <a:cubicBezTo>
                    <a:pt x="324" y="134"/>
                    <a:pt x="322" y="127"/>
                    <a:pt x="314" y="127"/>
                  </a:cubicBezTo>
                  <a:cubicBezTo>
                    <a:pt x="307" y="127"/>
                    <a:pt x="311" y="134"/>
                    <a:pt x="313" y="137"/>
                  </a:cubicBezTo>
                  <a:cubicBezTo>
                    <a:pt x="317" y="142"/>
                    <a:pt x="321" y="143"/>
                    <a:pt x="327" y="147"/>
                  </a:cubicBezTo>
                  <a:cubicBezTo>
                    <a:pt x="333" y="150"/>
                    <a:pt x="342" y="145"/>
                    <a:pt x="347" y="146"/>
                  </a:cubicBezTo>
                  <a:cubicBezTo>
                    <a:pt x="351" y="147"/>
                    <a:pt x="342" y="153"/>
                    <a:pt x="345" y="157"/>
                  </a:cubicBezTo>
                  <a:cubicBezTo>
                    <a:pt x="348" y="160"/>
                    <a:pt x="356" y="158"/>
                    <a:pt x="363" y="157"/>
                  </a:cubicBezTo>
                  <a:cubicBezTo>
                    <a:pt x="369" y="157"/>
                    <a:pt x="366" y="153"/>
                    <a:pt x="370" y="151"/>
                  </a:cubicBezTo>
                  <a:cubicBezTo>
                    <a:pt x="373" y="148"/>
                    <a:pt x="366" y="149"/>
                    <a:pt x="369" y="142"/>
                  </a:cubicBezTo>
                  <a:cubicBezTo>
                    <a:pt x="372" y="136"/>
                    <a:pt x="360" y="126"/>
                    <a:pt x="359" y="129"/>
                  </a:cubicBezTo>
                  <a:close/>
                  <a:moveTo>
                    <a:pt x="375" y="107"/>
                  </a:moveTo>
                  <a:cubicBezTo>
                    <a:pt x="381" y="107"/>
                    <a:pt x="385" y="107"/>
                    <a:pt x="390" y="105"/>
                  </a:cubicBezTo>
                  <a:cubicBezTo>
                    <a:pt x="395" y="103"/>
                    <a:pt x="387" y="103"/>
                    <a:pt x="391" y="98"/>
                  </a:cubicBezTo>
                  <a:cubicBezTo>
                    <a:pt x="394" y="94"/>
                    <a:pt x="382" y="94"/>
                    <a:pt x="382" y="95"/>
                  </a:cubicBezTo>
                  <a:cubicBezTo>
                    <a:pt x="381" y="97"/>
                    <a:pt x="366" y="86"/>
                    <a:pt x="364" y="90"/>
                  </a:cubicBezTo>
                  <a:cubicBezTo>
                    <a:pt x="362" y="93"/>
                    <a:pt x="369" y="107"/>
                    <a:pt x="375" y="107"/>
                  </a:cubicBezTo>
                  <a:close/>
                  <a:moveTo>
                    <a:pt x="405" y="109"/>
                  </a:moveTo>
                  <a:cubicBezTo>
                    <a:pt x="404" y="107"/>
                    <a:pt x="376" y="110"/>
                    <a:pt x="381" y="114"/>
                  </a:cubicBezTo>
                  <a:cubicBezTo>
                    <a:pt x="388" y="119"/>
                    <a:pt x="406" y="112"/>
                    <a:pt x="405" y="109"/>
                  </a:cubicBezTo>
                  <a:close/>
                  <a:moveTo>
                    <a:pt x="401" y="164"/>
                  </a:moveTo>
                  <a:cubicBezTo>
                    <a:pt x="408" y="163"/>
                    <a:pt x="404" y="155"/>
                    <a:pt x="397" y="150"/>
                  </a:cubicBezTo>
                  <a:cubicBezTo>
                    <a:pt x="389" y="144"/>
                    <a:pt x="373" y="156"/>
                    <a:pt x="376" y="158"/>
                  </a:cubicBezTo>
                  <a:cubicBezTo>
                    <a:pt x="379" y="160"/>
                    <a:pt x="394" y="164"/>
                    <a:pt x="401" y="164"/>
                  </a:cubicBezTo>
                  <a:close/>
                  <a:moveTo>
                    <a:pt x="353" y="216"/>
                  </a:moveTo>
                  <a:cubicBezTo>
                    <a:pt x="361" y="222"/>
                    <a:pt x="359" y="212"/>
                    <a:pt x="368" y="212"/>
                  </a:cubicBezTo>
                  <a:cubicBezTo>
                    <a:pt x="378" y="212"/>
                    <a:pt x="378" y="197"/>
                    <a:pt x="379" y="191"/>
                  </a:cubicBezTo>
                  <a:cubicBezTo>
                    <a:pt x="381" y="186"/>
                    <a:pt x="372" y="186"/>
                    <a:pt x="374" y="190"/>
                  </a:cubicBezTo>
                  <a:cubicBezTo>
                    <a:pt x="376" y="194"/>
                    <a:pt x="374" y="199"/>
                    <a:pt x="373" y="194"/>
                  </a:cubicBezTo>
                  <a:cubicBezTo>
                    <a:pt x="372" y="189"/>
                    <a:pt x="365" y="193"/>
                    <a:pt x="363" y="190"/>
                  </a:cubicBezTo>
                  <a:cubicBezTo>
                    <a:pt x="360" y="186"/>
                    <a:pt x="371" y="186"/>
                    <a:pt x="373" y="181"/>
                  </a:cubicBezTo>
                  <a:cubicBezTo>
                    <a:pt x="376" y="176"/>
                    <a:pt x="365" y="177"/>
                    <a:pt x="367" y="173"/>
                  </a:cubicBezTo>
                  <a:cubicBezTo>
                    <a:pt x="370" y="169"/>
                    <a:pt x="351" y="173"/>
                    <a:pt x="357" y="175"/>
                  </a:cubicBezTo>
                  <a:cubicBezTo>
                    <a:pt x="362" y="178"/>
                    <a:pt x="357" y="181"/>
                    <a:pt x="352" y="177"/>
                  </a:cubicBezTo>
                  <a:cubicBezTo>
                    <a:pt x="347" y="173"/>
                    <a:pt x="332" y="179"/>
                    <a:pt x="337" y="184"/>
                  </a:cubicBezTo>
                  <a:cubicBezTo>
                    <a:pt x="341" y="187"/>
                    <a:pt x="354" y="181"/>
                    <a:pt x="347" y="191"/>
                  </a:cubicBezTo>
                  <a:cubicBezTo>
                    <a:pt x="339" y="201"/>
                    <a:pt x="336" y="188"/>
                    <a:pt x="330" y="190"/>
                  </a:cubicBezTo>
                  <a:cubicBezTo>
                    <a:pt x="323" y="191"/>
                    <a:pt x="326" y="199"/>
                    <a:pt x="336" y="202"/>
                  </a:cubicBezTo>
                  <a:cubicBezTo>
                    <a:pt x="346" y="205"/>
                    <a:pt x="345" y="211"/>
                    <a:pt x="353" y="216"/>
                  </a:cubicBezTo>
                  <a:close/>
                  <a:moveTo>
                    <a:pt x="414" y="156"/>
                  </a:moveTo>
                  <a:cubicBezTo>
                    <a:pt x="417" y="164"/>
                    <a:pt x="420" y="159"/>
                    <a:pt x="424" y="162"/>
                  </a:cubicBezTo>
                  <a:cubicBezTo>
                    <a:pt x="428" y="165"/>
                    <a:pt x="434" y="166"/>
                    <a:pt x="438" y="163"/>
                  </a:cubicBezTo>
                  <a:cubicBezTo>
                    <a:pt x="441" y="160"/>
                    <a:pt x="443" y="158"/>
                    <a:pt x="444" y="161"/>
                  </a:cubicBezTo>
                  <a:cubicBezTo>
                    <a:pt x="445" y="165"/>
                    <a:pt x="454" y="166"/>
                    <a:pt x="472" y="166"/>
                  </a:cubicBezTo>
                  <a:cubicBezTo>
                    <a:pt x="490" y="166"/>
                    <a:pt x="485" y="159"/>
                    <a:pt x="490" y="162"/>
                  </a:cubicBezTo>
                  <a:cubicBezTo>
                    <a:pt x="496" y="165"/>
                    <a:pt x="508" y="165"/>
                    <a:pt x="513" y="163"/>
                  </a:cubicBezTo>
                  <a:cubicBezTo>
                    <a:pt x="518" y="162"/>
                    <a:pt x="521" y="154"/>
                    <a:pt x="520" y="150"/>
                  </a:cubicBezTo>
                  <a:cubicBezTo>
                    <a:pt x="520" y="146"/>
                    <a:pt x="480" y="143"/>
                    <a:pt x="473" y="147"/>
                  </a:cubicBezTo>
                  <a:cubicBezTo>
                    <a:pt x="466" y="151"/>
                    <a:pt x="454" y="145"/>
                    <a:pt x="449" y="148"/>
                  </a:cubicBezTo>
                  <a:cubicBezTo>
                    <a:pt x="443" y="151"/>
                    <a:pt x="445" y="144"/>
                    <a:pt x="435" y="144"/>
                  </a:cubicBezTo>
                  <a:cubicBezTo>
                    <a:pt x="425" y="143"/>
                    <a:pt x="436" y="138"/>
                    <a:pt x="438" y="136"/>
                  </a:cubicBezTo>
                  <a:cubicBezTo>
                    <a:pt x="440" y="134"/>
                    <a:pt x="422" y="128"/>
                    <a:pt x="415" y="129"/>
                  </a:cubicBezTo>
                  <a:cubicBezTo>
                    <a:pt x="408" y="131"/>
                    <a:pt x="404" y="127"/>
                    <a:pt x="397" y="124"/>
                  </a:cubicBezTo>
                  <a:cubicBezTo>
                    <a:pt x="391" y="121"/>
                    <a:pt x="372" y="122"/>
                    <a:pt x="376" y="127"/>
                  </a:cubicBezTo>
                  <a:cubicBezTo>
                    <a:pt x="379" y="131"/>
                    <a:pt x="400" y="138"/>
                    <a:pt x="403" y="135"/>
                  </a:cubicBezTo>
                  <a:cubicBezTo>
                    <a:pt x="405" y="131"/>
                    <a:pt x="410" y="139"/>
                    <a:pt x="414" y="143"/>
                  </a:cubicBezTo>
                  <a:cubicBezTo>
                    <a:pt x="417" y="147"/>
                    <a:pt x="412" y="149"/>
                    <a:pt x="414" y="156"/>
                  </a:cubicBezTo>
                  <a:close/>
                  <a:moveTo>
                    <a:pt x="433" y="112"/>
                  </a:moveTo>
                  <a:cubicBezTo>
                    <a:pt x="426" y="109"/>
                    <a:pt x="418" y="116"/>
                    <a:pt x="425" y="119"/>
                  </a:cubicBezTo>
                  <a:cubicBezTo>
                    <a:pt x="431" y="121"/>
                    <a:pt x="440" y="116"/>
                    <a:pt x="433" y="112"/>
                  </a:cubicBezTo>
                  <a:close/>
                  <a:moveTo>
                    <a:pt x="379" y="70"/>
                  </a:moveTo>
                  <a:cubicBezTo>
                    <a:pt x="385" y="73"/>
                    <a:pt x="382" y="77"/>
                    <a:pt x="388" y="79"/>
                  </a:cubicBezTo>
                  <a:cubicBezTo>
                    <a:pt x="394" y="82"/>
                    <a:pt x="411" y="76"/>
                    <a:pt x="412" y="80"/>
                  </a:cubicBezTo>
                  <a:cubicBezTo>
                    <a:pt x="414" y="84"/>
                    <a:pt x="395" y="85"/>
                    <a:pt x="397" y="87"/>
                  </a:cubicBezTo>
                  <a:cubicBezTo>
                    <a:pt x="400" y="90"/>
                    <a:pt x="411" y="94"/>
                    <a:pt x="409" y="96"/>
                  </a:cubicBezTo>
                  <a:cubicBezTo>
                    <a:pt x="408" y="98"/>
                    <a:pt x="427" y="105"/>
                    <a:pt x="429" y="102"/>
                  </a:cubicBezTo>
                  <a:cubicBezTo>
                    <a:pt x="431" y="99"/>
                    <a:pt x="436" y="100"/>
                    <a:pt x="441" y="101"/>
                  </a:cubicBezTo>
                  <a:cubicBezTo>
                    <a:pt x="446" y="103"/>
                    <a:pt x="446" y="90"/>
                    <a:pt x="450" y="92"/>
                  </a:cubicBezTo>
                  <a:cubicBezTo>
                    <a:pt x="453" y="94"/>
                    <a:pt x="453" y="87"/>
                    <a:pt x="458" y="85"/>
                  </a:cubicBezTo>
                  <a:cubicBezTo>
                    <a:pt x="464" y="83"/>
                    <a:pt x="472" y="83"/>
                    <a:pt x="472" y="80"/>
                  </a:cubicBezTo>
                  <a:cubicBezTo>
                    <a:pt x="473" y="78"/>
                    <a:pt x="471" y="76"/>
                    <a:pt x="464" y="76"/>
                  </a:cubicBezTo>
                  <a:cubicBezTo>
                    <a:pt x="457" y="77"/>
                    <a:pt x="453" y="75"/>
                    <a:pt x="456" y="71"/>
                  </a:cubicBezTo>
                  <a:cubicBezTo>
                    <a:pt x="459" y="67"/>
                    <a:pt x="449" y="66"/>
                    <a:pt x="452" y="63"/>
                  </a:cubicBezTo>
                  <a:cubicBezTo>
                    <a:pt x="456" y="60"/>
                    <a:pt x="445" y="57"/>
                    <a:pt x="446" y="62"/>
                  </a:cubicBezTo>
                  <a:cubicBezTo>
                    <a:pt x="447" y="66"/>
                    <a:pt x="440" y="62"/>
                    <a:pt x="438" y="58"/>
                  </a:cubicBezTo>
                  <a:cubicBezTo>
                    <a:pt x="437" y="54"/>
                    <a:pt x="422" y="52"/>
                    <a:pt x="412" y="43"/>
                  </a:cubicBezTo>
                  <a:cubicBezTo>
                    <a:pt x="402" y="34"/>
                    <a:pt x="391" y="40"/>
                    <a:pt x="397" y="41"/>
                  </a:cubicBezTo>
                  <a:cubicBezTo>
                    <a:pt x="403" y="42"/>
                    <a:pt x="403" y="45"/>
                    <a:pt x="398" y="45"/>
                  </a:cubicBezTo>
                  <a:cubicBezTo>
                    <a:pt x="393" y="45"/>
                    <a:pt x="385" y="45"/>
                    <a:pt x="392" y="48"/>
                  </a:cubicBezTo>
                  <a:cubicBezTo>
                    <a:pt x="400" y="51"/>
                    <a:pt x="392" y="53"/>
                    <a:pt x="385" y="53"/>
                  </a:cubicBezTo>
                  <a:cubicBezTo>
                    <a:pt x="379" y="53"/>
                    <a:pt x="379" y="61"/>
                    <a:pt x="387" y="62"/>
                  </a:cubicBezTo>
                  <a:cubicBezTo>
                    <a:pt x="395" y="63"/>
                    <a:pt x="389" y="68"/>
                    <a:pt x="382" y="66"/>
                  </a:cubicBezTo>
                  <a:cubicBezTo>
                    <a:pt x="376" y="64"/>
                    <a:pt x="373" y="68"/>
                    <a:pt x="379" y="70"/>
                  </a:cubicBezTo>
                  <a:close/>
                  <a:moveTo>
                    <a:pt x="425" y="34"/>
                  </a:moveTo>
                  <a:cubicBezTo>
                    <a:pt x="430" y="30"/>
                    <a:pt x="434" y="32"/>
                    <a:pt x="429" y="35"/>
                  </a:cubicBezTo>
                  <a:cubicBezTo>
                    <a:pt x="425" y="37"/>
                    <a:pt x="426" y="38"/>
                    <a:pt x="433" y="38"/>
                  </a:cubicBezTo>
                  <a:cubicBezTo>
                    <a:pt x="439" y="38"/>
                    <a:pt x="430" y="40"/>
                    <a:pt x="430" y="44"/>
                  </a:cubicBezTo>
                  <a:cubicBezTo>
                    <a:pt x="430" y="47"/>
                    <a:pt x="438" y="45"/>
                    <a:pt x="438" y="49"/>
                  </a:cubicBezTo>
                  <a:cubicBezTo>
                    <a:pt x="438" y="53"/>
                    <a:pt x="454" y="54"/>
                    <a:pt x="459" y="50"/>
                  </a:cubicBezTo>
                  <a:cubicBezTo>
                    <a:pt x="464" y="45"/>
                    <a:pt x="462" y="51"/>
                    <a:pt x="462" y="54"/>
                  </a:cubicBezTo>
                  <a:cubicBezTo>
                    <a:pt x="462" y="57"/>
                    <a:pt x="485" y="59"/>
                    <a:pt x="486" y="56"/>
                  </a:cubicBezTo>
                  <a:cubicBezTo>
                    <a:pt x="487" y="52"/>
                    <a:pt x="490" y="53"/>
                    <a:pt x="495" y="54"/>
                  </a:cubicBezTo>
                  <a:cubicBezTo>
                    <a:pt x="499" y="56"/>
                    <a:pt x="521" y="50"/>
                    <a:pt x="522" y="46"/>
                  </a:cubicBezTo>
                  <a:cubicBezTo>
                    <a:pt x="522" y="41"/>
                    <a:pt x="529" y="48"/>
                    <a:pt x="522" y="53"/>
                  </a:cubicBezTo>
                  <a:cubicBezTo>
                    <a:pt x="515" y="58"/>
                    <a:pt x="500" y="57"/>
                    <a:pt x="494" y="59"/>
                  </a:cubicBezTo>
                  <a:cubicBezTo>
                    <a:pt x="488" y="61"/>
                    <a:pt x="498" y="65"/>
                    <a:pt x="505" y="70"/>
                  </a:cubicBezTo>
                  <a:cubicBezTo>
                    <a:pt x="511" y="75"/>
                    <a:pt x="496" y="72"/>
                    <a:pt x="490" y="66"/>
                  </a:cubicBezTo>
                  <a:cubicBezTo>
                    <a:pt x="484" y="60"/>
                    <a:pt x="471" y="60"/>
                    <a:pt x="464" y="60"/>
                  </a:cubicBezTo>
                  <a:cubicBezTo>
                    <a:pt x="457" y="60"/>
                    <a:pt x="459" y="73"/>
                    <a:pt x="464" y="73"/>
                  </a:cubicBezTo>
                  <a:cubicBezTo>
                    <a:pt x="469" y="73"/>
                    <a:pt x="475" y="75"/>
                    <a:pt x="480" y="84"/>
                  </a:cubicBezTo>
                  <a:cubicBezTo>
                    <a:pt x="485" y="92"/>
                    <a:pt x="496" y="90"/>
                    <a:pt x="496" y="94"/>
                  </a:cubicBezTo>
                  <a:cubicBezTo>
                    <a:pt x="496" y="97"/>
                    <a:pt x="482" y="91"/>
                    <a:pt x="474" y="89"/>
                  </a:cubicBezTo>
                  <a:cubicBezTo>
                    <a:pt x="465" y="88"/>
                    <a:pt x="452" y="93"/>
                    <a:pt x="452" y="99"/>
                  </a:cubicBezTo>
                  <a:cubicBezTo>
                    <a:pt x="451" y="105"/>
                    <a:pt x="464" y="104"/>
                    <a:pt x="472" y="99"/>
                  </a:cubicBezTo>
                  <a:cubicBezTo>
                    <a:pt x="480" y="94"/>
                    <a:pt x="474" y="101"/>
                    <a:pt x="470" y="104"/>
                  </a:cubicBezTo>
                  <a:cubicBezTo>
                    <a:pt x="466" y="108"/>
                    <a:pt x="480" y="111"/>
                    <a:pt x="480" y="116"/>
                  </a:cubicBezTo>
                  <a:cubicBezTo>
                    <a:pt x="480" y="120"/>
                    <a:pt x="470" y="119"/>
                    <a:pt x="469" y="115"/>
                  </a:cubicBezTo>
                  <a:cubicBezTo>
                    <a:pt x="468" y="110"/>
                    <a:pt x="464" y="106"/>
                    <a:pt x="454" y="107"/>
                  </a:cubicBezTo>
                  <a:cubicBezTo>
                    <a:pt x="444" y="108"/>
                    <a:pt x="447" y="115"/>
                    <a:pt x="453" y="115"/>
                  </a:cubicBezTo>
                  <a:cubicBezTo>
                    <a:pt x="459" y="116"/>
                    <a:pt x="459" y="121"/>
                    <a:pt x="453" y="121"/>
                  </a:cubicBezTo>
                  <a:cubicBezTo>
                    <a:pt x="446" y="121"/>
                    <a:pt x="431" y="125"/>
                    <a:pt x="435" y="129"/>
                  </a:cubicBezTo>
                  <a:cubicBezTo>
                    <a:pt x="441" y="134"/>
                    <a:pt x="460" y="129"/>
                    <a:pt x="463" y="132"/>
                  </a:cubicBezTo>
                  <a:cubicBezTo>
                    <a:pt x="466" y="135"/>
                    <a:pt x="476" y="136"/>
                    <a:pt x="478" y="133"/>
                  </a:cubicBezTo>
                  <a:cubicBezTo>
                    <a:pt x="480" y="129"/>
                    <a:pt x="488" y="131"/>
                    <a:pt x="495" y="131"/>
                  </a:cubicBezTo>
                  <a:cubicBezTo>
                    <a:pt x="503" y="131"/>
                    <a:pt x="505" y="132"/>
                    <a:pt x="508" y="135"/>
                  </a:cubicBezTo>
                  <a:cubicBezTo>
                    <a:pt x="511" y="138"/>
                    <a:pt x="517" y="137"/>
                    <a:pt x="521" y="134"/>
                  </a:cubicBezTo>
                  <a:cubicBezTo>
                    <a:pt x="525" y="131"/>
                    <a:pt x="525" y="131"/>
                    <a:pt x="531" y="131"/>
                  </a:cubicBezTo>
                  <a:cubicBezTo>
                    <a:pt x="536" y="131"/>
                    <a:pt x="537" y="128"/>
                    <a:pt x="534" y="124"/>
                  </a:cubicBezTo>
                  <a:cubicBezTo>
                    <a:pt x="532" y="119"/>
                    <a:pt x="525" y="127"/>
                    <a:pt x="524" y="124"/>
                  </a:cubicBezTo>
                  <a:cubicBezTo>
                    <a:pt x="523" y="120"/>
                    <a:pt x="517" y="119"/>
                    <a:pt x="507" y="120"/>
                  </a:cubicBezTo>
                  <a:cubicBezTo>
                    <a:pt x="496" y="122"/>
                    <a:pt x="501" y="113"/>
                    <a:pt x="507" y="115"/>
                  </a:cubicBezTo>
                  <a:cubicBezTo>
                    <a:pt x="513" y="117"/>
                    <a:pt x="522" y="116"/>
                    <a:pt x="529" y="115"/>
                  </a:cubicBezTo>
                  <a:cubicBezTo>
                    <a:pt x="536" y="113"/>
                    <a:pt x="531" y="109"/>
                    <a:pt x="531" y="106"/>
                  </a:cubicBezTo>
                  <a:cubicBezTo>
                    <a:pt x="531" y="103"/>
                    <a:pt x="540" y="105"/>
                    <a:pt x="546" y="105"/>
                  </a:cubicBezTo>
                  <a:cubicBezTo>
                    <a:pt x="553" y="105"/>
                    <a:pt x="563" y="94"/>
                    <a:pt x="563" y="88"/>
                  </a:cubicBezTo>
                  <a:cubicBezTo>
                    <a:pt x="564" y="82"/>
                    <a:pt x="548" y="83"/>
                    <a:pt x="541" y="83"/>
                  </a:cubicBezTo>
                  <a:cubicBezTo>
                    <a:pt x="533" y="83"/>
                    <a:pt x="546" y="78"/>
                    <a:pt x="560" y="78"/>
                  </a:cubicBezTo>
                  <a:cubicBezTo>
                    <a:pt x="574" y="79"/>
                    <a:pt x="568" y="73"/>
                    <a:pt x="570" y="70"/>
                  </a:cubicBezTo>
                  <a:cubicBezTo>
                    <a:pt x="573" y="68"/>
                    <a:pt x="580" y="73"/>
                    <a:pt x="587" y="72"/>
                  </a:cubicBezTo>
                  <a:cubicBezTo>
                    <a:pt x="594" y="70"/>
                    <a:pt x="589" y="64"/>
                    <a:pt x="594" y="64"/>
                  </a:cubicBezTo>
                  <a:cubicBezTo>
                    <a:pt x="597" y="64"/>
                    <a:pt x="605" y="59"/>
                    <a:pt x="620" y="50"/>
                  </a:cubicBezTo>
                  <a:cubicBezTo>
                    <a:pt x="636" y="42"/>
                    <a:pt x="648" y="43"/>
                    <a:pt x="648" y="38"/>
                  </a:cubicBezTo>
                  <a:cubicBezTo>
                    <a:pt x="649" y="34"/>
                    <a:pt x="627" y="38"/>
                    <a:pt x="623" y="37"/>
                  </a:cubicBezTo>
                  <a:cubicBezTo>
                    <a:pt x="620" y="35"/>
                    <a:pt x="639" y="31"/>
                    <a:pt x="643" y="32"/>
                  </a:cubicBezTo>
                  <a:cubicBezTo>
                    <a:pt x="648" y="34"/>
                    <a:pt x="654" y="32"/>
                    <a:pt x="669" y="25"/>
                  </a:cubicBezTo>
                  <a:cubicBezTo>
                    <a:pt x="684" y="17"/>
                    <a:pt x="677" y="16"/>
                    <a:pt x="671" y="17"/>
                  </a:cubicBezTo>
                  <a:cubicBezTo>
                    <a:pt x="665" y="18"/>
                    <a:pt x="658" y="16"/>
                    <a:pt x="658" y="11"/>
                  </a:cubicBezTo>
                  <a:cubicBezTo>
                    <a:pt x="658" y="7"/>
                    <a:pt x="649" y="11"/>
                    <a:pt x="648" y="9"/>
                  </a:cubicBezTo>
                  <a:cubicBezTo>
                    <a:pt x="648" y="7"/>
                    <a:pt x="639" y="8"/>
                    <a:pt x="629" y="11"/>
                  </a:cubicBezTo>
                  <a:cubicBezTo>
                    <a:pt x="620" y="15"/>
                    <a:pt x="628" y="8"/>
                    <a:pt x="633" y="6"/>
                  </a:cubicBezTo>
                  <a:cubicBezTo>
                    <a:pt x="637" y="5"/>
                    <a:pt x="608" y="6"/>
                    <a:pt x="603" y="3"/>
                  </a:cubicBezTo>
                  <a:cubicBezTo>
                    <a:pt x="598" y="0"/>
                    <a:pt x="593" y="8"/>
                    <a:pt x="588" y="4"/>
                  </a:cubicBezTo>
                  <a:cubicBezTo>
                    <a:pt x="584" y="0"/>
                    <a:pt x="572" y="3"/>
                    <a:pt x="574" y="7"/>
                  </a:cubicBezTo>
                  <a:cubicBezTo>
                    <a:pt x="575" y="10"/>
                    <a:pt x="572" y="10"/>
                    <a:pt x="567" y="6"/>
                  </a:cubicBezTo>
                  <a:cubicBezTo>
                    <a:pt x="563" y="3"/>
                    <a:pt x="554" y="7"/>
                    <a:pt x="546" y="6"/>
                  </a:cubicBezTo>
                  <a:cubicBezTo>
                    <a:pt x="539" y="4"/>
                    <a:pt x="542" y="12"/>
                    <a:pt x="533" y="8"/>
                  </a:cubicBezTo>
                  <a:cubicBezTo>
                    <a:pt x="525" y="4"/>
                    <a:pt x="515" y="6"/>
                    <a:pt x="518" y="7"/>
                  </a:cubicBezTo>
                  <a:cubicBezTo>
                    <a:pt x="521" y="8"/>
                    <a:pt x="517" y="11"/>
                    <a:pt x="513" y="10"/>
                  </a:cubicBezTo>
                  <a:cubicBezTo>
                    <a:pt x="510" y="8"/>
                    <a:pt x="506" y="10"/>
                    <a:pt x="508" y="14"/>
                  </a:cubicBezTo>
                  <a:cubicBezTo>
                    <a:pt x="510" y="17"/>
                    <a:pt x="494" y="13"/>
                    <a:pt x="494" y="17"/>
                  </a:cubicBezTo>
                  <a:cubicBezTo>
                    <a:pt x="494" y="21"/>
                    <a:pt x="489" y="23"/>
                    <a:pt x="484" y="19"/>
                  </a:cubicBezTo>
                  <a:cubicBezTo>
                    <a:pt x="480" y="16"/>
                    <a:pt x="466" y="14"/>
                    <a:pt x="470" y="18"/>
                  </a:cubicBezTo>
                  <a:cubicBezTo>
                    <a:pt x="474" y="21"/>
                    <a:pt x="457" y="19"/>
                    <a:pt x="462" y="23"/>
                  </a:cubicBezTo>
                  <a:cubicBezTo>
                    <a:pt x="466" y="26"/>
                    <a:pt x="456" y="29"/>
                    <a:pt x="456" y="27"/>
                  </a:cubicBezTo>
                  <a:cubicBezTo>
                    <a:pt x="456" y="25"/>
                    <a:pt x="447" y="22"/>
                    <a:pt x="443" y="25"/>
                  </a:cubicBezTo>
                  <a:cubicBezTo>
                    <a:pt x="439" y="28"/>
                    <a:pt x="438" y="32"/>
                    <a:pt x="436" y="30"/>
                  </a:cubicBezTo>
                  <a:cubicBezTo>
                    <a:pt x="434" y="28"/>
                    <a:pt x="426" y="29"/>
                    <a:pt x="418" y="32"/>
                  </a:cubicBezTo>
                  <a:cubicBezTo>
                    <a:pt x="410" y="35"/>
                    <a:pt x="419" y="37"/>
                    <a:pt x="425" y="34"/>
                  </a:cubicBezTo>
                  <a:close/>
                  <a:moveTo>
                    <a:pt x="519" y="356"/>
                  </a:moveTo>
                  <a:cubicBezTo>
                    <a:pt x="521" y="355"/>
                    <a:pt x="527" y="346"/>
                    <a:pt x="520" y="346"/>
                  </a:cubicBezTo>
                  <a:cubicBezTo>
                    <a:pt x="513" y="347"/>
                    <a:pt x="515" y="356"/>
                    <a:pt x="519" y="356"/>
                  </a:cubicBezTo>
                  <a:close/>
                  <a:moveTo>
                    <a:pt x="486" y="348"/>
                  </a:moveTo>
                  <a:cubicBezTo>
                    <a:pt x="492" y="351"/>
                    <a:pt x="501" y="341"/>
                    <a:pt x="500" y="338"/>
                  </a:cubicBezTo>
                  <a:cubicBezTo>
                    <a:pt x="499" y="335"/>
                    <a:pt x="479" y="343"/>
                    <a:pt x="486" y="348"/>
                  </a:cubicBezTo>
                  <a:close/>
                  <a:moveTo>
                    <a:pt x="513" y="327"/>
                  </a:moveTo>
                  <a:cubicBezTo>
                    <a:pt x="513" y="323"/>
                    <a:pt x="500" y="322"/>
                    <a:pt x="501" y="318"/>
                  </a:cubicBezTo>
                  <a:cubicBezTo>
                    <a:pt x="502" y="314"/>
                    <a:pt x="489" y="310"/>
                    <a:pt x="485" y="308"/>
                  </a:cubicBezTo>
                  <a:cubicBezTo>
                    <a:pt x="481" y="306"/>
                    <a:pt x="474" y="305"/>
                    <a:pt x="474" y="300"/>
                  </a:cubicBezTo>
                  <a:cubicBezTo>
                    <a:pt x="474" y="296"/>
                    <a:pt x="465" y="299"/>
                    <a:pt x="465" y="306"/>
                  </a:cubicBezTo>
                  <a:cubicBezTo>
                    <a:pt x="465" y="312"/>
                    <a:pt x="461" y="311"/>
                    <a:pt x="463" y="317"/>
                  </a:cubicBezTo>
                  <a:cubicBezTo>
                    <a:pt x="465" y="324"/>
                    <a:pt x="454" y="325"/>
                    <a:pt x="456" y="329"/>
                  </a:cubicBezTo>
                  <a:cubicBezTo>
                    <a:pt x="457" y="332"/>
                    <a:pt x="462" y="328"/>
                    <a:pt x="466" y="328"/>
                  </a:cubicBezTo>
                  <a:cubicBezTo>
                    <a:pt x="471" y="328"/>
                    <a:pt x="465" y="334"/>
                    <a:pt x="471" y="335"/>
                  </a:cubicBezTo>
                  <a:cubicBezTo>
                    <a:pt x="475" y="335"/>
                    <a:pt x="483" y="330"/>
                    <a:pt x="485" y="327"/>
                  </a:cubicBezTo>
                  <a:cubicBezTo>
                    <a:pt x="487" y="324"/>
                    <a:pt x="490" y="323"/>
                    <a:pt x="496" y="327"/>
                  </a:cubicBezTo>
                  <a:cubicBezTo>
                    <a:pt x="501" y="330"/>
                    <a:pt x="512" y="331"/>
                    <a:pt x="513" y="327"/>
                  </a:cubicBezTo>
                  <a:close/>
                  <a:moveTo>
                    <a:pt x="635" y="294"/>
                  </a:moveTo>
                  <a:cubicBezTo>
                    <a:pt x="639" y="295"/>
                    <a:pt x="640" y="300"/>
                    <a:pt x="647" y="306"/>
                  </a:cubicBezTo>
                  <a:cubicBezTo>
                    <a:pt x="654" y="312"/>
                    <a:pt x="655" y="308"/>
                    <a:pt x="656" y="304"/>
                  </a:cubicBezTo>
                  <a:cubicBezTo>
                    <a:pt x="657" y="300"/>
                    <a:pt x="665" y="303"/>
                    <a:pt x="665" y="299"/>
                  </a:cubicBezTo>
                  <a:cubicBezTo>
                    <a:pt x="664" y="295"/>
                    <a:pt x="671" y="290"/>
                    <a:pt x="676" y="288"/>
                  </a:cubicBezTo>
                  <a:cubicBezTo>
                    <a:pt x="680" y="286"/>
                    <a:pt x="672" y="282"/>
                    <a:pt x="666" y="282"/>
                  </a:cubicBezTo>
                  <a:cubicBezTo>
                    <a:pt x="660" y="283"/>
                    <a:pt x="659" y="278"/>
                    <a:pt x="659" y="276"/>
                  </a:cubicBezTo>
                  <a:cubicBezTo>
                    <a:pt x="659" y="273"/>
                    <a:pt x="648" y="267"/>
                    <a:pt x="644" y="268"/>
                  </a:cubicBezTo>
                  <a:cubicBezTo>
                    <a:pt x="640" y="269"/>
                    <a:pt x="634" y="263"/>
                    <a:pt x="629" y="263"/>
                  </a:cubicBezTo>
                  <a:cubicBezTo>
                    <a:pt x="624" y="262"/>
                    <a:pt x="617" y="259"/>
                    <a:pt x="618" y="253"/>
                  </a:cubicBezTo>
                  <a:cubicBezTo>
                    <a:pt x="618" y="248"/>
                    <a:pt x="627" y="255"/>
                    <a:pt x="629" y="251"/>
                  </a:cubicBezTo>
                  <a:cubicBezTo>
                    <a:pt x="631" y="247"/>
                    <a:pt x="620" y="249"/>
                    <a:pt x="620" y="246"/>
                  </a:cubicBezTo>
                  <a:cubicBezTo>
                    <a:pt x="619" y="243"/>
                    <a:pt x="622" y="244"/>
                    <a:pt x="624" y="242"/>
                  </a:cubicBezTo>
                  <a:cubicBezTo>
                    <a:pt x="627" y="240"/>
                    <a:pt x="623" y="237"/>
                    <a:pt x="620" y="235"/>
                  </a:cubicBezTo>
                  <a:cubicBezTo>
                    <a:pt x="617" y="234"/>
                    <a:pt x="617" y="238"/>
                    <a:pt x="614" y="238"/>
                  </a:cubicBezTo>
                  <a:cubicBezTo>
                    <a:pt x="611" y="238"/>
                    <a:pt x="614" y="234"/>
                    <a:pt x="615" y="231"/>
                  </a:cubicBezTo>
                  <a:cubicBezTo>
                    <a:pt x="617" y="229"/>
                    <a:pt x="607" y="226"/>
                    <a:pt x="602" y="227"/>
                  </a:cubicBezTo>
                  <a:cubicBezTo>
                    <a:pt x="598" y="229"/>
                    <a:pt x="596" y="226"/>
                    <a:pt x="596" y="223"/>
                  </a:cubicBezTo>
                  <a:cubicBezTo>
                    <a:pt x="596" y="220"/>
                    <a:pt x="589" y="223"/>
                    <a:pt x="586" y="225"/>
                  </a:cubicBezTo>
                  <a:cubicBezTo>
                    <a:pt x="583" y="228"/>
                    <a:pt x="579" y="223"/>
                    <a:pt x="583" y="223"/>
                  </a:cubicBezTo>
                  <a:cubicBezTo>
                    <a:pt x="586" y="222"/>
                    <a:pt x="591" y="219"/>
                    <a:pt x="590" y="216"/>
                  </a:cubicBezTo>
                  <a:cubicBezTo>
                    <a:pt x="589" y="213"/>
                    <a:pt x="579" y="212"/>
                    <a:pt x="577" y="217"/>
                  </a:cubicBezTo>
                  <a:cubicBezTo>
                    <a:pt x="575" y="221"/>
                    <a:pt x="567" y="212"/>
                    <a:pt x="567" y="209"/>
                  </a:cubicBezTo>
                  <a:cubicBezTo>
                    <a:pt x="567" y="205"/>
                    <a:pt x="555" y="208"/>
                    <a:pt x="557" y="203"/>
                  </a:cubicBezTo>
                  <a:cubicBezTo>
                    <a:pt x="558" y="197"/>
                    <a:pt x="543" y="196"/>
                    <a:pt x="539" y="196"/>
                  </a:cubicBezTo>
                  <a:cubicBezTo>
                    <a:pt x="535" y="196"/>
                    <a:pt x="529" y="199"/>
                    <a:pt x="530" y="203"/>
                  </a:cubicBezTo>
                  <a:cubicBezTo>
                    <a:pt x="530" y="206"/>
                    <a:pt x="525" y="205"/>
                    <a:pt x="524" y="201"/>
                  </a:cubicBezTo>
                  <a:cubicBezTo>
                    <a:pt x="524" y="197"/>
                    <a:pt x="513" y="205"/>
                    <a:pt x="510" y="205"/>
                  </a:cubicBezTo>
                  <a:cubicBezTo>
                    <a:pt x="508" y="205"/>
                    <a:pt x="512" y="194"/>
                    <a:pt x="511" y="191"/>
                  </a:cubicBezTo>
                  <a:cubicBezTo>
                    <a:pt x="509" y="188"/>
                    <a:pt x="507" y="187"/>
                    <a:pt x="505" y="181"/>
                  </a:cubicBezTo>
                  <a:cubicBezTo>
                    <a:pt x="503" y="175"/>
                    <a:pt x="491" y="178"/>
                    <a:pt x="488" y="181"/>
                  </a:cubicBezTo>
                  <a:cubicBezTo>
                    <a:pt x="485" y="184"/>
                    <a:pt x="476" y="183"/>
                    <a:pt x="471" y="188"/>
                  </a:cubicBezTo>
                  <a:cubicBezTo>
                    <a:pt x="465" y="193"/>
                    <a:pt x="471" y="199"/>
                    <a:pt x="473" y="200"/>
                  </a:cubicBezTo>
                  <a:cubicBezTo>
                    <a:pt x="475" y="202"/>
                    <a:pt x="465" y="205"/>
                    <a:pt x="469" y="208"/>
                  </a:cubicBezTo>
                  <a:cubicBezTo>
                    <a:pt x="472" y="211"/>
                    <a:pt x="477" y="210"/>
                    <a:pt x="478" y="215"/>
                  </a:cubicBezTo>
                  <a:cubicBezTo>
                    <a:pt x="478" y="219"/>
                    <a:pt x="465" y="213"/>
                    <a:pt x="463" y="209"/>
                  </a:cubicBezTo>
                  <a:cubicBezTo>
                    <a:pt x="462" y="205"/>
                    <a:pt x="464" y="201"/>
                    <a:pt x="462" y="198"/>
                  </a:cubicBezTo>
                  <a:cubicBezTo>
                    <a:pt x="459" y="195"/>
                    <a:pt x="461" y="191"/>
                    <a:pt x="466" y="186"/>
                  </a:cubicBezTo>
                  <a:cubicBezTo>
                    <a:pt x="471" y="181"/>
                    <a:pt x="475" y="182"/>
                    <a:pt x="475" y="179"/>
                  </a:cubicBezTo>
                  <a:cubicBezTo>
                    <a:pt x="475" y="176"/>
                    <a:pt x="454" y="176"/>
                    <a:pt x="441" y="187"/>
                  </a:cubicBezTo>
                  <a:cubicBezTo>
                    <a:pt x="429" y="198"/>
                    <a:pt x="433" y="213"/>
                    <a:pt x="434" y="216"/>
                  </a:cubicBezTo>
                  <a:cubicBezTo>
                    <a:pt x="434" y="219"/>
                    <a:pt x="445" y="218"/>
                    <a:pt x="451" y="219"/>
                  </a:cubicBezTo>
                  <a:cubicBezTo>
                    <a:pt x="458" y="221"/>
                    <a:pt x="454" y="224"/>
                    <a:pt x="450" y="223"/>
                  </a:cubicBezTo>
                  <a:cubicBezTo>
                    <a:pt x="445" y="222"/>
                    <a:pt x="437" y="221"/>
                    <a:pt x="437" y="224"/>
                  </a:cubicBezTo>
                  <a:cubicBezTo>
                    <a:pt x="437" y="228"/>
                    <a:pt x="447" y="234"/>
                    <a:pt x="453" y="233"/>
                  </a:cubicBezTo>
                  <a:cubicBezTo>
                    <a:pt x="459" y="231"/>
                    <a:pt x="459" y="231"/>
                    <a:pt x="462" y="234"/>
                  </a:cubicBezTo>
                  <a:cubicBezTo>
                    <a:pt x="465" y="238"/>
                    <a:pt x="472" y="237"/>
                    <a:pt x="479" y="237"/>
                  </a:cubicBezTo>
                  <a:cubicBezTo>
                    <a:pt x="486" y="237"/>
                    <a:pt x="494" y="240"/>
                    <a:pt x="497" y="240"/>
                  </a:cubicBezTo>
                  <a:cubicBezTo>
                    <a:pt x="501" y="241"/>
                    <a:pt x="505" y="239"/>
                    <a:pt x="506" y="237"/>
                  </a:cubicBezTo>
                  <a:cubicBezTo>
                    <a:pt x="507" y="235"/>
                    <a:pt x="521" y="240"/>
                    <a:pt x="525" y="239"/>
                  </a:cubicBezTo>
                  <a:cubicBezTo>
                    <a:pt x="529" y="239"/>
                    <a:pt x="527" y="235"/>
                    <a:pt x="524" y="234"/>
                  </a:cubicBezTo>
                  <a:cubicBezTo>
                    <a:pt x="521" y="233"/>
                    <a:pt x="522" y="228"/>
                    <a:pt x="526" y="230"/>
                  </a:cubicBezTo>
                  <a:cubicBezTo>
                    <a:pt x="529" y="232"/>
                    <a:pt x="535" y="233"/>
                    <a:pt x="536" y="236"/>
                  </a:cubicBezTo>
                  <a:cubicBezTo>
                    <a:pt x="537" y="239"/>
                    <a:pt x="540" y="238"/>
                    <a:pt x="540" y="240"/>
                  </a:cubicBezTo>
                  <a:cubicBezTo>
                    <a:pt x="541" y="243"/>
                    <a:pt x="553" y="246"/>
                    <a:pt x="553" y="249"/>
                  </a:cubicBezTo>
                  <a:cubicBezTo>
                    <a:pt x="553" y="252"/>
                    <a:pt x="541" y="253"/>
                    <a:pt x="545" y="256"/>
                  </a:cubicBezTo>
                  <a:cubicBezTo>
                    <a:pt x="548" y="259"/>
                    <a:pt x="553" y="253"/>
                    <a:pt x="558" y="252"/>
                  </a:cubicBezTo>
                  <a:cubicBezTo>
                    <a:pt x="562" y="252"/>
                    <a:pt x="562" y="262"/>
                    <a:pt x="566" y="261"/>
                  </a:cubicBezTo>
                  <a:cubicBezTo>
                    <a:pt x="570" y="259"/>
                    <a:pt x="574" y="262"/>
                    <a:pt x="578" y="269"/>
                  </a:cubicBezTo>
                  <a:cubicBezTo>
                    <a:pt x="583" y="275"/>
                    <a:pt x="578" y="281"/>
                    <a:pt x="578" y="283"/>
                  </a:cubicBezTo>
                  <a:cubicBezTo>
                    <a:pt x="579" y="286"/>
                    <a:pt x="587" y="285"/>
                    <a:pt x="592" y="282"/>
                  </a:cubicBezTo>
                  <a:cubicBezTo>
                    <a:pt x="597" y="280"/>
                    <a:pt x="602" y="285"/>
                    <a:pt x="605" y="289"/>
                  </a:cubicBezTo>
                  <a:cubicBezTo>
                    <a:pt x="609" y="292"/>
                    <a:pt x="592" y="298"/>
                    <a:pt x="593" y="295"/>
                  </a:cubicBezTo>
                  <a:cubicBezTo>
                    <a:pt x="595" y="292"/>
                    <a:pt x="583" y="283"/>
                    <a:pt x="572" y="287"/>
                  </a:cubicBezTo>
                  <a:cubicBezTo>
                    <a:pt x="561" y="291"/>
                    <a:pt x="568" y="297"/>
                    <a:pt x="569" y="301"/>
                  </a:cubicBezTo>
                  <a:cubicBezTo>
                    <a:pt x="571" y="305"/>
                    <a:pt x="560" y="308"/>
                    <a:pt x="550" y="305"/>
                  </a:cubicBezTo>
                  <a:cubicBezTo>
                    <a:pt x="540" y="302"/>
                    <a:pt x="543" y="307"/>
                    <a:pt x="539" y="307"/>
                  </a:cubicBezTo>
                  <a:cubicBezTo>
                    <a:pt x="534" y="307"/>
                    <a:pt x="530" y="314"/>
                    <a:pt x="534" y="318"/>
                  </a:cubicBezTo>
                  <a:cubicBezTo>
                    <a:pt x="537" y="322"/>
                    <a:pt x="546" y="318"/>
                    <a:pt x="552" y="318"/>
                  </a:cubicBezTo>
                  <a:cubicBezTo>
                    <a:pt x="559" y="319"/>
                    <a:pt x="560" y="321"/>
                    <a:pt x="561" y="317"/>
                  </a:cubicBezTo>
                  <a:cubicBezTo>
                    <a:pt x="561" y="313"/>
                    <a:pt x="568" y="315"/>
                    <a:pt x="573" y="316"/>
                  </a:cubicBezTo>
                  <a:cubicBezTo>
                    <a:pt x="578" y="317"/>
                    <a:pt x="577" y="324"/>
                    <a:pt x="583" y="325"/>
                  </a:cubicBezTo>
                  <a:cubicBezTo>
                    <a:pt x="589" y="326"/>
                    <a:pt x="584" y="332"/>
                    <a:pt x="588" y="336"/>
                  </a:cubicBezTo>
                  <a:cubicBezTo>
                    <a:pt x="592" y="340"/>
                    <a:pt x="603" y="337"/>
                    <a:pt x="608" y="342"/>
                  </a:cubicBezTo>
                  <a:cubicBezTo>
                    <a:pt x="612" y="346"/>
                    <a:pt x="631" y="355"/>
                    <a:pt x="634" y="352"/>
                  </a:cubicBezTo>
                  <a:cubicBezTo>
                    <a:pt x="637" y="348"/>
                    <a:pt x="618" y="331"/>
                    <a:pt x="612" y="330"/>
                  </a:cubicBezTo>
                  <a:cubicBezTo>
                    <a:pt x="606" y="328"/>
                    <a:pt x="618" y="326"/>
                    <a:pt x="625" y="332"/>
                  </a:cubicBezTo>
                  <a:cubicBezTo>
                    <a:pt x="632" y="337"/>
                    <a:pt x="642" y="340"/>
                    <a:pt x="648" y="333"/>
                  </a:cubicBezTo>
                  <a:cubicBezTo>
                    <a:pt x="653" y="327"/>
                    <a:pt x="643" y="329"/>
                    <a:pt x="643" y="324"/>
                  </a:cubicBezTo>
                  <a:cubicBezTo>
                    <a:pt x="643" y="319"/>
                    <a:pt x="640" y="312"/>
                    <a:pt x="634" y="312"/>
                  </a:cubicBezTo>
                  <a:cubicBezTo>
                    <a:pt x="629" y="312"/>
                    <a:pt x="616" y="302"/>
                    <a:pt x="621" y="299"/>
                  </a:cubicBezTo>
                  <a:cubicBezTo>
                    <a:pt x="626" y="297"/>
                    <a:pt x="619" y="294"/>
                    <a:pt x="623" y="290"/>
                  </a:cubicBezTo>
                  <a:cubicBezTo>
                    <a:pt x="627" y="286"/>
                    <a:pt x="630" y="294"/>
                    <a:pt x="635" y="294"/>
                  </a:cubicBezTo>
                  <a:close/>
                  <a:moveTo>
                    <a:pt x="556" y="276"/>
                  </a:moveTo>
                  <a:cubicBezTo>
                    <a:pt x="561" y="276"/>
                    <a:pt x="560" y="269"/>
                    <a:pt x="557" y="265"/>
                  </a:cubicBezTo>
                  <a:cubicBezTo>
                    <a:pt x="555" y="262"/>
                    <a:pt x="550" y="262"/>
                    <a:pt x="546" y="262"/>
                  </a:cubicBezTo>
                  <a:cubicBezTo>
                    <a:pt x="542" y="263"/>
                    <a:pt x="535" y="269"/>
                    <a:pt x="539" y="276"/>
                  </a:cubicBezTo>
                  <a:cubicBezTo>
                    <a:pt x="543" y="282"/>
                    <a:pt x="552" y="277"/>
                    <a:pt x="556" y="276"/>
                  </a:cubicBezTo>
                  <a:close/>
                  <a:moveTo>
                    <a:pt x="509" y="179"/>
                  </a:moveTo>
                  <a:cubicBezTo>
                    <a:pt x="507" y="184"/>
                    <a:pt x="514" y="184"/>
                    <a:pt x="515" y="190"/>
                  </a:cubicBezTo>
                  <a:cubicBezTo>
                    <a:pt x="515" y="195"/>
                    <a:pt x="522" y="197"/>
                    <a:pt x="527" y="194"/>
                  </a:cubicBezTo>
                  <a:cubicBezTo>
                    <a:pt x="533" y="190"/>
                    <a:pt x="547" y="195"/>
                    <a:pt x="547" y="190"/>
                  </a:cubicBezTo>
                  <a:cubicBezTo>
                    <a:pt x="547" y="186"/>
                    <a:pt x="532" y="179"/>
                    <a:pt x="526" y="180"/>
                  </a:cubicBezTo>
                  <a:cubicBezTo>
                    <a:pt x="521" y="181"/>
                    <a:pt x="512" y="174"/>
                    <a:pt x="509" y="179"/>
                  </a:cubicBezTo>
                  <a:close/>
                  <a:moveTo>
                    <a:pt x="649" y="497"/>
                  </a:moveTo>
                  <a:cubicBezTo>
                    <a:pt x="650" y="500"/>
                    <a:pt x="672" y="509"/>
                    <a:pt x="673" y="505"/>
                  </a:cubicBezTo>
                  <a:cubicBezTo>
                    <a:pt x="673" y="501"/>
                    <a:pt x="649" y="494"/>
                    <a:pt x="649" y="497"/>
                  </a:cubicBezTo>
                  <a:close/>
                  <a:moveTo>
                    <a:pt x="744" y="519"/>
                  </a:moveTo>
                  <a:cubicBezTo>
                    <a:pt x="743" y="522"/>
                    <a:pt x="740" y="517"/>
                    <a:pt x="744" y="515"/>
                  </a:cubicBezTo>
                  <a:cubicBezTo>
                    <a:pt x="747" y="512"/>
                    <a:pt x="743" y="511"/>
                    <a:pt x="740" y="513"/>
                  </a:cubicBezTo>
                  <a:cubicBezTo>
                    <a:pt x="737" y="514"/>
                    <a:pt x="738" y="506"/>
                    <a:pt x="741" y="505"/>
                  </a:cubicBezTo>
                  <a:cubicBezTo>
                    <a:pt x="743" y="503"/>
                    <a:pt x="734" y="500"/>
                    <a:pt x="734" y="503"/>
                  </a:cubicBezTo>
                  <a:cubicBezTo>
                    <a:pt x="734" y="506"/>
                    <a:pt x="727" y="504"/>
                    <a:pt x="726" y="501"/>
                  </a:cubicBezTo>
                  <a:cubicBezTo>
                    <a:pt x="726" y="499"/>
                    <a:pt x="721" y="498"/>
                    <a:pt x="723" y="496"/>
                  </a:cubicBezTo>
                  <a:cubicBezTo>
                    <a:pt x="724" y="495"/>
                    <a:pt x="717" y="494"/>
                    <a:pt x="716" y="497"/>
                  </a:cubicBezTo>
                  <a:cubicBezTo>
                    <a:pt x="716" y="500"/>
                    <a:pt x="713" y="495"/>
                    <a:pt x="717" y="491"/>
                  </a:cubicBezTo>
                  <a:cubicBezTo>
                    <a:pt x="721" y="487"/>
                    <a:pt x="719" y="483"/>
                    <a:pt x="723" y="481"/>
                  </a:cubicBezTo>
                  <a:cubicBezTo>
                    <a:pt x="726" y="479"/>
                    <a:pt x="723" y="477"/>
                    <a:pt x="719" y="478"/>
                  </a:cubicBezTo>
                  <a:cubicBezTo>
                    <a:pt x="715" y="480"/>
                    <a:pt x="705" y="494"/>
                    <a:pt x="705" y="497"/>
                  </a:cubicBezTo>
                  <a:cubicBezTo>
                    <a:pt x="705" y="501"/>
                    <a:pt x="705" y="506"/>
                    <a:pt x="702" y="505"/>
                  </a:cubicBezTo>
                  <a:cubicBezTo>
                    <a:pt x="698" y="505"/>
                    <a:pt x="694" y="508"/>
                    <a:pt x="697" y="510"/>
                  </a:cubicBezTo>
                  <a:cubicBezTo>
                    <a:pt x="700" y="512"/>
                    <a:pt x="690" y="518"/>
                    <a:pt x="694" y="520"/>
                  </a:cubicBezTo>
                  <a:cubicBezTo>
                    <a:pt x="698" y="522"/>
                    <a:pt x="703" y="520"/>
                    <a:pt x="707" y="520"/>
                  </a:cubicBezTo>
                  <a:cubicBezTo>
                    <a:pt x="712" y="521"/>
                    <a:pt x="716" y="521"/>
                    <a:pt x="719" y="518"/>
                  </a:cubicBezTo>
                  <a:cubicBezTo>
                    <a:pt x="723" y="516"/>
                    <a:pt x="723" y="521"/>
                    <a:pt x="727" y="520"/>
                  </a:cubicBezTo>
                  <a:cubicBezTo>
                    <a:pt x="731" y="520"/>
                    <a:pt x="725" y="523"/>
                    <a:pt x="725" y="526"/>
                  </a:cubicBezTo>
                  <a:cubicBezTo>
                    <a:pt x="725" y="529"/>
                    <a:pt x="729" y="525"/>
                    <a:pt x="732" y="523"/>
                  </a:cubicBezTo>
                  <a:cubicBezTo>
                    <a:pt x="735" y="522"/>
                    <a:pt x="739" y="523"/>
                    <a:pt x="737" y="526"/>
                  </a:cubicBezTo>
                  <a:cubicBezTo>
                    <a:pt x="736" y="528"/>
                    <a:pt x="746" y="531"/>
                    <a:pt x="748" y="527"/>
                  </a:cubicBezTo>
                  <a:cubicBezTo>
                    <a:pt x="750" y="523"/>
                    <a:pt x="746" y="517"/>
                    <a:pt x="744" y="519"/>
                  </a:cubicBezTo>
                  <a:close/>
                  <a:moveTo>
                    <a:pt x="69" y="451"/>
                  </a:moveTo>
                  <a:cubicBezTo>
                    <a:pt x="62" y="454"/>
                    <a:pt x="79" y="471"/>
                    <a:pt x="82" y="469"/>
                  </a:cubicBezTo>
                  <a:cubicBezTo>
                    <a:pt x="84" y="468"/>
                    <a:pt x="78" y="460"/>
                    <a:pt x="78" y="456"/>
                  </a:cubicBezTo>
                  <a:cubicBezTo>
                    <a:pt x="78" y="452"/>
                    <a:pt x="76" y="447"/>
                    <a:pt x="69" y="451"/>
                  </a:cubicBezTo>
                  <a:close/>
                  <a:moveTo>
                    <a:pt x="685" y="536"/>
                  </a:moveTo>
                  <a:cubicBezTo>
                    <a:pt x="682" y="536"/>
                    <a:pt x="684" y="532"/>
                    <a:pt x="684" y="530"/>
                  </a:cubicBezTo>
                  <a:cubicBezTo>
                    <a:pt x="685" y="528"/>
                    <a:pt x="679" y="531"/>
                    <a:pt x="679" y="533"/>
                  </a:cubicBezTo>
                  <a:cubicBezTo>
                    <a:pt x="678" y="536"/>
                    <a:pt x="674" y="537"/>
                    <a:pt x="674" y="538"/>
                  </a:cubicBezTo>
                  <a:cubicBezTo>
                    <a:pt x="674" y="543"/>
                    <a:pt x="674" y="540"/>
                    <a:pt x="671" y="542"/>
                  </a:cubicBezTo>
                  <a:cubicBezTo>
                    <a:pt x="668" y="543"/>
                    <a:pt x="656" y="542"/>
                    <a:pt x="656" y="539"/>
                  </a:cubicBezTo>
                  <a:cubicBezTo>
                    <a:pt x="655" y="537"/>
                    <a:pt x="647" y="535"/>
                    <a:pt x="647" y="532"/>
                  </a:cubicBezTo>
                  <a:cubicBezTo>
                    <a:pt x="646" y="528"/>
                    <a:pt x="642" y="527"/>
                    <a:pt x="645" y="523"/>
                  </a:cubicBezTo>
                  <a:cubicBezTo>
                    <a:pt x="649" y="519"/>
                    <a:pt x="645" y="517"/>
                    <a:pt x="642" y="520"/>
                  </a:cubicBezTo>
                  <a:cubicBezTo>
                    <a:pt x="639" y="523"/>
                    <a:pt x="637" y="519"/>
                    <a:pt x="641" y="517"/>
                  </a:cubicBezTo>
                  <a:cubicBezTo>
                    <a:pt x="645" y="515"/>
                    <a:pt x="653" y="514"/>
                    <a:pt x="649" y="506"/>
                  </a:cubicBezTo>
                  <a:cubicBezTo>
                    <a:pt x="645" y="499"/>
                    <a:pt x="619" y="508"/>
                    <a:pt x="613" y="512"/>
                  </a:cubicBezTo>
                  <a:cubicBezTo>
                    <a:pt x="606" y="516"/>
                    <a:pt x="598" y="528"/>
                    <a:pt x="595" y="528"/>
                  </a:cubicBezTo>
                  <a:cubicBezTo>
                    <a:pt x="591" y="528"/>
                    <a:pt x="601" y="521"/>
                    <a:pt x="602" y="519"/>
                  </a:cubicBezTo>
                  <a:cubicBezTo>
                    <a:pt x="604" y="517"/>
                    <a:pt x="602" y="514"/>
                    <a:pt x="604" y="515"/>
                  </a:cubicBezTo>
                  <a:cubicBezTo>
                    <a:pt x="606" y="516"/>
                    <a:pt x="612" y="507"/>
                    <a:pt x="616" y="504"/>
                  </a:cubicBezTo>
                  <a:cubicBezTo>
                    <a:pt x="620" y="501"/>
                    <a:pt x="624" y="504"/>
                    <a:pt x="624" y="501"/>
                  </a:cubicBezTo>
                  <a:cubicBezTo>
                    <a:pt x="625" y="499"/>
                    <a:pt x="627" y="497"/>
                    <a:pt x="631" y="494"/>
                  </a:cubicBezTo>
                  <a:cubicBezTo>
                    <a:pt x="634" y="491"/>
                    <a:pt x="679" y="491"/>
                    <a:pt x="683" y="491"/>
                  </a:cubicBezTo>
                  <a:cubicBezTo>
                    <a:pt x="688" y="492"/>
                    <a:pt x="696" y="486"/>
                    <a:pt x="698" y="482"/>
                  </a:cubicBezTo>
                  <a:cubicBezTo>
                    <a:pt x="701" y="478"/>
                    <a:pt x="704" y="478"/>
                    <a:pt x="710" y="479"/>
                  </a:cubicBezTo>
                  <a:cubicBezTo>
                    <a:pt x="716" y="479"/>
                    <a:pt x="719" y="474"/>
                    <a:pt x="722" y="472"/>
                  </a:cubicBezTo>
                  <a:cubicBezTo>
                    <a:pt x="725" y="470"/>
                    <a:pt x="724" y="469"/>
                    <a:pt x="721" y="468"/>
                  </a:cubicBezTo>
                  <a:cubicBezTo>
                    <a:pt x="718" y="467"/>
                    <a:pt x="716" y="466"/>
                    <a:pt x="718" y="466"/>
                  </a:cubicBezTo>
                  <a:cubicBezTo>
                    <a:pt x="721" y="465"/>
                    <a:pt x="722" y="464"/>
                    <a:pt x="724" y="461"/>
                  </a:cubicBezTo>
                  <a:cubicBezTo>
                    <a:pt x="725" y="457"/>
                    <a:pt x="723" y="459"/>
                    <a:pt x="719" y="454"/>
                  </a:cubicBezTo>
                  <a:cubicBezTo>
                    <a:pt x="716" y="449"/>
                    <a:pt x="714" y="456"/>
                    <a:pt x="710" y="455"/>
                  </a:cubicBezTo>
                  <a:cubicBezTo>
                    <a:pt x="707" y="455"/>
                    <a:pt x="713" y="450"/>
                    <a:pt x="710" y="448"/>
                  </a:cubicBezTo>
                  <a:cubicBezTo>
                    <a:pt x="707" y="447"/>
                    <a:pt x="701" y="448"/>
                    <a:pt x="696" y="452"/>
                  </a:cubicBezTo>
                  <a:cubicBezTo>
                    <a:pt x="692" y="455"/>
                    <a:pt x="692" y="451"/>
                    <a:pt x="688" y="455"/>
                  </a:cubicBezTo>
                  <a:cubicBezTo>
                    <a:pt x="685" y="459"/>
                    <a:pt x="685" y="453"/>
                    <a:pt x="686" y="452"/>
                  </a:cubicBezTo>
                  <a:cubicBezTo>
                    <a:pt x="688" y="450"/>
                    <a:pt x="690" y="452"/>
                    <a:pt x="691" y="450"/>
                  </a:cubicBezTo>
                  <a:cubicBezTo>
                    <a:pt x="693" y="447"/>
                    <a:pt x="695" y="450"/>
                    <a:pt x="699" y="447"/>
                  </a:cubicBezTo>
                  <a:cubicBezTo>
                    <a:pt x="703" y="444"/>
                    <a:pt x="707" y="445"/>
                    <a:pt x="708" y="443"/>
                  </a:cubicBezTo>
                  <a:cubicBezTo>
                    <a:pt x="710" y="441"/>
                    <a:pt x="706" y="439"/>
                    <a:pt x="702" y="439"/>
                  </a:cubicBezTo>
                  <a:cubicBezTo>
                    <a:pt x="698" y="440"/>
                    <a:pt x="695" y="434"/>
                    <a:pt x="693" y="436"/>
                  </a:cubicBezTo>
                  <a:cubicBezTo>
                    <a:pt x="690" y="438"/>
                    <a:pt x="690" y="433"/>
                    <a:pt x="688" y="435"/>
                  </a:cubicBezTo>
                  <a:cubicBezTo>
                    <a:pt x="685" y="437"/>
                    <a:pt x="683" y="434"/>
                    <a:pt x="682" y="431"/>
                  </a:cubicBezTo>
                  <a:cubicBezTo>
                    <a:pt x="680" y="427"/>
                    <a:pt x="672" y="421"/>
                    <a:pt x="667" y="420"/>
                  </a:cubicBezTo>
                  <a:cubicBezTo>
                    <a:pt x="662" y="418"/>
                    <a:pt x="666" y="416"/>
                    <a:pt x="668" y="418"/>
                  </a:cubicBezTo>
                  <a:cubicBezTo>
                    <a:pt x="671" y="419"/>
                    <a:pt x="674" y="416"/>
                    <a:pt x="675" y="414"/>
                  </a:cubicBezTo>
                  <a:cubicBezTo>
                    <a:pt x="676" y="412"/>
                    <a:pt x="673" y="410"/>
                    <a:pt x="672" y="410"/>
                  </a:cubicBezTo>
                  <a:cubicBezTo>
                    <a:pt x="670" y="410"/>
                    <a:pt x="670" y="408"/>
                    <a:pt x="671" y="406"/>
                  </a:cubicBezTo>
                  <a:cubicBezTo>
                    <a:pt x="671" y="404"/>
                    <a:pt x="665" y="401"/>
                    <a:pt x="665" y="399"/>
                  </a:cubicBezTo>
                  <a:cubicBezTo>
                    <a:pt x="665" y="398"/>
                    <a:pt x="662" y="396"/>
                    <a:pt x="662" y="395"/>
                  </a:cubicBezTo>
                  <a:cubicBezTo>
                    <a:pt x="662" y="393"/>
                    <a:pt x="659" y="391"/>
                    <a:pt x="659" y="388"/>
                  </a:cubicBezTo>
                  <a:cubicBezTo>
                    <a:pt x="659" y="386"/>
                    <a:pt x="653" y="382"/>
                    <a:pt x="653" y="379"/>
                  </a:cubicBezTo>
                  <a:cubicBezTo>
                    <a:pt x="653" y="376"/>
                    <a:pt x="650" y="374"/>
                    <a:pt x="649" y="371"/>
                  </a:cubicBezTo>
                  <a:cubicBezTo>
                    <a:pt x="648" y="368"/>
                    <a:pt x="646" y="370"/>
                    <a:pt x="645" y="374"/>
                  </a:cubicBezTo>
                  <a:cubicBezTo>
                    <a:pt x="644" y="379"/>
                    <a:pt x="640" y="378"/>
                    <a:pt x="641" y="380"/>
                  </a:cubicBezTo>
                  <a:cubicBezTo>
                    <a:pt x="643" y="383"/>
                    <a:pt x="642" y="383"/>
                    <a:pt x="640" y="385"/>
                  </a:cubicBezTo>
                  <a:cubicBezTo>
                    <a:pt x="638" y="387"/>
                    <a:pt x="641" y="390"/>
                    <a:pt x="638" y="390"/>
                  </a:cubicBezTo>
                  <a:cubicBezTo>
                    <a:pt x="635" y="390"/>
                    <a:pt x="637" y="395"/>
                    <a:pt x="635" y="393"/>
                  </a:cubicBezTo>
                  <a:cubicBezTo>
                    <a:pt x="634" y="390"/>
                    <a:pt x="630" y="391"/>
                    <a:pt x="630" y="394"/>
                  </a:cubicBezTo>
                  <a:cubicBezTo>
                    <a:pt x="630" y="396"/>
                    <a:pt x="624" y="399"/>
                    <a:pt x="622" y="398"/>
                  </a:cubicBezTo>
                  <a:cubicBezTo>
                    <a:pt x="619" y="398"/>
                    <a:pt x="619" y="393"/>
                    <a:pt x="617" y="395"/>
                  </a:cubicBezTo>
                  <a:cubicBezTo>
                    <a:pt x="615" y="396"/>
                    <a:pt x="616" y="390"/>
                    <a:pt x="612" y="391"/>
                  </a:cubicBezTo>
                  <a:cubicBezTo>
                    <a:pt x="609" y="391"/>
                    <a:pt x="607" y="390"/>
                    <a:pt x="608" y="388"/>
                  </a:cubicBezTo>
                  <a:cubicBezTo>
                    <a:pt x="609" y="385"/>
                    <a:pt x="603" y="383"/>
                    <a:pt x="605" y="382"/>
                  </a:cubicBezTo>
                  <a:cubicBezTo>
                    <a:pt x="607" y="380"/>
                    <a:pt x="604" y="377"/>
                    <a:pt x="604" y="372"/>
                  </a:cubicBezTo>
                  <a:cubicBezTo>
                    <a:pt x="603" y="367"/>
                    <a:pt x="606" y="367"/>
                    <a:pt x="606" y="365"/>
                  </a:cubicBezTo>
                  <a:cubicBezTo>
                    <a:pt x="606" y="363"/>
                    <a:pt x="604" y="363"/>
                    <a:pt x="602" y="365"/>
                  </a:cubicBezTo>
                  <a:cubicBezTo>
                    <a:pt x="600" y="366"/>
                    <a:pt x="600" y="363"/>
                    <a:pt x="597" y="363"/>
                  </a:cubicBezTo>
                  <a:cubicBezTo>
                    <a:pt x="595" y="363"/>
                    <a:pt x="588" y="363"/>
                    <a:pt x="587" y="359"/>
                  </a:cubicBezTo>
                  <a:cubicBezTo>
                    <a:pt x="587" y="356"/>
                    <a:pt x="584" y="358"/>
                    <a:pt x="583" y="354"/>
                  </a:cubicBezTo>
                  <a:cubicBezTo>
                    <a:pt x="582" y="351"/>
                    <a:pt x="579" y="354"/>
                    <a:pt x="579" y="352"/>
                  </a:cubicBezTo>
                  <a:cubicBezTo>
                    <a:pt x="579" y="349"/>
                    <a:pt x="578" y="348"/>
                    <a:pt x="576" y="348"/>
                  </a:cubicBezTo>
                  <a:cubicBezTo>
                    <a:pt x="573" y="348"/>
                    <a:pt x="573" y="346"/>
                    <a:pt x="570" y="345"/>
                  </a:cubicBezTo>
                  <a:cubicBezTo>
                    <a:pt x="567" y="345"/>
                    <a:pt x="563" y="347"/>
                    <a:pt x="561" y="348"/>
                  </a:cubicBezTo>
                  <a:cubicBezTo>
                    <a:pt x="560" y="349"/>
                    <a:pt x="555" y="345"/>
                    <a:pt x="554" y="347"/>
                  </a:cubicBezTo>
                  <a:cubicBezTo>
                    <a:pt x="552" y="348"/>
                    <a:pt x="552" y="346"/>
                    <a:pt x="547" y="344"/>
                  </a:cubicBezTo>
                  <a:cubicBezTo>
                    <a:pt x="542" y="343"/>
                    <a:pt x="536" y="343"/>
                    <a:pt x="536" y="344"/>
                  </a:cubicBezTo>
                  <a:cubicBezTo>
                    <a:pt x="535" y="346"/>
                    <a:pt x="532" y="347"/>
                    <a:pt x="532" y="351"/>
                  </a:cubicBezTo>
                  <a:cubicBezTo>
                    <a:pt x="533" y="354"/>
                    <a:pt x="537" y="354"/>
                    <a:pt x="538" y="356"/>
                  </a:cubicBezTo>
                  <a:cubicBezTo>
                    <a:pt x="539" y="359"/>
                    <a:pt x="536" y="358"/>
                    <a:pt x="536" y="360"/>
                  </a:cubicBezTo>
                  <a:cubicBezTo>
                    <a:pt x="535" y="363"/>
                    <a:pt x="533" y="363"/>
                    <a:pt x="533" y="364"/>
                  </a:cubicBezTo>
                  <a:cubicBezTo>
                    <a:pt x="533" y="366"/>
                    <a:pt x="535" y="366"/>
                    <a:pt x="536" y="369"/>
                  </a:cubicBezTo>
                  <a:cubicBezTo>
                    <a:pt x="536" y="372"/>
                    <a:pt x="538" y="372"/>
                    <a:pt x="539" y="377"/>
                  </a:cubicBezTo>
                  <a:cubicBezTo>
                    <a:pt x="539" y="381"/>
                    <a:pt x="537" y="380"/>
                    <a:pt x="536" y="381"/>
                  </a:cubicBezTo>
                  <a:cubicBezTo>
                    <a:pt x="534" y="381"/>
                    <a:pt x="536" y="384"/>
                    <a:pt x="533" y="387"/>
                  </a:cubicBezTo>
                  <a:cubicBezTo>
                    <a:pt x="530" y="390"/>
                    <a:pt x="528" y="393"/>
                    <a:pt x="530" y="395"/>
                  </a:cubicBezTo>
                  <a:cubicBezTo>
                    <a:pt x="532" y="396"/>
                    <a:pt x="540" y="400"/>
                    <a:pt x="543" y="405"/>
                  </a:cubicBezTo>
                  <a:cubicBezTo>
                    <a:pt x="546" y="410"/>
                    <a:pt x="546" y="418"/>
                    <a:pt x="545" y="423"/>
                  </a:cubicBezTo>
                  <a:cubicBezTo>
                    <a:pt x="544" y="429"/>
                    <a:pt x="538" y="430"/>
                    <a:pt x="533" y="435"/>
                  </a:cubicBezTo>
                  <a:cubicBezTo>
                    <a:pt x="528" y="440"/>
                    <a:pt x="523" y="439"/>
                    <a:pt x="521" y="439"/>
                  </a:cubicBezTo>
                  <a:cubicBezTo>
                    <a:pt x="519" y="439"/>
                    <a:pt x="520" y="444"/>
                    <a:pt x="523" y="447"/>
                  </a:cubicBezTo>
                  <a:cubicBezTo>
                    <a:pt x="527" y="451"/>
                    <a:pt x="524" y="452"/>
                    <a:pt x="526" y="456"/>
                  </a:cubicBezTo>
                  <a:cubicBezTo>
                    <a:pt x="527" y="460"/>
                    <a:pt x="526" y="463"/>
                    <a:pt x="528" y="466"/>
                  </a:cubicBezTo>
                  <a:cubicBezTo>
                    <a:pt x="530" y="469"/>
                    <a:pt x="529" y="471"/>
                    <a:pt x="526" y="473"/>
                  </a:cubicBezTo>
                  <a:cubicBezTo>
                    <a:pt x="523" y="475"/>
                    <a:pt x="527" y="474"/>
                    <a:pt x="527" y="477"/>
                  </a:cubicBezTo>
                  <a:cubicBezTo>
                    <a:pt x="528" y="481"/>
                    <a:pt x="526" y="479"/>
                    <a:pt x="524" y="477"/>
                  </a:cubicBezTo>
                  <a:cubicBezTo>
                    <a:pt x="521" y="475"/>
                    <a:pt x="519" y="480"/>
                    <a:pt x="519" y="482"/>
                  </a:cubicBezTo>
                  <a:cubicBezTo>
                    <a:pt x="519" y="484"/>
                    <a:pt x="513" y="479"/>
                    <a:pt x="512" y="480"/>
                  </a:cubicBezTo>
                  <a:cubicBezTo>
                    <a:pt x="511" y="480"/>
                    <a:pt x="512" y="476"/>
                    <a:pt x="509" y="474"/>
                  </a:cubicBezTo>
                  <a:cubicBezTo>
                    <a:pt x="506" y="471"/>
                    <a:pt x="503" y="471"/>
                    <a:pt x="503" y="468"/>
                  </a:cubicBezTo>
                  <a:cubicBezTo>
                    <a:pt x="503" y="465"/>
                    <a:pt x="497" y="464"/>
                    <a:pt x="497" y="461"/>
                  </a:cubicBezTo>
                  <a:cubicBezTo>
                    <a:pt x="497" y="458"/>
                    <a:pt x="498" y="450"/>
                    <a:pt x="497" y="448"/>
                  </a:cubicBezTo>
                  <a:cubicBezTo>
                    <a:pt x="495" y="445"/>
                    <a:pt x="496" y="443"/>
                    <a:pt x="498" y="441"/>
                  </a:cubicBezTo>
                  <a:cubicBezTo>
                    <a:pt x="499" y="439"/>
                    <a:pt x="496" y="436"/>
                    <a:pt x="493" y="436"/>
                  </a:cubicBezTo>
                  <a:cubicBezTo>
                    <a:pt x="490" y="436"/>
                    <a:pt x="485" y="435"/>
                    <a:pt x="480" y="435"/>
                  </a:cubicBezTo>
                  <a:cubicBezTo>
                    <a:pt x="476" y="435"/>
                    <a:pt x="473" y="435"/>
                    <a:pt x="471" y="433"/>
                  </a:cubicBezTo>
                  <a:cubicBezTo>
                    <a:pt x="470" y="432"/>
                    <a:pt x="466" y="429"/>
                    <a:pt x="460" y="428"/>
                  </a:cubicBezTo>
                  <a:cubicBezTo>
                    <a:pt x="454" y="426"/>
                    <a:pt x="451" y="423"/>
                    <a:pt x="451" y="422"/>
                  </a:cubicBezTo>
                  <a:cubicBezTo>
                    <a:pt x="450" y="420"/>
                    <a:pt x="445" y="419"/>
                    <a:pt x="443" y="417"/>
                  </a:cubicBezTo>
                  <a:cubicBezTo>
                    <a:pt x="442" y="415"/>
                    <a:pt x="436" y="414"/>
                    <a:pt x="434" y="415"/>
                  </a:cubicBezTo>
                  <a:cubicBezTo>
                    <a:pt x="432" y="415"/>
                    <a:pt x="426" y="410"/>
                    <a:pt x="423" y="410"/>
                  </a:cubicBezTo>
                  <a:cubicBezTo>
                    <a:pt x="420" y="410"/>
                    <a:pt x="412" y="414"/>
                    <a:pt x="410" y="414"/>
                  </a:cubicBezTo>
                  <a:cubicBezTo>
                    <a:pt x="409" y="414"/>
                    <a:pt x="411" y="411"/>
                    <a:pt x="412" y="410"/>
                  </a:cubicBezTo>
                  <a:cubicBezTo>
                    <a:pt x="412" y="408"/>
                    <a:pt x="409" y="403"/>
                    <a:pt x="408" y="399"/>
                  </a:cubicBezTo>
                  <a:cubicBezTo>
                    <a:pt x="407" y="395"/>
                    <a:pt x="406" y="391"/>
                    <a:pt x="402" y="392"/>
                  </a:cubicBezTo>
                  <a:cubicBezTo>
                    <a:pt x="398" y="392"/>
                    <a:pt x="393" y="390"/>
                    <a:pt x="392" y="390"/>
                  </a:cubicBezTo>
                  <a:cubicBezTo>
                    <a:pt x="391" y="389"/>
                    <a:pt x="391" y="378"/>
                    <a:pt x="392" y="374"/>
                  </a:cubicBezTo>
                  <a:cubicBezTo>
                    <a:pt x="393" y="369"/>
                    <a:pt x="398" y="363"/>
                    <a:pt x="398" y="360"/>
                  </a:cubicBezTo>
                  <a:cubicBezTo>
                    <a:pt x="398" y="357"/>
                    <a:pt x="401" y="356"/>
                    <a:pt x="404" y="355"/>
                  </a:cubicBezTo>
                  <a:cubicBezTo>
                    <a:pt x="406" y="354"/>
                    <a:pt x="404" y="349"/>
                    <a:pt x="407" y="348"/>
                  </a:cubicBezTo>
                  <a:cubicBezTo>
                    <a:pt x="410" y="348"/>
                    <a:pt x="410" y="347"/>
                    <a:pt x="411" y="345"/>
                  </a:cubicBezTo>
                  <a:cubicBezTo>
                    <a:pt x="411" y="342"/>
                    <a:pt x="415" y="344"/>
                    <a:pt x="413" y="342"/>
                  </a:cubicBezTo>
                  <a:cubicBezTo>
                    <a:pt x="411" y="340"/>
                    <a:pt x="412" y="340"/>
                    <a:pt x="417" y="340"/>
                  </a:cubicBezTo>
                  <a:cubicBezTo>
                    <a:pt x="421" y="340"/>
                    <a:pt x="427" y="338"/>
                    <a:pt x="426" y="334"/>
                  </a:cubicBezTo>
                  <a:cubicBezTo>
                    <a:pt x="425" y="329"/>
                    <a:pt x="414" y="333"/>
                    <a:pt x="414" y="329"/>
                  </a:cubicBezTo>
                  <a:cubicBezTo>
                    <a:pt x="414" y="326"/>
                    <a:pt x="400" y="325"/>
                    <a:pt x="401" y="323"/>
                  </a:cubicBezTo>
                  <a:cubicBezTo>
                    <a:pt x="402" y="321"/>
                    <a:pt x="415" y="325"/>
                    <a:pt x="420" y="327"/>
                  </a:cubicBezTo>
                  <a:cubicBezTo>
                    <a:pt x="425" y="329"/>
                    <a:pt x="426" y="328"/>
                    <a:pt x="430" y="328"/>
                  </a:cubicBezTo>
                  <a:cubicBezTo>
                    <a:pt x="434" y="328"/>
                    <a:pt x="431" y="323"/>
                    <a:pt x="432" y="321"/>
                  </a:cubicBezTo>
                  <a:cubicBezTo>
                    <a:pt x="433" y="319"/>
                    <a:pt x="440" y="324"/>
                    <a:pt x="445" y="323"/>
                  </a:cubicBezTo>
                  <a:cubicBezTo>
                    <a:pt x="449" y="322"/>
                    <a:pt x="453" y="313"/>
                    <a:pt x="457" y="311"/>
                  </a:cubicBezTo>
                  <a:cubicBezTo>
                    <a:pt x="460" y="308"/>
                    <a:pt x="457" y="306"/>
                    <a:pt x="450" y="307"/>
                  </a:cubicBezTo>
                  <a:cubicBezTo>
                    <a:pt x="443" y="307"/>
                    <a:pt x="439" y="304"/>
                    <a:pt x="435" y="302"/>
                  </a:cubicBezTo>
                  <a:cubicBezTo>
                    <a:pt x="432" y="299"/>
                    <a:pt x="432" y="297"/>
                    <a:pt x="436" y="297"/>
                  </a:cubicBezTo>
                  <a:cubicBezTo>
                    <a:pt x="440" y="297"/>
                    <a:pt x="449" y="305"/>
                    <a:pt x="453" y="305"/>
                  </a:cubicBezTo>
                  <a:cubicBezTo>
                    <a:pt x="456" y="305"/>
                    <a:pt x="463" y="298"/>
                    <a:pt x="465" y="296"/>
                  </a:cubicBezTo>
                  <a:cubicBezTo>
                    <a:pt x="468" y="294"/>
                    <a:pt x="463" y="293"/>
                    <a:pt x="461" y="291"/>
                  </a:cubicBezTo>
                  <a:cubicBezTo>
                    <a:pt x="459" y="290"/>
                    <a:pt x="464" y="288"/>
                    <a:pt x="467" y="288"/>
                  </a:cubicBezTo>
                  <a:cubicBezTo>
                    <a:pt x="470" y="288"/>
                    <a:pt x="471" y="291"/>
                    <a:pt x="473" y="292"/>
                  </a:cubicBezTo>
                  <a:cubicBezTo>
                    <a:pt x="474" y="294"/>
                    <a:pt x="479" y="291"/>
                    <a:pt x="482" y="291"/>
                  </a:cubicBezTo>
                  <a:cubicBezTo>
                    <a:pt x="484" y="291"/>
                    <a:pt x="481" y="287"/>
                    <a:pt x="477" y="285"/>
                  </a:cubicBezTo>
                  <a:cubicBezTo>
                    <a:pt x="473" y="284"/>
                    <a:pt x="477" y="281"/>
                    <a:pt x="478" y="283"/>
                  </a:cubicBezTo>
                  <a:cubicBezTo>
                    <a:pt x="480" y="286"/>
                    <a:pt x="483" y="285"/>
                    <a:pt x="484" y="288"/>
                  </a:cubicBezTo>
                  <a:cubicBezTo>
                    <a:pt x="486" y="293"/>
                    <a:pt x="488" y="290"/>
                    <a:pt x="491" y="288"/>
                  </a:cubicBezTo>
                  <a:cubicBezTo>
                    <a:pt x="495" y="287"/>
                    <a:pt x="497" y="285"/>
                    <a:pt x="499" y="283"/>
                  </a:cubicBezTo>
                  <a:cubicBezTo>
                    <a:pt x="501" y="280"/>
                    <a:pt x="502" y="283"/>
                    <a:pt x="504" y="279"/>
                  </a:cubicBezTo>
                  <a:cubicBezTo>
                    <a:pt x="506" y="276"/>
                    <a:pt x="503" y="273"/>
                    <a:pt x="500" y="270"/>
                  </a:cubicBezTo>
                  <a:cubicBezTo>
                    <a:pt x="497" y="268"/>
                    <a:pt x="500" y="266"/>
                    <a:pt x="497" y="264"/>
                  </a:cubicBezTo>
                  <a:cubicBezTo>
                    <a:pt x="494" y="263"/>
                    <a:pt x="494" y="260"/>
                    <a:pt x="497" y="261"/>
                  </a:cubicBezTo>
                  <a:cubicBezTo>
                    <a:pt x="501" y="261"/>
                    <a:pt x="504" y="260"/>
                    <a:pt x="506" y="258"/>
                  </a:cubicBezTo>
                  <a:cubicBezTo>
                    <a:pt x="507" y="255"/>
                    <a:pt x="500" y="255"/>
                    <a:pt x="503" y="253"/>
                  </a:cubicBezTo>
                  <a:cubicBezTo>
                    <a:pt x="507" y="251"/>
                    <a:pt x="504" y="249"/>
                    <a:pt x="501" y="249"/>
                  </a:cubicBezTo>
                  <a:cubicBezTo>
                    <a:pt x="497" y="249"/>
                    <a:pt x="494" y="247"/>
                    <a:pt x="494" y="245"/>
                  </a:cubicBezTo>
                  <a:cubicBezTo>
                    <a:pt x="494" y="242"/>
                    <a:pt x="488" y="244"/>
                    <a:pt x="485" y="242"/>
                  </a:cubicBezTo>
                  <a:cubicBezTo>
                    <a:pt x="481" y="240"/>
                    <a:pt x="473" y="241"/>
                    <a:pt x="471" y="241"/>
                  </a:cubicBezTo>
                  <a:cubicBezTo>
                    <a:pt x="470" y="241"/>
                    <a:pt x="469" y="249"/>
                    <a:pt x="472" y="249"/>
                  </a:cubicBezTo>
                  <a:cubicBezTo>
                    <a:pt x="475" y="249"/>
                    <a:pt x="477" y="252"/>
                    <a:pt x="475" y="253"/>
                  </a:cubicBezTo>
                  <a:cubicBezTo>
                    <a:pt x="472" y="254"/>
                    <a:pt x="475" y="257"/>
                    <a:pt x="473" y="257"/>
                  </a:cubicBezTo>
                  <a:cubicBezTo>
                    <a:pt x="471" y="256"/>
                    <a:pt x="468" y="256"/>
                    <a:pt x="468" y="260"/>
                  </a:cubicBezTo>
                  <a:cubicBezTo>
                    <a:pt x="467" y="265"/>
                    <a:pt x="467" y="267"/>
                    <a:pt x="464" y="269"/>
                  </a:cubicBezTo>
                  <a:cubicBezTo>
                    <a:pt x="461" y="270"/>
                    <a:pt x="463" y="263"/>
                    <a:pt x="460" y="264"/>
                  </a:cubicBezTo>
                  <a:cubicBezTo>
                    <a:pt x="457" y="264"/>
                    <a:pt x="457" y="270"/>
                    <a:pt x="459" y="270"/>
                  </a:cubicBezTo>
                  <a:cubicBezTo>
                    <a:pt x="461" y="271"/>
                    <a:pt x="462" y="273"/>
                    <a:pt x="462" y="275"/>
                  </a:cubicBezTo>
                  <a:cubicBezTo>
                    <a:pt x="463" y="278"/>
                    <a:pt x="458" y="276"/>
                    <a:pt x="456" y="279"/>
                  </a:cubicBezTo>
                  <a:cubicBezTo>
                    <a:pt x="454" y="283"/>
                    <a:pt x="454" y="278"/>
                    <a:pt x="451" y="276"/>
                  </a:cubicBezTo>
                  <a:cubicBezTo>
                    <a:pt x="449" y="273"/>
                    <a:pt x="446" y="270"/>
                    <a:pt x="446" y="267"/>
                  </a:cubicBezTo>
                  <a:cubicBezTo>
                    <a:pt x="446" y="264"/>
                    <a:pt x="447" y="264"/>
                    <a:pt x="449" y="263"/>
                  </a:cubicBezTo>
                  <a:cubicBezTo>
                    <a:pt x="451" y="263"/>
                    <a:pt x="449" y="261"/>
                    <a:pt x="449" y="258"/>
                  </a:cubicBezTo>
                  <a:cubicBezTo>
                    <a:pt x="449" y="254"/>
                    <a:pt x="447" y="255"/>
                    <a:pt x="444" y="252"/>
                  </a:cubicBezTo>
                  <a:cubicBezTo>
                    <a:pt x="441" y="248"/>
                    <a:pt x="437" y="248"/>
                    <a:pt x="436" y="250"/>
                  </a:cubicBezTo>
                  <a:cubicBezTo>
                    <a:pt x="434" y="252"/>
                    <a:pt x="435" y="255"/>
                    <a:pt x="433" y="256"/>
                  </a:cubicBezTo>
                  <a:cubicBezTo>
                    <a:pt x="430" y="257"/>
                    <a:pt x="431" y="262"/>
                    <a:pt x="429" y="263"/>
                  </a:cubicBezTo>
                  <a:cubicBezTo>
                    <a:pt x="427" y="263"/>
                    <a:pt x="428" y="253"/>
                    <a:pt x="426" y="253"/>
                  </a:cubicBezTo>
                  <a:cubicBezTo>
                    <a:pt x="424" y="252"/>
                    <a:pt x="424" y="249"/>
                    <a:pt x="427" y="249"/>
                  </a:cubicBezTo>
                  <a:cubicBezTo>
                    <a:pt x="430" y="249"/>
                    <a:pt x="432" y="246"/>
                    <a:pt x="429" y="246"/>
                  </a:cubicBezTo>
                  <a:cubicBezTo>
                    <a:pt x="427" y="246"/>
                    <a:pt x="423" y="243"/>
                    <a:pt x="421" y="242"/>
                  </a:cubicBezTo>
                  <a:cubicBezTo>
                    <a:pt x="419" y="242"/>
                    <a:pt x="416" y="245"/>
                    <a:pt x="415" y="244"/>
                  </a:cubicBezTo>
                  <a:cubicBezTo>
                    <a:pt x="413" y="242"/>
                    <a:pt x="415" y="239"/>
                    <a:pt x="415" y="237"/>
                  </a:cubicBezTo>
                  <a:cubicBezTo>
                    <a:pt x="415" y="235"/>
                    <a:pt x="418" y="238"/>
                    <a:pt x="420" y="235"/>
                  </a:cubicBezTo>
                  <a:cubicBezTo>
                    <a:pt x="422" y="232"/>
                    <a:pt x="415" y="232"/>
                    <a:pt x="415" y="230"/>
                  </a:cubicBezTo>
                  <a:cubicBezTo>
                    <a:pt x="415" y="227"/>
                    <a:pt x="409" y="226"/>
                    <a:pt x="407" y="225"/>
                  </a:cubicBezTo>
                  <a:cubicBezTo>
                    <a:pt x="405" y="224"/>
                    <a:pt x="408" y="219"/>
                    <a:pt x="407" y="218"/>
                  </a:cubicBezTo>
                  <a:cubicBezTo>
                    <a:pt x="406" y="216"/>
                    <a:pt x="400" y="210"/>
                    <a:pt x="397" y="210"/>
                  </a:cubicBezTo>
                  <a:cubicBezTo>
                    <a:pt x="394" y="211"/>
                    <a:pt x="393" y="206"/>
                    <a:pt x="395" y="206"/>
                  </a:cubicBezTo>
                  <a:cubicBezTo>
                    <a:pt x="396" y="207"/>
                    <a:pt x="398" y="205"/>
                    <a:pt x="401" y="202"/>
                  </a:cubicBezTo>
                  <a:cubicBezTo>
                    <a:pt x="404" y="198"/>
                    <a:pt x="404" y="197"/>
                    <a:pt x="402" y="197"/>
                  </a:cubicBezTo>
                  <a:cubicBezTo>
                    <a:pt x="400" y="196"/>
                    <a:pt x="399" y="194"/>
                    <a:pt x="403" y="194"/>
                  </a:cubicBezTo>
                  <a:cubicBezTo>
                    <a:pt x="406" y="194"/>
                    <a:pt x="413" y="197"/>
                    <a:pt x="416" y="195"/>
                  </a:cubicBezTo>
                  <a:cubicBezTo>
                    <a:pt x="418" y="193"/>
                    <a:pt x="425" y="182"/>
                    <a:pt x="428" y="178"/>
                  </a:cubicBezTo>
                  <a:cubicBezTo>
                    <a:pt x="431" y="174"/>
                    <a:pt x="426" y="174"/>
                    <a:pt x="419" y="174"/>
                  </a:cubicBezTo>
                  <a:cubicBezTo>
                    <a:pt x="412" y="175"/>
                    <a:pt x="411" y="172"/>
                    <a:pt x="405" y="172"/>
                  </a:cubicBezTo>
                  <a:cubicBezTo>
                    <a:pt x="400" y="171"/>
                    <a:pt x="389" y="173"/>
                    <a:pt x="388" y="174"/>
                  </a:cubicBezTo>
                  <a:cubicBezTo>
                    <a:pt x="386" y="176"/>
                    <a:pt x="390" y="177"/>
                    <a:pt x="390" y="179"/>
                  </a:cubicBezTo>
                  <a:cubicBezTo>
                    <a:pt x="389" y="181"/>
                    <a:pt x="386" y="178"/>
                    <a:pt x="384" y="179"/>
                  </a:cubicBezTo>
                  <a:cubicBezTo>
                    <a:pt x="383" y="180"/>
                    <a:pt x="385" y="182"/>
                    <a:pt x="384" y="188"/>
                  </a:cubicBezTo>
                  <a:cubicBezTo>
                    <a:pt x="384" y="195"/>
                    <a:pt x="386" y="195"/>
                    <a:pt x="388" y="198"/>
                  </a:cubicBezTo>
                  <a:cubicBezTo>
                    <a:pt x="389" y="200"/>
                    <a:pt x="389" y="203"/>
                    <a:pt x="389" y="208"/>
                  </a:cubicBezTo>
                  <a:cubicBezTo>
                    <a:pt x="389" y="212"/>
                    <a:pt x="385" y="211"/>
                    <a:pt x="384" y="212"/>
                  </a:cubicBezTo>
                  <a:cubicBezTo>
                    <a:pt x="383" y="213"/>
                    <a:pt x="387" y="215"/>
                    <a:pt x="387" y="217"/>
                  </a:cubicBezTo>
                  <a:cubicBezTo>
                    <a:pt x="386" y="220"/>
                    <a:pt x="382" y="216"/>
                    <a:pt x="380" y="217"/>
                  </a:cubicBezTo>
                  <a:cubicBezTo>
                    <a:pt x="377" y="217"/>
                    <a:pt x="375" y="224"/>
                    <a:pt x="378" y="226"/>
                  </a:cubicBezTo>
                  <a:cubicBezTo>
                    <a:pt x="380" y="228"/>
                    <a:pt x="381" y="228"/>
                    <a:pt x="379" y="230"/>
                  </a:cubicBezTo>
                  <a:cubicBezTo>
                    <a:pt x="378" y="232"/>
                    <a:pt x="375" y="236"/>
                    <a:pt x="380" y="239"/>
                  </a:cubicBezTo>
                  <a:cubicBezTo>
                    <a:pt x="384" y="243"/>
                    <a:pt x="393" y="243"/>
                    <a:pt x="397" y="245"/>
                  </a:cubicBezTo>
                  <a:cubicBezTo>
                    <a:pt x="401" y="248"/>
                    <a:pt x="395" y="247"/>
                    <a:pt x="397" y="250"/>
                  </a:cubicBezTo>
                  <a:cubicBezTo>
                    <a:pt x="398" y="253"/>
                    <a:pt x="394" y="254"/>
                    <a:pt x="394" y="256"/>
                  </a:cubicBezTo>
                  <a:cubicBezTo>
                    <a:pt x="394" y="259"/>
                    <a:pt x="396" y="258"/>
                    <a:pt x="398" y="253"/>
                  </a:cubicBezTo>
                  <a:cubicBezTo>
                    <a:pt x="401" y="249"/>
                    <a:pt x="402" y="255"/>
                    <a:pt x="402" y="258"/>
                  </a:cubicBezTo>
                  <a:cubicBezTo>
                    <a:pt x="402" y="262"/>
                    <a:pt x="399" y="260"/>
                    <a:pt x="396" y="263"/>
                  </a:cubicBezTo>
                  <a:cubicBezTo>
                    <a:pt x="394" y="267"/>
                    <a:pt x="392" y="267"/>
                    <a:pt x="388" y="267"/>
                  </a:cubicBezTo>
                  <a:cubicBezTo>
                    <a:pt x="384" y="266"/>
                    <a:pt x="387" y="272"/>
                    <a:pt x="388" y="275"/>
                  </a:cubicBezTo>
                  <a:cubicBezTo>
                    <a:pt x="389" y="278"/>
                    <a:pt x="388" y="279"/>
                    <a:pt x="384" y="278"/>
                  </a:cubicBezTo>
                  <a:cubicBezTo>
                    <a:pt x="379" y="277"/>
                    <a:pt x="377" y="274"/>
                    <a:pt x="379" y="271"/>
                  </a:cubicBezTo>
                  <a:cubicBezTo>
                    <a:pt x="381" y="268"/>
                    <a:pt x="383" y="264"/>
                    <a:pt x="380" y="264"/>
                  </a:cubicBezTo>
                  <a:cubicBezTo>
                    <a:pt x="378" y="265"/>
                    <a:pt x="372" y="264"/>
                    <a:pt x="370" y="262"/>
                  </a:cubicBezTo>
                  <a:cubicBezTo>
                    <a:pt x="369" y="259"/>
                    <a:pt x="372" y="260"/>
                    <a:pt x="377" y="261"/>
                  </a:cubicBezTo>
                  <a:cubicBezTo>
                    <a:pt x="382" y="261"/>
                    <a:pt x="377" y="257"/>
                    <a:pt x="381" y="257"/>
                  </a:cubicBezTo>
                  <a:cubicBezTo>
                    <a:pt x="385" y="257"/>
                    <a:pt x="388" y="259"/>
                    <a:pt x="391" y="257"/>
                  </a:cubicBezTo>
                  <a:cubicBezTo>
                    <a:pt x="394" y="254"/>
                    <a:pt x="389" y="248"/>
                    <a:pt x="386" y="249"/>
                  </a:cubicBezTo>
                  <a:cubicBezTo>
                    <a:pt x="384" y="250"/>
                    <a:pt x="379" y="251"/>
                    <a:pt x="379" y="249"/>
                  </a:cubicBezTo>
                  <a:cubicBezTo>
                    <a:pt x="379" y="246"/>
                    <a:pt x="384" y="248"/>
                    <a:pt x="386" y="247"/>
                  </a:cubicBezTo>
                  <a:cubicBezTo>
                    <a:pt x="389" y="247"/>
                    <a:pt x="385" y="244"/>
                    <a:pt x="381" y="245"/>
                  </a:cubicBezTo>
                  <a:cubicBezTo>
                    <a:pt x="378" y="245"/>
                    <a:pt x="375" y="246"/>
                    <a:pt x="372" y="242"/>
                  </a:cubicBezTo>
                  <a:cubicBezTo>
                    <a:pt x="369" y="239"/>
                    <a:pt x="364" y="237"/>
                    <a:pt x="362" y="245"/>
                  </a:cubicBezTo>
                  <a:cubicBezTo>
                    <a:pt x="361" y="252"/>
                    <a:pt x="356" y="248"/>
                    <a:pt x="354" y="250"/>
                  </a:cubicBezTo>
                  <a:cubicBezTo>
                    <a:pt x="352" y="253"/>
                    <a:pt x="356" y="255"/>
                    <a:pt x="361" y="255"/>
                  </a:cubicBezTo>
                  <a:cubicBezTo>
                    <a:pt x="366" y="255"/>
                    <a:pt x="370" y="260"/>
                    <a:pt x="367" y="260"/>
                  </a:cubicBezTo>
                  <a:cubicBezTo>
                    <a:pt x="365" y="260"/>
                    <a:pt x="366" y="263"/>
                    <a:pt x="364" y="262"/>
                  </a:cubicBezTo>
                  <a:cubicBezTo>
                    <a:pt x="361" y="261"/>
                    <a:pt x="358" y="262"/>
                    <a:pt x="360" y="264"/>
                  </a:cubicBezTo>
                  <a:cubicBezTo>
                    <a:pt x="362" y="266"/>
                    <a:pt x="359" y="267"/>
                    <a:pt x="360" y="270"/>
                  </a:cubicBezTo>
                  <a:cubicBezTo>
                    <a:pt x="360" y="272"/>
                    <a:pt x="356" y="270"/>
                    <a:pt x="352" y="269"/>
                  </a:cubicBezTo>
                  <a:cubicBezTo>
                    <a:pt x="348" y="269"/>
                    <a:pt x="341" y="270"/>
                    <a:pt x="335" y="271"/>
                  </a:cubicBezTo>
                  <a:cubicBezTo>
                    <a:pt x="330" y="273"/>
                    <a:pt x="324" y="271"/>
                    <a:pt x="322" y="268"/>
                  </a:cubicBezTo>
                  <a:cubicBezTo>
                    <a:pt x="320" y="266"/>
                    <a:pt x="317" y="266"/>
                    <a:pt x="313" y="266"/>
                  </a:cubicBezTo>
                  <a:cubicBezTo>
                    <a:pt x="309" y="266"/>
                    <a:pt x="311" y="263"/>
                    <a:pt x="306" y="262"/>
                  </a:cubicBezTo>
                  <a:cubicBezTo>
                    <a:pt x="301" y="262"/>
                    <a:pt x="302" y="258"/>
                    <a:pt x="301" y="256"/>
                  </a:cubicBezTo>
                  <a:cubicBezTo>
                    <a:pt x="301" y="253"/>
                    <a:pt x="291" y="254"/>
                    <a:pt x="288" y="256"/>
                  </a:cubicBezTo>
                  <a:cubicBezTo>
                    <a:pt x="284" y="259"/>
                    <a:pt x="277" y="258"/>
                    <a:pt x="275" y="262"/>
                  </a:cubicBezTo>
                  <a:cubicBezTo>
                    <a:pt x="273" y="266"/>
                    <a:pt x="277" y="265"/>
                    <a:pt x="279" y="265"/>
                  </a:cubicBezTo>
                  <a:cubicBezTo>
                    <a:pt x="282" y="265"/>
                    <a:pt x="282" y="262"/>
                    <a:pt x="287" y="263"/>
                  </a:cubicBezTo>
                  <a:cubicBezTo>
                    <a:pt x="292" y="263"/>
                    <a:pt x="296" y="257"/>
                    <a:pt x="298" y="259"/>
                  </a:cubicBezTo>
                  <a:cubicBezTo>
                    <a:pt x="300" y="262"/>
                    <a:pt x="289" y="266"/>
                    <a:pt x="284" y="267"/>
                  </a:cubicBezTo>
                  <a:cubicBezTo>
                    <a:pt x="279" y="267"/>
                    <a:pt x="280" y="271"/>
                    <a:pt x="285" y="278"/>
                  </a:cubicBezTo>
                  <a:cubicBezTo>
                    <a:pt x="290" y="285"/>
                    <a:pt x="283" y="281"/>
                    <a:pt x="283" y="285"/>
                  </a:cubicBezTo>
                  <a:cubicBezTo>
                    <a:pt x="283" y="288"/>
                    <a:pt x="274" y="284"/>
                    <a:pt x="278" y="282"/>
                  </a:cubicBezTo>
                  <a:cubicBezTo>
                    <a:pt x="281" y="281"/>
                    <a:pt x="280" y="278"/>
                    <a:pt x="277" y="276"/>
                  </a:cubicBezTo>
                  <a:cubicBezTo>
                    <a:pt x="274" y="273"/>
                    <a:pt x="272" y="276"/>
                    <a:pt x="273" y="273"/>
                  </a:cubicBezTo>
                  <a:cubicBezTo>
                    <a:pt x="273" y="271"/>
                    <a:pt x="270" y="273"/>
                    <a:pt x="267" y="271"/>
                  </a:cubicBezTo>
                  <a:cubicBezTo>
                    <a:pt x="264" y="269"/>
                    <a:pt x="263" y="267"/>
                    <a:pt x="260" y="269"/>
                  </a:cubicBezTo>
                  <a:cubicBezTo>
                    <a:pt x="256" y="271"/>
                    <a:pt x="252" y="271"/>
                    <a:pt x="244" y="272"/>
                  </a:cubicBezTo>
                  <a:cubicBezTo>
                    <a:pt x="236" y="273"/>
                    <a:pt x="222" y="273"/>
                    <a:pt x="219" y="270"/>
                  </a:cubicBezTo>
                  <a:cubicBezTo>
                    <a:pt x="217" y="268"/>
                    <a:pt x="226" y="263"/>
                    <a:pt x="229" y="264"/>
                  </a:cubicBezTo>
                  <a:cubicBezTo>
                    <a:pt x="231" y="264"/>
                    <a:pt x="230" y="261"/>
                    <a:pt x="226" y="257"/>
                  </a:cubicBezTo>
                  <a:cubicBezTo>
                    <a:pt x="221" y="254"/>
                    <a:pt x="212" y="252"/>
                    <a:pt x="212" y="254"/>
                  </a:cubicBezTo>
                  <a:cubicBezTo>
                    <a:pt x="212" y="256"/>
                    <a:pt x="207" y="254"/>
                    <a:pt x="200" y="253"/>
                  </a:cubicBezTo>
                  <a:cubicBezTo>
                    <a:pt x="193" y="252"/>
                    <a:pt x="192" y="249"/>
                    <a:pt x="187" y="249"/>
                  </a:cubicBezTo>
                  <a:cubicBezTo>
                    <a:pt x="183" y="249"/>
                    <a:pt x="176" y="247"/>
                    <a:pt x="171" y="243"/>
                  </a:cubicBezTo>
                  <a:cubicBezTo>
                    <a:pt x="166" y="239"/>
                    <a:pt x="153" y="240"/>
                    <a:pt x="152" y="244"/>
                  </a:cubicBezTo>
                  <a:cubicBezTo>
                    <a:pt x="150" y="248"/>
                    <a:pt x="146" y="248"/>
                    <a:pt x="142" y="248"/>
                  </a:cubicBezTo>
                  <a:cubicBezTo>
                    <a:pt x="138" y="248"/>
                    <a:pt x="144" y="243"/>
                    <a:pt x="142" y="242"/>
                  </a:cubicBezTo>
                  <a:cubicBezTo>
                    <a:pt x="141" y="241"/>
                    <a:pt x="143" y="236"/>
                    <a:pt x="140" y="236"/>
                  </a:cubicBezTo>
                  <a:cubicBezTo>
                    <a:pt x="137" y="235"/>
                    <a:pt x="134" y="248"/>
                    <a:pt x="128" y="248"/>
                  </a:cubicBezTo>
                  <a:cubicBezTo>
                    <a:pt x="123" y="247"/>
                    <a:pt x="120" y="234"/>
                    <a:pt x="116" y="231"/>
                  </a:cubicBezTo>
                  <a:cubicBezTo>
                    <a:pt x="111" y="228"/>
                    <a:pt x="107" y="227"/>
                    <a:pt x="111" y="232"/>
                  </a:cubicBezTo>
                  <a:cubicBezTo>
                    <a:pt x="114" y="237"/>
                    <a:pt x="107" y="234"/>
                    <a:pt x="108" y="237"/>
                  </a:cubicBezTo>
                  <a:cubicBezTo>
                    <a:pt x="108" y="241"/>
                    <a:pt x="101" y="245"/>
                    <a:pt x="101" y="243"/>
                  </a:cubicBezTo>
                  <a:cubicBezTo>
                    <a:pt x="102" y="241"/>
                    <a:pt x="98" y="239"/>
                    <a:pt x="93" y="244"/>
                  </a:cubicBezTo>
                  <a:cubicBezTo>
                    <a:pt x="89" y="249"/>
                    <a:pt x="86" y="248"/>
                    <a:pt x="85" y="247"/>
                  </a:cubicBezTo>
                  <a:cubicBezTo>
                    <a:pt x="85" y="245"/>
                    <a:pt x="72" y="251"/>
                    <a:pt x="72" y="254"/>
                  </a:cubicBezTo>
                  <a:cubicBezTo>
                    <a:pt x="73" y="256"/>
                    <a:pt x="70" y="258"/>
                    <a:pt x="66" y="257"/>
                  </a:cubicBezTo>
                  <a:cubicBezTo>
                    <a:pt x="63" y="257"/>
                    <a:pt x="66" y="254"/>
                    <a:pt x="69" y="253"/>
                  </a:cubicBezTo>
                  <a:cubicBezTo>
                    <a:pt x="72" y="251"/>
                    <a:pt x="80" y="244"/>
                    <a:pt x="85" y="243"/>
                  </a:cubicBezTo>
                  <a:cubicBezTo>
                    <a:pt x="89" y="243"/>
                    <a:pt x="98" y="239"/>
                    <a:pt x="98" y="237"/>
                  </a:cubicBezTo>
                  <a:cubicBezTo>
                    <a:pt x="98" y="235"/>
                    <a:pt x="94" y="237"/>
                    <a:pt x="91" y="236"/>
                  </a:cubicBezTo>
                  <a:cubicBezTo>
                    <a:pt x="88" y="236"/>
                    <a:pt x="83" y="239"/>
                    <a:pt x="77" y="241"/>
                  </a:cubicBezTo>
                  <a:cubicBezTo>
                    <a:pt x="72" y="243"/>
                    <a:pt x="67" y="243"/>
                    <a:pt x="68" y="246"/>
                  </a:cubicBezTo>
                  <a:cubicBezTo>
                    <a:pt x="70" y="249"/>
                    <a:pt x="63" y="245"/>
                    <a:pt x="62" y="247"/>
                  </a:cubicBezTo>
                  <a:cubicBezTo>
                    <a:pt x="61" y="249"/>
                    <a:pt x="58" y="247"/>
                    <a:pt x="60" y="246"/>
                  </a:cubicBezTo>
                  <a:cubicBezTo>
                    <a:pt x="62" y="245"/>
                    <a:pt x="56" y="243"/>
                    <a:pt x="56" y="244"/>
                  </a:cubicBezTo>
                  <a:cubicBezTo>
                    <a:pt x="56" y="245"/>
                    <a:pt x="55" y="247"/>
                    <a:pt x="50" y="247"/>
                  </a:cubicBezTo>
                  <a:cubicBezTo>
                    <a:pt x="46" y="247"/>
                    <a:pt x="41" y="250"/>
                    <a:pt x="44" y="253"/>
                  </a:cubicBezTo>
                  <a:cubicBezTo>
                    <a:pt x="47" y="255"/>
                    <a:pt x="49" y="256"/>
                    <a:pt x="48" y="257"/>
                  </a:cubicBezTo>
                  <a:cubicBezTo>
                    <a:pt x="46" y="259"/>
                    <a:pt x="41" y="253"/>
                    <a:pt x="35" y="254"/>
                  </a:cubicBezTo>
                  <a:cubicBezTo>
                    <a:pt x="28" y="255"/>
                    <a:pt x="15" y="247"/>
                    <a:pt x="15" y="245"/>
                  </a:cubicBezTo>
                  <a:cubicBezTo>
                    <a:pt x="15" y="243"/>
                    <a:pt x="6" y="244"/>
                    <a:pt x="0" y="244"/>
                  </a:cubicBezTo>
                  <a:cubicBezTo>
                    <a:pt x="0" y="373"/>
                    <a:pt x="0" y="373"/>
                    <a:pt x="0" y="373"/>
                  </a:cubicBezTo>
                  <a:cubicBezTo>
                    <a:pt x="0" y="373"/>
                    <a:pt x="3" y="375"/>
                    <a:pt x="4" y="374"/>
                  </a:cubicBezTo>
                  <a:cubicBezTo>
                    <a:pt x="5" y="372"/>
                    <a:pt x="8" y="374"/>
                    <a:pt x="12" y="372"/>
                  </a:cubicBezTo>
                  <a:cubicBezTo>
                    <a:pt x="16" y="370"/>
                    <a:pt x="18" y="374"/>
                    <a:pt x="18" y="376"/>
                  </a:cubicBezTo>
                  <a:cubicBezTo>
                    <a:pt x="18" y="378"/>
                    <a:pt x="24" y="382"/>
                    <a:pt x="26" y="385"/>
                  </a:cubicBezTo>
                  <a:cubicBezTo>
                    <a:pt x="29" y="388"/>
                    <a:pt x="30" y="391"/>
                    <a:pt x="33" y="389"/>
                  </a:cubicBezTo>
                  <a:cubicBezTo>
                    <a:pt x="35" y="387"/>
                    <a:pt x="40" y="386"/>
                    <a:pt x="40" y="383"/>
                  </a:cubicBezTo>
                  <a:cubicBezTo>
                    <a:pt x="40" y="380"/>
                    <a:pt x="52" y="379"/>
                    <a:pt x="52" y="384"/>
                  </a:cubicBezTo>
                  <a:cubicBezTo>
                    <a:pt x="52" y="388"/>
                    <a:pt x="63" y="393"/>
                    <a:pt x="70" y="404"/>
                  </a:cubicBezTo>
                  <a:cubicBezTo>
                    <a:pt x="76" y="416"/>
                    <a:pt x="75" y="418"/>
                    <a:pt x="85" y="422"/>
                  </a:cubicBezTo>
                  <a:cubicBezTo>
                    <a:pt x="94" y="426"/>
                    <a:pt x="94" y="428"/>
                    <a:pt x="93" y="431"/>
                  </a:cubicBezTo>
                  <a:cubicBezTo>
                    <a:pt x="92" y="434"/>
                    <a:pt x="99" y="436"/>
                    <a:pt x="95" y="439"/>
                  </a:cubicBezTo>
                  <a:cubicBezTo>
                    <a:pt x="93" y="440"/>
                    <a:pt x="91" y="441"/>
                    <a:pt x="89" y="443"/>
                  </a:cubicBezTo>
                  <a:cubicBezTo>
                    <a:pt x="89" y="444"/>
                    <a:pt x="91" y="445"/>
                    <a:pt x="92" y="447"/>
                  </a:cubicBezTo>
                  <a:cubicBezTo>
                    <a:pt x="95" y="449"/>
                    <a:pt x="88" y="449"/>
                    <a:pt x="90" y="450"/>
                  </a:cubicBezTo>
                  <a:cubicBezTo>
                    <a:pt x="92" y="452"/>
                    <a:pt x="90" y="455"/>
                    <a:pt x="92" y="457"/>
                  </a:cubicBezTo>
                  <a:cubicBezTo>
                    <a:pt x="94" y="459"/>
                    <a:pt x="97" y="458"/>
                    <a:pt x="99" y="456"/>
                  </a:cubicBezTo>
                  <a:cubicBezTo>
                    <a:pt x="101" y="455"/>
                    <a:pt x="103" y="458"/>
                    <a:pt x="101" y="461"/>
                  </a:cubicBezTo>
                  <a:cubicBezTo>
                    <a:pt x="99" y="464"/>
                    <a:pt x="103" y="466"/>
                    <a:pt x="104" y="464"/>
                  </a:cubicBezTo>
                  <a:cubicBezTo>
                    <a:pt x="106" y="462"/>
                    <a:pt x="110" y="467"/>
                    <a:pt x="111" y="468"/>
                  </a:cubicBezTo>
                  <a:cubicBezTo>
                    <a:pt x="113" y="469"/>
                    <a:pt x="115" y="472"/>
                    <a:pt x="112" y="472"/>
                  </a:cubicBezTo>
                  <a:cubicBezTo>
                    <a:pt x="109" y="472"/>
                    <a:pt x="109" y="477"/>
                    <a:pt x="111" y="477"/>
                  </a:cubicBezTo>
                  <a:cubicBezTo>
                    <a:pt x="114" y="477"/>
                    <a:pt x="113" y="480"/>
                    <a:pt x="113" y="482"/>
                  </a:cubicBezTo>
                  <a:cubicBezTo>
                    <a:pt x="113" y="483"/>
                    <a:pt x="120" y="486"/>
                    <a:pt x="122" y="485"/>
                  </a:cubicBezTo>
                  <a:cubicBezTo>
                    <a:pt x="125" y="484"/>
                    <a:pt x="127" y="486"/>
                    <a:pt x="128" y="489"/>
                  </a:cubicBezTo>
                  <a:cubicBezTo>
                    <a:pt x="129" y="491"/>
                    <a:pt x="134" y="492"/>
                    <a:pt x="135" y="491"/>
                  </a:cubicBezTo>
                  <a:cubicBezTo>
                    <a:pt x="137" y="489"/>
                    <a:pt x="138" y="493"/>
                    <a:pt x="139" y="496"/>
                  </a:cubicBezTo>
                  <a:cubicBezTo>
                    <a:pt x="139" y="498"/>
                    <a:pt x="143" y="497"/>
                    <a:pt x="145" y="497"/>
                  </a:cubicBezTo>
                  <a:cubicBezTo>
                    <a:pt x="147" y="497"/>
                    <a:pt x="148" y="500"/>
                    <a:pt x="150" y="499"/>
                  </a:cubicBezTo>
                  <a:cubicBezTo>
                    <a:pt x="153" y="498"/>
                    <a:pt x="154" y="504"/>
                    <a:pt x="156" y="507"/>
                  </a:cubicBezTo>
                  <a:cubicBezTo>
                    <a:pt x="388" y="506"/>
                    <a:pt x="388" y="506"/>
                    <a:pt x="388" y="506"/>
                  </a:cubicBezTo>
                  <a:cubicBezTo>
                    <a:pt x="388" y="506"/>
                    <a:pt x="389" y="500"/>
                    <a:pt x="391" y="502"/>
                  </a:cubicBezTo>
                  <a:cubicBezTo>
                    <a:pt x="394" y="504"/>
                    <a:pt x="392" y="507"/>
                    <a:pt x="395" y="509"/>
                  </a:cubicBezTo>
                  <a:cubicBezTo>
                    <a:pt x="398" y="510"/>
                    <a:pt x="400" y="512"/>
                    <a:pt x="402" y="511"/>
                  </a:cubicBezTo>
                  <a:cubicBezTo>
                    <a:pt x="404" y="510"/>
                    <a:pt x="407" y="508"/>
                    <a:pt x="410" y="511"/>
                  </a:cubicBezTo>
                  <a:cubicBezTo>
                    <a:pt x="413" y="515"/>
                    <a:pt x="415" y="512"/>
                    <a:pt x="417" y="514"/>
                  </a:cubicBezTo>
                  <a:cubicBezTo>
                    <a:pt x="419" y="516"/>
                    <a:pt x="422" y="518"/>
                    <a:pt x="424" y="515"/>
                  </a:cubicBezTo>
                  <a:cubicBezTo>
                    <a:pt x="426" y="513"/>
                    <a:pt x="433" y="516"/>
                    <a:pt x="436" y="517"/>
                  </a:cubicBezTo>
                  <a:cubicBezTo>
                    <a:pt x="440" y="514"/>
                    <a:pt x="443" y="507"/>
                    <a:pt x="447" y="507"/>
                  </a:cubicBezTo>
                  <a:cubicBezTo>
                    <a:pt x="452" y="507"/>
                    <a:pt x="464" y="508"/>
                    <a:pt x="465" y="514"/>
                  </a:cubicBezTo>
                  <a:cubicBezTo>
                    <a:pt x="466" y="520"/>
                    <a:pt x="473" y="515"/>
                    <a:pt x="474" y="520"/>
                  </a:cubicBezTo>
                  <a:cubicBezTo>
                    <a:pt x="475" y="526"/>
                    <a:pt x="479" y="530"/>
                    <a:pt x="479" y="532"/>
                  </a:cubicBezTo>
                  <a:cubicBezTo>
                    <a:pt x="480" y="533"/>
                    <a:pt x="482" y="534"/>
                    <a:pt x="483" y="536"/>
                  </a:cubicBezTo>
                  <a:cubicBezTo>
                    <a:pt x="486" y="535"/>
                    <a:pt x="492" y="536"/>
                    <a:pt x="496" y="537"/>
                  </a:cubicBezTo>
                  <a:cubicBezTo>
                    <a:pt x="502" y="539"/>
                    <a:pt x="509" y="535"/>
                    <a:pt x="512" y="541"/>
                  </a:cubicBezTo>
                  <a:cubicBezTo>
                    <a:pt x="515" y="548"/>
                    <a:pt x="521" y="553"/>
                    <a:pt x="515" y="553"/>
                  </a:cubicBezTo>
                  <a:cubicBezTo>
                    <a:pt x="510" y="553"/>
                    <a:pt x="504" y="547"/>
                    <a:pt x="504" y="550"/>
                  </a:cubicBezTo>
                  <a:cubicBezTo>
                    <a:pt x="505" y="554"/>
                    <a:pt x="502" y="552"/>
                    <a:pt x="502" y="558"/>
                  </a:cubicBezTo>
                  <a:cubicBezTo>
                    <a:pt x="502" y="563"/>
                    <a:pt x="498" y="571"/>
                    <a:pt x="496" y="571"/>
                  </a:cubicBezTo>
                  <a:cubicBezTo>
                    <a:pt x="495" y="571"/>
                    <a:pt x="495" y="571"/>
                    <a:pt x="495" y="571"/>
                  </a:cubicBezTo>
                  <a:cubicBezTo>
                    <a:pt x="495" y="573"/>
                    <a:pt x="495" y="576"/>
                    <a:pt x="497" y="577"/>
                  </a:cubicBezTo>
                  <a:cubicBezTo>
                    <a:pt x="500" y="575"/>
                    <a:pt x="504" y="572"/>
                    <a:pt x="507" y="572"/>
                  </a:cubicBezTo>
                  <a:cubicBezTo>
                    <a:pt x="513" y="572"/>
                    <a:pt x="514" y="576"/>
                    <a:pt x="518" y="573"/>
                  </a:cubicBezTo>
                  <a:cubicBezTo>
                    <a:pt x="522" y="571"/>
                    <a:pt x="522" y="569"/>
                    <a:pt x="523" y="571"/>
                  </a:cubicBezTo>
                  <a:cubicBezTo>
                    <a:pt x="523" y="572"/>
                    <a:pt x="523" y="572"/>
                    <a:pt x="523" y="572"/>
                  </a:cubicBezTo>
                  <a:cubicBezTo>
                    <a:pt x="524" y="571"/>
                    <a:pt x="525" y="571"/>
                    <a:pt x="526" y="570"/>
                  </a:cubicBezTo>
                  <a:cubicBezTo>
                    <a:pt x="526" y="569"/>
                    <a:pt x="525" y="568"/>
                    <a:pt x="525" y="567"/>
                  </a:cubicBezTo>
                  <a:cubicBezTo>
                    <a:pt x="521" y="567"/>
                    <a:pt x="520" y="568"/>
                    <a:pt x="519" y="565"/>
                  </a:cubicBezTo>
                  <a:cubicBezTo>
                    <a:pt x="518" y="561"/>
                    <a:pt x="530" y="557"/>
                    <a:pt x="536" y="558"/>
                  </a:cubicBezTo>
                  <a:cubicBezTo>
                    <a:pt x="542" y="559"/>
                    <a:pt x="546" y="555"/>
                    <a:pt x="548" y="557"/>
                  </a:cubicBezTo>
                  <a:cubicBezTo>
                    <a:pt x="551" y="554"/>
                    <a:pt x="558" y="549"/>
                    <a:pt x="559" y="549"/>
                  </a:cubicBezTo>
                  <a:cubicBezTo>
                    <a:pt x="561" y="549"/>
                    <a:pt x="588" y="549"/>
                    <a:pt x="588" y="549"/>
                  </a:cubicBezTo>
                  <a:cubicBezTo>
                    <a:pt x="588" y="549"/>
                    <a:pt x="597" y="543"/>
                    <a:pt x="599" y="538"/>
                  </a:cubicBezTo>
                  <a:cubicBezTo>
                    <a:pt x="600" y="532"/>
                    <a:pt x="606" y="520"/>
                    <a:pt x="609" y="523"/>
                  </a:cubicBezTo>
                  <a:cubicBezTo>
                    <a:pt x="613" y="525"/>
                    <a:pt x="620" y="523"/>
                    <a:pt x="620" y="526"/>
                  </a:cubicBezTo>
                  <a:cubicBezTo>
                    <a:pt x="621" y="528"/>
                    <a:pt x="618" y="537"/>
                    <a:pt x="628" y="549"/>
                  </a:cubicBezTo>
                  <a:cubicBezTo>
                    <a:pt x="631" y="547"/>
                    <a:pt x="634" y="546"/>
                    <a:pt x="636" y="546"/>
                  </a:cubicBezTo>
                  <a:cubicBezTo>
                    <a:pt x="640" y="546"/>
                    <a:pt x="645" y="541"/>
                    <a:pt x="646" y="539"/>
                  </a:cubicBezTo>
                  <a:cubicBezTo>
                    <a:pt x="648" y="536"/>
                    <a:pt x="650" y="541"/>
                    <a:pt x="647" y="542"/>
                  </a:cubicBezTo>
                  <a:cubicBezTo>
                    <a:pt x="644" y="543"/>
                    <a:pt x="649" y="545"/>
                    <a:pt x="654" y="545"/>
                  </a:cubicBezTo>
                  <a:cubicBezTo>
                    <a:pt x="660" y="545"/>
                    <a:pt x="652" y="547"/>
                    <a:pt x="648" y="547"/>
                  </a:cubicBezTo>
                  <a:cubicBezTo>
                    <a:pt x="644" y="547"/>
                    <a:pt x="643" y="547"/>
                    <a:pt x="637" y="552"/>
                  </a:cubicBezTo>
                  <a:cubicBezTo>
                    <a:pt x="632" y="558"/>
                    <a:pt x="633" y="559"/>
                    <a:pt x="636" y="562"/>
                  </a:cubicBezTo>
                  <a:cubicBezTo>
                    <a:pt x="639" y="564"/>
                    <a:pt x="643" y="563"/>
                    <a:pt x="647" y="560"/>
                  </a:cubicBezTo>
                  <a:cubicBezTo>
                    <a:pt x="651" y="556"/>
                    <a:pt x="651" y="553"/>
                    <a:pt x="655" y="553"/>
                  </a:cubicBezTo>
                  <a:cubicBezTo>
                    <a:pt x="659" y="553"/>
                    <a:pt x="670" y="549"/>
                    <a:pt x="675" y="548"/>
                  </a:cubicBezTo>
                  <a:cubicBezTo>
                    <a:pt x="679" y="546"/>
                    <a:pt x="676" y="545"/>
                    <a:pt x="676" y="543"/>
                  </a:cubicBezTo>
                  <a:cubicBezTo>
                    <a:pt x="676" y="541"/>
                    <a:pt x="685" y="541"/>
                    <a:pt x="688" y="539"/>
                  </a:cubicBezTo>
                  <a:cubicBezTo>
                    <a:pt x="691" y="537"/>
                    <a:pt x="687" y="535"/>
                    <a:pt x="685" y="536"/>
                  </a:cubicBezTo>
                  <a:close/>
                  <a:moveTo>
                    <a:pt x="199" y="294"/>
                  </a:moveTo>
                  <a:cubicBezTo>
                    <a:pt x="194" y="300"/>
                    <a:pt x="192" y="301"/>
                    <a:pt x="187" y="300"/>
                  </a:cubicBezTo>
                  <a:cubicBezTo>
                    <a:pt x="182" y="299"/>
                    <a:pt x="179" y="302"/>
                    <a:pt x="181" y="303"/>
                  </a:cubicBezTo>
                  <a:cubicBezTo>
                    <a:pt x="184" y="305"/>
                    <a:pt x="184" y="307"/>
                    <a:pt x="179" y="308"/>
                  </a:cubicBezTo>
                  <a:cubicBezTo>
                    <a:pt x="174" y="309"/>
                    <a:pt x="170" y="313"/>
                    <a:pt x="168" y="312"/>
                  </a:cubicBezTo>
                  <a:cubicBezTo>
                    <a:pt x="166" y="312"/>
                    <a:pt x="177" y="304"/>
                    <a:pt x="174" y="302"/>
                  </a:cubicBezTo>
                  <a:cubicBezTo>
                    <a:pt x="171" y="300"/>
                    <a:pt x="164" y="306"/>
                    <a:pt x="164" y="308"/>
                  </a:cubicBezTo>
                  <a:cubicBezTo>
                    <a:pt x="164" y="311"/>
                    <a:pt x="159" y="311"/>
                    <a:pt x="157" y="311"/>
                  </a:cubicBezTo>
                  <a:cubicBezTo>
                    <a:pt x="154" y="311"/>
                    <a:pt x="150" y="308"/>
                    <a:pt x="153" y="308"/>
                  </a:cubicBezTo>
                  <a:cubicBezTo>
                    <a:pt x="156" y="307"/>
                    <a:pt x="154" y="304"/>
                    <a:pt x="158" y="303"/>
                  </a:cubicBezTo>
                  <a:cubicBezTo>
                    <a:pt x="162" y="301"/>
                    <a:pt x="157" y="299"/>
                    <a:pt x="158" y="297"/>
                  </a:cubicBezTo>
                  <a:cubicBezTo>
                    <a:pt x="159" y="296"/>
                    <a:pt x="167" y="299"/>
                    <a:pt x="167" y="296"/>
                  </a:cubicBezTo>
                  <a:cubicBezTo>
                    <a:pt x="167" y="293"/>
                    <a:pt x="159" y="291"/>
                    <a:pt x="157" y="292"/>
                  </a:cubicBezTo>
                  <a:cubicBezTo>
                    <a:pt x="154" y="294"/>
                    <a:pt x="148" y="298"/>
                    <a:pt x="140" y="295"/>
                  </a:cubicBezTo>
                  <a:cubicBezTo>
                    <a:pt x="138" y="294"/>
                    <a:pt x="159" y="292"/>
                    <a:pt x="163" y="288"/>
                  </a:cubicBezTo>
                  <a:cubicBezTo>
                    <a:pt x="166" y="285"/>
                    <a:pt x="182" y="281"/>
                    <a:pt x="184" y="284"/>
                  </a:cubicBezTo>
                  <a:cubicBezTo>
                    <a:pt x="185" y="287"/>
                    <a:pt x="175" y="289"/>
                    <a:pt x="180" y="292"/>
                  </a:cubicBezTo>
                  <a:cubicBezTo>
                    <a:pt x="184" y="295"/>
                    <a:pt x="192" y="293"/>
                    <a:pt x="194" y="290"/>
                  </a:cubicBezTo>
                  <a:cubicBezTo>
                    <a:pt x="196" y="287"/>
                    <a:pt x="203" y="288"/>
                    <a:pt x="199" y="294"/>
                  </a:cubicBezTo>
                  <a:close/>
                  <a:moveTo>
                    <a:pt x="246" y="354"/>
                  </a:moveTo>
                  <a:cubicBezTo>
                    <a:pt x="240" y="359"/>
                    <a:pt x="240" y="357"/>
                    <a:pt x="235" y="358"/>
                  </a:cubicBezTo>
                  <a:cubicBezTo>
                    <a:pt x="230" y="359"/>
                    <a:pt x="234" y="364"/>
                    <a:pt x="228" y="365"/>
                  </a:cubicBezTo>
                  <a:cubicBezTo>
                    <a:pt x="222" y="365"/>
                    <a:pt x="207" y="366"/>
                    <a:pt x="205" y="362"/>
                  </a:cubicBezTo>
                  <a:cubicBezTo>
                    <a:pt x="205" y="361"/>
                    <a:pt x="213" y="362"/>
                    <a:pt x="214" y="360"/>
                  </a:cubicBezTo>
                  <a:cubicBezTo>
                    <a:pt x="215" y="357"/>
                    <a:pt x="217" y="353"/>
                    <a:pt x="221" y="353"/>
                  </a:cubicBezTo>
                  <a:cubicBezTo>
                    <a:pt x="224" y="353"/>
                    <a:pt x="224" y="348"/>
                    <a:pt x="218" y="345"/>
                  </a:cubicBezTo>
                  <a:cubicBezTo>
                    <a:pt x="212" y="342"/>
                    <a:pt x="227" y="340"/>
                    <a:pt x="230" y="345"/>
                  </a:cubicBezTo>
                  <a:cubicBezTo>
                    <a:pt x="234" y="350"/>
                    <a:pt x="240" y="353"/>
                    <a:pt x="243" y="350"/>
                  </a:cubicBezTo>
                  <a:cubicBezTo>
                    <a:pt x="246" y="346"/>
                    <a:pt x="266" y="337"/>
                    <a:pt x="266" y="341"/>
                  </a:cubicBezTo>
                  <a:cubicBezTo>
                    <a:pt x="266" y="346"/>
                    <a:pt x="252" y="349"/>
                    <a:pt x="246" y="354"/>
                  </a:cubicBezTo>
                  <a:close/>
                  <a:moveTo>
                    <a:pt x="376" y="489"/>
                  </a:moveTo>
                  <a:cubicBezTo>
                    <a:pt x="372" y="490"/>
                    <a:pt x="376" y="479"/>
                    <a:pt x="369" y="475"/>
                  </a:cubicBezTo>
                  <a:cubicBezTo>
                    <a:pt x="360" y="470"/>
                    <a:pt x="356" y="461"/>
                    <a:pt x="356" y="456"/>
                  </a:cubicBezTo>
                  <a:cubicBezTo>
                    <a:pt x="356" y="451"/>
                    <a:pt x="363" y="449"/>
                    <a:pt x="366" y="453"/>
                  </a:cubicBezTo>
                  <a:cubicBezTo>
                    <a:pt x="369" y="456"/>
                    <a:pt x="374" y="472"/>
                    <a:pt x="376" y="476"/>
                  </a:cubicBezTo>
                  <a:cubicBezTo>
                    <a:pt x="379" y="481"/>
                    <a:pt x="379" y="489"/>
                    <a:pt x="376" y="489"/>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27" name="Freeform 126"/>
            <p:cNvSpPr>
              <a:spLocks/>
            </p:cNvSpPr>
            <p:nvPr/>
          </p:nvSpPr>
          <p:spPr bwMode="auto">
            <a:xfrm>
              <a:off x="593623" y="1532263"/>
              <a:ext cx="1189869" cy="821868"/>
            </a:xfrm>
            <a:custGeom>
              <a:avLst/>
              <a:gdLst>
                <a:gd name="T0" fmla="*/ 299 w 328"/>
                <a:gd name="T1" fmla="*/ 186 h 226"/>
                <a:gd name="T2" fmla="*/ 262 w 328"/>
                <a:gd name="T3" fmla="*/ 171 h 226"/>
                <a:gd name="T4" fmla="*/ 241 w 328"/>
                <a:gd name="T5" fmla="*/ 154 h 226"/>
                <a:gd name="T6" fmla="*/ 229 w 328"/>
                <a:gd name="T7" fmla="*/ 26 h 226"/>
                <a:gd name="T8" fmla="*/ 191 w 328"/>
                <a:gd name="T9" fmla="*/ 21 h 226"/>
                <a:gd name="T10" fmla="*/ 139 w 328"/>
                <a:gd name="T11" fmla="*/ 15 h 226"/>
                <a:gd name="T12" fmla="*/ 116 w 328"/>
                <a:gd name="T13" fmla="*/ 8 h 226"/>
                <a:gd name="T14" fmla="*/ 101 w 328"/>
                <a:gd name="T15" fmla="*/ 7 h 226"/>
                <a:gd name="T16" fmla="*/ 89 w 328"/>
                <a:gd name="T17" fmla="*/ 6 h 226"/>
                <a:gd name="T18" fmla="*/ 70 w 328"/>
                <a:gd name="T19" fmla="*/ 15 h 226"/>
                <a:gd name="T20" fmla="*/ 41 w 328"/>
                <a:gd name="T21" fmla="*/ 25 h 226"/>
                <a:gd name="T22" fmla="*/ 14 w 328"/>
                <a:gd name="T23" fmla="*/ 44 h 226"/>
                <a:gd name="T24" fmla="*/ 52 w 328"/>
                <a:gd name="T25" fmla="*/ 65 h 226"/>
                <a:gd name="T26" fmla="*/ 53 w 328"/>
                <a:gd name="T27" fmla="*/ 77 h 226"/>
                <a:gd name="T28" fmla="*/ 35 w 328"/>
                <a:gd name="T29" fmla="*/ 72 h 226"/>
                <a:gd name="T30" fmla="*/ 13 w 328"/>
                <a:gd name="T31" fmla="*/ 79 h 226"/>
                <a:gd name="T32" fmla="*/ 12 w 328"/>
                <a:gd name="T33" fmla="*/ 94 h 226"/>
                <a:gd name="T34" fmla="*/ 44 w 328"/>
                <a:gd name="T35" fmla="*/ 101 h 226"/>
                <a:gd name="T36" fmla="*/ 58 w 328"/>
                <a:gd name="T37" fmla="*/ 113 h 226"/>
                <a:gd name="T38" fmla="*/ 32 w 328"/>
                <a:gd name="T39" fmla="*/ 118 h 226"/>
                <a:gd name="T40" fmla="*/ 16 w 328"/>
                <a:gd name="T41" fmla="*/ 140 h 226"/>
                <a:gd name="T42" fmla="*/ 34 w 328"/>
                <a:gd name="T43" fmla="*/ 163 h 226"/>
                <a:gd name="T44" fmla="*/ 52 w 328"/>
                <a:gd name="T45" fmla="*/ 167 h 226"/>
                <a:gd name="T46" fmla="*/ 72 w 328"/>
                <a:gd name="T47" fmla="*/ 176 h 226"/>
                <a:gd name="T48" fmla="*/ 90 w 328"/>
                <a:gd name="T49" fmla="*/ 174 h 226"/>
                <a:gd name="T50" fmla="*/ 76 w 328"/>
                <a:gd name="T51" fmla="*/ 200 h 226"/>
                <a:gd name="T52" fmla="*/ 43 w 328"/>
                <a:gd name="T53" fmla="*/ 222 h 226"/>
                <a:gd name="T54" fmla="*/ 63 w 328"/>
                <a:gd name="T55" fmla="*/ 214 h 226"/>
                <a:gd name="T56" fmla="*/ 82 w 328"/>
                <a:gd name="T57" fmla="*/ 205 h 226"/>
                <a:gd name="T58" fmla="*/ 110 w 328"/>
                <a:gd name="T59" fmla="*/ 186 h 226"/>
                <a:gd name="T60" fmla="*/ 123 w 328"/>
                <a:gd name="T61" fmla="*/ 173 h 226"/>
                <a:gd name="T62" fmla="*/ 129 w 328"/>
                <a:gd name="T63" fmla="*/ 159 h 226"/>
                <a:gd name="T64" fmla="*/ 146 w 328"/>
                <a:gd name="T65" fmla="*/ 143 h 226"/>
                <a:gd name="T66" fmla="*/ 143 w 328"/>
                <a:gd name="T67" fmla="*/ 150 h 226"/>
                <a:gd name="T68" fmla="*/ 137 w 328"/>
                <a:gd name="T69" fmla="*/ 167 h 226"/>
                <a:gd name="T70" fmla="*/ 169 w 328"/>
                <a:gd name="T71" fmla="*/ 160 h 226"/>
                <a:gd name="T72" fmla="*/ 168 w 328"/>
                <a:gd name="T73" fmla="*/ 147 h 226"/>
                <a:gd name="T74" fmla="*/ 186 w 328"/>
                <a:gd name="T75" fmla="*/ 150 h 226"/>
                <a:gd name="T76" fmla="*/ 190 w 328"/>
                <a:gd name="T77" fmla="*/ 155 h 226"/>
                <a:gd name="T78" fmla="*/ 206 w 328"/>
                <a:gd name="T79" fmla="*/ 159 h 226"/>
                <a:gd name="T80" fmla="*/ 242 w 328"/>
                <a:gd name="T81" fmla="*/ 160 h 226"/>
                <a:gd name="T82" fmla="*/ 254 w 328"/>
                <a:gd name="T83" fmla="*/ 173 h 226"/>
                <a:gd name="T84" fmla="*/ 276 w 328"/>
                <a:gd name="T85" fmla="*/ 180 h 226"/>
                <a:gd name="T86" fmla="*/ 281 w 328"/>
                <a:gd name="T87" fmla="*/ 185 h 226"/>
                <a:gd name="T88" fmla="*/ 276 w 328"/>
                <a:gd name="T89" fmla="*/ 193 h 226"/>
                <a:gd name="T90" fmla="*/ 281 w 328"/>
                <a:gd name="T91" fmla="*/ 195 h 226"/>
                <a:gd name="T92" fmla="*/ 289 w 328"/>
                <a:gd name="T93" fmla="*/ 192 h 226"/>
                <a:gd name="T94" fmla="*/ 291 w 328"/>
                <a:gd name="T95" fmla="*/ 196 h 226"/>
                <a:gd name="T96" fmla="*/ 290 w 328"/>
                <a:gd name="T97" fmla="*/ 204 h 226"/>
                <a:gd name="T98" fmla="*/ 300 w 328"/>
                <a:gd name="T99" fmla="*/ 204 h 226"/>
                <a:gd name="T100" fmla="*/ 302 w 328"/>
                <a:gd name="T101" fmla="*/ 212 h 226"/>
                <a:gd name="T102" fmla="*/ 296 w 328"/>
                <a:gd name="T103" fmla="*/ 224 h 226"/>
                <a:gd name="T104" fmla="*/ 305 w 328"/>
                <a:gd name="T105" fmla="*/ 218 h 226"/>
                <a:gd name="T106" fmla="*/ 314 w 328"/>
                <a:gd name="T107" fmla="*/ 223 h 226"/>
                <a:gd name="T108" fmla="*/ 324 w 328"/>
                <a:gd name="T109" fmla="*/ 22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8" h="226">
                  <a:moveTo>
                    <a:pt x="322" y="213"/>
                  </a:moveTo>
                  <a:cubicBezTo>
                    <a:pt x="323" y="210"/>
                    <a:pt x="323" y="208"/>
                    <a:pt x="314" y="204"/>
                  </a:cubicBezTo>
                  <a:cubicBezTo>
                    <a:pt x="304" y="200"/>
                    <a:pt x="305" y="198"/>
                    <a:pt x="299" y="186"/>
                  </a:cubicBezTo>
                  <a:cubicBezTo>
                    <a:pt x="292" y="175"/>
                    <a:pt x="281" y="170"/>
                    <a:pt x="281" y="166"/>
                  </a:cubicBezTo>
                  <a:cubicBezTo>
                    <a:pt x="281" y="161"/>
                    <a:pt x="269" y="162"/>
                    <a:pt x="269" y="165"/>
                  </a:cubicBezTo>
                  <a:cubicBezTo>
                    <a:pt x="269" y="168"/>
                    <a:pt x="264" y="169"/>
                    <a:pt x="262" y="171"/>
                  </a:cubicBezTo>
                  <a:cubicBezTo>
                    <a:pt x="259" y="173"/>
                    <a:pt x="258" y="170"/>
                    <a:pt x="255" y="167"/>
                  </a:cubicBezTo>
                  <a:cubicBezTo>
                    <a:pt x="253" y="164"/>
                    <a:pt x="247" y="160"/>
                    <a:pt x="247" y="158"/>
                  </a:cubicBezTo>
                  <a:cubicBezTo>
                    <a:pt x="247" y="156"/>
                    <a:pt x="245" y="152"/>
                    <a:pt x="241" y="154"/>
                  </a:cubicBezTo>
                  <a:cubicBezTo>
                    <a:pt x="237" y="156"/>
                    <a:pt x="234" y="154"/>
                    <a:pt x="233" y="156"/>
                  </a:cubicBezTo>
                  <a:cubicBezTo>
                    <a:pt x="232" y="157"/>
                    <a:pt x="229" y="155"/>
                    <a:pt x="229" y="155"/>
                  </a:cubicBezTo>
                  <a:cubicBezTo>
                    <a:pt x="229" y="26"/>
                    <a:pt x="229" y="26"/>
                    <a:pt x="229" y="26"/>
                  </a:cubicBezTo>
                  <a:cubicBezTo>
                    <a:pt x="227" y="25"/>
                    <a:pt x="226" y="25"/>
                    <a:pt x="225" y="25"/>
                  </a:cubicBezTo>
                  <a:cubicBezTo>
                    <a:pt x="219" y="23"/>
                    <a:pt x="211" y="19"/>
                    <a:pt x="207" y="20"/>
                  </a:cubicBezTo>
                  <a:cubicBezTo>
                    <a:pt x="203" y="21"/>
                    <a:pt x="194" y="22"/>
                    <a:pt x="191" y="21"/>
                  </a:cubicBezTo>
                  <a:cubicBezTo>
                    <a:pt x="188" y="19"/>
                    <a:pt x="184" y="18"/>
                    <a:pt x="178" y="19"/>
                  </a:cubicBezTo>
                  <a:cubicBezTo>
                    <a:pt x="172" y="20"/>
                    <a:pt x="168" y="15"/>
                    <a:pt x="160" y="13"/>
                  </a:cubicBezTo>
                  <a:cubicBezTo>
                    <a:pt x="152" y="12"/>
                    <a:pt x="141" y="14"/>
                    <a:pt x="139" y="15"/>
                  </a:cubicBezTo>
                  <a:cubicBezTo>
                    <a:pt x="136" y="16"/>
                    <a:pt x="137" y="12"/>
                    <a:pt x="133" y="13"/>
                  </a:cubicBezTo>
                  <a:cubicBezTo>
                    <a:pt x="130" y="13"/>
                    <a:pt x="132" y="11"/>
                    <a:pt x="131" y="8"/>
                  </a:cubicBezTo>
                  <a:cubicBezTo>
                    <a:pt x="129" y="5"/>
                    <a:pt x="119" y="8"/>
                    <a:pt x="116" y="8"/>
                  </a:cubicBezTo>
                  <a:cubicBezTo>
                    <a:pt x="113" y="9"/>
                    <a:pt x="112" y="7"/>
                    <a:pt x="112" y="5"/>
                  </a:cubicBezTo>
                  <a:cubicBezTo>
                    <a:pt x="112" y="3"/>
                    <a:pt x="109" y="4"/>
                    <a:pt x="108" y="6"/>
                  </a:cubicBezTo>
                  <a:cubicBezTo>
                    <a:pt x="106" y="8"/>
                    <a:pt x="103" y="9"/>
                    <a:pt x="101" y="7"/>
                  </a:cubicBezTo>
                  <a:cubicBezTo>
                    <a:pt x="100" y="6"/>
                    <a:pt x="104" y="5"/>
                    <a:pt x="104" y="4"/>
                  </a:cubicBezTo>
                  <a:cubicBezTo>
                    <a:pt x="105" y="2"/>
                    <a:pt x="100" y="1"/>
                    <a:pt x="98" y="0"/>
                  </a:cubicBezTo>
                  <a:cubicBezTo>
                    <a:pt x="96" y="0"/>
                    <a:pt x="93" y="2"/>
                    <a:pt x="89" y="6"/>
                  </a:cubicBezTo>
                  <a:cubicBezTo>
                    <a:pt x="85" y="9"/>
                    <a:pt x="79" y="9"/>
                    <a:pt x="76" y="9"/>
                  </a:cubicBezTo>
                  <a:cubicBezTo>
                    <a:pt x="72" y="8"/>
                    <a:pt x="68" y="9"/>
                    <a:pt x="68" y="11"/>
                  </a:cubicBezTo>
                  <a:cubicBezTo>
                    <a:pt x="68" y="13"/>
                    <a:pt x="72" y="13"/>
                    <a:pt x="70" y="15"/>
                  </a:cubicBezTo>
                  <a:cubicBezTo>
                    <a:pt x="67" y="18"/>
                    <a:pt x="66" y="12"/>
                    <a:pt x="64" y="15"/>
                  </a:cubicBezTo>
                  <a:cubicBezTo>
                    <a:pt x="61" y="18"/>
                    <a:pt x="53" y="17"/>
                    <a:pt x="51" y="17"/>
                  </a:cubicBezTo>
                  <a:cubicBezTo>
                    <a:pt x="49" y="17"/>
                    <a:pt x="43" y="23"/>
                    <a:pt x="41" y="25"/>
                  </a:cubicBezTo>
                  <a:cubicBezTo>
                    <a:pt x="39" y="27"/>
                    <a:pt x="43" y="29"/>
                    <a:pt x="38" y="34"/>
                  </a:cubicBezTo>
                  <a:cubicBezTo>
                    <a:pt x="33" y="40"/>
                    <a:pt x="19" y="38"/>
                    <a:pt x="17" y="38"/>
                  </a:cubicBezTo>
                  <a:cubicBezTo>
                    <a:pt x="14" y="38"/>
                    <a:pt x="16" y="42"/>
                    <a:pt x="14" y="44"/>
                  </a:cubicBezTo>
                  <a:cubicBezTo>
                    <a:pt x="13" y="46"/>
                    <a:pt x="16" y="48"/>
                    <a:pt x="24" y="50"/>
                  </a:cubicBezTo>
                  <a:cubicBezTo>
                    <a:pt x="31" y="52"/>
                    <a:pt x="37" y="62"/>
                    <a:pt x="37" y="64"/>
                  </a:cubicBezTo>
                  <a:cubicBezTo>
                    <a:pt x="38" y="67"/>
                    <a:pt x="48" y="64"/>
                    <a:pt x="52" y="65"/>
                  </a:cubicBezTo>
                  <a:cubicBezTo>
                    <a:pt x="55" y="65"/>
                    <a:pt x="51" y="70"/>
                    <a:pt x="54" y="72"/>
                  </a:cubicBezTo>
                  <a:cubicBezTo>
                    <a:pt x="58" y="73"/>
                    <a:pt x="62" y="71"/>
                    <a:pt x="63" y="74"/>
                  </a:cubicBezTo>
                  <a:cubicBezTo>
                    <a:pt x="64" y="76"/>
                    <a:pt x="57" y="74"/>
                    <a:pt x="53" y="77"/>
                  </a:cubicBezTo>
                  <a:cubicBezTo>
                    <a:pt x="50" y="79"/>
                    <a:pt x="48" y="81"/>
                    <a:pt x="46" y="79"/>
                  </a:cubicBezTo>
                  <a:cubicBezTo>
                    <a:pt x="45" y="77"/>
                    <a:pt x="39" y="78"/>
                    <a:pt x="35" y="78"/>
                  </a:cubicBezTo>
                  <a:cubicBezTo>
                    <a:pt x="32" y="79"/>
                    <a:pt x="35" y="74"/>
                    <a:pt x="35" y="72"/>
                  </a:cubicBezTo>
                  <a:cubicBezTo>
                    <a:pt x="36" y="71"/>
                    <a:pt x="31" y="69"/>
                    <a:pt x="25" y="73"/>
                  </a:cubicBezTo>
                  <a:cubicBezTo>
                    <a:pt x="19" y="76"/>
                    <a:pt x="21" y="75"/>
                    <a:pt x="20" y="78"/>
                  </a:cubicBezTo>
                  <a:cubicBezTo>
                    <a:pt x="20" y="81"/>
                    <a:pt x="17" y="76"/>
                    <a:pt x="13" y="79"/>
                  </a:cubicBezTo>
                  <a:cubicBezTo>
                    <a:pt x="9" y="81"/>
                    <a:pt x="3" y="83"/>
                    <a:pt x="2" y="85"/>
                  </a:cubicBezTo>
                  <a:cubicBezTo>
                    <a:pt x="0" y="88"/>
                    <a:pt x="10" y="89"/>
                    <a:pt x="14" y="90"/>
                  </a:cubicBezTo>
                  <a:cubicBezTo>
                    <a:pt x="17" y="91"/>
                    <a:pt x="9" y="93"/>
                    <a:pt x="12" y="94"/>
                  </a:cubicBezTo>
                  <a:cubicBezTo>
                    <a:pt x="15" y="95"/>
                    <a:pt x="14" y="98"/>
                    <a:pt x="19" y="100"/>
                  </a:cubicBezTo>
                  <a:cubicBezTo>
                    <a:pt x="23" y="103"/>
                    <a:pt x="34" y="100"/>
                    <a:pt x="37" y="100"/>
                  </a:cubicBezTo>
                  <a:cubicBezTo>
                    <a:pt x="39" y="100"/>
                    <a:pt x="42" y="104"/>
                    <a:pt x="44" y="101"/>
                  </a:cubicBezTo>
                  <a:cubicBezTo>
                    <a:pt x="46" y="99"/>
                    <a:pt x="55" y="92"/>
                    <a:pt x="59" y="96"/>
                  </a:cubicBezTo>
                  <a:cubicBezTo>
                    <a:pt x="63" y="100"/>
                    <a:pt x="54" y="99"/>
                    <a:pt x="57" y="102"/>
                  </a:cubicBezTo>
                  <a:cubicBezTo>
                    <a:pt x="59" y="104"/>
                    <a:pt x="62" y="110"/>
                    <a:pt x="58" y="113"/>
                  </a:cubicBezTo>
                  <a:cubicBezTo>
                    <a:pt x="53" y="116"/>
                    <a:pt x="50" y="114"/>
                    <a:pt x="47" y="114"/>
                  </a:cubicBezTo>
                  <a:cubicBezTo>
                    <a:pt x="45" y="114"/>
                    <a:pt x="46" y="118"/>
                    <a:pt x="43" y="121"/>
                  </a:cubicBezTo>
                  <a:cubicBezTo>
                    <a:pt x="39" y="123"/>
                    <a:pt x="37" y="118"/>
                    <a:pt x="32" y="118"/>
                  </a:cubicBezTo>
                  <a:cubicBezTo>
                    <a:pt x="28" y="118"/>
                    <a:pt x="29" y="123"/>
                    <a:pt x="29" y="126"/>
                  </a:cubicBezTo>
                  <a:cubicBezTo>
                    <a:pt x="29" y="129"/>
                    <a:pt x="22" y="126"/>
                    <a:pt x="20" y="132"/>
                  </a:cubicBezTo>
                  <a:cubicBezTo>
                    <a:pt x="19" y="139"/>
                    <a:pt x="12" y="133"/>
                    <a:pt x="16" y="140"/>
                  </a:cubicBezTo>
                  <a:cubicBezTo>
                    <a:pt x="21" y="146"/>
                    <a:pt x="20" y="142"/>
                    <a:pt x="24" y="145"/>
                  </a:cubicBezTo>
                  <a:cubicBezTo>
                    <a:pt x="28" y="148"/>
                    <a:pt x="20" y="152"/>
                    <a:pt x="24" y="153"/>
                  </a:cubicBezTo>
                  <a:cubicBezTo>
                    <a:pt x="27" y="154"/>
                    <a:pt x="31" y="160"/>
                    <a:pt x="34" y="163"/>
                  </a:cubicBezTo>
                  <a:cubicBezTo>
                    <a:pt x="37" y="165"/>
                    <a:pt x="40" y="162"/>
                    <a:pt x="44" y="161"/>
                  </a:cubicBezTo>
                  <a:cubicBezTo>
                    <a:pt x="48" y="161"/>
                    <a:pt x="46" y="156"/>
                    <a:pt x="48" y="158"/>
                  </a:cubicBezTo>
                  <a:cubicBezTo>
                    <a:pt x="51" y="160"/>
                    <a:pt x="54" y="166"/>
                    <a:pt x="52" y="167"/>
                  </a:cubicBezTo>
                  <a:cubicBezTo>
                    <a:pt x="50" y="169"/>
                    <a:pt x="51" y="173"/>
                    <a:pt x="51" y="176"/>
                  </a:cubicBezTo>
                  <a:cubicBezTo>
                    <a:pt x="51" y="178"/>
                    <a:pt x="59" y="177"/>
                    <a:pt x="60" y="175"/>
                  </a:cubicBezTo>
                  <a:cubicBezTo>
                    <a:pt x="61" y="172"/>
                    <a:pt x="68" y="171"/>
                    <a:pt x="72" y="176"/>
                  </a:cubicBezTo>
                  <a:cubicBezTo>
                    <a:pt x="76" y="180"/>
                    <a:pt x="77" y="181"/>
                    <a:pt x="77" y="177"/>
                  </a:cubicBezTo>
                  <a:cubicBezTo>
                    <a:pt x="77" y="174"/>
                    <a:pt x="80" y="170"/>
                    <a:pt x="80" y="173"/>
                  </a:cubicBezTo>
                  <a:cubicBezTo>
                    <a:pt x="81" y="176"/>
                    <a:pt x="84" y="176"/>
                    <a:pt x="90" y="174"/>
                  </a:cubicBezTo>
                  <a:cubicBezTo>
                    <a:pt x="95" y="171"/>
                    <a:pt x="93" y="174"/>
                    <a:pt x="90" y="178"/>
                  </a:cubicBezTo>
                  <a:cubicBezTo>
                    <a:pt x="86" y="183"/>
                    <a:pt x="90" y="190"/>
                    <a:pt x="87" y="191"/>
                  </a:cubicBezTo>
                  <a:cubicBezTo>
                    <a:pt x="84" y="192"/>
                    <a:pt x="81" y="200"/>
                    <a:pt x="76" y="200"/>
                  </a:cubicBezTo>
                  <a:cubicBezTo>
                    <a:pt x="72" y="201"/>
                    <a:pt x="63" y="210"/>
                    <a:pt x="62" y="211"/>
                  </a:cubicBezTo>
                  <a:cubicBezTo>
                    <a:pt x="61" y="213"/>
                    <a:pt x="51" y="208"/>
                    <a:pt x="49" y="213"/>
                  </a:cubicBezTo>
                  <a:cubicBezTo>
                    <a:pt x="48" y="217"/>
                    <a:pt x="41" y="220"/>
                    <a:pt x="43" y="222"/>
                  </a:cubicBezTo>
                  <a:cubicBezTo>
                    <a:pt x="44" y="223"/>
                    <a:pt x="53" y="219"/>
                    <a:pt x="53" y="216"/>
                  </a:cubicBezTo>
                  <a:cubicBezTo>
                    <a:pt x="53" y="214"/>
                    <a:pt x="55" y="215"/>
                    <a:pt x="56" y="216"/>
                  </a:cubicBezTo>
                  <a:cubicBezTo>
                    <a:pt x="58" y="218"/>
                    <a:pt x="61" y="215"/>
                    <a:pt x="63" y="214"/>
                  </a:cubicBezTo>
                  <a:cubicBezTo>
                    <a:pt x="65" y="212"/>
                    <a:pt x="67" y="213"/>
                    <a:pt x="69" y="213"/>
                  </a:cubicBezTo>
                  <a:cubicBezTo>
                    <a:pt x="71" y="213"/>
                    <a:pt x="72" y="211"/>
                    <a:pt x="77" y="210"/>
                  </a:cubicBezTo>
                  <a:cubicBezTo>
                    <a:pt x="82" y="209"/>
                    <a:pt x="81" y="208"/>
                    <a:pt x="82" y="205"/>
                  </a:cubicBezTo>
                  <a:cubicBezTo>
                    <a:pt x="83" y="203"/>
                    <a:pt x="95" y="197"/>
                    <a:pt x="97" y="196"/>
                  </a:cubicBezTo>
                  <a:cubicBezTo>
                    <a:pt x="99" y="196"/>
                    <a:pt x="98" y="192"/>
                    <a:pt x="100" y="192"/>
                  </a:cubicBezTo>
                  <a:cubicBezTo>
                    <a:pt x="103" y="192"/>
                    <a:pt x="107" y="189"/>
                    <a:pt x="110" y="186"/>
                  </a:cubicBezTo>
                  <a:cubicBezTo>
                    <a:pt x="113" y="184"/>
                    <a:pt x="114" y="185"/>
                    <a:pt x="116" y="184"/>
                  </a:cubicBezTo>
                  <a:cubicBezTo>
                    <a:pt x="118" y="183"/>
                    <a:pt x="117" y="178"/>
                    <a:pt x="119" y="178"/>
                  </a:cubicBezTo>
                  <a:cubicBezTo>
                    <a:pt x="121" y="177"/>
                    <a:pt x="123" y="175"/>
                    <a:pt x="123" y="173"/>
                  </a:cubicBezTo>
                  <a:cubicBezTo>
                    <a:pt x="123" y="171"/>
                    <a:pt x="117" y="171"/>
                    <a:pt x="117" y="170"/>
                  </a:cubicBezTo>
                  <a:cubicBezTo>
                    <a:pt x="116" y="169"/>
                    <a:pt x="121" y="164"/>
                    <a:pt x="124" y="164"/>
                  </a:cubicBezTo>
                  <a:cubicBezTo>
                    <a:pt x="126" y="164"/>
                    <a:pt x="129" y="162"/>
                    <a:pt x="129" y="159"/>
                  </a:cubicBezTo>
                  <a:cubicBezTo>
                    <a:pt x="129" y="156"/>
                    <a:pt x="132" y="155"/>
                    <a:pt x="135" y="153"/>
                  </a:cubicBezTo>
                  <a:cubicBezTo>
                    <a:pt x="137" y="150"/>
                    <a:pt x="137" y="148"/>
                    <a:pt x="139" y="148"/>
                  </a:cubicBezTo>
                  <a:cubicBezTo>
                    <a:pt x="141" y="148"/>
                    <a:pt x="144" y="144"/>
                    <a:pt x="146" y="143"/>
                  </a:cubicBezTo>
                  <a:cubicBezTo>
                    <a:pt x="149" y="141"/>
                    <a:pt x="146" y="145"/>
                    <a:pt x="151" y="145"/>
                  </a:cubicBezTo>
                  <a:cubicBezTo>
                    <a:pt x="156" y="145"/>
                    <a:pt x="155" y="150"/>
                    <a:pt x="152" y="148"/>
                  </a:cubicBezTo>
                  <a:cubicBezTo>
                    <a:pt x="148" y="146"/>
                    <a:pt x="146" y="146"/>
                    <a:pt x="143" y="150"/>
                  </a:cubicBezTo>
                  <a:cubicBezTo>
                    <a:pt x="139" y="153"/>
                    <a:pt x="142" y="154"/>
                    <a:pt x="139" y="157"/>
                  </a:cubicBezTo>
                  <a:cubicBezTo>
                    <a:pt x="137" y="161"/>
                    <a:pt x="137" y="163"/>
                    <a:pt x="140" y="163"/>
                  </a:cubicBezTo>
                  <a:cubicBezTo>
                    <a:pt x="143" y="164"/>
                    <a:pt x="140" y="166"/>
                    <a:pt x="137" y="167"/>
                  </a:cubicBezTo>
                  <a:cubicBezTo>
                    <a:pt x="134" y="168"/>
                    <a:pt x="136" y="170"/>
                    <a:pt x="140" y="170"/>
                  </a:cubicBezTo>
                  <a:cubicBezTo>
                    <a:pt x="145" y="170"/>
                    <a:pt x="151" y="164"/>
                    <a:pt x="157" y="161"/>
                  </a:cubicBezTo>
                  <a:cubicBezTo>
                    <a:pt x="163" y="158"/>
                    <a:pt x="167" y="161"/>
                    <a:pt x="169" y="160"/>
                  </a:cubicBezTo>
                  <a:cubicBezTo>
                    <a:pt x="171" y="160"/>
                    <a:pt x="167" y="157"/>
                    <a:pt x="169" y="156"/>
                  </a:cubicBezTo>
                  <a:cubicBezTo>
                    <a:pt x="171" y="155"/>
                    <a:pt x="167" y="154"/>
                    <a:pt x="166" y="151"/>
                  </a:cubicBezTo>
                  <a:cubicBezTo>
                    <a:pt x="164" y="147"/>
                    <a:pt x="168" y="150"/>
                    <a:pt x="168" y="147"/>
                  </a:cubicBezTo>
                  <a:cubicBezTo>
                    <a:pt x="169" y="144"/>
                    <a:pt x="171" y="145"/>
                    <a:pt x="173" y="146"/>
                  </a:cubicBezTo>
                  <a:cubicBezTo>
                    <a:pt x="175" y="148"/>
                    <a:pt x="177" y="145"/>
                    <a:pt x="179" y="149"/>
                  </a:cubicBezTo>
                  <a:cubicBezTo>
                    <a:pt x="181" y="152"/>
                    <a:pt x="183" y="148"/>
                    <a:pt x="186" y="150"/>
                  </a:cubicBezTo>
                  <a:cubicBezTo>
                    <a:pt x="189" y="153"/>
                    <a:pt x="185" y="152"/>
                    <a:pt x="182" y="153"/>
                  </a:cubicBezTo>
                  <a:cubicBezTo>
                    <a:pt x="179" y="154"/>
                    <a:pt x="180" y="158"/>
                    <a:pt x="183" y="156"/>
                  </a:cubicBezTo>
                  <a:cubicBezTo>
                    <a:pt x="185" y="154"/>
                    <a:pt x="187" y="153"/>
                    <a:pt x="190" y="155"/>
                  </a:cubicBezTo>
                  <a:cubicBezTo>
                    <a:pt x="192" y="157"/>
                    <a:pt x="193" y="156"/>
                    <a:pt x="195" y="154"/>
                  </a:cubicBezTo>
                  <a:cubicBezTo>
                    <a:pt x="197" y="152"/>
                    <a:pt x="197" y="154"/>
                    <a:pt x="197" y="156"/>
                  </a:cubicBezTo>
                  <a:cubicBezTo>
                    <a:pt x="197" y="157"/>
                    <a:pt x="200" y="158"/>
                    <a:pt x="206" y="159"/>
                  </a:cubicBezTo>
                  <a:cubicBezTo>
                    <a:pt x="212" y="159"/>
                    <a:pt x="222" y="158"/>
                    <a:pt x="224" y="158"/>
                  </a:cubicBezTo>
                  <a:cubicBezTo>
                    <a:pt x="227" y="158"/>
                    <a:pt x="226" y="162"/>
                    <a:pt x="232" y="163"/>
                  </a:cubicBezTo>
                  <a:cubicBezTo>
                    <a:pt x="238" y="164"/>
                    <a:pt x="239" y="157"/>
                    <a:pt x="242" y="160"/>
                  </a:cubicBezTo>
                  <a:cubicBezTo>
                    <a:pt x="245" y="162"/>
                    <a:pt x="242" y="163"/>
                    <a:pt x="240" y="165"/>
                  </a:cubicBezTo>
                  <a:cubicBezTo>
                    <a:pt x="239" y="167"/>
                    <a:pt x="242" y="167"/>
                    <a:pt x="245" y="168"/>
                  </a:cubicBezTo>
                  <a:cubicBezTo>
                    <a:pt x="247" y="169"/>
                    <a:pt x="252" y="170"/>
                    <a:pt x="254" y="173"/>
                  </a:cubicBezTo>
                  <a:cubicBezTo>
                    <a:pt x="257" y="175"/>
                    <a:pt x="258" y="178"/>
                    <a:pt x="264" y="181"/>
                  </a:cubicBezTo>
                  <a:cubicBezTo>
                    <a:pt x="270" y="184"/>
                    <a:pt x="264" y="173"/>
                    <a:pt x="269" y="177"/>
                  </a:cubicBezTo>
                  <a:cubicBezTo>
                    <a:pt x="274" y="180"/>
                    <a:pt x="272" y="177"/>
                    <a:pt x="276" y="180"/>
                  </a:cubicBezTo>
                  <a:cubicBezTo>
                    <a:pt x="280" y="184"/>
                    <a:pt x="278" y="179"/>
                    <a:pt x="277" y="173"/>
                  </a:cubicBezTo>
                  <a:cubicBezTo>
                    <a:pt x="275" y="167"/>
                    <a:pt x="278" y="171"/>
                    <a:pt x="280" y="174"/>
                  </a:cubicBezTo>
                  <a:cubicBezTo>
                    <a:pt x="282" y="176"/>
                    <a:pt x="282" y="181"/>
                    <a:pt x="281" y="185"/>
                  </a:cubicBezTo>
                  <a:cubicBezTo>
                    <a:pt x="279" y="188"/>
                    <a:pt x="274" y="185"/>
                    <a:pt x="274" y="184"/>
                  </a:cubicBezTo>
                  <a:cubicBezTo>
                    <a:pt x="275" y="182"/>
                    <a:pt x="269" y="182"/>
                    <a:pt x="269" y="185"/>
                  </a:cubicBezTo>
                  <a:cubicBezTo>
                    <a:pt x="268" y="188"/>
                    <a:pt x="273" y="193"/>
                    <a:pt x="276" y="193"/>
                  </a:cubicBezTo>
                  <a:cubicBezTo>
                    <a:pt x="278" y="194"/>
                    <a:pt x="276" y="198"/>
                    <a:pt x="278" y="199"/>
                  </a:cubicBezTo>
                  <a:cubicBezTo>
                    <a:pt x="281" y="200"/>
                    <a:pt x="281" y="205"/>
                    <a:pt x="282" y="204"/>
                  </a:cubicBezTo>
                  <a:cubicBezTo>
                    <a:pt x="284" y="203"/>
                    <a:pt x="283" y="197"/>
                    <a:pt x="281" y="195"/>
                  </a:cubicBezTo>
                  <a:cubicBezTo>
                    <a:pt x="280" y="192"/>
                    <a:pt x="280" y="188"/>
                    <a:pt x="283" y="189"/>
                  </a:cubicBezTo>
                  <a:cubicBezTo>
                    <a:pt x="285" y="190"/>
                    <a:pt x="283" y="194"/>
                    <a:pt x="284" y="195"/>
                  </a:cubicBezTo>
                  <a:cubicBezTo>
                    <a:pt x="285" y="196"/>
                    <a:pt x="286" y="194"/>
                    <a:pt x="289" y="192"/>
                  </a:cubicBezTo>
                  <a:cubicBezTo>
                    <a:pt x="291" y="191"/>
                    <a:pt x="288" y="187"/>
                    <a:pt x="289" y="184"/>
                  </a:cubicBezTo>
                  <a:cubicBezTo>
                    <a:pt x="290" y="182"/>
                    <a:pt x="292" y="186"/>
                    <a:pt x="294" y="190"/>
                  </a:cubicBezTo>
                  <a:cubicBezTo>
                    <a:pt x="295" y="194"/>
                    <a:pt x="291" y="194"/>
                    <a:pt x="291" y="196"/>
                  </a:cubicBezTo>
                  <a:cubicBezTo>
                    <a:pt x="291" y="198"/>
                    <a:pt x="287" y="197"/>
                    <a:pt x="286" y="198"/>
                  </a:cubicBezTo>
                  <a:cubicBezTo>
                    <a:pt x="285" y="199"/>
                    <a:pt x="286" y="207"/>
                    <a:pt x="287" y="207"/>
                  </a:cubicBezTo>
                  <a:cubicBezTo>
                    <a:pt x="289" y="207"/>
                    <a:pt x="290" y="201"/>
                    <a:pt x="290" y="204"/>
                  </a:cubicBezTo>
                  <a:cubicBezTo>
                    <a:pt x="291" y="207"/>
                    <a:pt x="295" y="200"/>
                    <a:pt x="296" y="203"/>
                  </a:cubicBezTo>
                  <a:cubicBezTo>
                    <a:pt x="297" y="206"/>
                    <a:pt x="301" y="209"/>
                    <a:pt x="303" y="208"/>
                  </a:cubicBezTo>
                  <a:cubicBezTo>
                    <a:pt x="305" y="208"/>
                    <a:pt x="302" y="204"/>
                    <a:pt x="300" y="204"/>
                  </a:cubicBezTo>
                  <a:cubicBezTo>
                    <a:pt x="297" y="204"/>
                    <a:pt x="297" y="200"/>
                    <a:pt x="300" y="200"/>
                  </a:cubicBezTo>
                  <a:cubicBezTo>
                    <a:pt x="302" y="199"/>
                    <a:pt x="306" y="206"/>
                    <a:pt x="306" y="208"/>
                  </a:cubicBezTo>
                  <a:cubicBezTo>
                    <a:pt x="306" y="210"/>
                    <a:pt x="304" y="210"/>
                    <a:pt x="302" y="212"/>
                  </a:cubicBezTo>
                  <a:cubicBezTo>
                    <a:pt x="300" y="215"/>
                    <a:pt x="297" y="209"/>
                    <a:pt x="295" y="209"/>
                  </a:cubicBezTo>
                  <a:cubicBezTo>
                    <a:pt x="292" y="209"/>
                    <a:pt x="295" y="213"/>
                    <a:pt x="296" y="215"/>
                  </a:cubicBezTo>
                  <a:cubicBezTo>
                    <a:pt x="297" y="218"/>
                    <a:pt x="293" y="221"/>
                    <a:pt x="296" y="224"/>
                  </a:cubicBezTo>
                  <a:cubicBezTo>
                    <a:pt x="299" y="226"/>
                    <a:pt x="298" y="222"/>
                    <a:pt x="299" y="221"/>
                  </a:cubicBezTo>
                  <a:cubicBezTo>
                    <a:pt x="299" y="219"/>
                    <a:pt x="302" y="221"/>
                    <a:pt x="304" y="222"/>
                  </a:cubicBezTo>
                  <a:cubicBezTo>
                    <a:pt x="305" y="224"/>
                    <a:pt x="305" y="219"/>
                    <a:pt x="305" y="218"/>
                  </a:cubicBezTo>
                  <a:cubicBezTo>
                    <a:pt x="305" y="216"/>
                    <a:pt x="308" y="217"/>
                    <a:pt x="310" y="219"/>
                  </a:cubicBezTo>
                  <a:cubicBezTo>
                    <a:pt x="311" y="221"/>
                    <a:pt x="311" y="217"/>
                    <a:pt x="314" y="217"/>
                  </a:cubicBezTo>
                  <a:cubicBezTo>
                    <a:pt x="316" y="218"/>
                    <a:pt x="314" y="221"/>
                    <a:pt x="314" y="223"/>
                  </a:cubicBezTo>
                  <a:cubicBezTo>
                    <a:pt x="314" y="225"/>
                    <a:pt x="318" y="221"/>
                    <a:pt x="318" y="224"/>
                  </a:cubicBezTo>
                  <a:cubicBezTo>
                    <a:pt x="318" y="224"/>
                    <a:pt x="318" y="224"/>
                    <a:pt x="318" y="225"/>
                  </a:cubicBezTo>
                  <a:cubicBezTo>
                    <a:pt x="320" y="223"/>
                    <a:pt x="322" y="222"/>
                    <a:pt x="324" y="221"/>
                  </a:cubicBezTo>
                  <a:cubicBezTo>
                    <a:pt x="328" y="218"/>
                    <a:pt x="321" y="216"/>
                    <a:pt x="322" y="213"/>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28" name="Freeform 127"/>
            <p:cNvSpPr>
              <a:spLocks/>
            </p:cNvSpPr>
            <p:nvPr/>
          </p:nvSpPr>
          <p:spPr bwMode="auto">
            <a:xfrm>
              <a:off x="604357" y="2370998"/>
              <a:ext cx="36800" cy="36800"/>
            </a:xfrm>
            <a:custGeom>
              <a:avLst/>
              <a:gdLst>
                <a:gd name="T0" fmla="*/ 4 w 10"/>
                <a:gd name="T1" fmla="*/ 8 h 10"/>
                <a:gd name="T2" fmla="*/ 8 w 10"/>
                <a:gd name="T3" fmla="*/ 2 h 10"/>
                <a:gd name="T4" fmla="*/ 4 w 10"/>
                <a:gd name="T5" fmla="*/ 8 h 10"/>
              </a:gdLst>
              <a:ahLst/>
              <a:cxnLst>
                <a:cxn ang="0">
                  <a:pos x="T0" y="T1"/>
                </a:cxn>
                <a:cxn ang="0">
                  <a:pos x="T2" y="T3"/>
                </a:cxn>
                <a:cxn ang="0">
                  <a:pos x="T4" y="T5"/>
                </a:cxn>
              </a:cxnLst>
              <a:rect l="0" t="0" r="r" b="b"/>
              <a:pathLst>
                <a:path w="10" h="10">
                  <a:moveTo>
                    <a:pt x="4" y="8"/>
                  </a:moveTo>
                  <a:cubicBezTo>
                    <a:pt x="8" y="7"/>
                    <a:pt x="10" y="4"/>
                    <a:pt x="8" y="2"/>
                  </a:cubicBezTo>
                  <a:cubicBezTo>
                    <a:pt x="6" y="0"/>
                    <a:pt x="0" y="10"/>
                    <a:pt x="4" y="8"/>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29" name="Freeform 128"/>
            <p:cNvSpPr>
              <a:spLocks/>
            </p:cNvSpPr>
            <p:nvPr/>
          </p:nvSpPr>
          <p:spPr bwMode="auto">
            <a:xfrm>
              <a:off x="681023" y="2335731"/>
              <a:ext cx="69000" cy="29134"/>
            </a:xfrm>
            <a:custGeom>
              <a:avLst/>
              <a:gdLst>
                <a:gd name="T0" fmla="*/ 15 w 19"/>
                <a:gd name="T1" fmla="*/ 2 h 8"/>
                <a:gd name="T2" fmla="*/ 3 w 19"/>
                <a:gd name="T3" fmla="*/ 7 h 8"/>
                <a:gd name="T4" fmla="*/ 10 w 19"/>
                <a:gd name="T5" fmla="*/ 5 h 8"/>
                <a:gd name="T6" fmla="*/ 15 w 19"/>
                <a:gd name="T7" fmla="*/ 2 h 8"/>
              </a:gdLst>
              <a:ahLst/>
              <a:cxnLst>
                <a:cxn ang="0">
                  <a:pos x="T0" y="T1"/>
                </a:cxn>
                <a:cxn ang="0">
                  <a:pos x="T2" y="T3"/>
                </a:cxn>
                <a:cxn ang="0">
                  <a:pos x="T4" y="T5"/>
                </a:cxn>
                <a:cxn ang="0">
                  <a:pos x="T6" y="T7"/>
                </a:cxn>
              </a:cxnLst>
              <a:rect l="0" t="0" r="r" b="b"/>
              <a:pathLst>
                <a:path w="19" h="8">
                  <a:moveTo>
                    <a:pt x="15" y="2"/>
                  </a:moveTo>
                  <a:cubicBezTo>
                    <a:pt x="10" y="0"/>
                    <a:pt x="0" y="7"/>
                    <a:pt x="3" y="7"/>
                  </a:cubicBezTo>
                  <a:cubicBezTo>
                    <a:pt x="6" y="8"/>
                    <a:pt x="7" y="5"/>
                    <a:pt x="10" y="5"/>
                  </a:cubicBezTo>
                  <a:cubicBezTo>
                    <a:pt x="13" y="5"/>
                    <a:pt x="19" y="3"/>
                    <a:pt x="15" y="2"/>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30" name="Freeform 129"/>
            <p:cNvSpPr>
              <a:spLocks/>
            </p:cNvSpPr>
            <p:nvPr/>
          </p:nvSpPr>
          <p:spPr bwMode="auto">
            <a:xfrm>
              <a:off x="999957" y="2176264"/>
              <a:ext cx="90466" cy="82800"/>
            </a:xfrm>
            <a:custGeom>
              <a:avLst/>
              <a:gdLst>
                <a:gd name="T0" fmla="*/ 21 w 25"/>
                <a:gd name="T1" fmla="*/ 2 h 23"/>
                <a:gd name="T2" fmla="*/ 15 w 25"/>
                <a:gd name="T3" fmla="*/ 4 h 23"/>
                <a:gd name="T4" fmla="*/ 7 w 25"/>
                <a:gd name="T5" fmla="*/ 13 h 23"/>
                <a:gd name="T6" fmla="*/ 1 w 25"/>
                <a:gd name="T7" fmla="*/ 15 h 23"/>
                <a:gd name="T8" fmla="*/ 5 w 25"/>
                <a:gd name="T9" fmla="*/ 21 h 23"/>
                <a:gd name="T10" fmla="*/ 9 w 25"/>
                <a:gd name="T11" fmla="*/ 21 h 23"/>
                <a:gd name="T12" fmla="*/ 20 w 25"/>
                <a:gd name="T13" fmla="*/ 14 h 23"/>
                <a:gd name="T14" fmla="*/ 17 w 25"/>
                <a:gd name="T15" fmla="*/ 9 h 23"/>
                <a:gd name="T16" fmla="*/ 23 w 25"/>
                <a:gd name="T17" fmla="*/ 6 h 23"/>
                <a:gd name="T18" fmla="*/ 21 w 25"/>
                <a:gd name="T19"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3">
                  <a:moveTo>
                    <a:pt x="21" y="2"/>
                  </a:moveTo>
                  <a:cubicBezTo>
                    <a:pt x="21" y="0"/>
                    <a:pt x="18" y="0"/>
                    <a:pt x="15" y="4"/>
                  </a:cubicBezTo>
                  <a:cubicBezTo>
                    <a:pt x="11" y="8"/>
                    <a:pt x="8" y="11"/>
                    <a:pt x="7" y="13"/>
                  </a:cubicBezTo>
                  <a:cubicBezTo>
                    <a:pt x="7" y="15"/>
                    <a:pt x="2" y="12"/>
                    <a:pt x="1" y="15"/>
                  </a:cubicBezTo>
                  <a:cubicBezTo>
                    <a:pt x="0" y="18"/>
                    <a:pt x="2" y="23"/>
                    <a:pt x="5" y="21"/>
                  </a:cubicBezTo>
                  <a:cubicBezTo>
                    <a:pt x="7" y="20"/>
                    <a:pt x="7" y="21"/>
                    <a:pt x="9" y="21"/>
                  </a:cubicBezTo>
                  <a:cubicBezTo>
                    <a:pt x="11" y="21"/>
                    <a:pt x="18" y="16"/>
                    <a:pt x="20" y="14"/>
                  </a:cubicBezTo>
                  <a:cubicBezTo>
                    <a:pt x="22" y="11"/>
                    <a:pt x="17" y="10"/>
                    <a:pt x="17" y="9"/>
                  </a:cubicBezTo>
                  <a:cubicBezTo>
                    <a:pt x="17" y="7"/>
                    <a:pt x="21" y="7"/>
                    <a:pt x="23" y="6"/>
                  </a:cubicBezTo>
                  <a:cubicBezTo>
                    <a:pt x="25" y="5"/>
                    <a:pt x="21" y="4"/>
                    <a:pt x="21" y="2"/>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31" name="Freeform 130"/>
            <p:cNvSpPr>
              <a:spLocks/>
            </p:cNvSpPr>
            <p:nvPr/>
          </p:nvSpPr>
          <p:spPr bwMode="auto">
            <a:xfrm>
              <a:off x="615089" y="2091931"/>
              <a:ext cx="58266" cy="36800"/>
            </a:xfrm>
            <a:custGeom>
              <a:avLst/>
              <a:gdLst>
                <a:gd name="T0" fmla="*/ 8 w 16"/>
                <a:gd name="T1" fmla="*/ 3 h 10"/>
                <a:gd name="T2" fmla="*/ 1 w 16"/>
                <a:gd name="T3" fmla="*/ 5 h 10"/>
                <a:gd name="T4" fmla="*/ 13 w 16"/>
                <a:gd name="T5" fmla="*/ 9 h 10"/>
                <a:gd name="T6" fmla="*/ 14 w 16"/>
                <a:gd name="T7" fmla="*/ 3 h 10"/>
                <a:gd name="T8" fmla="*/ 8 w 16"/>
                <a:gd name="T9" fmla="*/ 3 h 10"/>
              </a:gdLst>
              <a:ahLst/>
              <a:cxnLst>
                <a:cxn ang="0">
                  <a:pos x="T0" y="T1"/>
                </a:cxn>
                <a:cxn ang="0">
                  <a:pos x="T2" y="T3"/>
                </a:cxn>
                <a:cxn ang="0">
                  <a:pos x="T4" y="T5"/>
                </a:cxn>
                <a:cxn ang="0">
                  <a:pos x="T6" y="T7"/>
                </a:cxn>
                <a:cxn ang="0">
                  <a:pos x="T8" y="T9"/>
                </a:cxn>
              </a:cxnLst>
              <a:rect l="0" t="0" r="r" b="b"/>
              <a:pathLst>
                <a:path w="16" h="10">
                  <a:moveTo>
                    <a:pt x="8" y="3"/>
                  </a:moveTo>
                  <a:cubicBezTo>
                    <a:pt x="8" y="0"/>
                    <a:pt x="0" y="2"/>
                    <a:pt x="1" y="5"/>
                  </a:cubicBezTo>
                  <a:cubicBezTo>
                    <a:pt x="2" y="8"/>
                    <a:pt x="9" y="10"/>
                    <a:pt x="13" y="9"/>
                  </a:cubicBezTo>
                  <a:cubicBezTo>
                    <a:pt x="15" y="8"/>
                    <a:pt x="16" y="5"/>
                    <a:pt x="14" y="3"/>
                  </a:cubicBezTo>
                  <a:cubicBezTo>
                    <a:pt x="12" y="1"/>
                    <a:pt x="9" y="6"/>
                    <a:pt x="8" y="3"/>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32" name="Freeform 131"/>
            <p:cNvSpPr>
              <a:spLocks/>
            </p:cNvSpPr>
            <p:nvPr/>
          </p:nvSpPr>
          <p:spPr bwMode="auto">
            <a:xfrm>
              <a:off x="1927626" y="2556531"/>
              <a:ext cx="1774069" cy="886268"/>
            </a:xfrm>
            <a:custGeom>
              <a:avLst/>
              <a:gdLst>
                <a:gd name="T0" fmla="*/ 460 w 489"/>
                <a:gd name="T1" fmla="*/ 38 h 244"/>
                <a:gd name="T2" fmla="*/ 409 w 489"/>
                <a:gd name="T3" fmla="*/ 57 h 244"/>
                <a:gd name="T4" fmla="*/ 386 w 489"/>
                <a:gd name="T5" fmla="*/ 67 h 244"/>
                <a:gd name="T6" fmla="*/ 365 w 489"/>
                <a:gd name="T7" fmla="*/ 84 h 244"/>
                <a:gd name="T8" fmla="*/ 358 w 489"/>
                <a:gd name="T9" fmla="*/ 77 h 244"/>
                <a:gd name="T10" fmla="*/ 344 w 489"/>
                <a:gd name="T11" fmla="*/ 62 h 244"/>
                <a:gd name="T12" fmla="*/ 326 w 489"/>
                <a:gd name="T13" fmla="*/ 51 h 244"/>
                <a:gd name="T14" fmla="*/ 311 w 489"/>
                <a:gd name="T15" fmla="*/ 65 h 244"/>
                <a:gd name="T16" fmla="*/ 343 w 489"/>
                <a:gd name="T17" fmla="*/ 37 h 244"/>
                <a:gd name="T18" fmla="*/ 339 w 489"/>
                <a:gd name="T19" fmla="*/ 34 h 244"/>
                <a:gd name="T20" fmla="*/ 309 w 489"/>
                <a:gd name="T21" fmla="*/ 28 h 244"/>
                <a:gd name="T22" fmla="*/ 276 w 489"/>
                <a:gd name="T23" fmla="*/ 29 h 244"/>
                <a:gd name="T24" fmla="*/ 285 w 489"/>
                <a:gd name="T25" fmla="*/ 15 h 244"/>
                <a:gd name="T26" fmla="*/ 263 w 489"/>
                <a:gd name="T27" fmla="*/ 11 h 244"/>
                <a:gd name="T28" fmla="*/ 249 w 489"/>
                <a:gd name="T29" fmla="*/ 6 h 244"/>
                <a:gd name="T30" fmla="*/ 20 w 489"/>
                <a:gd name="T31" fmla="*/ 17 h 244"/>
                <a:gd name="T32" fmla="*/ 15 w 489"/>
                <a:gd name="T33" fmla="*/ 16 h 244"/>
                <a:gd name="T34" fmla="*/ 0 w 489"/>
                <a:gd name="T35" fmla="*/ 14 h 244"/>
                <a:gd name="T36" fmla="*/ 8 w 489"/>
                <a:gd name="T37" fmla="*/ 35 h 244"/>
                <a:gd name="T38" fmla="*/ 3 w 489"/>
                <a:gd name="T39" fmla="*/ 77 h 244"/>
                <a:gd name="T40" fmla="*/ 9 w 489"/>
                <a:gd name="T41" fmla="*/ 113 h 244"/>
                <a:gd name="T42" fmla="*/ 23 w 489"/>
                <a:gd name="T43" fmla="*/ 130 h 244"/>
                <a:gd name="T44" fmla="*/ 37 w 489"/>
                <a:gd name="T45" fmla="*/ 154 h 244"/>
                <a:gd name="T46" fmla="*/ 63 w 489"/>
                <a:gd name="T47" fmla="*/ 169 h 244"/>
                <a:gd name="T48" fmla="*/ 93 w 489"/>
                <a:gd name="T49" fmla="*/ 176 h 244"/>
                <a:gd name="T50" fmla="*/ 142 w 489"/>
                <a:gd name="T51" fmla="*/ 180 h 244"/>
                <a:gd name="T52" fmla="*/ 170 w 489"/>
                <a:gd name="T53" fmla="*/ 195 h 244"/>
                <a:gd name="T54" fmla="*/ 189 w 489"/>
                <a:gd name="T55" fmla="*/ 198 h 244"/>
                <a:gd name="T56" fmla="*/ 214 w 489"/>
                <a:gd name="T57" fmla="*/ 224 h 244"/>
                <a:gd name="T58" fmla="*/ 232 w 489"/>
                <a:gd name="T59" fmla="*/ 235 h 244"/>
                <a:gd name="T60" fmla="*/ 238 w 489"/>
                <a:gd name="T61" fmla="*/ 211 h 244"/>
                <a:gd name="T62" fmla="*/ 255 w 489"/>
                <a:gd name="T63" fmla="*/ 200 h 244"/>
                <a:gd name="T64" fmla="*/ 269 w 489"/>
                <a:gd name="T65" fmla="*/ 198 h 244"/>
                <a:gd name="T66" fmla="*/ 288 w 489"/>
                <a:gd name="T67" fmla="*/ 203 h 244"/>
                <a:gd name="T68" fmla="*/ 298 w 489"/>
                <a:gd name="T69" fmla="*/ 201 h 244"/>
                <a:gd name="T70" fmla="*/ 309 w 489"/>
                <a:gd name="T71" fmla="*/ 192 h 244"/>
                <a:gd name="T72" fmla="*/ 332 w 489"/>
                <a:gd name="T73" fmla="*/ 198 h 244"/>
                <a:gd name="T74" fmla="*/ 354 w 489"/>
                <a:gd name="T75" fmla="*/ 206 h 244"/>
                <a:gd name="T76" fmla="*/ 361 w 489"/>
                <a:gd name="T77" fmla="*/ 232 h 244"/>
                <a:gd name="T78" fmla="*/ 377 w 489"/>
                <a:gd name="T79" fmla="*/ 231 h 244"/>
                <a:gd name="T80" fmla="*/ 365 w 489"/>
                <a:gd name="T81" fmla="*/ 189 h 244"/>
                <a:gd name="T82" fmla="*/ 389 w 489"/>
                <a:gd name="T83" fmla="*/ 161 h 244"/>
                <a:gd name="T84" fmla="*/ 404 w 489"/>
                <a:gd name="T85" fmla="*/ 147 h 244"/>
                <a:gd name="T86" fmla="*/ 414 w 489"/>
                <a:gd name="T87" fmla="*/ 140 h 244"/>
                <a:gd name="T88" fmla="*/ 408 w 489"/>
                <a:gd name="T89" fmla="*/ 127 h 244"/>
                <a:gd name="T90" fmla="*/ 407 w 489"/>
                <a:gd name="T91" fmla="*/ 106 h 244"/>
                <a:gd name="T92" fmla="*/ 412 w 489"/>
                <a:gd name="T93" fmla="*/ 124 h 244"/>
                <a:gd name="T94" fmla="*/ 417 w 489"/>
                <a:gd name="T95" fmla="*/ 107 h 244"/>
                <a:gd name="T96" fmla="*/ 432 w 489"/>
                <a:gd name="T97" fmla="*/ 94 h 244"/>
                <a:gd name="T98" fmla="*/ 445 w 489"/>
                <a:gd name="T99" fmla="*/ 86 h 244"/>
                <a:gd name="T100" fmla="*/ 454 w 489"/>
                <a:gd name="T101" fmla="*/ 76 h 244"/>
                <a:gd name="T102" fmla="*/ 466 w 489"/>
                <a:gd name="T103" fmla="*/ 60 h 244"/>
                <a:gd name="T104" fmla="*/ 489 w 489"/>
                <a:gd name="T105" fmla="*/ 49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9" h="244">
                  <a:moveTo>
                    <a:pt x="481" y="26"/>
                  </a:moveTo>
                  <a:cubicBezTo>
                    <a:pt x="481" y="23"/>
                    <a:pt x="474" y="25"/>
                    <a:pt x="470" y="23"/>
                  </a:cubicBezTo>
                  <a:cubicBezTo>
                    <a:pt x="467" y="20"/>
                    <a:pt x="461" y="32"/>
                    <a:pt x="460" y="38"/>
                  </a:cubicBezTo>
                  <a:cubicBezTo>
                    <a:pt x="458" y="43"/>
                    <a:pt x="449" y="49"/>
                    <a:pt x="449" y="49"/>
                  </a:cubicBezTo>
                  <a:cubicBezTo>
                    <a:pt x="449" y="49"/>
                    <a:pt x="422" y="49"/>
                    <a:pt x="420" y="49"/>
                  </a:cubicBezTo>
                  <a:cubicBezTo>
                    <a:pt x="419" y="49"/>
                    <a:pt x="412" y="54"/>
                    <a:pt x="409" y="57"/>
                  </a:cubicBezTo>
                  <a:cubicBezTo>
                    <a:pt x="409" y="58"/>
                    <a:pt x="409" y="58"/>
                    <a:pt x="409" y="58"/>
                  </a:cubicBezTo>
                  <a:cubicBezTo>
                    <a:pt x="412" y="63"/>
                    <a:pt x="402" y="66"/>
                    <a:pt x="393" y="66"/>
                  </a:cubicBezTo>
                  <a:cubicBezTo>
                    <a:pt x="390" y="66"/>
                    <a:pt x="388" y="66"/>
                    <a:pt x="386" y="67"/>
                  </a:cubicBezTo>
                  <a:cubicBezTo>
                    <a:pt x="386" y="68"/>
                    <a:pt x="387" y="69"/>
                    <a:pt x="387" y="70"/>
                  </a:cubicBezTo>
                  <a:cubicBezTo>
                    <a:pt x="386" y="71"/>
                    <a:pt x="385" y="71"/>
                    <a:pt x="384" y="72"/>
                  </a:cubicBezTo>
                  <a:cubicBezTo>
                    <a:pt x="383" y="75"/>
                    <a:pt x="371" y="81"/>
                    <a:pt x="365" y="84"/>
                  </a:cubicBezTo>
                  <a:cubicBezTo>
                    <a:pt x="358" y="88"/>
                    <a:pt x="348" y="86"/>
                    <a:pt x="348" y="80"/>
                  </a:cubicBezTo>
                  <a:cubicBezTo>
                    <a:pt x="348" y="75"/>
                    <a:pt x="353" y="76"/>
                    <a:pt x="354" y="78"/>
                  </a:cubicBezTo>
                  <a:cubicBezTo>
                    <a:pt x="355" y="79"/>
                    <a:pt x="356" y="79"/>
                    <a:pt x="358" y="77"/>
                  </a:cubicBezTo>
                  <a:cubicBezTo>
                    <a:pt x="356" y="76"/>
                    <a:pt x="356" y="73"/>
                    <a:pt x="356" y="71"/>
                  </a:cubicBezTo>
                  <a:cubicBezTo>
                    <a:pt x="354" y="70"/>
                    <a:pt x="358" y="62"/>
                    <a:pt x="353" y="60"/>
                  </a:cubicBezTo>
                  <a:cubicBezTo>
                    <a:pt x="349" y="59"/>
                    <a:pt x="343" y="66"/>
                    <a:pt x="344" y="62"/>
                  </a:cubicBezTo>
                  <a:cubicBezTo>
                    <a:pt x="345" y="57"/>
                    <a:pt x="352" y="53"/>
                    <a:pt x="348" y="46"/>
                  </a:cubicBezTo>
                  <a:cubicBezTo>
                    <a:pt x="343" y="40"/>
                    <a:pt x="336" y="40"/>
                    <a:pt x="335" y="45"/>
                  </a:cubicBezTo>
                  <a:cubicBezTo>
                    <a:pt x="333" y="50"/>
                    <a:pt x="328" y="47"/>
                    <a:pt x="326" y="51"/>
                  </a:cubicBezTo>
                  <a:cubicBezTo>
                    <a:pt x="324" y="55"/>
                    <a:pt x="322" y="63"/>
                    <a:pt x="324" y="69"/>
                  </a:cubicBezTo>
                  <a:cubicBezTo>
                    <a:pt x="325" y="75"/>
                    <a:pt x="323" y="78"/>
                    <a:pt x="318" y="81"/>
                  </a:cubicBezTo>
                  <a:cubicBezTo>
                    <a:pt x="312" y="85"/>
                    <a:pt x="309" y="76"/>
                    <a:pt x="311" y="65"/>
                  </a:cubicBezTo>
                  <a:cubicBezTo>
                    <a:pt x="313" y="58"/>
                    <a:pt x="317" y="51"/>
                    <a:pt x="313" y="51"/>
                  </a:cubicBezTo>
                  <a:cubicBezTo>
                    <a:pt x="310" y="51"/>
                    <a:pt x="318" y="42"/>
                    <a:pt x="326" y="40"/>
                  </a:cubicBezTo>
                  <a:cubicBezTo>
                    <a:pt x="334" y="38"/>
                    <a:pt x="343" y="39"/>
                    <a:pt x="343" y="37"/>
                  </a:cubicBezTo>
                  <a:cubicBezTo>
                    <a:pt x="343" y="36"/>
                    <a:pt x="344" y="36"/>
                    <a:pt x="344" y="36"/>
                  </a:cubicBezTo>
                  <a:cubicBezTo>
                    <a:pt x="343" y="34"/>
                    <a:pt x="341" y="33"/>
                    <a:pt x="340" y="32"/>
                  </a:cubicBezTo>
                  <a:cubicBezTo>
                    <a:pt x="339" y="33"/>
                    <a:pt x="339" y="33"/>
                    <a:pt x="339" y="34"/>
                  </a:cubicBezTo>
                  <a:cubicBezTo>
                    <a:pt x="336" y="36"/>
                    <a:pt x="336" y="30"/>
                    <a:pt x="331" y="30"/>
                  </a:cubicBezTo>
                  <a:cubicBezTo>
                    <a:pt x="325" y="30"/>
                    <a:pt x="320" y="35"/>
                    <a:pt x="315" y="33"/>
                  </a:cubicBezTo>
                  <a:cubicBezTo>
                    <a:pt x="311" y="31"/>
                    <a:pt x="313" y="28"/>
                    <a:pt x="309" y="28"/>
                  </a:cubicBezTo>
                  <a:cubicBezTo>
                    <a:pt x="305" y="28"/>
                    <a:pt x="312" y="20"/>
                    <a:pt x="306" y="23"/>
                  </a:cubicBezTo>
                  <a:cubicBezTo>
                    <a:pt x="300" y="27"/>
                    <a:pt x="291" y="35"/>
                    <a:pt x="287" y="31"/>
                  </a:cubicBezTo>
                  <a:cubicBezTo>
                    <a:pt x="283" y="28"/>
                    <a:pt x="279" y="32"/>
                    <a:pt x="276" y="29"/>
                  </a:cubicBezTo>
                  <a:cubicBezTo>
                    <a:pt x="273" y="26"/>
                    <a:pt x="286" y="18"/>
                    <a:pt x="293" y="19"/>
                  </a:cubicBezTo>
                  <a:cubicBezTo>
                    <a:pt x="294" y="19"/>
                    <a:pt x="296" y="18"/>
                    <a:pt x="297" y="17"/>
                  </a:cubicBezTo>
                  <a:cubicBezTo>
                    <a:pt x="294" y="16"/>
                    <a:pt x="287" y="13"/>
                    <a:pt x="285" y="15"/>
                  </a:cubicBezTo>
                  <a:cubicBezTo>
                    <a:pt x="283" y="18"/>
                    <a:pt x="280" y="16"/>
                    <a:pt x="278" y="14"/>
                  </a:cubicBezTo>
                  <a:cubicBezTo>
                    <a:pt x="276" y="12"/>
                    <a:pt x="274" y="15"/>
                    <a:pt x="271" y="11"/>
                  </a:cubicBezTo>
                  <a:cubicBezTo>
                    <a:pt x="268" y="8"/>
                    <a:pt x="265" y="10"/>
                    <a:pt x="263" y="11"/>
                  </a:cubicBezTo>
                  <a:cubicBezTo>
                    <a:pt x="261" y="12"/>
                    <a:pt x="259" y="10"/>
                    <a:pt x="256" y="9"/>
                  </a:cubicBezTo>
                  <a:cubicBezTo>
                    <a:pt x="253" y="7"/>
                    <a:pt x="255" y="4"/>
                    <a:pt x="252" y="2"/>
                  </a:cubicBezTo>
                  <a:cubicBezTo>
                    <a:pt x="250" y="0"/>
                    <a:pt x="249" y="6"/>
                    <a:pt x="249" y="6"/>
                  </a:cubicBezTo>
                  <a:cubicBezTo>
                    <a:pt x="17" y="7"/>
                    <a:pt x="17" y="7"/>
                    <a:pt x="17" y="7"/>
                  </a:cubicBezTo>
                  <a:cubicBezTo>
                    <a:pt x="18" y="7"/>
                    <a:pt x="18" y="8"/>
                    <a:pt x="18" y="8"/>
                  </a:cubicBezTo>
                  <a:cubicBezTo>
                    <a:pt x="21" y="11"/>
                    <a:pt x="19" y="13"/>
                    <a:pt x="20" y="17"/>
                  </a:cubicBezTo>
                  <a:cubicBezTo>
                    <a:pt x="21" y="20"/>
                    <a:pt x="20" y="26"/>
                    <a:pt x="17" y="26"/>
                  </a:cubicBezTo>
                  <a:cubicBezTo>
                    <a:pt x="14" y="26"/>
                    <a:pt x="14" y="22"/>
                    <a:pt x="16" y="21"/>
                  </a:cubicBezTo>
                  <a:cubicBezTo>
                    <a:pt x="18" y="20"/>
                    <a:pt x="17" y="16"/>
                    <a:pt x="15" y="16"/>
                  </a:cubicBezTo>
                  <a:cubicBezTo>
                    <a:pt x="14" y="16"/>
                    <a:pt x="13" y="15"/>
                    <a:pt x="13" y="13"/>
                  </a:cubicBezTo>
                  <a:cubicBezTo>
                    <a:pt x="9" y="14"/>
                    <a:pt x="5" y="14"/>
                    <a:pt x="0" y="13"/>
                  </a:cubicBezTo>
                  <a:cubicBezTo>
                    <a:pt x="0" y="13"/>
                    <a:pt x="0" y="13"/>
                    <a:pt x="0" y="14"/>
                  </a:cubicBezTo>
                  <a:cubicBezTo>
                    <a:pt x="0" y="16"/>
                    <a:pt x="1" y="21"/>
                    <a:pt x="4" y="25"/>
                  </a:cubicBezTo>
                  <a:cubicBezTo>
                    <a:pt x="7" y="29"/>
                    <a:pt x="5" y="31"/>
                    <a:pt x="8" y="33"/>
                  </a:cubicBezTo>
                  <a:cubicBezTo>
                    <a:pt x="11" y="34"/>
                    <a:pt x="11" y="36"/>
                    <a:pt x="8" y="35"/>
                  </a:cubicBezTo>
                  <a:cubicBezTo>
                    <a:pt x="6" y="35"/>
                    <a:pt x="7" y="37"/>
                    <a:pt x="6" y="43"/>
                  </a:cubicBezTo>
                  <a:cubicBezTo>
                    <a:pt x="6" y="49"/>
                    <a:pt x="6" y="60"/>
                    <a:pt x="5" y="64"/>
                  </a:cubicBezTo>
                  <a:cubicBezTo>
                    <a:pt x="5" y="67"/>
                    <a:pt x="0" y="73"/>
                    <a:pt x="3" y="77"/>
                  </a:cubicBezTo>
                  <a:cubicBezTo>
                    <a:pt x="5" y="81"/>
                    <a:pt x="7" y="86"/>
                    <a:pt x="6" y="91"/>
                  </a:cubicBezTo>
                  <a:cubicBezTo>
                    <a:pt x="4" y="95"/>
                    <a:pt x="5" y="98"/>
                    <a:pt x="7" y="102"/>
                  </a:cubicBezTo>
                  <a:cubicBezTo>
                    <a:pt x="9" y="105"/>
                    <a:pt x="7" y="111"/>
                    <a:pt x="9" y="113"/>
                  </a:cubicBezTo>
                  <a:cubicBezTo>
                    <a:pt x="12" y="114"/>
                    <a:pt x="14" y="116"/>
                    <a:pt x="16" y="120"/>
                  </a:cubicBezTo>
                  <a:cubicBezTo>
                    <a:pt x="18" y="123"/>
                    <a:pt x="20" y="121"/>
                    <a:pt x="20" y="124"/>
                  </a:cubicBezTo>
                  <a:cubicBezTo>
                    <a:pt x="20" y="128"/>
                    <a:pt x="20" y="128"/>
                    <a:pt x="23" y="130"/>
                  </a:cubicBezTo>
                  <a:cubicBezTo>
                    <a:pt x="26" y="131"/>
                    <a:pt x="24" y="134"/>
                    <a:pt x="24" y="136"/>
                  </a:cubicBezTo>
                  <a:cubicBezTo>
                    <a:pt x="24" y="138"/>
                    <a:pt x="28" y="141"/>
                    <a:pt x="33" y="146"/>
                  </a:cubicBezTo>
                  <a:cubicBezTo>
                    <a:pt x="38" y="150"/>
                    <a:pt x="34" y="154"/>
                    <a:pt x="37" y="154"/>
                  </a:cubicBezTo>
                  <a:cubicBezTo>
                    <a:pt x="41" y="154"/>
                    <a:pt x="44" y="156"/>
                    <a:pt x="48" y="158"/>
                  </a:cubicBezTo>
                  <a:cubicBezTo>
                    <a:pt x="51" y="160"/>
                    <a:pt x="53" y="159"/>
                    <a:pt x="55" y="159"/>
                  </a:cubicBezTo>
                  <a:cubicBezTo>
                    <a:pt x="57" y="160"/>
                    <a:pt x="62" y="165"/>
                    <a:pt x="63" y="169"/>
                  </a:cubicBezTo>
                  <a:cubicBezTo>
                    <a:pt x="63" y="170"/>
                    <a:pt x="64" y="172"/>
                    <a:pt x="65" y="174"/>
                  </a:cubicBezTo>
                  <a:cubicBezTo>
                    <a:pt x="84" y="172"/>
                    <a:pt x="84" y="172"/>
                    <a:pt x="84" y="172"/>
                  </a:cubicBezTo>
                  <a:cubicBezTo>
                    <a:pt x="84" y="172"/>
                    <a:pt x="90" y="176"/>
                    <a:pt x="93" y="176"/>
                  </a:cubicBezTo>
                  <a:cubicBezTo>
                    <a:pt x="97" y="177"/>
                    <a:pt x="115" y="184"/>
                    <a:pt x="115" y="184"/>
                  </a:cubicBezTo>
                  <a:cubicBezTo>
                    <a:pt x="139" y="184"/>
                    <a:pt x="139" y="184"/>
                    <a:pt x="139" y="184"/>
                  </a:cubicBezTo>
                  <a:cubicBezTo>
                    <a:pt x="142" y="180"/>
                    <a:pt x="142" y="180"/>
                    <a:pt x="142" y="180"/>
                  </a:cubicBezTo>
                  <a:cubicBezTo>
                    <a:pt x="155" y="180"/>
                    <a:pt x="155" y="180"/>
                    <a:pt x="155" y="180"/>
                  </a:cubicBezTo>
                  <a:cubicBezTo>
                    <a:pt x="155" y="180"/>
                    <a:pt x="163" y="188"/>
                    <a:pt x="165" y="189"/>
                  </a:cubicBezTo>
                  <a:cubicBezTo>
                    <a:pt x="166" y="189"/>
                    <a:pt x="170" y="193"/>
                    <a:pt x="170" y="195"/>
                  </a:cubicBezTo>
                  <a:cubicBezTo>
                    <a:pt x="170" y="198"/>
                    <a:pt x="171" y="200"/>
                    <a:pt x="173" y="201"/>
                  </a:cubicBezTo>
                  <a:cubicBezTo>
                    <a:pt x="175" y="202"/>
                    <a:pt x="182" y="206"/>
                    <a:pt x="183" y="206"/>
                  </a:cubicBezTo>
                  <a:cubicBezTo>
                    <a:pt x="184" y="205"/>
                    <a:pt x="186" y="198"/>
                    <a:pt x="189" y="198"/>
                  </a:cubicBezTo>
                  <a:cubicBezTo>
                    <a:pt x="193" y="198"/>
                    <a:pt x="203" y="201"/>
                    <a:pt x="204" y="207"/>
                  </a:cubicBezTo>
                  <a:cubicBezTo>
                    <a:pt x="206" y="212"/>
                    <a:pt x="211" y="217"/>
                    <a:pt x="212" y="218"/>
                  </a:cubicBezTo>
                  <a:cubicBezTo>
                    <a:pt x="214" y="219"/>
                    <a:pt x="213" y="223"/>
                    <a:pt x="214" y="224"/>
                  </a:cubicBezTo>
                  <a:cubicBezTo>
                    <a:pt x="216" y="226"/>
                    <a:pt x="215" y="230"/>
                    <a:pt x="217" y="230"/>
                  </a:cubicBezTo>
                  <a:cubicBezTo>
                    <a:pt x="218" y="230"/>
                    <a:pt x="225" y="234"/>
                    <a:pt x="229" y="234"/>
                  </a:cubicBezTo>
                  <a:cubicBezTo>
                    <a:pt x="229" y="234"/>
                    <a:pt x="231" y="234"/>
                    <a:pt x="232" y="235"/>
                  </a:cubicBezTo>
                  <a:cubicBezTo>
                    <a:pt x="232" y="228"/>
                    <a:pt x="226" y="227"/>
                    <a:pt x="230" y="224"/>
                  </a:cubicBezTo>
                  <a:cubicBezTo>
                    <a:pt x="234" y="221"/>
                    <a:pt x="229" y="218"/>
                    <a:pt x="232" y="216"/>
                  </a:cubicBezTo>
                  <a:cubicBezTo>
                    <a:pt x="234" y="215"/>
                    <a:pt x="238" y="213"/>
                    <a:pt x="238" y="211"/>
                  </a:cubicBezTo>
                  <a:cubicBezTo>
                    <a:pt x="238" y="209"/>
                    <a:pt x="240" y="209"/>
                    <a:pt x="243" y="209"/>
                  </a:cubicBezTo>
                  <a:cubicBezTo>
                    <a:pt x="246" y="209"/>
                    <a:pt x="251" y="204"/>
                    <a:pt x="251" y="202"/>
                  </a:cubicBezTo>
                  <a:cubicBezTo>
                    <a:pt x="251" y="200"/>
                    <a:pt x="252" y="200"/>
                    <a:pt x="255" y="200"/>
                  </a:cubicBezTo>
                  <a:cubicBezTo>
                    <a:pt x="259" y="201"/>
                    <a:pt x="258" y="196"/>
                    <a:pt x="260" y="197"/>
                  </a:cubicBezTo>
                  <a:cubicBezTo>
                    <a:pt x="263" y="198"/>
                    <a:pt x="265" y="199"/>
                    <a:pt x="265" y="197"/>
                  </a:cubicBezTo>
                  <a:cubicBezTo>
                    <a:pt x="265" y="196"/>
                    <a:pt x="267" y="196"/>
                    <a:pt x="269" y="198"/>
                  </a:cubicBezTo>
                  <a:cubicBezTo>
                    <a:pt x="270" y="201"/>
                    <a:pt x="275" y="201"/>
                    <a:pt x="276" y="199"/>
                  </a:cubicBezTo>
                  <a:cubicBezTo>
                    <a:pt x="276" y="196"/>
                    <a:pt x="279" y="199"/>
                    <a:pt x="281" y="201"/>
                  </a:cubicBezTo>
                  <a:cubicBezTo>
                    <a:pt x="284" y="204"/>
                    <a:pt x="285" y="203"/>
                    <a:pt x="288" y="203"/>
                  </a:cubicBezTo>
                  <a:cubicBezTo>
                    <a:pt x="292" y="203"/>
                    <a:pt x="292" y="203"/>
                    <a:pt x="292" y="200"/>
                  </a:cubicBezTo>
                  <a:cubicBezTo>
                    <a:pt x="292" y="198"/>
                    <a:pt x="296" y="205"/>
                    <a:pt x="300" y="206"/>
                  </a:cubicBezTo>
                  <a:cubicBezTo>
                    <a:pt x="303" y="206"/>
                    <a:pt x="300" y="203"/>
                    <a:pt x="298" y="201"/>
                  </a:cubicBezTo>
                  <a:cubicBezTo>
                    <a:pt x="295" y="199"/>
                    <a:pt x="298" y="198"/>
                    <a:pt x="296" y="197"/>
                  </a:cubicBezTo>
                  <a:cubicBezTo>
                    <a:pt x="294" y="195"/>
                    <a:pt x="299" y="193"/>
                    <a:pt x="303" y="193"/>
                  </a:cubicBezTo>
                  <a:cubicBezTo>
                    <a:pt x="308" y="193"/>
                    <a:pt x="308" y="194"/>
                    <a:pt x="309" y="192"/>
                  </a:cubicBezTo>
                  <a:cubicBezTo>
                    <a:pt x="311" y="189"/>
                    <a:pt x="313" y="192"/>
                    <a:pt x="313" y="194"/>
                  </a:cubicBezTo>
                  <a:cubicBezTo>
                    <a:pt x="313" y="196"/>
                    <a:pt x="320" y="192"/>
                    <a:pt x="324" y="192"/>
                  </a:cubicBezTo>
                  <a:cubicBezTo>
                    <a:pt x="328" y="192"/>
                    <a:pt x="331" y="196"/>
                    <a:pt x="332" y="198"/>
                  </a:cubicBezTo>
                  <a:cubicBezTo>
                    <a:pt x="332" y="200"/>
                    <a:pt x="335" y="201"/>
                    <a:pt x="338" y="199"/>
                  </a:cubicBezTo>
                  <a:cubicBezTo>
                    <a:pt x="340" y="197"/>
                    <a:pt x="343" y="194"/>
                    <a:pt x="345" y="196"/>
                  </a:cubicBezTo>
                  <a:cubicBezTo>
                    <a:pt x="348" y="199"/>
                    <a:pt x="351" y="203"/>
                    <a:pt x="354" y="206"/>
                  </a:cubicBezTo>
                  <a:cubicBezTo>
                    <a:pt x="357" y="209"/>
                    <a:pt x="352" y="213"/>
                    <a:pt x="354" y="215"/>
                  </a:cubicBezTo>
                  <a:cubicBezTo>
                    <a:pt x="356" y="218"/>
                    <a:pt x="354" y="221"/>
                    <a:pt x="357" y="224"/>
                  </a:cubicBezTo>
                  <a:cubicBezTo>
                    <a:pt x="361" y="226"/>
                    <a:pt x="358" y="232"/>
                    <a:pt x="361" y="232"/>
                  </a:cubicBezTo>
                  <a:cubicBezTo>
                    <a:pt x="364" y="233"/>
                    <a:pt x="366" y="238"/>
                    <a:pt x="367" y="240"/>
                  </a:cubicBezTo>
                  <a:cubicBezTo>
                    <a:pt x="367" y="242"/>
                    <a:pt x="373" y="244"/>
                    <a:pt x="373" y="241"/>
                  </a:cubicBezTo>
                  <a:cubicBezTo>
                    <a:pt x="373" y="238"/>
                    <a:pt x="376" y="234"/>
                    <a:pt x="377" y="231"/>
                  </a:cubicBezTo>
                  <a:cubicBezTo>
                    <a:pt x="377" y="228"/>
                    <a:pt x="374" y="217"/>
                    <a:pt x="372" y="214"/>
                  </a:cubicBezTo>
                  <a:cubicBezTo>
                    <a:pt x="370" y="211"/>
                    <a:pt x="373" y="210"/>
                    <a:pt x="370" y="206"/>
                  </a:cubicBezTo>
                  <a:cubicBezTo>
                    <a:pt x="367" y="202"/>
                    <a:pt x="365" y="195"/>
                    <a:pt x="365" y="189"/>
                  </a:cubicBezTo>
                  <a:cubicBezTo>
                    <a:pt x="365" y="184"/>
                    <a:pt x="372" y="175"/>
                    <a:pt x="375" y="172"/>
                  </a:cubicBezTo>
                  <a:cubicBezTo>
                    <a:pt x="378" y="169"/>
                    <a:pt x="382" y="171"/>
                    <a:pt x="382" y="168"/>
                  </a:cubicBezTo>
                  <a:cubicBezTo>
                    <a:pt x="383" y="165"/>
                    <a:pt x="387" y="161"/>
                    <a:pt x="389" y="161"/>
                  </a:cubicBezTo>
                  <a:cubicBezTo>
                    <a:pt x="391" y="161"/>
                    <a:pt x="394" y="161"/>
                    <a:pt x="394" y="159"/>
                  </a:cubicBezTo>
                  <a:cubicBezTo>
                    <a:pt x="395" y="157"/>
                    <a:pt x="398" y="154"/>
                    <a:pt x="403" y="153"/>
                  </a:cubicBezTo>
                  <a:cubicBezTo>
                    <a:pt x="408" y="152"/>
                    <a:pt x="405" y="150"/>
                    <a:pt x="404" y="147"/>
                  </a:cubicBezTo>
                  <a:cubicBezTo>
                    <a:pt x="403" y="145"/>
                    <a:pt x="405" y="143"/>
                    <a:pt x="406" y="144"/>
                  </a:cubicBezTo>
                  <a:cubicBezTo>
                    <a:pt x="407" y="146"/>
                    <a:pt x="410" y="146"/>
                    <a:pt x="412" y="145"/>
                  </a:cubicBezTo>
                  <a:cubicBezTo>
                    <a:pt x="414" y="143"/>
                    <a:pt x="418" y="140"/>
                    <a:pt x="414" y="140"/>
                  </a:cubicBezTo>
                  <a:cubicBezTo>
                    <a:pt x="410" y="139"/>
                    <a:pt x="409" y="138"/>
                    <a:pt x="411" y="137"/>
                  </a:cubicBezTo>
                  <a:cubicBezTo>
                    <a:pt x="414" y="136"/>
                    <a:pt x="412" y="131"/>
                    <a:pt x="408" y="131"/>
                  </a:cubicBezTo>
                  <a:cubicBezTo>
                    <a:pt x="405" y="131"/>
                    <a:pt x="406" y="129"/>
                    <a:pt x="408" y="127"/>
                  </a:cubicBezTo>
                  <a:cubicBezTo>
                    <a:pt x="410" y="125"/>
                    <a:pt x="405" y="122"/>
                    <a:pt x="403" y="120"/>
                  </a:cubicBezTo>
                  <a:cubicBezTo>
                    <a:pt x="400" y="118"/>
                    <a:pt x="404" y="117"/>
                    <a:pt x="406" y="117"/>
                  </a:cubicBezTo>
                  <a:cubicBezTo>
                    <a:pt x="408" y="116"/>
                    <a:pt x="406" y="108"/>
                    <a:pt x="407" y="106"/>
                  </a:cubicBezTo>
                  <a:cubicBezTo>
                    <a:pt x="408" y="104"/>
                    <a:pt x="411" y="104"/>
                    <a:pt x="410" y="106"/>
                  </a:cubicBezTo>
                  <a:cubicBezTo>
                    <a:pt x="409" y="108"/>
                    <a:pt x="407" y="111"/>
                    <a:pt x="409" y="114"/>
                  </a:cubicBezTo>
                  <a:cubicBezTo>
                    <a:pt x="412" y="117"/>
                    <a:pt x="413" y="120"/>
                    <a:pt x="412" y="124"/>
                  </a:cubicBezTo>
                  <a:cubicBezTo>
                    <a:pt x="411" y="128"/>
                    <a:pt x="413" y="127"/>
                    <a:pt x="415" y="122"/>
                  </a:cubicBezTo>
                  <a:cubicBezTo>
                    <a:pt x="418" y="116"/>
                    <a:pt x="419" y="111"/>
                    <a:pt x="417" y="111"/>
                  </a:cubicBezTo>
                  <a:cubicBezTo>
                    <a:pt x="415" y="110"/>
                    <a:pt x="415" y="105"/>
                    <a:pt x="417" y="107"/>
                  </a:cubicBezTo>
                  <a:cubicBezTo>
                    <a:pt x="419" y="110"/>
                    <a:pt x="420" y="110"/>
                    <a:pt x="423" y="107"/>
                  </a:cubicBezTo>
                  <a:cubicBezTo>
                    <a:pt x="426" y="103"/>
                    <a:pt x="430" y="98"/>
                    <a:pt x="428" y="96"/>
                  </a:cubicBezTo>
                  <a:cubicBezTo>
                    <a:pt x="425" y="95"/>
                    <a:pt x="428" y="94"/>
                    <a:pt x="432" y="94"/>
                  </a:cubicBezTo>
                  <a:cubicBezTo>
                    <a:pt x="436" y="94"/>
                    <a:pt x="444" y="92"/>
                    <a:pt x="444" y="91"/>
                  </a:cubicBezTo>
                  <a:cubicBezTo>
                    <a:pt x="446" y="87"/>
                    <a:pt x="432" y="92"/>
                    <a:pt x="432" y="90"/>
                  </a:cubicBezTo>
                  <a:cubicBezTo>
                    <a:pt x="432" y="88"/>
                    <a:pt x="441" y="86"/>
                    <a:pt x="445" y="86"/>
                  </a:cubicBezTo>
                  <a:cubicBezTo>
                    <a:pt x="450" y="86"/>
                    <a:pt x="447" y="80"/>
                    <a:pt x="449" y="82"/>
                  </a:cubicBezTo>
                  <a:cubicBezTo>
                    <a:pt x="451" y="85"/>
                    <a:pt x="454" y="84"/>
                    <a:pt x="456" y="83"/>
                  </a:cubicBezTo>
                  <a:cubicBezTo>
                    <a:pt x="459" y="81"/>
                    <a:pt x="457" y="77"/>
                    <a:pt x="454" y="76"/>
                  </a:cubicBezTo>
                  <a:cubicBezTo>
                    <a:pt x="451" y="76"/>
                    <a:pt x="456" y="74"/>
                    <a:pt x="455" y="72"/>
                  </a:cubicBezTo>
                  <a:cubicBezTo>
                    <a:pt x="454" y="70"/>
                    <a:pt x="457" y="64"/>
                    <a:pt x="461" y="63"/>
                  </a:cubicBezTo>
                  <a:cubicBezTo>
                    <a:pt x="464" y="62"/>
                    <a:pt x="463" y="60"/>
                    <a:pt x="466" y="60"/>
                  </a:cubicBezTo>
                  <a:cubicBezTo>
                    <a:pt x="469" y="60"/>
                    <a:pt x="469" y="56"/>
                    <a:pt x="472" y="54"/>
                  </a:cubicBezTo>
                  <a:cubicBezTo>
                    <a:pt x="474" y="51"/>
                    <a:pt x="478" y="58"/>
                    <a:pt x="482" y="54"/>
                  </a:cubicBezTo>
                  <a:cubicBezTo>
                    <a:pt x="484" y="53"/>
                    <a:pt x="486" y="51"/>
                    <a:pt x="489" y="49"/>
                  </a:cubicBezTo>
                  <a:cubicBezTo>
                    <a:pt x="479" y="37"/>
                    <a:pt x="482" y="28"/>
                    <a:pt x="481" y="26"/>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33" name="Freeform 132"/>
            <p:cNvSpPr>
              <a:spLocks noEditPoints="1"/>
            </p:cNvSpPr>
            <p:nvPr/>
          </p:nvSpPr>
          <p:spPr bwMode="auto">
            <a:xfrm>
              <a:off x="5474232" y="2781932"/>
              <a:ext cx="391000" cy="279068"/>
            </a:xfrm>
            <a:custGeom>
              <a:avLst/>
              <a:gdLst>
                <a:gd name="T0" fmla="*/ 107 w 108"/>
                <a:gd name="T1" fmla="*/ 13 h 77"/>
                <a:gd name="T2" fmla="*/ 98 w 108"/>
                <a:gd name="T3" fmla="*/ 13 h 77"/>
                <a:gd name="T4" fmla="*/ 88 w 108"/>
                <a:gd name="T5" fmla="*/ 11 h 77"/>
                <a:gd name="T6" fmla="*/ 84 w 108"/>
                <a:gd name="T7" fmla="*/ 10 h 77"/>
                <a:gd name="T8" fmla="*/ 78 w 108"/>
                <a:gd name="T9" fmla="*/ 10 h 77"/>
                <a:gd name="T10" fmla="*/ 70 w 108"/>
                <a:gd name="T11" fmla="*/ 7 h 77"/>
                <a:gd name="T12" fmla="*/ 65 w 108"/>
                <a:gd name="T13" fmla="*/ 4 h 77"/>
                <a:gd name="T14" fmla="*/ 50 w 108"/>
                <a:gd name="T15" fmla="*/ 3 h 77"/>
                <a:gd name="T16" fmla="*/ 22 w 108"/>
                <a:gd name="T17" fmla="*/ 2 h 77"/>
                <a:gd name="T18" fmla="*/ 12 w 108"/>
                <a:gd name="T19" fmla="*/ 0 h 77"/>
                <a:gd name="T20" fmla="*/ 5 w 108"/>
                <a:gd name="T21" fmla="*/ 4 h 77"/>
                <a:gd name="T22" fmla="*/ 3 w 108"/>
                <a:gd name="T23" fmla="*/ 10 h 77"/>
                <a:gd name="T24" fmla="*/ 5 w 108"/>
                <a:gd name="T25" fmla="*/ 18 h 77"/>
                <a:gd name="T26" fmla="*/ 7 w 108"/>
                <a:gd name="T27" fmla="*/ 17 h 77"/>
                <a:gd name="T28" fmla="*/ 10 w 108"/>
                <a:gd name="T29" fmla="*/ 18 h 77"/>
                <a:gd name="T30" fmla="*/ 15 w 108"/>
                <a:gd name="T31" fmla="*/ 19 h 77"/>
                <a:gd name="T32" fmla="*/ 19 w 108"/>
                <a:gd name="T33" fmla="*/ 19 h 77"/>
                <a:gd name="T34" fmla="*/ 24 w 108"/>
                <a:gd name="T35" fmla="*/ 20 h 77"/>
                <a:gd name="T36" fmla="*/ 26 w 108"/>
                <a:gd name="T37" fmla="*/ 23 h 77"/>
                <a:gd name="T38" fmla="*/ 21 w 108"/>
                <a:gd name="T39" fmla="*/ 28 h 77"/>
                <a:gd name="T40" fmla="*/ 21 w 108"/>
                <a:gd name="T41" fmla="*/ 36 h 77"/>
                <a:gd name="T42" fmla="*/ 20 w 108"/>
                <a:gd name="T43" fmla="*/ 42 h 77"/>
                <a:gd name="T44" fmla="*/ 17 w 108"/>
                <a:gd name="T45" fmla="*/ 45 h 77"/>
                <a:gd name="T46" fmla="*/ 20 w 108"/>
                <a:gd name="T47" fmla="*/ 50 h 77"/>
                <a:gd name="T48" fmla="*/ 18 w 108"/>
                <a:gd name="T49" fmla="*/ 54 h 77"/>
                <a:gd name="T50" fmla="*/ 20 w 108"/>
                <a:gd name="T51" fmla="*/ 58 h 77"/>
                <a:gd name="T52" fmla="*/ 16 w 108"/>
                <a:gd name="T53" fmla="*/ 63 h 77"/>
                <a:gd name="T54" fmla="*/ 18 w 108"/>
                <a:gd name="T55" fmla="*/ 66 h 77"/>
                <a:gd name="T56" fmla="*/ 22 w 108"/>
                <a:gd name="T57" fmla="*/ 67 h 77"/>
                <a:gd name="T58" fmla="*/ 32 w 108"/>
                <a:gd name="T59" fmla="*/ 76 h 77"/>
                <a:gd name="T60" fmla="*/ 34 w 108"/>
                <a:gd name="T61" fmla="*/ 73 h 77"/>
                <a:gd name="T62" fmla="*/ 39 w 108"/>
                <a:gd name="T63" fmla="*/ 73 h 77"/>
                <a:gd name="T64" fmla="*/ 47 w 108"/>
                <a:gd name="T65" fmla="*/ 70 h 77"/>
                <a:gd name="T66" fmla="*/ 57 w 108"/>
                <a:gd name="T67" fmla="*/ 70 h 77"/>
                <a:gd name="T68" fmla="*/ 64 w 108"/>
                <a:gd name="T69" fmla="*/ 67 h 77"/>
                <a:gd name="T70" fmla="*/ 70 w 108"/>
                <a:gd name="T71" fmla="*/ 62 h 77"/>
                <a:gd name="T72" fmla="*/ 73 w 108"/>
                <a:gd name="T73" fmla="*/ 56 h 77"/>
                <a:gd name="T74" fmla="*/ 79 w 108"/>
                <a:gd name="T75" fmla="*/ 50 h 77"/>
                <a:gd name="T76" fmla="*/ 80 w 108"/>
                <a:gd name="T77" fmla="*/ 38 h 77"/>
                <a:gd name="T78" fmla="*/ 87 w 108"/>
                <a:gd name="T79" fmla="*/ 29 h 77"/>
                <a:gd name="T80" fmla="*/ 94 w 108"/>
                <a:gd name="T81" fmla="*/ 25 h 77"/>
                <a:gd name="T82" fmla="*/ 104 w 108"/>
                <a:gd name="T83" fmla="*/ 20 h 77"/>
                <a:gd name="T84" fmla="*/ 107 w 108"/>
                <a:gd name="T85" fmla="*/ 13 h 77"/>
                <a:gd name="T86" fmla="*/ 108 w 108"/>
                <a:gd name="T87" fmla="*/ 41 h 77"/>
                <a:gd name="T88" fmla="*/ 100 w 108"/>
                <a:gd name="T89" fmla="*/ 43 h 77"/>
                <a:gd name="T90" fmla="*/ 108 w 108"/>
                <a:gd name="T91" fmla="*/ 4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8" h="77">
                  <a:moveTo>
                    <a:pt x="107" y="13"/>
                  </a:moveTo>
                  <a:cubicBezTo>
                    <a:pt x="104" y="13"/>
                    <a:pt x="101" y="14"/>
                    <a:pt x="98" y="13"/>
                  </a:cubicBezTo>
                  <a:cubicBezTo>
                    <a:pt x="96" y="13"/>
                    <a:pt x="90" y="12"/>
                    <a:pt x="88" y="11"/>
                  </a:cubicBezTo>
                  <a:cubicBezTo>
                    <a:pt x="87" y="9"/>
                    <a:pt x="84" y="8"/>
                    <a:pt x="84" y="10"/>
                  </a:cubicBezTo>
                  <a:cubicBezTo>
                    <a:pt x="84" y="12"/>
                    <a:pt x="80" y="12"/>
                    <a:pt x="78" y="10"/>
                  </a:cubicBezTo>
                  <a:cubicBezTo>
                    <a:pt x="75" y="9"/>
                    <a:pt x="71" y="8"/>
                    <a:pt x="70" y="7"/>
                  </a:cubicBezTo>
                  <a:cubicBezTo>
                    <a:pt x="69" y="6"/>
                    <a:pt x="67" y="5"/>
                    <a:pt x="65" y="4"/>
                  </a:cubicBezTo>
                  <a:cubicBezTo>
                    <a:pt x="62" y="5"/>
                    <a:pt x="55" y="2"/>
                    <a:pt x="50" y="3"/>
                  </a:cubicBezTo>
                  <a:cubicBezTo>
                    <a:pt x="45" y="3"/>
                    <a:pt x="29" y="2"/>
                    <a:pt x="22" y="2"/>
                  </a:cubicBezTo>
                  <a:cubicBezTo>
                    <a:pt x="16" y="3"/>
                    <a:pt x="16" y="0"/>
                    <a:pt x="12" y="0"/>
                  </a:cubicBezTo>
                  <a:cubicBezTo>
                    <a:pt x="9" y="0"/>
                    <a:pt x="10" y="4"/>
                    <a:pt x="5" y="4"/>
                  </a:cubicBezTo>
                  <a:cubicBezTo>
                    <a:pt x="0" y="4"/>
                    <a:pt x="0" y="7"/>
                    <a:pt x="3" y="10"/>
                  </a:cubicBezTo>
                  <a:cubicBezTo>
                    <a:pt x="5" y="12"/>
                    <a:pt x="5" y="15"/>
                    <a:pt x="5" y="18"/>
                  </a:cubicBezTo>
                  <a:cubicBezTo>
                    <a:pt x="6" y="18"/>
                    <a:pt x="7" y="18"/>
                    <a:pt x="7" y="17"/>
                  </a:cubicBezTo>
                  <a:cubicBezTo>
                    <a:pt x="9" y="16"/>
                    <a:pt x="10" y="16"/>
                    <a:pt x="10" y="18"/>
                  </a:cubicBezTo>
                  <a:cubicBezTo>
                    <a:pt x="10" y="20"/>
                    <a:pt x="14" y="19"/>
                    <a:pt x="15" y="19"/>
                  </a:cubicBezTo>
                  <a:cubicBezTo>
                    <a:pt x="17" y="19"/>
                    <a:pt x="17" y="20"/>
                    <a:pt x="19" y="19"/>
                  </a:cubicBezTo>
                  <a:cubicBezTo>
                    <a:pt x="21" y="17"/>
                    <a:pt x="24" y="18"/>
                    <a:pt x="24" y="20"/>
                  </a:cubicBezTo>
                  <a:cubicBezTo>
                    <a:pt x="24" y="22"/>
                    <a:pt x="28" y="21"/>
                    <a:pt x="26" y="23"/>
                  </a:cubicBezTo>
                  <a:cubicBezTo>
                    <a:pt x="24" y="26"/>
                    <a:pt x="21" y="26"/>
                    <a:pt x="21" y="28"/>
                  </a:cubicBezTo>
                  <a:cubicBezTo>
                    <a:pt x="21" y="30"/>
                    <a:pt x="23" y="34"/>
                    <a:pt x="21" y="36"/>
                  </a:cubicBezTo>
                  <a:cubicBezTo>
                    <a:pt x="19" y="38"/>
                    <a:pt x="22" y="42"/>
                    <a:pt x="20" y="42"/>
                  </a:cubicBezTo>
                  <a:cubicBezTo>
                    <a:pt x="17" y="42"/>
                    <a:pt x="15" y="43"/>
                    <a:pt x="17" y="45"/>
                  </a:cubicBezTo>
                  <a:cubicBezTo>
                    <a:pt x="20" y="47"/>
                    <a:pt x="22" y="50"/>
                    <a:pt x="20" y="50"/>
                  </a:cubicBezTo>
                  <a:cubicBezTo>
                    <a:pt x="18" y="50"/>
                    <a:pt x="17" y="53"/>
                    <a:pt x="18" y="54"/>
                  </a:cubicBezTo>
                  <a:cubicBezTo>
                    <a:pt x="19" y="55"/>
                    <a:pt x="23" y="58"/>
                    <a:pt x="20" y="58"/>
                  </a:cubicBezTo>
                  <a:cubicBezTo>
                    <a:pt x="16" y="59"/>
                    <a:pt x="16" y="62"/>
                    <a:pt x="16" y="63"/>
                  </a:cubicBezTo>
                  <a:cubicBezTo>
                    <a:pt x="16" y="64"/>
                    <a:pt x="17" y="65"/>
                    <a:pt x="18" y="66"/>
                  </a:cubicBezTo>
                  <a:cubicBezTo>
                    <a:pt x="19" y="66"/>
                    <a:pt x="21" y="66"/>
                    <a:pt x="22" y="67"/>
                  </a:cubicBezTo>
                  <a:cubicBezTo>
                    <a:pt x="25" y="68"/>
                    <a:pt x="27" y="77"/>
                    <a:pt x="32" y="76"/>
                  </a:cubicBezTo>
                  <a:cubicBezTo>
                    <a:pt x="34" y="76"/>
                    <a:pt x="33" y="74"/>
                    <a:pt x="34" y="73"/>
                  </a:cubicBezTo>
                  <a:cubicBezTo>
                    <a:pt x="35" y="73"/>
                    <a:pt x="37" y="73"/>
                    <a:pt x="39" y="73"/>
                  </a:cubicBezTo>
                  <a:cubicBezTo>
                    <a:pt x="41" y="73"/>
                    <a:pt x="42" y="70"/>
                    <a:pt x="47" y="70"/>
                  </a:cubicBezTo>
                  <a:cubicBezTo>
                    <a:pt x="51" y="70"/>
                    <a:pt x="54" y="70"/>
                    <a:pt x="57" y="70"/>
                  </a:cubicBezTo>
                  <a:cubicBezTo>
                    <a:pt x="60" y="70"/>
                    <a:pt x="63" y="69"/>
                    <a:pt x="64" y="67"/>
                  </a:cubicBezTo>
                  <a:cubicBezTo>
                    <a:pt x="64" y="65"/>
                    <a:pt x="67" y="63"/>
                    <a:pt x="70" y="62"/>
                  </a:cubicBezTo>
                  <a:cubicBezTo>
                    <a:pt x="74" y="62"/>
                    <a:pt x="73" y="58"/>
                    <a:pt x="73" y="56"/>
                  </a:cubicBezTo>
                  <a:cubicBezTo>
                    <a:pt x="74" y="54"/>
                    <a:pt x="79" y="51"/>
                    <a:pt x="79" y="50"/>
                  </a:cubicBezTo>
                  <a:cubicBezTo>
                    <a:pt x="80" y="48"/>
                    <a:pt x="76" y="43"/>
                    <a:pt x="80" y="38"/>
                  </a:cubicBezTo>
                  <a:cubicBezTo>
                    <a:pt x="83" y="33"/>
                    <a:pt x="87" y="32"/>
                    <a:pt x="87" y="29"/>
                  </a:cubicBezTo>
                  <a:cubicBezTo>
                    <a:pt x="87" y="27"/>
                    <a:pt x="90" y="26"/>
                    <a:pt x="94" y="25"/>
                  </a:cubicBezTo>
                  <a:cubicBezTo>
                    <a:pt x="99" y="25"/>
                    <a:pt x="100" y="22"/>
                    <a:pt x="104" y="20"/>
                  </a:cubicBezTo>
                  <a:cubicBezTo>
                    <a:pt x="107" y="19"/>
                    <a:pt x="108" y="17"/>
                    <a:pt x="107" y="13"/>
                  </a:cubicBezTo>
                  <a:close/>
                  <a:moveTo>
                    <a:pt x="108" y="41"/>
                  </a:moveTo>
                  <a:cubicBezTo>
                    <a:pt x="107" y="36"/>
                    <a:pt x="99" y="42"/>
                    <a:pt x="100" y="43"/>
                  </a:cubicBezTo>
                  <a:cubicBezTo>
                    <a:pt x="104" y="46"/>
                    <a:pt x="108" y="45"/>
                    <a:pt x="108" y="41"/>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34" name="Freeform 133"/>
            <p:cNvSpPr>
              <a:spLocks/>
            </p:cNvSpPr>
            <p:nvPr/>
          </p:nvSpPr>
          <p:spPr bwMode="auto">
            <a:xfrm>
              <a:off x="6156566" y="2657731"/>
              <a:ext cx="104266" cy="58266"/>
            </a:xfrm>
            <a:custGeom>
              <a:avLst/>
              <a:gdLst>
                <a:gd name="T0" fmla="*/ 0 w 29"/>
                <a:gd name="T1" fmla="*/ 14 h 16"/>
                <a:gd name="T2" fmla="*/ 6 w 29"/>
                <a:gd name="T3" fmla="*/ 14 h 16"/>
                <a:gd name="T4" fmla="*/ 7 w 29"/>
                <a:gd name="T5" fmla="*/ 16 h 16"/>
                <a:gd name="T6" fmla="*/ 13 w 29"/>
                <a:gd name="T7" fmla="*/ 15 h 16"/>
                <a:gd name="T8" fmla="*/ 18 w 29"/>
                <a:gd name="T9" fmla="*/ 15 h 16"/>
                <a:gd name="T10" fmla="*/ 21 w 29"/>
                <a:gd name="T11" fmla="*/ 11 h 16"/>
                <a:gd name="T12" fmla="*/ 23 w 29"/>
                <a:gd name="T13" fmla="*/ 7 h 16"/>
                <a:gd name="T14" fmla="*/ 29 w 29"/>
                <a:gd name="T15" fmla="*/ 4 h 16"/>
                <a:gd name="T16" fmla="*/ 26 w 29"/>
                <a:gd name="T17" fmla="*/ 1 h 16"/>
                <a:gd name="T18" fmla="*/ 21 w 29"/>
                <a:gd name="T19" fmla="*/ 2 h 16"/>
                <a:gd name="T20" fmla="*/ 13 w 29"/>
                <a:gd name="T21" fmla="*/ 5 h 16"/>
                <a:gd name="T22" fmla="*/ 4 w 29"/>
                <a:gd name="T23" fmla="*/ 3 h 16"/>
                <a:gd name="T24" fmla="*/ 1 w 29"/>
                <a:gd name="T25" fmla="*/ 3 h 16"/>
                <a:gd name="T26" fmla="*/ 0 w 29"/>
                <a:gd name="T2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16">
                  <a:moveTo>
                    <a:pt x="0" y="14"/>
                  </a:moveTo>
                  <a:cubicBezTo>
                    <a:pt x="2" y="13"/>
                    <a:pt x="5" y="13"/>
                    <a:pt x="6" y="14"/>
                  </a:cubicBezTo>
                  <a:cubicBezTo>
                    <a:pt x="7" y="14"/>
                    <a:pt x="7" y="15"/>
                    <a:pt x="7" y="16"/>
                  </a:cubicBezTo>
                  <a:cubicBezTo>
                    <a:pt x="9" y="16"/>
                    <a:pt x="12" y="15"/>
                    <a:pt x="13" y="15"/>
                  </a:cubicBezTo>
                  <a:cubicBezTo>
                    <a:pt x="15" y="14"/>
                    <a:pt x="18" y="16"/>
                    <a:pt x="18" y="15"/>
                  </a:cubicBezTo>
                  <a:cubicBezTo>
                    <a:pt x="19" y="14"/>
                    <a:pt x="20" y="11"/>
                    <a:pt x="21" y="11"/>
                  </a:cubicBezTo>
                  <a:cubicBezTo>
                    <a:pt x="23" y="11"/>
                    <a:pt x="22" y="7"/>
                    <a:pt x="23" y="7"/>
                  </a:cubicBezTo>
                  <a:cubicBezTo>
                    <a:pt x="25" y="7"/>
                    <a:pt x="29" y="4"/>
                    <a:pt x="29" y="4"/>
                  </a:cubicBezTo>
                  <a:cubicBezTo>
                    <a:pt x="29" y="4"/>
                    <a:pt x="27" y="1"/>
                    <a:pt x="26" y="1"/>
                  </a:cubicBezTo>
                  <a:cubicBezTo>
                    <a:pt x="26" y="0"/>
                    <a:pt x="24" y="2"/>
                    <a:pt x="21" y="2"/>
                  </a:cubicBezTo>
                  <a:cubicBezTo>
                    <a:pt x="17" y="2"/>
                    <a:pt x="15" y="5"/>
                    <a:pt x="13" y="5"/>
                  </a:cubicBezTo>
                  <a:cubicBezTo>
                    <a:pt x="12" y="5"/>
                    <a:pt x="7" y="3"/>
                    <a:pt x="4" y="3"/>
                  </a:cubicBezTo>
                  <a:cubicBezTo>
                    <a:pt x="3" y="3"/>
                    <a:pt x="2" y="3"/>
                    <a:pt x="1" y="3"/>
                  </a:cubicBezTo>
                  <a:cubicBezTo>
                    <a:pt x="0" y="6"/>
                    <a:pt x="0" y="10"/>
                    <a:pt x="0" y="14"/>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35" name="Freeform 134"/>
            <p:cNvSpPr>
              <a:spLocks noEditPoints="1"/>
            </p:cNvSpPr>
            <p:nvPr/>
          </p:nvSpPr>
          <p:spPr bwMode="auto">
            <a:xfrm>
              <a:off x="6366634" y="2853999"/>
              <a:ext cx="194734" cy="243800"/>
            </a:xfrm>
            <a:custGeom>
              <a:avLst/>
              <a:gdLst>
                <a:gd name="T0" fmla="*/ 53 w 54"/>
                <a:gd name="T1" fmla="*/ 0 h 67"/>
                <a:gd name="T2" fmla="*/ 49 w 54"/>
                <a:gd name="T3" fmla="*/ 2 h 67"/>
                <a:gd name="T4" fmla="*/ 46 w 54"/>
                <a:gd name="T5" fmla="*/ 4 h 67"/>
                <a:gd name="T6" fmla="*/ 37 w 54"/>
                <a:gd name="T7" fmla="*/ 2 h 67"/>
                <a:gd name="T8" fmla="*/ 26 w 54"/>
                <a:gd name="T9" fmla="*/ 2 h 67"/>
                <a:gd name="T10" fmla="*/ 25 w 54"/>
                <a:gd name="T11" fmla="*/ 2 h 67"/>
                <a:gd name="T12" fmla="*/ 18 w 54"/>
                <a:gd name="T13" fmla="*/ 6 h 67"/>
                <a:gd name="T14" fmla="*/ 14 w 54"/>
                <a:gd name="T15" fmla="*/ 8 h 67"/>
                <a:gd name="T16" fmla="*/ 8 w 54"/>
                <a:gd name="T17" fmla="*/ 9 h 67"/>
                <a:gd name="T18" fmla="*/ 5 w 54"/>
                <a:gd name="T19" fmla="*/ 14 h 67"/>
                <a:gd name="T20" fmla="*/ 3 w 54"/>
                <a:gd name="T21" fmla="*/ 17 h 67"/>
                <a:gd name="T22" fmla="*/ 0 w 54"/>
                <a:gd name="T23" fmla="*/ 22 h 67"/>
                <a:gd name="T24" fmla="*/ 1 w 54"/>
                <a:gd name="T25" fmla="*/ 22 h 67"/>
                <a:gd name="T26" fmla="*/ 5 w 54"/>
                <a:gd name="T27" fmla="*/ 29 h 67"/>
                <a:gd name="T28" fmla="*/ 11 w 54"/>
                <a:gd name="T29" fmla="*/ 31 h 67"/>
                <a:gd name="T30" fmla="*/ 19 w 54"/>
                <a:gd name="T31" fmla="*/ 34 h 67"/>
                <a:gd name="T32" fmla="*/ 10 w 54"/>
                <a:gd name="T33" fmla="*/ 35 h 67"/>
                <a:gd name="T34" fmla="*/ 12 w 54"/>
                <a:gd name="T35" fmla="*/ 42 h 67"/>
                <a:gd name="T36" fmla="*/ 16 w 54"/>
                <a:gd name="T37" fmla="*/ 48 h 67"/>
                <a:gd name="T38" fmla="*/ 24 w 54"/>
                <a:gd name="T39" fmla="*/ 51 h 67"/>
                <a:gd name="T40" fmla="*/ 22 w 54"/>
                <a:gd name="T41" fmla="*/ 43 h 67"/>
                <a:gd name="T42" fmla="*/ 28 w 54"/>
                <a:gd name="T43" fmla="*/ 43 h 67"/>
                <a:gd name="T44" fmla="*/ 24 w 54"/>
                <a:gd name="T45" fmla="*/ 39 h 67"/>
                <a:gd name="T46" fmla="*/ 27 w 54"/>
                <a:gd name="T47" fmla="*/ 38 h 67"/>
                <a:gd name="T48" fmla="*/ 33 w 54"/>
                <a:gd name="T49" fmla="*/ 37 h 67"/>
                <a:gd name="T50" fmla="*/ 31 w 54"/>
                <a:gd name="T51" fmla="*/ 30 h 67"/>
                <a:gd name="T52" fmla="*/ 24 w 54"/>
                <a:gd name="T53" fmla="*/ 30 h 67"/>
                <a:gd name="T54" fmla="*/ 26 w 54"/>
                <a:gd name="T55" fmla="*/ 26 h 67"/>
                <a:gd name="T56" fmla="*/ 20 w 54"/>
                <a:gd name="T57" fmla="*/ 16 h 67"/>
                <a:gd name="T58" fmla="*/ 24 w 54"/>
                <a:gd name="T59" fmla="*/ 14 h 67"/>
                <a:gd name="T60" fmla="*/ 31 w 54"/>
                <a:gd name="T61" fmla="*/ 15 h 67"/>
                <a:gd name="T62" fmla="*/ 32 w 54"/>
                <a:gd name="T63" fmla="*/ 9 h 67"/>
                <a:gd name="T64" fmla="*/ 37 w 54"/>
                <a:gd name="T65" fmla="*/ 10 h 67"/>
                <a:gd name="T66" fmla="*/ 44 w 54"/>
                <a:gd name="T67" fmla="*/ 7 h 67"/>
                <a:gd name="T68" fmla="*/ 49 w 54"/>
                <a:gd name="T69" fmla="*/ 10 h 67"/>
                <a:gd name="T70" fmla="*/ 51 w 54"/>
                <a:gd name="T71" fmla="*/ 7 h 67"/>
                <a:gd name="T72" fmla="*/ 54 w 54"/>
                <a:gd name="T73" fmla="*/ 3 h 67"/>
                <a:gd name="T74" fmla="*/ 53 w 54"/>
                <a:gd name="T75" fmla="*/ 0 h 67"/>
                <a:gd name="T76" fmla="*/ 46 w 54"/>
                <a:gd name="T77" fmla="*/ 63 h 67"/>
                <a:gd name="T78" fmla="*/ 33 w 54"/>
                <a:gd name="T79" fmla="*/ 61 h 67"/>
                <a:gd name="T80" fmla="*/ 28 w 54"/>
                <a:gd name="T81" fmla="*/ 63 h 67"/>
                <a:gd name="T82" fmla="*/ 40 w 54"/>
                <a:gd name="T83" fmla="*/ 66 h 67"/>
                <a:gd name="T84" fmla="*/ 51 w 54"/>
                <a:gd name="T85" fmla="*/ 63 h 67"/>
                <a:gd name="T86" fmla="*/ 46 w 54"/>
                <a:gd name="T87"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4" h="67">
                  <a:moveTo>
                    <a:pt x="53" y="0"/>
                  </a:moveTo>
                  <a:cubicBezTo>
                    <a:pt x="51" y="0"/>
                    <a:pt x="49" y="1"/>
                    <a:pt x="49" y="2"/>
                  </a:cubicBezTo>
                  <a:cubicBezTo>
                    <a:pt x="50" y="3"/>
                    <a:pt x="48" y="4"/>
                    <a:pt x="46" y="4"/>
                  </a:cubicBezTo>
                  <a:cubicBezTo>
                    <a:pt x="46" y="4"/>
                    <a:pt x="39" y="3"/>
                    <a:pt x="37" y="2"/>
                  </a:cubicBezTo>
                  <a:cubicBezTo>
                    <a:pt x="35" y="1"/>
                    <a:pt x="29" y="2"/>
                    <a:pt x="26" y="2"/>
                  </a:cubicBezTo>
                  <a:cubicBezTo>
                    <a:pt x="26" y="2"/>
                    <a:pt x="26" y="2"/>
                    <a:pt x="25" y="2"/>
                  </a:cubicBezTo>
                  <a:cubicBezTo>
                    <a:pt x="25" y="4"/>
                    <a:pt x="19" y="7"/>
                    <a:pt x="18" y="6"/>
                  </a:cubicBezTo>
                  <a:cubicBezTo>
                    <a:pt x="16" y="6"/>
                    <a:pt x="16" y="8"/>
                    <a:pt x="14" y="8"/>
                  </a:cubicBezTo>
                  <a:cubicBezTo>
                    <a:pt x="11" y="9"/>
                    <a:pt x="8" y="8"/>
                    <a:pt x="8" y="9"/>
                  </a:cubicBezTo>
                  <a:cubicBezTo>
                    <a:pt x="8" y="10"/>
                    <a:pt x="6" y="13"/>
                    <a:pt x="5" y="14"/>
                  </a:cubicBezTo>
                  <a:cubicBezTo>
                    <a:pt x="4" y="15"/>
                    <a:pt x="5" y="17"/>
                    <a:pt x="3" y="17"/>
                  </a:cubicBezTo>
                  <a:cubicBezTo>
                    <a:pt x="2" y="18"/>
                    <a:pt x="1" y="20"/>
                    <a:pt x="0" y="22"/>
                  </a:cubicBezTo>
                  <a:cubicBezTo>
                    <a:pt x="1" y="22"/>
                    <a:pt x="1" y="22"/>
                    <a:pt x="1" y="22"/>
                  </a:cubicBezTo>
                  <a:cubicBezTo>
                    <a:pt x="4" y="23"/>
                    <a:pt x="6" y="26"/>
                    <a:pt x="5" y="29"/>
                  </a:cubicBezTo>
                  <a:cubicBezTo>
                    <a:pt x="5" y="32"/>
                    <a:pt x="9" y="33"/>
                    <a:pt x="11" y="31"/>
                  </a:cubicBezTo>
                  <a:cubicBezTo>
                    <a:pt x="13" y="29"/>
                    <a:pt x="19" y="32"/>
                    <a:pt x="19" y="34"/>
                  </a:cubicBezTo>
                  <a:cubicBezTo>
                    <a:pt x="19" y="35"/>
                    <a:pt x="13" y="32"/>
                    <a:pt x="10" y="35"/>
                  </a:cubicBezTo>
                  <a:cubicBezTo>
                    <a:pt x="7" y="37"/>
                    <a:pt x="12" y="39"/>
                    <a:pt x="12" y="42"/>
                  </a:cubicBezTo>
                  <a:cubicBezTo>
                    <a:pt x="11" y="44"/>
                    <a:pt x="13" y="48"/>
                    <a:pt x="16" y="48"/>
                  </a:cubicBezTo>
                  <a:cubicBezTo>
                    <a:pt x="19" y="48"/>
                    <a:pt x="22" y="52"/>
                    <a:pt x="24" y="51"/>
                  </a:cubicBezTo>
                  <a:cubicBezTo>
                    <a:pt x="26" y="51"/>
                    <a:pt x="22" y="44"/>
                    <a:pt x="22" y="43"/>
                  </a:cubicBezTo>
                  <a:cubicBezTo>
                    <a:pt x="23" y="42"/>
                    <a:pt x="26" y="45"/>
                    <a:pt x="28" y="43"/>
                  </a:cubicBezTo>
                  <a:cubicBezTo>
                    <a:pt x="30" y="41"/>
                    <a:pt x="27" y="39"/>
                    <a:pt x="24" y="39"/>
                  </a:cubicBezTo>
                  <a:cubicBezTo>
                    <a:pt x="22" y="39"/>
                    <a:pt x="24" y="36"/>
                    <a:pt x="27" y="38"/>
                  </a:cubicBezTo>
                  <a:cubicBezTo>
                    <a:pt x="30" y="40"/>
                    <a:pt x="32" y="37"/>
                    <a:pt x="33" y="37"/>
                  </a:cubicBezTo>
                  <a:cubicBezTo>
                    <a:pt x="35" y="37"/>
                    <a:pt x="35" y="31"/>
                    <a:pt x="31" y="30"/>
                  </a:cubicBezTo>
                  <a:cubicBezTo>
                    <a:pt x="26" y="29"/>
                    <a:pt x="27" y="33"/>
                    <a:pt x="24" y="30"/>
                  </a:cubicBezTo>
                  <a:cubicBezTo>
                    <a:pt x="21" y="27"/>
                    <a:pt x="26" y="28"/>
                    <a:pt x="26" y="26"/>
                  </a:cubicBezTo>
                  <a:cubicBezTo>
                    <a:pt x="26" y="23"/>
                    <a:pt x="22" y="20"/>
                    <a:pt x="20" y="16"/>
                  </a:cubicBezTo>
                  <a:cubicBezTo>
                    <a:pt x="17" y="13"/>
                    <a:pt x="23" y="12"/>
                    <a:pt x="24" y="14"/>
                  </a:cubicBezTo>
                  <a:cubicBezTo>
                    <a:pt x="25" y="16"/>
                    <a:pt x="29" y="16"/>
                    <a:pt x="31" y="15"/>
                  </a:cubicBezTo>
                  <a:cubicBezTo>
                    <a:pt x="33" y="14"/>
                    <a:pt x="28" y="10"/>
                    <a:pt x="32" y="9"/>
                  </a:cubicBezTo>
                  <a:cubicBezTo>
                    <a:pt x="36" y="7"/>
                    <a:pt x="36" y="10"/>
                    <a:pt x="37" y="10"/>
                  </a:cubicBezTo>
                  <a:cubicBezTo>
                    <a:pt x="39" y="11"/>
                    <a:pt x="40" y="7"/>
                    <a:pt x="44" y="7"/>
                  </a:cubicBezTo>
                  <a:cubicBezTo>
                    <a:pt x="46" y="7"/>
                    <a:pt x="48" y="9"/>
                    <a:pt x="49" y="10"/>
                  </a:cubicBezTo>
                  <a:cubicBezTo>
                    <a:pt x="51" y="9"/>
                    <a:pt x="51" y="8"/>
                    <a:pt x="51" y="7"/>
                  </a:cubicBezTo>
                  <a:cubicBezTo>
                    <a:pt x="51" y="6"/>
                    <a:pt x="54" y="5"/>
                    <a:pt x="54" y="3"/>
                  </a:cubicBezTo>
                  <a:cubicBezTo>
                    <a:pt x="54" y="2"/>
                    <a:pt x="53" y="1"/>
                    <a:pt x="53" y="0"/>
                  </a:cubicBezTo>
                  <a:close/>
                  <a:moveTo>
                    <a:pt x="46" y="63"/>
                  </a:moveTo>
                  <a:cubicBezTo>
                    <a:pt x="44" y="61"/>
                    <a:pt x="35" y="63"/>
                    <a:pt x="33" y="61"/>
                  </a:cubicBezTo>
                  <a:cubicBezTo>
                    <a:pt x="30" y="59"/>
                    <a:pt x="26" y="63"/>
                    <a:pt x="28" y="63"/>
                  </a:cubicBezTo>
                  <a:cubicBezTo>
                    <a:pt x="31" y="64"/>
                    <a:pt x="35" y="66"/>
                    <a:pt x="40" y="66"/>
                  </a:cubicBezTo>
                  <a:cubicBezTo>
                    <a:pt x="45" y="67"/>
                    <a:pt x="51" y="64"/>
                    <a:pt x="51" y="63"/>
                  </a:cubicBezTo>
                  <a:cubicBezTo>
                    <a:pt x="51" y="62"/>
                    <a:pt x="48" y="64"/>
                    <a:pt x="46" y="63"/>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36" name="Freeform 135"/>
            <p:cNvSpPr>
              <a:spLocks/>
            </p:cNvSpPr>
            <p:nvPr/>
          </p:nvSpPr>
          <p:spPr bwMode="auto">
            <a:xfrm>
              <a:off x="6728501" y="3060999"/>
              <a:ext cx="79734" cy="50600"/>
            </a:xfrm>
            <a:custGeom>
              <a:avLst/>
              <a:gdLst>
                <a:gd name="T0" fmla="*/ 14 w 22"/>
                <a:gd name="T1" fmla="*/ 9 h 14"/>
                <a:gd name="T2" fmla="*/ 19 w 22"/>
                <a:gd name="T3" fmla="*/ 4 h 14"/>
                <a:gd name="T4" fmla="*/ 19 w 22"/>
                <a:gd name="T5" fmla="*/ 2 h 14"/>
                <a:gd name="T6" fmla="*/ 7 w 22"/>
                <a:gd name="T7" fmla="*/ 6 h 14"/>
                <a:gd name="T8" fmla="*/ 3 w 22"/>
                <a:gd name="T9" fmla="*/ 12 h 14"/>
                <a:gd name="T10" fmla="*/ 14 w 22"/>
                <a:gd name="T11" fmla="*/ 9 h 14"/>
              </a:gdLst>
              <a:ahLst/>
              <a:cxnLst>
                <a:cxn ang="0">
                  <a:pos x="T0" y="T1"/>
                </a:cxn>
                <a:cxn ang="0">
                  <a:pos x="T2" y="T3"/>
                </a:cxn>
                <a:cxn ang="0">
                  <a:pos x="T4" y="T5"/>
                </a:cxn>
                <a:cxn ang="0">
                  <a:pos x="T6" y="T7"/>
                </a:cxn>
                <a:cxn ang="0">
                  <a:pos x="T8" y="T9"/>
                </a:cxn>
                <a:cxn ang="0">
                  <a:pos x="T10" y="T11"/>
                </a:cxn>
              </a:cxnLst>
              <a:rect l="0" t="0" r="r" b="b"/>
              <a:pathLst>
                <a:path w="22" h="14">
                  <a:moveTo>
                    <a:pt x="14" y="9"/>
                  </a:moveTo>
                  <a:cubicBezTo>
                    <a:pt x="14" y="8"/>
                    <a:pt x="16" y="5"/>
                    <a:pt x="19" y="4"/>
                  </a:cubicBezTo>
                  <a:cubicBezTo>
                    <a:pt x="22" y="3"/>
                    <a:pt x="21" y="0"/>
                    <a:pt x="19" y="2"/>
                  </a:cubicBezTo>
                  <a:cubicBezTo>
                    <a:pt x="17" y="4"/>
                    <a:pt x="12" y="5"/>
                    <a:pt x="7" y="6"/>
                  </a:cubicBezTo>
                  <a:cubicBezTo>
                    <a:pt x="1" y="6"/>
                    <a:pt x="0" y="10"/>
                    <a:pt x="3" y="12"/>
                  </a:cubicBezTo>
                  <a:cubicBezTo>
                    <a:pt x="7" y="14"/>
                    <a:pt x="15" y="10"/>
                    <a:pt x="14" y="9"/>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37" name="Freeform 136"/>
            <p:cNvSpPr>
              <a:spLocks/>
            </p:cNvSpPr>
            <p:nvPr/>
          </p:nvSpPr>
          <p:spPr bwMode="auto">
            <a:xfrm>
              <a:off x="5021898" y="1786797"/>
              <a:ext cx="325068" cy="167134"/>
            </a:xfrm>
            <a:custGeom>
              <a:avLst/>
              <a:gdLst>
                <a:gd name="T0" fmla="*/ 76 w 90"/>
                <a:gd name="T1" fmla="*/ 32 h 46"/>
                <a:gd name="T2" fmla="*/ 83 w 90"/>
                <a:gd name="T3" fmla="*/ 27 h 46"/>
                <a:gd name="T4" fmla="*/ 89 w 90"/>
                <a:gd name="T5" fmla="*/ 21 h 46"/>
                <a:gd name="T6" fmla="*/ 85 w 90"/>
                <a:gd name="T7" fmla="*/ 14 h 46"/>
                <a:gd name="T8" fmla="*/ 80 w 90"/>
                <a:gd name="T9" fmla="*/ 10 h 46"/>
                <a:gd name="T10" fmla="*/ 79 w 90"/>
                <a:gd name="T11" fmla="*/ 4 h 46"/>
                <a:gd name="T12" fmla="*/ 73 w 90"/>
                <a:gd name="T13" fmla="*/ 5 h 46"/>
                <a:gd name="T14" fmla="*/ 65 w 90"/>
                <a:gd name="T15" fmla="*/ 1 h 46"/>
                <a:gd name="T16" fmla="*/ 64 w 90"/>
                <a:gd name="T17" fmla="*/ 6 h 46"/>
                <a:gd name="T18" fmla="*/ 59 w 90"/>
                <a:gd name="T19" fmla="*/ 6 h 46"/>
                <a:gd name="T20" fmla="*/ 55 w 90"/>
                <a:gd name="T21" fmla="*/ 7 h 46"/>
                <a:gd name="T22" fmla="*/ 51 w 90"/>
                <a:gd name="T23" fmla="*/ 7 h 46"/>
                <a:gd name="T24" fmla="*/ 46 w 90"/>
                <a:gd name="T25" fmla="*/ 6 h 46"/>
                <a:gd name="T26" fmla="*/ 41 w 90"/>
                <a:gd name="T27" fmla="*/ 10 h 46"/>
                <a:gd name="T28" fmla="*/ 37 w 90"/>
                <a:gd name="T29" fmla="*/ 8 h 46"/>
                <a:gd name="T30" fmla="*/ 33 w 90"/>
                <a:gd name="T31" fmla="*/ 11 h 46"/>
                <a:gd name="T32" fmla="*/ 32 w 90"/>
                <a:gd name="T33" fmla="*/ 14 h 46"/>
                <a:gd name="T34" fmla="*/ 27 w 90"/>
                <a:gd name="T35" fmla="*/ 17 h 46"/>
                <a:gd name="T36" fmla="*/ 25 w 90"/>
                <a:gd name="T37" fmla="*/ 10 h 46"/>
                <a:gd name="T38" fmla="*/ 12 w 90"/>
                <a:gd name="T39" fmla="*/ 2 h 46"/>
                <a:gd name="T40" fmla="*/ 13 w 90"/>
                <a:gd name="T41" fmla="*/ 6 h 46"/>
                <a:gd name="T42" fmla="*/ 10 w 90"/>
                <a:gd name="T43" fmla="*/ 6 h 46"/>
                <a:gd name="T44" fmla="*/ 4 w 90"/>
                <a:gd name="T45" fmla="*/ 8 h 46"/>
                <a:gd name="T46" fmla="*/ 0 w 90"/>
                <a:gd name="T47" fmla="*/ 14 h 46"/>
                <a:gd name="T48" fmla="*/ 8 w 90"/>
                <a:gd name="T49" fmla="*/ 16 h 46"/>
                <a:gd name="T50" fmla="*/ 18 w 90"/>
                <a:gd name="T51" fmla="*/ 16 h 46"/>
                <a:gd name="T52" fmla="*/ 17 w 90"/>
                <a:gd name="T53" fmla="*/ 20 h 46"/>
                <a:gd name="T54" fmla="*/ 12 w 90"/>
                <a:gd name="T55" fmla="*/ 22 h 46"/>
                <a:gd name="T56" fmla="*/ 3 w 90"/>
                <a:gd name="T57" fmla="*/ 25 h 46"/>
                <a:gd name="T58" fmla="*/ 15 w 90"/>
                <a:gd name="T59" fmla="*/ 25 h 46"/>
                <a:gd name="T60" fmla="*/ 18 w 90"/>
                <a:gd name="T61" fmla="*/ 28 h 46"/>
                <a:gd name="T62" fmla="*/ 21 w 90"/>
                <a:gd name="T63" fmla="*/ 31 h 46"/>
                <a:gd name="T64" fmla="*/ 18 w 90"/>
                <a:gd name="T65" fmla="*/ 35 h 46"/>
                <a:gd name="T66" fmla="*/ 13 w 90"/>
                <a:gd name="T67" fmla="*/ 38 h 46"/>
                <a:gd name="T68" fmla="*/ 24 w 90"/>
                <a:gd name="T69" fmla="*/ 37 h 46"/>
                <a:gd name="T70" fmla="*/ 39 w 90"/>
                <a:gd name="T71" fmla="*/ 44 h 46"/>
                <a:gd name="T72" fmla="*/ 54 w 90"/>
                <a:gd name="T73" fmla="*/ 40 h 46"/>
                <a:gd name="T74" fmla="*/ 64 w 90"/>
                <a:gd name="T75" fmla="*/ 37 h 46"/>
                <a:gd name="T76" fmla="*/ 76 w 90"/>
                <a:gd name="T77" fmla="*/ 3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0" h="46">
                  <a:moveTo>
                    <a:pt x="76" y="32"/>
                  </a:moveTo>
                  <a:cubicBezTo>
                    <a:pt x="81" y="32"/>
                    <a:pt x="81" y="27"/>
                    <a:pt x="83" y="27"/>
                  </a:cubicBezTo>
                  <a:cubicBezTo>
                    <a:pt x="85" y="27"/>
                    <a:pt x="88" y="23"/>
                    <a:pt x="89" y="21"/>
                  </a:cubicBezTo>
                  <a:cubicBezTo>
                    <a:pt x="90" y="18"/>
                    <a:pt x="88" y="14"/>
                    <a:pt x="85" y="14"/>
                  </a:cubicBezTo>
                  <a:cubicBezTo>
                    <a:pt x="82" y="14"/>
                    <a:pt x="79" y="11"/>
                    <a:pt x="80" y="10"/>
                  </a:cubicBezTo>
                  <a:cubicBezTo>
                    <a:pt x="81" y="8"/>
                    <a:pt x="78" y="6"/>
                    <a:pt x="79" y="4"/>
                  </a:cubicBezTo>
                  <a:cubicBezTo>
                    <a:pt x="79" y="3"/>
                    <a:pt x="75" y="4"/>
                    <a:pt x="73" y="5"/>
                  </a:cubicBezTo>
                  <a:cubicBezTo>
                    <a:pt x="71" y="5"/>
                    <a:pt x="67" y="0"/>
                    <a:pt x="65" y="1"/>
                  </a:cubicBezTo>
                  <a:cubicBezTo>
                    <a:pt x="63" y="2"/>
                    <a:pt x="64" y="5"/>
                    <a:pt x="64" y="6"/>
                  </a:cubicBezTo>
                  <a:cubicBezTo>
                    <a:pt x="63" y="8"/>
                    <a:pt x="59" y="5"/>
                    <a:pt x="59" y="6"/>
                  </a:cubicBezTo>
                  <a:cubicBezTo>
                    <a:pt x="59" y="8"/>
                    <a:pt x="57" y="8"/>
                    <a:pt x="55" y="7"/>
                  </a:cubicBezTo>
                  <a:cubicBezTo>
                    <a:pt x="54" y="5"/>
                    <a:pt x="50" y="6"/>
                    <a:pt x="51" y="7"/>
                  </a:cubicBezTo>
                  <a:cubicBezTo>
                    <a:pt x="51" y="9"/>
                    <a:pt x="49" y="8"/>
                    <a:pt x="46" y="6"/>
                  </a:cubicBezTo>
                  <a:cubicBezTo>
                    <a:pt x="43" y="4"/>
                    <a:pt x="40" y="8"/>
                    <a:pt x="41" y="10"/>
                  </a:cubicBezTo>
                  <a:cubicBezTo>
                    <a:pt x="41" y="12"/>
                    <a:pt x="40" y="12"/>
                    <a:pt x="37" y="8"/>
                  </a:cubicBezTo>
                  <a:cubicBezTo>
                    <a:pt x="35" y="4"/>
                    <a:pt x="32" y="8"/>
                    <a:pt x="33" y="11"/>
                  </a:cubicBezTo>
                  <a:cubicBezTo>
                    <a:pt x="35" y="13"/>
                    <a:pt x="34" y="16"/>
                    <a:pt x="32" y="14"/>
                  </a:cubicBezTo>
                  <a:cubicBezTo>
                    <a:pt x="30" y="13"/>
                    <a:pt x="28" y="15"/>
                    <a:pt x="27" y="17"/>
                  </a:cubicBezTo>
                  <a:cubicBezTo>
                    <a:pt x="26" y="19"/>
                    <a:pt x="22" y="12"/>
                    <a:pt x="25" y="10"/>
                  </a:cubicBezTo>
                  <a:cubicBezTo>
                    <a:pt x="27" y="9"/>
                    <a:pt x="15" y="2"/>
                    <a:pt x="12" y="2"/>
                  </a:cubicBezTo>
                  <a:cubicBezTo>
                    <a:pt x="8" y="2"/>
                    <a:pt x="10" y="4"/>
                    <a:pt x="13" y="6"/>
                  </a:cubicBezTo>
                  <a:cubicBezTo>
                    <a:pt x="15" y="8"/>
                    <a:pt x="11" y="8"/>
                    <a:pt x="10" y="6"/>
                  </a:cubicBezTo>
                  <a:cubicBezTo>
                    <a:pt x="8" y="4"/>
                    <a:pt x="6" y="6"/>
                    <a:pt x="4" y="8"/>
                  </a:cubicBezTo>
                  <a:cubicBezTo>
                    <a:pt x="3" y="11"/>
                    <a:pt x="0" y="12"/>
                    <a:pt x="0" y="14"/>
                  </a:cubicBezTo>
                  <a:cubicBezTo>
                    <a:pt x="0" y="16"/>
                    <a:pt x="4" y="18"/>
                    <a:pt x="8" y="16"/>
                  </a:cubicBezTo>
                  <a:cubicBezTo>
                    <a:pt x="12" y="14"/>
                    <a:pt x="16" y="14"/>
                    <a:pt x="18" y="16"/>
                  </a:cubicBezTo>
                  <a:cubicBezTo>
                    <a:pt x="20" y="18"/>
                    <a:pt x="15" y="19"/>
                    <a:pt x="17" y="20"/>
                  </a:cubicBezTo>
                  <a:cubicBezTo>
                    <a:pt x="19" y="21"/>
                    <a:pt x="17" y="23"/>
                    <a:pt x="12" y="22"/>
                  </a:cubicBezTo>
                  <a:cubicBezTo>
                    <a:pt x="8" y="22"/>
                    <a:pt x="2" y="23"/>
                    <a:pt x="3" y="25"/>
                  </a:cubicBezTo>
                  <a:cubicBezTo>
                    <a:pt x="4" y="27"/>
                    <a:pt x="15" y="24"/>
                    <a:pt x="15" y="25"/>
                  </a:cubicBezTo>
                  <a:cubicBezTo>
                    <a:pt x="15" y="27"/>
                    <a:pt x="15" y="30"/>
                    <a:pt x="18" y="28"/>
                  </a:cubicBezTo>
                  <a:cubicBezTo>
                    <a:pt x="21" y="27"/>
                    <a:pt x="19" y="31"/>
                    <a:pt x="21" y="31"/>
                  </a:cubicBezTo>
                  <a:cubicBezTo>
                    <a:pt x="22" y="32"/>
                    <a:pt x="22" y="35"/>
                    <a:pt x="18" y="35"/>
                  </a:cubicBezTo>
                  <a:cubicBezTo>
                    <a:pt x="14" y="35"/>
                    <a:pt x="12" y="36"/>
                    <a:pt x="13" y="38"/>
                  </a:cubicBezTo>
                  <a:cubicBezTo>
                    <a:pt x="16" y="40"/>
                    <a:pt x="20" y="38"/>
                    <a:pt x="24" y="37"/>
                  </a:cubicBezTo>
                  <a:cubicBezTo>
                    <a:pt x="28" y="36"/>
                    <a:pt x="34" y="42"/>
                    <a:pt x="39" y="44"/>
                  </a:cubicBezTo>
                  <a:cubicBezTo>
                    <a:pt x="44" y="46"/>
                    <a:pt x="53" y="43"/>
                    <a:pt x="54" y="40"/>
                  </a:cubicBezTo>
                  <a:cubicBezTo>
                    <a:pt x="55" y="38"/>
                    <a:pt x="62" y="39"/>
                    <a:pt x="64" y="37"/>
                  </a:cubicBezTo>
                  <a:cubicBezTo>
                    <a:pt x="67" y="35"/>
                    <a:pt x="71" y="33"/>
                    <a:pt x="76" y="32"/>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38" name="Freeform 137"/>
            <p:cNvSpPr>
              <a:spLocks/>
            </p:cNvSpPr>
            <p:nvPr/>
          </p:nvSpPr>
          <p:spPr bwMode="auto">
            <a:xfrm>
              <a:off x="5442032" y="2320398"/>
              <a:ext cx="138000" cy="156400"/>
            </a:xfrm>
            <a:custGeom>
              <a:avLst/>
              <a:gdLst>
                <a:gd name="T0" fmla="*/ 34 w 38"/>
                <a:gd name="T1" fmla="*/ 14 h 43"/>
                <a:gd name="T2" fmla="*/ 31 w 38"/>
                <a:gd name="T3" fmla="*/ 11 h 43"/>
                <a:gd name="T4" fmla="*/ 26 w 38"/>
                <a:gd name="T5" fmla="*/ 13 h 43"/>
                <a:gd name="T6" fmla="*/ 21 w 38"/>
                <a:gd name="T7" fmla="*/ 12 h 43"/>
                <a:gd name="T8" fmla="*/ 23 w 38"/>
                <a:gd name="T9" fmla="*/ 7 h 43"/>
                <a:gd name="T10" fmla="*/ 25 w 38"/>
                <a:gd name="T11" fmla="*/ 2 h 43"/>
                <a:gd name="T12" fmla="*/ 24 w 38"/>
                <a:gd name="T13" fmla="*/ 2 h 43"/>
                <a:gd name="T14" fmla="*/ 16 w 38"/>
                <a:gd name="T15" fmla="*/ 3 h 43"/>
                <a:gd name="T16" fmla="*/ 20 w 38"/>
                <a:gd name="T17" fmla="*/ 7 h 43"/>
                <a:gd name="T18" fmla="*/ 13 w 38"/>
                <a:gd name="T19" fmla="*/ 11 h 43"/>
                <a:gd name="T20" fmla="*/ 4 w 38"/>
                <a:gd name="T21" fmla="*/ 11 h 43"/>
                <a:gd name="T22" fmla="*/ 5 w 38"/>
                <a:gd name="T23" fmla="*/ 17 h 43"/>
                <a:gd name="T24" fmla="*/ 9 w 38"/>
                <a:gd name="T25" fmla="*/ 23 h 43"/>
                <a:gd name="T26" fmla="*/ 6 w 38"/>
                <a:gd name="T27" fmla="*/ 30 h 43"/>
                <a:gd name="T28" fmla="*/ 1 w 38"/>
                <a:gd name="T29" fmla="*/ 36 h 43"/>
                <a:gd name="T30" fmla="*/ 9 w 38"/>
                <a:gd name="T31" fmla="*/ 43 h 43"/>
                <a:gd name="T32" fmla="*/ 24 w 38"/>
                <a:gd name="T33" fmla="*/ 37 h 43"/>
                <a:gd name="T34" fmla="*/ 34 w 38"/>
                <a:gd name="T35" fmla="*/ 35 h 43"/>
                <a:gd name="T36" fmla="*/ 34 w 38"/>
                <a:gd name="T37" fmla="*/ 15 h 43"/>
                <a:gd name="T38" fmla="*/ 34 w 38"/>
                <a:gd name="T39" fmla="*/ 1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3">
                  <a:moveTo>
                    <a:pt x="34" y="14"/>
                  </a:moveTo>
                  <a:cubicBezTo>
                    <a:pt x="33" y="13"/>
                    <a:pt x="32" y="12"/>
                    <a:pt x="31" y="11"/>
                  </a:cubicBezTo>
                  <a:cubicBezTo>
                    <a:pt x="28" y="7"/>
                    <a:pt x="27" y="10"/>
                    <a:pt x="26" y="13"/>
                  </a:cubicBezTo>
                  <a:cubicBezTo>
                    <a:pt x="26" y="15"/>
                    <a:pt x="23" y="12"/>
                    <a:pt x="21" y="12"/>
                  </a:cubicBezTo>
                  <a:cubicBezTo>
                    <a:pt x="19" y="11"/>
                    <a:pt x="22" y="8"/>
                    <a:pt x="23" y="7"/>
                  </a:cubicBezTo>
                  <a:cubicBezTo>
                    <a:pt x="24" y="6"/>
                    <a:pt x="25" y="4"/>
                    <a:pt x="25" y="2"/>
                  </a:cubicBezTo>
                  <a:cubicBezTo>
                    <a:pt x="25" y="2"/>
                    <a:pt x="24" y="2"/>
                    <a:pt x="24" y="2"/>
                  </a:cubicBezTo>
                  <a:cubicBezTo>
                    <a:pt x="21" y="0"/>
                    <a:pt x="16" y="0"/>
                    <a:pt x="16" y="3"/>
                  </a:cubicBezTo>
                  <a:cubicBezTo>
                    <a:pt x="16" y="7"/>
                    <a:pt x="20" y="5"/>
                    <a:pt x="20" y="7"/>
                  </a:cubicBezTo>
                  <a:cubicBezTo>
                    <a:pt x="20" y="9"/>
                    <a:pt x="16" y="9"/>
                    <a:pt x="13" y="11"/>
                  </a:cubicBezTo>
                  <a:cubicBezTo>
                    <a:pt x="10" y="13"/>
                    <a:pt x="7" y="10"/>
                    <a:pt x="4" y="11"/>
                  </a:cubicBezTo>
                  <a:cubicBezTo>
                    <a:pt x="1" y="13"/>
                    <a:pt x="7" y="14"/>
                    <a:pt x="5" y="17"/>
                  </a:cubicBezTo>
                  <a:cubicBezTo>
                    <a:pt x="3" y="21"/>
                    <a:pt x="5" y="20"/>
                    <a:pt x="9" y="23"/>
                  </a:cubicBezTo>
                  <a:cubicBezTo>
                    <a:pt x="12" y="26"/>
                    <a:pt x="6" y="27"/>
                    <a:pt x="6" y="30"/>
                  </a:cubicBezTo>
                  <a:cubicBezTo>
                    <a:pt x="6" y="34"/>
                    <a:pt x="2" y="34"/>
                    <a:pt x="1" y="36"/>
                  </a:cubicBezTo>
                  <a:cubicBezTo>
                    <a:pt x="0" y="38"/>
                    <a:pt x="5" y="43"/>
                    <a:pt x="9" y="43"/>
                  </a:cubicBezTo>
                  <a:cubicBezTo>
                    <a:pt x="12" y="43"/>
                    <a:pt x="20" y="41"/>
                    <a:pt x="24" y="37"/>
                  </a:cubicBezTo>
                  <a:cubicBezTo>
                    <a:pt x="28" y="33"/>
                    <a:pt x="30" y="37"/>
                    <a:pt x="34" y="35"/>
                  </a:cubicBezTo>
                  <a:cubicBezTo>
                    <a:pt x="38" y="33"/>
                    <a:pt x="36" y="18"/>
                    <a:pt x="34" y="15"/>
                  </a:cubicBezTo>
                  <a:cubicBezTo>
                    <a:pt x="34" y="14"/>
                    <a:pt x="34" y="14"/>
                    <a:pt x="34" y="14"/>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39" name="Freeform 138"/>
            <p:cNvSpPr>
              <a:spLocks noEditPoints="1"/>
            </p:cNvSpPr>
            <p:nvPr/>
          </p:nvSpPr>
          <p:spPr bwMode="auto">
            <a:xfrm>
              <a:off x="5511032" y="2070464"/>
              <a:ext cx="308200" cy="472268"/>
            </a:xfrm>
            <a:custGeom>
              <a:avLst/>
              <a:gdLst>
                <a:gd name="T0" fmla="*/ 6 w 85"/>
                <a:gd name="T1" fmla="*/ 71 h 130"/>
                <a:gd name="T2" fmla="*/ 2 w 85"/>
                <a:gd name="T3" fmla="*/ 81 h 130"/>
                <a:gd name="T4" fmla="*/ 12 w 85"/>
                <a:gd name="T5" fmla="*/ 80 h 130"/>
                <a:gd name="T6" fmla="*/ 21 w 85"/>
                <a:gd name="T7" fmla="*/ 79 h 130"/>
                <a:gd name="T8" fmla="*/ 85 w 85"/>
                <a:gd name="T9" fmla="*/ 100 h 130"/>
                <a:gd name="T10" fmla="*/ 72 w 85"/>
                <a:gd name="T11" fmla="*/ 95 h 130"/>
                <a:gd name="T12" fmla="*/ 69 w 85"/>
                <a:gd name="T13" fmla="*/ 86 h 130"/>
                <a:gd name="T14" fmla="*/ 57 w 85"/>
                <a:gd name="T15" fmla="*/ 66 h 130"/>
                <a:gd name="T16" fmla="*/ 44 w 85"/>
                <a:gd name="T17" fmla="*/ 60 h 130"/>
                <a:gd name="T18" fmla="*/ 53 w 85"/>
                <a:gd name="T19" fmla="*/ 40 h 130"/>
                <a:gd name="T20" fmla="*/ 35 w 85"/>
                <a:gd name="T21" fmla="*/ 36 h 130"/>
                <a:gd name="T22" fmla="*/ 42 w 85"/>
                <a:gd name="T23" fmla="*/ 25 h 130"/>
                <a:gd name="T24" fmla="*/ 30 w 85"/>
                <a:gd name="T25" fmla="*/ 28 h 130"/>
                <a:gd name="T26" fmla="*/ 21 w 85"/>
                <a:gd name="T27" fmla="*/ 41 h 130"/>
                <a:gd name="T28" fmla="*/ 13 w 85"/>
                <a:gd name="T29" fmla="*/ 41 h 130"/>
                <a:gd name="T30" fmla="*/ 16 w 85"/>
                <a:gd name="T31" fmla="*/ 53 h 130"/>
                <a:gd name="T32" fmla="*/ 14 w 85"/>
                <a:gd name="T33" fmla="*/ 62 h 130"/>
                <a:gd name="T34" fmla="*/ 23 w 85"/>
                <a:gd name="T35" fmla="*/ 65 h 130"/>
                <a:gd name="T36" fmla="*/ 29 w 85"/>
                <a:gd name="T37" fmla="*/ 64 h 130"/>
                <a:gd name="T38" fmla="*/ 38 w 85"/>
                <a:gd name="T39" fmla="*/ 72 h 130"/>
                <a:gd name="T40" fmla="*/ 42 w 85"/>
                <a:gd name="T41" fmla="*/ 80 h 130"/>
                <a:gd name="T42" fmla="*/ 43 w 85"/>
                <a:gd name="T43" fmla="*/ 90 h 130"/>
                <a:gd name="T44" fmla="*/ 32 w 85"/>
                <a:gd name="T45" fmla="*/ 92 h 130"/>
                <a:gd name="T46" fmla="*/ 34 w 85"/>
                <a:gd name="T47" fmla="*/ 100 h 130"/>
                <a:gd name="T48" fmla="*/ 30 w 85"/>
                <a:gd name="T49" fmla="*/ 110 h 130"/>
                <a:gd name="T50" fmla="*/ 43 w 85"/>
                <a:gd name="T51" fmla="*/ 112 h 130"/>
                <a:gd name="T52" fmla="*/ 35 w 85"/>
                <a:gd name="T53" fmla="*/ 115 h 130"/>
                <a:gd name="T54" fmla="*/ 30 w 85"/>
                <a:gd name="T55" fmla="*/ 125 h 130"/>
                <a:gd name="T56" fmla="*/ 40 w 85"/>
                <a:gd name="T57" fmla="*/ 123 h 130"/>
                <a:gd name="T58" fmla="*/ 53 w 85"/>
                <a:gd name="T59" fmla="*/ 120 h 130"/>
                <a:gd name="T60" fmla="*/ 69 w 85"/>
                <a:gd name="T61" fmla="*/ 120 h 130"/>
                <a:gd name="T62" fmla="*/ 77 w 85"/>
                <a:gd name="T63" fmla="*/ 113 h 130"/>
                <a:gd name="T64" fmla="*/ 85 w 85"/>
                <a:gd name="T65" fmla="*/ 100 h 130"/>
                <a:gd name="T66" fmla="*/ 16 w 85"/>
                <a:gd name="T67" fmla="*/ 30 h 130"/>
                <a:gd name="T68" fmla="*/ 58 w 85"/>
                <a:gd name="T69" fmla="*/ 11 h 130"/>
                <a:gd name="T70" fmla="*/ 58 w 85"/>
                <a:gd name="T71" fmla="*/ 11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130">
                  <a:moveTo>
                    <a:pt x="17" y="69"/>
                  </a:moveTo>
                  <a:cubicBezTo>
                    <a:pt x="14" y="66"/>
                    <a:pt x="10" y="71"/>
                    <a:pt x="6" y="71"/>
                  </a:cubicBezTo>
                  <a:cubicBezTo>
                    <a:pt x="6" y="73"/>
                    <a:pt x="5" y="75"/>
                    <a:pt x="4" y="76"/>
                  </a:cubicBezTo>
                  <a:cubicBezTo>
                    <a:pt x="3" y="77"/>
                    <a:pt x="0" y="80"/>
                    <a:pt x="2" y="81"/>
                  </a:cubicBezTo>
                  <a:cubicBezTo>
                    <a:pt x="4" y="81"/>
                    <a:pt x="7" y="84"/>
                    <a:pt x="7" y="82"/>
                  </a:cubicBezTo>
                  <a:cubicBezTo>
                    <a:pt x="8" y="79"/>
                    <a:pt x="9" y="76"/>
                    <a:pt x="12" y="80"/>
                  </a:cubicBezTo>
                  <a:cubicBezTo>
                    <a:pt x="13" y="81"/>
                    <a:pt x="14" y="82"/>
                    <a:pt x="15" y="83"/>
                  </a:cubicBezTo>
                  <a:cubicBezTo>
                    <a:pt x="15" y="81"/>
                    <a:pt x="19" y="81"/>
                    <a:pt x="21" y="79"/>
                  </a:cubicBezTo>
                  <a:cubicBezTo>
                    <a:pt x="24" y="76"/>
                    <a:pt x="20" y="73"/>
                    <a:pt x="17" y="69"/>
                  </a:cubicBezTo>
                  <a:close/>
                  <a:moveTo>
                    <a:pt x="85" y="100"/>
                  </a:moveTo>
                  <a:cubicBezTo>
                    <a:pt x="85" y="96"/>
                    <a:pt x="77" y="94"/>
                    <a:pt x="76" y="96"/>
                  </a:cubicBezTo>
                  <a:cubicBezTo>
                    <a:pt x="75" y="98"/>
                    <a:pt x="73" y="97"/>
                    <a:pt x="72" y="95"/>
                  </a:cubicBezTo>
                  <a:cubicBezTo>
                    <a:pt x="70" y="93"/>
                    <a:pt x="73" y="91"/>
                    <a:pt x="72" y="91"/>
                  </a:cubicBezTo>
                  <a:cubicBezTo>
                    <a:pt x="70" y="90"/>
                    <a:pt x="69" y="87"/>
                    <a:pt x="69" y="86"/>
                  </a:cubicBezTo>
                  <a:cubicBezTo>
                    <a:pt x="69" y="85"/>
                    <a:pt x="67" y="77"/>
                    <a:pt x="63" y="76"/>
                  </a:cubicBezTo>
                  <a:cubicBezTo>
                    <a:pt x="58" y="75"/>
                    <a:pt x="58" y="69"/>
                    <a:pt x="57" y="66"/>
                  </a:cubicBezTo>
                  <a:cubicBezTo>
                    <a:pt x="56" y="62"/>
                    <a:pt x="54" y="64"/>
                    <a:pt x="51" y="61"/>
                  </a:cubicBezTo>
                  <a:cubicBezTo>
                    <a:pt x="49" y="59"/>
                    <a:pt x="46" y="60"/>
                    <a:pt x="44" y="60"/>
                  </a:cubicBezTo>
                  <a:cubicBezTo>
                    <a:pt x="42" y="60"/>
                    <a:pt x="44" y="57"/>
                    <a:pt x="47" y="55"/>
                  </a:cubicBezTo>
                  <a:cubicBezTo>
                    <a:pt x="50" y="53"/>
                    <a:pt x="53" y="42"/>
                    <a:pt x="53" y="40"/>
                  </a:cubicBezTo>
                  <a:cubicBezTo>
                    <a:pt x="53" y="38"/>
                    <a:pt x="40" y="38"/>
                    <a:pt x="38" y="39"/>
                  </a:cubicBezTo>
                  <a:cubicBezTo>
                    <a:pt x="35" y="40"/>
                    <a:pt x="33" y="37"/>
                    <a:pt x="35" y="36"/>
                  </a:cubicBezTo>
                  <a:cubicBezTo>
                    <a:pt x="37" y="36"/>
                    <a:pt x="41" y="31"/>
                    <a:pt x="41" y="30"/>
                  </a:cubicBezTo>
                  <a:cubicBezTo>
                    <a:pt x="41" y="28"/>
                    <a:pt x="44" y="26"/>
                    <a:pt x="42" y="25"/>
                  </a:cubicBezTo>
                  <a:cubicBezTo>
                    <a:pt x="41" y="23"/>
                    <a:pt x="40" y="27"/>
                    <a:pt x="39" y="28"/>
                  </a:cubicBezTo>
                  <a:cubicBezTo>
                    <a:pt x="37" y="29"/>
                    <a:pt x="34" y="29"/>
                    <a:pt x="30" y="28"/>
                  </a:cubicBezTo>
                  <a:cubicBezTo>
                    <a:pt x="26" y="27"/>
                    <a:pt x="24" y="33"/>
                    <a:pt x="24" y="35"/>
                  </a:cubicBezTo>
                  <a:cubicBezTo>
                    <a:pt x="25" y="37"/>
                    <a:pt x="20" y="39"/>
                    <a:pt x="21" y="41"/>
                  </a:cubicBezTo>
                  <a:cubicBezTo>
                    <a:pt x="21" y="43"/>
                    <a:pt x="20" y="44"/>
                    <a:pt x="19" y="43"/>
                  </a:cubicBezTo>
                  <a:cubicBezTo>
                    <a:pt x="17" y="42"/>
                    <a:pt x="16" y="39"/>
                    <a:pt x="13" y="41"/>
                  </a:cubicBezTo>
                  <a:cubicBezTo>
                    <a:pt x="11" y="43"/>
                    <a:pt x="16" y="46"/>
                    <a:pt x="20" y="46"/>
                  </a:cubicBezTo>
                  <a:cubicBezTo>
                    <a:pt x="23" y="47"/>
                    <a:pt x="17" y="49"/>
                    <a:pt x="16" y="53"/>
                  </a:cubicBezTo>
                  <a:cubicBezTo>
                    <a:pt x="16" y="56"/>
                    <a:pt x="21" y="55"/>
                    <a:pt x="21" y="57"/>
                  </a:cubicBezTo>
                  <a:cubicBezTo>
                    <a:pt x="21" y="60"/>
                    <a:pt x="14" y="60"/>
                    <a:pt x="14" y="62"/>
                  </a:cubicBezTo>
                  <a:cubicBezTo>
                    <a:pt x="14" y="65"/>
                    <a:pt x="18" y="61"/>
                    <a:pt x="20" y="60"/>
                  </a:cubicBezTo>
                  <a:cubicBezTo>
                    <a:pt x="22" y="59"/>
                    <a:pt x="19" y="66"/>
                    <a:pt x="23" y="65"/>
                  </a:cubicBezTo>
                  <a:cubicBezTo>
                    <a:pt x="28" y="64"/>
                    <a:pt x="27" y="58"/>
                    <a:pt x="28" y="59"/>
                  </a:cubicBezTo>
                  <a:cubicBezTo>
                    <a:pt x="30" y="59"/>
                    <a:pt x="28" y="62"/>
                    <a:pt x="29" y="64"/>
                  </a:cubicBezTo>
                  <a:cubicBezTo>
                    <a:pt x="30" y="67"/>
                    <a:pt x="26" y="71"/>
                    <a:pt x="26" y="73"/>
                  </a:cubicBezTo>
                  <a:cubicBezTo>
                    <a:pt x="26" y="75"/>
                    <a:pt x="35" y="75"/>
                    <a:pt x="38" y="72"/>
                  </a:cubicBezTo>
                  <a:cubicBezTo>
                    <a:pt x="41" y="69"/>
                    <a:pt x="42" y="72"/>
                    <a:pt x="40" y="74"/>
                  </a:cubicBezTo>
                  <a:cubicBezTo>
                    <a:pt x="38" y="77"/>
                    <a:pt x="39" y="79"/>
                    <a:pt x="42" y="80"/>
                  </a:cubicBezTo>
                  <a:cubicBezTo>
                    <a:pt x="44" y="80"/>
                    <a:pt x="45" y="81"/>
                    <a:pt x="44" y="83"/>
                  </a:cubicBezTo>
                  <a:cubicBezTo>
                    <a:pt x="43" y="85"/>
                    <a:pt x="44" y="88"/>
                    <a:pt x="43" y="90"/>
                  </a:cubicBezTo>
                  <a:cubicBezTo>
                    <a:pt x="42" y="92"/>
                    <a:pt x="35" y="92"/>
                    <a:pt x="35" y="91"/>
                  </a:cubicBezTo>
                  <a:cubicBezTo>
                    <a:pt x="34" y="89"/>
                    <a:pt x="31" y="90"/>
                    <a:pt x="32" y="92"/>
                  </a:cubicBezTo>
                  <a:cubicBezTo>
                    <a:pt x="33" y="94"/>
                    <a:pt x="29" y="96"/>
                    <a:pt x="29" y="97"/>
                  </a:cubicBezTo>
                  <a:cubicBezTo>
                    <a:pt x="30" y="99"/>
                    <a:pt x="34" y="98"/>
                    <a:pt x="34" y="100"/>
                  </a:cubicBezTo>
                  <a:cubicBezTo>
                    <a:pt x="35" y="102"/>
                    <a:pt x="31" y="105"/>
                    <a:pt x="26" y="106"/>
                  </a:cubicBezTo>
                  <a:cubicBezTo>
                    <a:pt x="22" y="108"/>
                    <a:pt x="27" y="111"/>
                    <a:pt x="30" y="110"/>
                  </a:cubicBezTo>
                  <a:cubicBezTo>
                    <a:pt x="32" y="108"/>
                    <a:pt x="31" y="111"/>
                    <a:pt x="35" y="111"/>
                  </a:cubicBezTo>
                  <a:cubicBezTo>
                    <a:pt x="38" y="111"/>
                    <a:pt x="40" y="113"/>
                    <a:pt x="43" y="112"/>
                  </a:cubicBezTo>
                  <a:cubicBezTo>
                    <a:pt x="47" y="111"/>
                    <a:pt x="47" y="112"/>
                    <a:pt x="44" y="114"/>
                  </a:cubicBezTo>
                  <a:cubicBezTo>
                    <a:pt x="41" y="116"/>
                    <a:pt x="37" y="114"/>
                    <a:pt x="35" y="115"/>
                  </a:cubicBezTo>
                  <a:cubicBezTo>
                    <a:pt x="32" y="117"/>
                    <a:pt x="22" y="126"/>
                    <a:pt x="24" y="129"/>
                  </a:cubicBezTo>
                  <a:cubicBezTo>
                    <a:pt x="25" y="130"/>
                    <a:pt x="27" y="127"/>
                    <a:pt x="30" y="125"/>
                  </a:cubicBezTo>
                  <a:cubicBezTo>
                    <a:pt x="34" y="124"/>
                    <a:pt x="35" y="126"/>
                    <a:pt x="37" y="126"/>
                  </a:cubicBezTo>
                  <a:cubicBezTo>
                    <a:pt x="39" y="127"/>
                    <a:pt x="39" y="122"/>
                    <a:pt x="40" y="123"/>
                  </a:cubicBezTo>
                  <a:cubicBezTo>
                    <a:pt x="42" y="123"/>
                    <a:pt x="43" y="121"/>
                    <a:pt x="46" y="122"/>
                  </a:cubicBezTo>
                  <a:cubicBezTo>
                    <a:pt x="49" y="122"/>
                    <a:pt x="51" y="121"/>
                    <a:pt x="53" y="120"/>
                  </a:cubicBezTo>
                  <a:cubicBezTo>
                    <a:pt x="54" y="119"/>
                    <a:pt x="58" y="122"/>
                    <a:pt x="60" y="121"/>
                  </a:cubicBezTo>
                  <a:cubicBezTo>
                    <a:pt x="61" y="121"/>
                    <a:pt x="66" y="120"/>
                    <a:pt x="69" y="120"/>
                  </a:cubicBezTo>
                  <a:cubicBezTo>
                    <a:pt x="72" y="120"/>
                    <a:pt x="79" y="117"/>
                    <a:pt x="81" y="115"/>
                  </a:cubicBezTo>
                  <a:cubicBezTo>
                    <a:pt x="83" y="113"/>
                    <a:pt x="80" y="113"/>
                    <a:pt x="77" y="113"/>
                  </a:cubicBezTo>
                  <a:cubicBezTo>
                    <a:pt x="75" y="114"/>
                    <a:pt x="75" y="111"/>
                    <a:pt x="78" y="108"/>
                  </a:cubicBezTo>
                  <a:cubicBezTo>
                    <a:pt x="80" y="106"/>
                    <a:pt x="85" y="104"/>
                    <a:pt x="85" y="100"/>
                  </a:cubicBezTo>
                  <a:close/>
                  <a:moveTo>
                    <a:pt x="10" y="38"/>
                  </a:moveTo>
                  <a:cubicBezTo>
                    <a:pt x="13" y="37"/>
                    <a:pt x="17" y="32"/>
                    <a:pt x="16" y="30"/>
                  </a:cubicBezTo>
                  <a:cubicBezTo>
                    <a:pt x="14" y="29"/>
                    <a:pt x="7" y="38"/>
                    <a:pt x="10" y="38"/>
                  </a:cubicBezTo>
                  <a:close/>
                  <a:moveTo>
                    <a:pt x="58" y="11"/>
                  </a:moveTo>
                  <a:cubicBezTo>
                    <a:pt x="60" y="8"/>
                    <a:pt x="63" y="0"/>
                    <a:pt x="60" y="1"/>
                  </a:cubicBezTo>
                  <a:cubicBezTo>
                    <a:pt x="56" y="2"/>
                    <a:pt x="57" y="12"/>
                    <a:pt x="58" y="11"/>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40" name="Freeform 139"/>
            <p:cNvSpPr>
              <a:spLocks noEditPoints="1"/>
            </p:cNvSpPr>
            <p:nvPr/>
          </p:nvSpPr>
          <p:spPr bwMode="auto">
            <a:xfrm>
              <a:off x="5511032" y="2070464"/>
              <a:ext cx="308200" cy="472268"/>
            </a:xfrm>
            <a:custGeom>
              <a:avLst/>
              <a:gdLst>
                <a:gd name="T0" fmla="*/ 6 w 85"/>
                <a:gd name="T1" fmla="*/ 71 h 130"/>
                <a:gd name="T2" fmla="*/ 2 w 85"/>
                <a:gd name="T3" fmla="*/ 81 h 130"/>
                <a:gd name="T4" fmla="*/ 12 w 85"/>
                <a:gd name="T5" fmla="*/ 80 h 130"/>
                <a:gd name="T6" fmla="*/ 21 w 85"/>
                <a:gd name="T7" fmla="*/ 79 h 130"/>
                <a:gd name="T8" fmla="*/ 85 w 85"/>
                <a:gd name="T9" fmla="*/ 100 h 130"/>
                <a:gd name="T10" fmla="*/ 72 w 85"/>
                <a:gd name="T11" fmla="*/ 95 h 130"/>
                <a:gd name="T12" fmla="*/ 69 w 85"/>
                <a:gd name="T13" fmla="*/ 86 h 130"/>
                <a:gd name="T14" fmla="*/ 57 w 85"/>
                <a:gd name="T15" fmla="*/ 66 h 130"/>
                <a:gd name="T16" fmla="*/ 44 w 85"/>
                <a:gd name="T17" fmla="*/ 60 h 130"/>
                <a:gd name="T18" fmla="*/ 53 w 85"/>
                <a:gd name="T19" fmla="*/ 40 h 130"/>
                <a:gd name="T20" fmla="*/ 35 w 85"/>
                <a:gd name="T21" fmla="*/ 36 h 130"/>
                <a:gd name="T22" fmla="*/ 42 w 85"/>
                <a:gd name="T23" fmla="*/ 25 h 130"/>
                <a:gd name="T24" fmla="*/ 30 w 85"/>
                <a:gd name="T25" fmla="*/ 28 h 130"/>
                <a:gd name="T26" fmla="*/ 21 w 85"/>
                <a:gd name="T27" fmla="*/ 41 h 130"/>
                <a:gd name="T28" fmla="*/ 13 w 85"/>
                <a:gd name="T29" fmla="*/ 41 h 130"/>
                <a:gd name="T30" fmla="*/ 16 w 85"/>
                <a:gd name="T31" fmla="*/ 53 h 130"/>
                <a:gd name="T32" fmla="*/ 14 w 85"/>
                <a:gd name="T33" fmla="*/ 62 h 130"/>
                <a:gd name="T34" fmla="*/ 23 w 85"/>
                <a:gd name="T35" fmla="*/ 65 h 130"/>
                <a:gd name="T36" fmla="*/ 29 w 85"/>
                <a:gd name="T37" fmla="*/ 64 h 130"/>
                <a:gd name="T38" fmla="*/ 38 w 85"/>
                <a:gd name="T39" fmla="*/ 72 h 130"/>
                <a:gd name="T40" fmla="*/ 42 w 85"/>
                <a:gd name="T41" fmla="*/ 80 h 130"/>
                <a:gd name="T42" fmla="*/ 43 w 85"/>
                <a:gd name="T43" fmla="*/ 90 h 130"/>
                <a:gd name="T44" fmla="*/ 32 w 85"/>
                <a:gd name="T45" fmla="*/ 92 h 130"/>
                <a:gd name="T46" fmla="*/ 34 w 85"/>
                <a:gd name="T47" fmla="*/ 100 h 130"/>
                <a:gd name="T48" fmla="*/ 30 w 85"/>
                <a:gd name="T49" fmla="*/ 110 h 130"/>
                <a:gd name="T50" fmla="*/ 43 w 85"/>
                <a:gd name="T51" fmla="*/ 112 h 130"/>
                <a:gd name="T52" fmla="*/ 35 w 85"/>
                <a:gd name="T53" fmla="*/ 115 h 130"/>
                <a:gd name="T54" fmla="*/ 30 w 85"/>
                <a:gd name="T55" fmla="*/ 125 h 130"/>
                <a:gd name="T56" fmla="*/ 40 w 85"/>
                <a:gd name="T57" fmla="*/ 123 h 130"/>
                <a:gd name="T58" fmla="*/ 53 w 85"/>
                <a:gd name="T59" fmla="*/ 120 h 130"/>
                <a:gd name="T60" fmla="*/ 69 w 85"/>
                <a:gd name="T61" fmla="*/ 120 h 130"/>
                <a:gd name="T62" fmla="*/ 77 w 85"/>
                <a:gd name="T63" fmla="*/ 113 h 130"/>
                <a:gd name="T64" fmla="*/ 85 w 85"/>
                <a:gd name="T65" fmla="*/ 100 h 130"/>
                <a:gd name="T66" fmla="*/ 16 w 85"/>
                <a:gd name="T67" fmla="*/ 30 h 130"/>
                <a:gd name="T68" fmla="*/ 58 w 85"/>
                <a:gd name="T69" fmla="*/ 11 h 130"/>
                <a:gd name="T70" fmla="*/ 58 w 85"/>
                <a:gd name="T71" fmla="*/ 11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130">
                  <a:moveTo>
                    <a:pt x="17" y="69"/>
                  </a:moveTo>
                  <a:cubicBezTo>
                    <a:pt x="14" y="66"/>
                    <a:pt x="10" y="71"/>
                    <a:pt x="6" y="71"/>
                  </a:cubicBezTo>
                  <a:cubicBezTo>
                    <a:pt x="6" y="73"/>
                    <a:pt x="5" y="75"/>
                    <a:pt x="4" y="76"/>
                  </a:cubicBezTo>
                  <a:cubicBezTo>
                    <a:pt x="3" y="77"/>
                    <a:pt x="0" y="80"/>
                    <a:pt x="2" y="81"/>
                  </a:cubicBezTo>
                  <a:cubicBezTo>
                    <a:pt x="4" y="81"/>
                    <a:pt x="7" y="84"/>
                    <a:pt x="7" y="82"/>
                  </a:cubicBezTo>
                  <a:cubicBezTo>
                    <a:pt x="8" y="79"/>
                    <a:pt x="9" y="76"/>
                    <a:pt x="12" y="80"/>
                  </a:cubicBezTo>
                  <a:cubicBezTo>
                    <a:pt x="13" y="81"/>
                    <a:pt x="14" y="82"/>
                    <a:pt x="15" y="83"/>
                  </a:cubicBezTo>
                  <a:cubicBezTo>
                    <a:pt x="15" y="81"/>
                    <a:pt x="19" y="81"/>
                    <a:pt x="21" y="79"/>
                  </a:cubicBezTo>
                  <a:cubicBezTo>
                    <a:pt x="24" y="76"/>
                    <a:pt x="20" y="73"/>
                    <a:pt x="17" y="69"/>
                  </a:cubicBezTo>
                  <a:close/>
                  <a:moveTo>
                    <a:pt x="85" y="100"/>
                  </a:moveTo>
                  <a:cubicBezTo>
                    <a:pt x="85" y="96"/>
                    <a:pt x="77" y="94"/>
                    <a:pt x="76" y="96"/>
                  </a:cubicBezTo>
                  <a:cubicBezTo>
                    <a:pt x="75" y="98"/>
                    <a:pt x="73" y="97"/>
                    <a:pt x="72" y="95"/>
                  </a:cubicBezTo>
                  <a:cubicBezTo>
                    <a:pt x="70" y="93"/>
                    <a:pt x="73" y="91"/>
                    <a:pt x="72" y="91"/>
                  </a:cubicBezTo>
                  <a:cubicBezTo>
                    <a:pt x="70" y="90"/>
                    <a:pt x="69" y="87"/>
                    <a:pt x="69" y="86"/>
                  </a:cubicBezTo>
                  <a:cubicBezTo>
                    <a:pt x="69" y="85"/>
                    <a:pt x="67" y="77"/>
                    <a:pt x="63" y="76"/>
                  </a:cubicBezTo>
                  <a:cubicBezTo>
                    <a:pt x="58" y="75"/>
                    <a:pt x="58" y="69"/>
                    <a:pt x="57" y="66"/>
                  </a:cubicBezTo>
                  <a:cubicBezTo>
                    <a:pt x="56" y="62"/>
                    <a:pt x="54" y="64"/>
                    <a:pt x="51" y="61"/>
                  </a:cubicBezTo>
                  <a:cubicBezTo>
                    <a:pt x="49" y="59"/>
                    <a:pt x="46" y="60"/>
                    <a:pt x="44" y="60"/>
                  </a:cubicBezTo>
                  <a:cubicBezTo>
                    <a:pt x="42" y="60"/>
                    <a:pt x="44" y="57"/>
                    <a:pt x="47" y="55"/>
                  </a:cubicBezTo>
                  <a:cubicBezTo>
                    <a:pt x="50" y="53"/>
                    <a:pt x="53" y="42"/>
                    <a:pt x="53" y="40"/>
                  </a:cubicBezTo>
                  <a:cubicBezTo>
                    <a:pt x="53" y="38"/>
                    <a:pt x="40" y="38"/>
                    <a:pt x="38" y="39"/>
                  </a:cubicBezTo>
                  <a:cubicBezTo>
                    <a:pt x="35" y="40"/>
                    <a:pt x="33" y="37"/>
                    <a:pt x="35" y="36"/>
                  </a:cubicBezTo>
                  <a:cubicBezTo>
                    <a:pt x="37" y="36"/>
                    <a:pt x="41" y="31"/>
                    <a:pt x="41" y="30"/>
                  </a:cubicBezTo>
                  <a:cubicBezTo>
                    <a:pt x="41" y="28"/>
                    <a:pt x="44" y="26"/>
                    <a:pt x="42" y="25"/>
                  </a:cubicBezTo>
                  <a:cubicBezTo>
                    <a:pt x="41" y="23"/>
                    <a:pt x="40" y="27"/>
                    <a:pt x="39" y="28"/>
                  </a:cubicBezTo>
                  <a:cubicBezTo>
                    <a:pt x="37" y="29"/>
                    <a:pt x="34" y="29"/>
                    <a:pt x="30" y="28"/>
                  </a:cubicBezTo>
                  <a:cubicBezTo>
                    <a:pt x="26" y="27"/>
                    <a:pt x="24" y="33"/>
                    <a:pt x="24" y="35"/>
                  </a:cubicBezTo>
                  <a:cubicBezTo>
                    <a:pt x="25" y="37"/>
                    <a:pt x="20" y="39"/>
                    <a:pt x="21" y="41"/>
                  </a:cubicBezTo>
                  <a:cubicBezTo>
                    <a:pt x="21" y="43"/>
                    <a:pt x="20" y="44"/>
                    <a:pt x="19" y="43"/>
                  </a:cubicBezTo>
                  <a:cubicBezTo>
                    <a:pt x="17" y="42"/>
                    <a:pt x="16" y="39"/>
                    <a:pt x="13" y="41"/>
                  </a:cubicBezTo>
                  <a:cubicBezTo>
                    <a:pt x="11" y="43"/>
                    <a:pt x="16" y="46"/>
                    <a:pt x="20" y="46"/>
                  </a:cubicBezTo>
                  <a:cubicBezTo>
                    <a:pt x="23" y="47"/>
                    <a:pt x="17" y="49"/>
                    <a:pt x="16" y="53"/>
                  </a:cubicBezTo>
                  <a:cubicBezTo>
                    <a:pt x="16" y="56"/>
                    <a:pt x="21" y="55"/>
                    <a:pt x="21" y="57"/>
                  </a:cubicBezTo>
                  <a:cubicBezTo>
                    <a:pt x="21" y="60"/>
                    <a:pt x="14" y="60"/>
                    <a:pt x="14" y="62"/>
                  </a:cubicBezTo>
                  <a:cubicBezTo>
                    <a:pt x="14" y="65"/>
                    <a:pt x="18" y="61"/>
                    <a:pt x="20" y="60"/>
                  </a:cubicBezTo>
                  <a:cubicBezTo>
                    <a:pt x="22" y="59"/>
                    <a:pt x="19" y="66"/>
                    <a:pt x="23" y="65"/>
                  </a:cubicBezTo>
                  <a:cubicBezTo>
                    <a:pt x="28" y="64"/>
                    <a:pt x="27" y="58"/>
                    <a:pt x="28" y="59"/>
                  </a:cubicBezTo>
                  <a:cubicBezTo>
                    <a:pt x="30" y="59"/>
                    <a:pt x="28" y="62"/>
                    <a:pt x="29" y="64"/>
                  </a:cubicBezTo>
                  <a:cubicBezTo>
                    <a:pt x="30" y="67"/>
                    <a:pt x="26" y="71"/>
                    <a:pt x="26" y="73"/>
                  </a:cubicBezTo>
                  <a:cubicBezTo>
                    <a:pt x="26" y="75"/>
                    <a:pt x="35" y="75"/>
                    <a:pt x="38" y="72"/>
                  </a:cubicBezTo>
                  <a:cubicBezTo>
                    <a:pt x="41" y="69"/>
                    <a:pt x="42" y="72"/>
                    <a:pt x="40" y="74"/>
                  </a:cubicBezTo>
                  <a:cubicBezTo>
                    <a:pt x="38" y="77"/>
                    <a:pt x="39" y="79"/>
                    <a:pt x="42" y="80"/>
                  </a:cubicBezTo>
                  <a:cubicBezTo>
                    <a:pt x="44" y="80"/>
                    <a:pt x="45" y="81"/>
                    <a:pt x="44" y="83"/>
                  </a:cubicBezTo>
                  <a:cubicBezTo>
                    <a:pt x="43" y="85"/>
                    <a:pt x="44" y="88"/>
                    <a:pt x="43" y="90"/>
                  </a:cubicBezTo>
                  <a:cubicBezTo>
                    <a:pt x="42" y="92"/>
                    <a:pt x="35" y="92"/>
                    <a:pt x="35" y="91"/>
                  </a:cubicBezTo>
                  <a:cubicBezTo>
                    <a:pt x="34" y="89"/>
                    <a:pt x="31" y="90"/>
                    <a:pt x="32" y="92"/>
                  </a:cubicBezTo>
                  <a:cubicBezTo>
                    <a:pt x="33" y="94"/>
                    <a:pt x="29" y="96"/>
                    <a:pt x="29" y="97"/>
                  </a:cubicBezTo>
                  <a:cubicBezTo>
                    <a:pt x="30" y="99"/>
                    <a:pt x="34" y="98"/>
                    <a:pt x="34" y="100"/>
                  </a:cubicBezTo>
                  <a:cubicBezTo>
                    <a:pt x="35" y="102"/>
                    <a:pt x="31" y="105"/>
                    <a:pt x="26" y="106"/>
                  </a:cubicBezTo>
                  <a:cubicBezTo>
                    <a:pt x="22" y="108"/>
                    <a:pt x="27" y="111"/>
                    <a:pt x="30" y="110"/>
                  </a:cubicBezTo>
                  <a:cubicBezTo>
                    <a:pt x="32" y="108"/>
                    <a:pt x="31" y="111"/>
                    <a:pt x="35" y="111"/>
                  </a:cubicBezTo>
                  <a:cubicBezTo>
                    <a:pt x="38" y="111"/>
                    <a:pt x="40" y="113"/>
                    <a:pt x="43" y="112"/>
                  </a:cubicBezTo>
                  <a:cubicBezTo>
                    <a:pt x="47" y="111"/>
                    <a:pt x="47" y="112"/>
                    <a:pt x="44" y="114"/>
                  </a:cubicBezTo>
                  <a:cubicBezTo>
                    <a:pt x="41" y="116"/>
                    <a:pt x="37" y="114"/>
                    <a:pt x="35" y="115"/>
                  </a:cubicBezTo>
                  <a:cubicBezTo>
                    <a:pt x="32" y="117"/>
                    <a:pt x="22" y="126"/>
                    <a:pt x="24" y="129"/>
                  </a:cubicBezTo>
                  <a:cubicBezTo>
                    <a:pt x="25" y="130"/>
                    <a:pt x="27" y="127"/>
                    <a:pt x="30" y="125"/>
                  </a:cubicBezTo>
                  <a:cubicBezTo>
                    <a:pt x="34" y="124"/>
                    <a:pt x="35" y="126"/>
                    <a:pt x="37" y="126"/>
                  </a:cubicBezTo>
                  <a:cubicBezTo>
                    <a:pt x="39" y="127"/>
                    <a:pt x="39" y="122"/>
                    <a:pt x="40" y="123"/>
                  </a:cubicBezTo>
                  <a:cubicBezTo>
                    <a:pt x="42" y="123"/>
                    <a:pt x="43" y="121"/>
                    <a:pt x="46" y="122"/>
                  </a:cubicBezTo>
                  <a:cubicBezTo>
                    <a:pt x="49" y="122"/>
                    <a:pt x="51" y="121"/>
                    <a:pt x="53" y="120"/>
                  </a:cubicBezTo>
                  <a:cubicBezTo>
                    <a:pt x="54" y="119"/>
                    <a:pt x="58" y="122"/>
                    <a:pt x="60" y="121"/>
                  </a:cubicBezTo>
                  <a:cubicBezTo>
                    <a:pt x="61" y="121"/>
                    <a:pt x="66" y="120"/>
                    <a:pt x="69" y="120"/>
                  </a:cubicBezTo>
                  <a:cubicBezTo>
                    <a:pt x="72" y="120"/>
                    <a:pt x="79" y="117"/>
                    <a:pt x="81" y="115"/>
                  </a:cubicBezTo>
                  <a:cubicBezTo>
                    <a:pt x="83" y="113"/>
                    <a:pt x="80" y="113"/>
                    <a:pt x="77" y="113"/>
                  </a:cubicBezTo>
                  <a:cubicBezTo>
                    <a:pt x="75" y="114"/>
                    <a:pt x="75" y="111"/>
                    <a:pt x="78" y="108"/>
                  </a:cubicBezTo>
                  <a:cubicBezTo>
                    <a:pt x="80" y="106"/>
                    <a:pt x="85" y="104"/>
                    <a:pt x="85" y="100"/>
                  </a:cubicBezTo>
                  <a:close/>
                  <a:moveTo>
                    <a:pt x="10" y="38"/>
                  </a:moveTo>
                  <a:cubicBezTo>
                    <a:pt x="13" y="37"/>
                    <a:pt x="17" y="32"/>
                    <a:pt x="16" y="30"/>
                  </a:cubicBezTo>
                  <a:cubicBezTo>
                    <a:pt x="14" y="29"/>
                    <a:pt x="7" y="38"/>
                    <a:pt x="10" y="38"/>
                  </a:cubicBezTo>
                  <a:close/>
                  <a:moveTo>
                    <a:pt x="58" y="11"/>
                  </a:moveTo>
                  <a:cubicBezTo>
                    <a:pt x="60" y="8"/>
                    <a:pt x="63" y="0"/>
                    <a:pt x="60" y="1"/>
                  </a:cubicBezTo>
                  <a:cubicBezTo>
                    <a:pt x="56" y="2"/>
                    <a:pt x="57" y="12"/>
                    <a:pt x="58" y="11"/>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41" name="Freeform 140"/>
            <p:cNvSpPr>
              <a:spLocks noEditPoints="1"/>
            </p:cNvSpPr>
            <p:nvPr/>
          </p:nvSpPr>
          <p:spPr bwMode="auto">
            <a:xfrm>
              <a:off x="6007834" y="2208464"/>
              <a:ext cx="148734" cy="138000"/>
            </a:xfrm>
            <a:custGeom>
              <a:avLst/>
              <a:gdLst>
                <a:gd name="T0" fmla="*/ 21 w 41"/>
                <a:gd name="T1" fmla="*/ 14 h 38"/>
                <a:gd name="T2" fmla="*/ 20 w 41"/>
                <a:gd name="T3" fmla="*/ 8 h 38"/>
                <a:gd name="T4" fmla="*/ 21 w 41"/>
                <a:gd name="T5" fmla="*/ 1 h 38"/>
                <a:gd name="T6" fmla="*/ 15 w 41"/>
                <a:gd name="T7" fmla="*/ 4 h 38"/>
                <a:gd name="T8" fmla="*/ 10 w 41"/>
                <a:gd name="T9" fmla="*/ 7 h 38"/>
                <a:gd name="T10" fmla="*/ 11 w 41"/>
                <a:gd name="T11" fmla="*/ 11 h 38"/>
                <a:gd name="T12" fmla="*/ 6 w 41"/>
                <a:gd name="T13" fmla="*/ 8 h 38"/>
                <a:gd name="T14" fmla="*/ 1 w 41"/>
                <a:gd name="T15" fmla="*/ 14 h 38"/>
                <a:gd name="T16" fmla="*/ 1 w 41"/>
                <a:gd name="T17" fmla="*/ 24 h 38"/>
                <a:gd name="T18" fmla="*/ 5 w 41"/>
                <a:gd name="T19" fmla="*/ 31 h 38"/>
                <a:gd name="T20" fmla="*/ 6 w 41"/>
                <a:gd name="T21" fmla="*/ 35 h 38"/>
                <a:gd name="T22" fmla="*/ 14 w 41"/>
                <a:gd name="T23" fmla="*/ 36 h 38"/>
                <a:gd name="T24" fmla="*/ 17 w 41"/>
                <a:gd name="T25" fmla="*/ 36 h 38"/>
                <a:gd name="T26" fmla="*/ 13 w 41"/>
                <a:gd name="T27" fmla="*/ 31 h 38"/>
                <a:gd name="T28" fmla="*/ 18 w 41"/>
                <a:gd name="T29" fmla="*/ 32 h 38"/>
                <a:gd name="T30" fmla="*/ 24 w 41"/>
                <a:gd name="T31" fmla="*/ 32 h 38"/>
                <a:gd name="T32" fmla="*/ 21 w 41"/>
                <a:gd name="T33" fmla="*/ 27 h 38"/>
                <a:gd name="T34" fmla="*/ 17 w 41"/>
                <a:gd name="T35" fmla="*/ 26 h 38"/>
                <a:gd name="T36" fmla="*/ 19 w 41"/>
                <a:gd name="T37" fmla="*/ 21 h 38"/>
                <a:gd name="T38" fmla="*/ 25 w 41"/>
                <a:gd name="T39" fmla="*/ 18 h 38"/>
                <a:gd name="T40" fmla="*/ 21 w 41"/>
                <a:gd name="T41" fmla="*/ 14 h 38"/>
                <a:gd name="T42" fmla="*/ 39 w 41"/>
                <a:gd name="T43" fmla="*/ 22 h 38"/>
                <a:gd name="T44" fmla="*/ 37 w 41"/>
                <a:gd name="T45" fmla="*/ 24 h 38"/>
                <a:gd name="T46" fmla="*/ 34 w 41"/>
                <a:gd name="T47" fmla="*/ 22 h 38"/>
                <a:gd name="T48" fmla="*/ 28 w 41"/>
                <a:gd name="T49" fmla="*/ 24 h 38"/>
                <a:gd name="T50" fmla="*/ 31 w 41"/>
                <a:gd name="T51" fmla="*/ 32 h 38"/>
                <a:gd name="T52" fmla="*/ 29 w 41"/>
                <a:gd name="T53" fmla="*/ 34 h 38"/>
                <a:gd name="T54" fmla="*/ 31 w 41"/>
                <a:gd name="T55" fmla="*/ 38 h 38"/>
                <a:gd name="T56" fmla="*/ 37 w 41"/>
                <a:gd name="T57" fmla="*/ 31 h 38"/>
                <a:gd name="T58" fmla="*/ 39 w 41"/>
                <a:gd name="T59"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1" h="38">
                  <a:moveTo>
                    <a:pt x="21" y="14"/>
                  </a:moveTo>
                  <a:cubicBezTo>
                    <a:pt x="19" y="14"/>
                    <a:pt x="19" y="10"/>
                    <a:pt x="20" y="8"/>
                  </a:cubicBezTo>
                  <a:cubicBezTo>
                    <a:pt x="22" y="7"/>
                    <a:pt x="22" y="2"/>
                    <a:pt x="21" y="1"/>
                  </a:cubicBezTo>
                  <a:cubicBezTo>
                    <a:pt x="20" y="0"/>
                    <a:pt x="16" y="1"/>
                    <a:pt x="15" y="4"/>
                  </a:cubicBezTo>
                  <a:cubicBezTo>
                    <a:pt x="15" y="8"/>
                    <a:pt x="11" y="6"/>
                    <a:pt x="10" y="7"/>
                  </a:cubicBezTo>
                  <a:cubicBezTo>
                    <a:pt x="9" y="8"/>
                    <a:pt x="12" y="9"/>
                    <a:pt x="11" y="11"/>
                  </a:cubicBezTo>
                  <a:cubicBezTo>
                    <a:pt x="9" y="12"/>
                    <a:pt x="8" y="9"/>
                    <a:pt x="6" y="8"/>
                  </a:cubicBezTo>
                  <a:cubicBezTo>
                    <a:pt x="3" y="8"/>
                    <a:pt x="3" y="12"/>
                    <a:pt x="1" y="14"/>
                  </a:cubicBezTo>
                  <a:cubicBezTo>
                    <a:pt x="0" y="17"/>
                    <a:pt x="1" y="21"/>
                    <a:pt x="1" y="24"/>
                  </a:cubicBezTo>
                  <a:cubicBezTo>
                    <a:pt x="2" y="27"/>
                    <a:pt x="6" y="29"/>
                    <a:pt x="5" y="31"/>
                  </a:cubicBezTo>
                  <a:cubicBezTo>
                    <a:pt x="4" y="32"/>
                    <a:pt x="5" y="34"/>
                    <a:pt x="6" y="35"/>
                  </a:cubicBezTo>
                  <a:cubicBezTo>
                    <a:pt x="9" y="35"/>
                    <a:pt x="12" y="35"/>
                    <a:pt x="14" y="36"/>
                  </a:cubicBezTo>
                  <a:cubicBezTo>
                    <a:pt x="14" y="36"/>
                    <a:pt x="15" y="36"/>
                    <a:pt x="17" y="36"/>
                  </a:cubicBezTo>
                  <a:cubicBezTo>
                    <a:pt x="16" y="34"/>
                    <a:pt x="13" y="33"/>
                    <a:pt x="13" y="31"/>
                  </a:cubicBezTo>
                  <a:cubicBezTo>
                    <a:pt x="14" y="29"/>
                    <a:pt x="16" y="31"/>
                    <a:pt x="18" y="32"/>
                  </a:cubicBezTo>
                  <a:cubicBezTo>
                    <a:pt x="20" y="34"/>
                    <a:pt x="23" y="34"/>
                    <a:pt x="24" y="32"/>
                  </a:cubicBezTo>
                  <a:cubicBezTo>
                    <a:pt x="24" y="31"/>
                    <a:pt x="23" y="25"/>
                    <a:pt x="21" y="27"/>
                  </a:cubicBezTo>
                  <a:cubicBezTo>
                    <a:pt x="18" y="28"/>
                    <a:pt x="18" y="27"/>
                    <a:pt x="17" y="26"/>
                  </a:cubicBezTo>
                  <a:cubicBezTo>
                    <a:pt x="16" y="25"/>
                    <a:pt x="19" y="23"/>
                    <a:pt x="19" y="21"/>
                  </a:cubicBezTo>
                  <a:cubicBezTo>
                    <a:pt x="20" y="19"/>
                    <a:pt x="24" y="20"/>
                    <a:pt x="25" y="18"/>
                  </a:cubicBezTo>
                  <a:cubicBezTo>
                    <a:pt x="25" y="17"/>
                    <a:pt x="22" y="15"/>
                    <a:pt x="21" y="14"/>
                  </a:cubicBezTo>
                  <a:close/>
                  <a:moveTo>
                    <a:pt x="39" y="22"/>
                  </a:moveTo>
                  <a:cubicBezTo>
                    <a:pt x="38" y="21"/>
                    <a:pt x="38" y="23"/>
                    <a:pt x="37" y="24"/>
                  </a:cubicBezTo>
                  <a:cubicBezTo>
                    <a:pt x="35" y="24"/>
                    <a:pt x="34" y="19"/>
                    <a:pt x="34" y="22"/>
                  </a:cubicBezTo>
                  <a:cubicBezTo>
                    <a:pt x="33" y="24"/>
                    <a:pt x="31" y="21"/>
                    <a:pt x="28" y="24"/>
                  </a:cubicBezTo>
                  <a:cubicBezTo>
                    <a:pt x="26" y="28"/>
                    <a:pt x="30" y="31"/>
                    <a:pt x="31" y="32"/>
                  </a:cubicBezTo>
                  <a:cubicBezTo>
                    <a:pt x="33" y="33"/>
                    <a:pt x="31" y="35"/>
                    <a:pt x="29" y="34"/>
                  </a:cubicBezTo>
                  <a:cubicBezTo>
                    <a:pt x="27" y="34"/>
                    <a:pt x="28" y="37"/>
                    <a:pt x="31" y="38"/>
                  </a:cubicBezTo>
                  <a:cubicBezTo>
                    <a:pt x="34" y="38"/>
                    <a:pt x="38" y="32"/>
                    <a:pt x="37" y="31"/>
                  </a:cubicBezTo>
                  <a:cubicBezTo>
                    <a:pt x="37" y="29"/>
                    <a:pt x="41" y="22"/>
                    <a:pt x="39" y="22"/>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42" name="Freeform 141"/>
            <p:cNvSpPr>
              <a:spLocks noEditPoints="1"/>
            </p:cNvSpPr>
            <p:nvPr/>
          </p:nvSpPr>
          <p:spPr bwMode="auto">
            <a:xfrm>
              <a:off x="6109034" y="1648796"/>
              <a:ext cx="380268" cy="668534"/>
            </a:xfrm>
            <a:custGeom>
              <a:avLst/>
              <a:gdLst>
                <a:gd name="T0" fmla="*/ 102 w 105"/>
                <a:gd name="T1" fmla="*/ 39 h 184"/>
                <a:gd name="T2" fmla="*/ 100 w 105"/>
                <a:gd name="T3" fmla="*/ 24 h 184"/>
                <a:gd name="T4" fmla="*/ 88 w 105"/>
                <a:gd name="T5" fmla="*/ 9 h 184"/>
                <a:gd name="T6" fmla="*/ 73 w 105"/>
                <a:gd name="T7" fmla="*/ 8 h 184"/>
                <a:gd name="T8" fmla="*/ 59 w 105"/>
                <a:gd name="T9" fmla="*/ 8 h 184"/>
                <a:gd name="T10" fmla="*/ 50 w 105"/>
                <a:gd name="T11" fmla="*/ 17 h 184"/>
                <a:gd name="T12" fmla="*/ 42 w 105"/>
                <a:gd name="T13" fmla="*/ 27 h 184"/>
                <a:gd name="T14" fmla="*/ 35 w 105"/>
                <a:gd name="T15" fmla="*/ 38 h 184"/>
                <a:gd name="T16" fmla="*/ 27 w 105"/>
                <a:gd name="T17" fmla="*/ 45 h 184"/>
                <a:gd name="T18" fmla="*/ 21 w 105"/>
                <a:gd name="T19" fmla="*/ 63 h 184"/>
                <a:gd name="T20" fmla="*/ 23 w 105"/>
                <a:gd name="T21" fmla="*/ 72 h 184"/>
                <a:gd name="T22" fmla="*/ 9 w 105"/>
                <a:gd name="T23" fmla="*/ 78 h 184"/>
                <a:gd name="T24" fmla="*/ 8 w 105"/>
                <a:gd name="T25" fmla="*/ 95 h 184"/>
                <a:gd name="T26" fmla="*/ 14 w 105"/>
                <a:gd name="T27" fmla="*/ 109 h 184"/>
                <a:gd name="T28" fmla="*/ 11 w 105"/>
                <a:gd name="T29" fmla="*/ 117 h 184"/>
                <a:gd name="T30" fmla="*/ 6 w 105"/>
                <a:gd name="T31" fmla="*/ 127 h 184"/>
                <a:gd name="T32" fmla="*/ 2 w 105"/>
                <a:gd name="T33" fmla="*/ 140 h 184"/>
                <a:gd name="T34" fmla="*/ 0 w 105"/>
                <a:gd name="T35" fmla="*/ 140 h 184"/>
                <a:gd name="T36" fmla="*/ 6 w 105"/>
                <a:gd name="T37" fmla="*/ 157 h 184"/>
                <a:gd name="T38" fmla="*/ 12 w 105"/>
                <a:gd name="T39" fmla="*/ 171 h 184"/>
                <a:gd name="T40" fmla="*/ 15 w 105"/>
                <a:gd name="T41" fmla="*/ 182 h 184"/>
                <a:gd name="T42" fmla="*/ 25 w 105"/>
                <a:gd name="T43" fmla="*/ 177 h 184"/>
                <a:gd name="T44" fmla="*/ 34 w 105"/>
                <a:gd name="T45" fmla="*/ 174 h 184"/>
                <a:gd name="T46" fmla="*/ 42 w 105"/>
                <a:gd name="T47" fmla="*/ 171 h 184"/>
                <a:gd name="T48" fmla="*/ 44 w 105"/>
                <a:gd name="T49" fmla="*/ 164 h 184"/>
                <a:gd name="T50" fmla="*/ 45 w 105"/>
                <a:gd name="T51" fmla="*/ 146 h 184"/>
                <a:gd name="T52" fmla="*/ 57 w 105"/>
                <a:gd name="T53" fmla="*/ 134 h 184"/>
                <a:gd name="T54" fmla="*/ 54 w 105"/>
                <a:gd name="T55" fmla="*/ 118 h 184"/>
                <a:gd name="T56" fmla="*/ 47 w 105"/>
                <a:gd name="T57" fmla="*/ 107 h 184"/>
                <a:gd name="T58" fmla="*/ 53 w 105"/>
                <a:gd name="T59" fmla="*/ 92 h 184"/>
                <a:gd name="T60" fmla="*/ 63 w 105"/>
                <a:gd name="T61" fmla="*/ 82 h 184"/>
                <a:gd name="T62" fmla="*/ 84 w 105"/>
                <a:gd name="T63" fmla="*/ 67 h 184"/>
                <a:gd name="T64" fmla="*/ 86 w 105"/>
                <a:gd name="T65" fmla="*/ 53 h 184"/>
                <a:gd name="T66" fmla="*/ 100 w 105"/>
                <a:gd name="T67" fmla="*/ 47 h 184"/>
                <a:gd name="T68" fmla="*/ 104 w 105"/>
                <a:gd name="T69" fmla="*/ 43 h 184"/>
                <a:gd name="T70" fmla="*/ 56 w 105"/>
                <a:gd name="T71" fmla="*/ 16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5" h="184">
                  <a:moveTo>
                    <a:pt x="104" y="43"/>
                  </a:moveTo>
                  <a:cubicBezTo>
                    <a:pt x="102" y="42"/>
                    <a:pt x="100" y="39"/>
                    <a:pt x="102" y="39"/>
                  </a:cubicBezTo>
                  <a:cubicBezTo>
                    <a:pt x="104" y="39"/>
                    <a:pt x="105" y="33"/>
                    <a:pt x="102" y="32"/>
                  </a:cubicBezTo>
                  <a:cubicBezTo>
                    <a:pt x="100" y="31"/>
                    <a:pt x="102" y="25"/>
                    <a:pt x="100" y="24"/>
                  </a:cubicBezTo>
                  <a:cubicBezTo>
                    <a:pt x="98" y="23"/>
                    <a:pt x="100" y="19"/>
                    <a:pt x="100" y="16"/>
                  </a:cubicBezTo>
                  <a:cubicBezTo>
                    <a:pt x="100" y="13"/>
                    <a:pt x="92" y="11"/>
                    <a:pt x="88" y="9"/>
                  </a:cubicBezTo>
                  <a:cubicBezTo>
                    <a:pt x="84" y="7"/>
                    <a:pt x="82" y="4"/>
                    <a:pt x="78" y="2"/>
                  </a:cubicBezTo>
                  <a:cubicBezTo>
                    <a:pt x="74" y="0"/>
                    <a:pt x="73" y="5"/>
                    <a:pt x="73" y="8"/>
                  </a:cubicBezTo>
                  <a:cubicBezTo>
                    <a:pt x="73" y="11"/>
                    <a:pt x="70" y="12"/>
                    <a:pt x="68" y="10"/>
                  </a:cubicBezTo>
                  <a:cubicBezTo>
                    <a:pt x="65" y="8"/>
                    <a:pt x="62" y="10"/>
                    <a:pt x="59" y="8"/>
                  </a:cubicBezTo>
                  <a:cubicBezTo>
                    <a:pt x="55" y="7"/>
                    <a:pt x="57" y="12"/>
                    <a:pt x="57" y="14"/>
                  </a:cubicBezTo>
                  <a:cubicBezTo>
                    <a:pt x="57" y="17"/>
                    <a:pt x="53" y="17"/>
                    <a:pt x="50" y="17"/>
                  </a:cubicBezTo>
                  <a:cubicBezTo>
                    <a:pt x="48" y="17"/>
                    <a:pt x="44" y="19"/>
                    <a:pt x="44" y="21"/>
                  </a:cubicBezTo>
                  <a:cubicBezTo>
                    <a:pt x="44" y="24"/>
                    <a:pt x="40" y="26"/>
                    <a:pt x="42" y="27"/>
                  </a:cubicBezTo>
                  <a:cubicBezTo>
                    <a:pt x="43" y="29"/>
                    <a:pt x="41" y="31"/>
                    <a:pt x="40" y="32"/>
                  </a:cubicBezTo>
                  <a:cubicBezTo>
                    <a:pt x="38" y="33"/>
                    <a:pt x="36" y="37"/>
                    <a:pt x="35" y="38"/>
                  </a:cubicBezTo>
                  <a:cubicBezTo>
                    <a:pt x="34" y="39"/>
                    <a:pt x="36" y="41"/>
                    <a:pt x="34" y="43"/>
                  </a:cubicBezTo>
                  <a:cubicBezTo>
                    <a:pt x="31" y="45"/>
                    <a:pt x="28" y="43"/>
                    <a:pt x="27" y="45"/>
                  </a:cubicBezTo>
                  <a:cubicBezTo>
                    <a:pt x="26" y="46"/>
                    <a:pt x="27" y="49"/>
                    <a:pt x="27" y="52"/>
                  </a:cubicBezTo>
                  <a:cubicBezTo>
                    <a:pt x="26" y="56"/>
                    <a:pt x="24" y="60"/>
                    <a:pt x="21" y="63"/>
                  </a:cubicBezTo>
                  <a:cubicBezTo>
                    <a:pt x="19" y="66"/>
                    <a:pt x="22" y="67"/>
                    <a:pt x="23" y="67"/>
                  </a:cubicBezTo>
                  <a:cubicBezTo>
                    <a:pt x="24" y="68"/>
                    <a:pt x="24" y="70"/>
                    <a:pt x="23" y="72"/>
                  </a:cubicBezTo>
                  <a:cubicBezTo>
                    <a:pt x="22" y="75"/>
                    <a:pt x="19" y="73"/>
                    <a:pt x="18" y="73"/>
                  </a:cubicBezTo>
                  <a:cubicBezTo>
                    <a:pt x="16" y="72"/>
                    <a:pt x="12" y="74"/>
                    <a:pt x="9" y="78"/>
                  </a:cubicBezTo>
                  <a:cubicBezTo>
                    <a:pt x="7" y="82"/>
                    <a:pt x="8" y="85"/>
                    <a:pt x="8" y="87"/>
                  </a:cubicBezTo>
                  <a:cubicBezTo>
                    <a:pt x="9" y="89"/>
                    <a:pt x="6" y="91"/>
                    <a:pt x="8" y="95"/>
                  </a:cubicBezTo>
                  <a:cubicBezTo>
                    <a:pt x="10" y="99"/>
                    <a:pt x="8" y="100"/>
                    <a:pt x="8" y="103"/>
                  </a:cubicBezTo>
                  <a:cubicBezTo>
                    <a:pt x="8" y="106"/>
                    <a:pt x="13" y="106"/>
                    <a:pt x="14" y="109"/>
                  </a:cubicBezTo>
                  <a:cubicBezTo>
                    <a:pt x="14" y="112"/>
                    <a:pt x="12" y="113"/>
                    <a:pt x="10" y="113"/>
                  </a:cubicBezTo>
                  <a:cubicBezTo>
                    <a:pt x="9" y="113"/>
                    <a:pt x="9" y="117"/>
                    <a:pt x="11" y="117"/>
                  </a:cubicBezTo>
                  <a:cubicBezTo>
                    <a:pt x="12" y="118"/>
                    <a:pt x="12" y="124"/>
                    <a:pt x="11" y="125"/>
                  </a:cubicBezTo>
                  <a:cubicBezTo>
                    <a:pt x="10" y="127"/>
                    <a:pt x="5" y="125"/>
                    <a:pt x="6" y="127"/>
                  </a:cubicBezTo>
                  <a:cubicBezTo>
                    <a:pt x="6" y="129"/>
                    <a:pt x="4" y="133"/>
                    <a:pt x="4" y="134"/>
                  </a:cubicBezTo>
                  <a:cubicBezTo>
                    <a:pt x="4" y="136"/>
                    <a:pt x="4" y="141"/>
                    <a:pt x="2" y="140"/>
                  </a:cubicBezTo>
                  <a:cubicBezTo>
                    <a:pt x="2" y="139"/>
                    <a:pt x="1" y="139"/>
                    <a:pt x="0" y="139"/>
                  </a:cubicBezTo>
                  <a:cubicBezTo>
                    <a:pt x="0" y="140"/>
                    <a:pt x="0" y="140"/>
                    <a:pt x="0" y="140"/>
                  </a:cubicBezTo>
                  <a:cubicBezTo>
                    <a:pt x="0" y="143"/>
                    <a:pt x="1" y="146"/>
                    <a:pt x="3" y="149"/>
                  </a:cubicBezTo>
                  <a:cubicBezTo>
                    <a:pt x="6" y="151"/>
                    <a:pt x="4" y="154"/>
                    <a:pt x="6" y="157"/>
                  </a:cubicBezTo>
                  <a:cubicBezTo>
                    <a:pt x="9" y="160"/>
                    <a:pt x="8" y="163"/>
                    <a:pt x="11" y="165"/>
                  </a:cubicBezTo>
                  <a:cubicBezTo>
                    <a:pt x="13" y="167"/>
                    <a:pt x="14" y="168"/>
                    <a:pt x="12" y="171"/>
                  </a:cubicBezTo>
                  <a:cubicBezTo>
                    <a:pt x="11" y="174"/>
                    <a:pt x="15" y="173"/>
                    <a:pt x="15" y="175"/>
                  </a:cubicBezTo>
                  <a:cubicBezTo>
                    <a:pt x="15" y="177"/>
                    <a:pt x="14" y="180"/>
                    <a:pt x="15" y="182"/>
                  </a:cubicBezTo>
                  <a:cubicBezTo>
                    <a:pt x="16" y="184"/>
                    <a:pt x="18" y="182"/>
                    <a:pt x="22" y="182"/>
                  </a:cubicBezTo>
                  <a:cubicBezTo>
                    <a:pt x="25" y="182"/>
                    <a:pt x="24" y="179"/>
                    <a:pt x="25" y="177"/>
                  </a:cubicBezTo>
                  <a:cubicBezTo>
                    <a:pt x="25" y="175"/>
                    <a:pt x="27" y="176"/>
                    <a:pt x="27" y="174"/>
                  </a:cubicBezTo>
                  <a:cubicBezTo>
                    <a:pt x="28" y="173"/>
                    <a:pt x="31" y="173"/>
                    <a:pt x="34" y="174"/>
                  </a:cubicBezTo>
                  <a:cubicBezTo>
                    <a:pt x="37" y="175"/>
                    <a:pt x="39" y="173"/>
                    <a:pt x="39" y="170"/>
                  </a:cubicBezTo>
                  <a:cubicBezTo>
                    <a:pt x="40" y="167"/>
                    <a:pt x="41" y="171"/>
                    <a:pt x="42" y="171"/>
                  </a:cubicBezTo>
                  <a:cubicBezTo>
                    <a:pt x="43" y="172"/>
                    <a:pt x="46" y="167"/>
                    <a:pt x="47" y="163"/>
                  </a:cubicBezTo>
                  <a:cubicBezTo>
                    <a:pt x="48" y="160"/>
                    <a:pt x="47" y="160"/>
                    <a:pt x="44" y="164"/>
                  </a:cubicBezTo>
                  <a:cubicBezTo>
                    <a:pt x="41" y="167"/>
                    <a:pt x="43" y="160"/>
                    <a:pt x="44" y="158"/>
                  </a:cubicBezTo>
                  <a:cubicBezTo>
                    <a:pt x="45" y="155"/>
                    <a:pt x="45" y="148"/>
                    <a:pt x="45" y="146"/>
                  </a:cubicBezTo>
                  <a:cubicBezTo>
                    <a:pt x="45" y="144"/>
                    <a:pt x="46" y="142"/>
                    <a:pt x="50" y="141"/>
                  </a:cubicBezTo>
                  <a:cubicBezTo>
                    <a:pt x="53" y="140"/>
                    <a:pt x="58" y="136"/>
                    <a:pt x="57" y="134"/>
                  </a:cubicBezTo>
                  <a:cubicBezTo>
                    <a:pt x="57" y="132"/>
                    <a:pt x="62" y="129"/>
                    <a:pt x="62" y="127"/>
                  </a:cubicBezTo>
                  <a:cubicBezTo>
                    <a:pt x="62" y="125"/>
                    <a:pt x="56" y="119"/>
                    <a:pt x="54" y="118"/>
                  </a:cubicBezTo>
                  <a:cubicBezTo>
                    <a:pt x="52" y="117"/>
                    <a:pt x="48" y="118"/>
                    <a:pt x="48" y="116"/>
                  </a:cubicBezTo>
                  <a:cubicBezTo>
                    <a:pt x="49" y="115"/>
                    <a:pt x="48" y="110"/>
                    <a:pt x="47" y="107"/>
                  </a:cubicBezTo>
                  <a:cubicBezTo>
                    <a:pt x="47" y="104"/>
                    <a:pt x="51" y="101"/>
                    <a:pt x="51" y="99"/>
                  </a:cubicBezTo>
                  <a:cubicBezTo>
                    <a:pt x="51" y="96"/>
                    <a:pt x="50" y="93"/>
                    <a:pt x="53" y="92"/>
                  </a:cubicBezTo>
                  <a:cubicBezTo>
                    <a:pt x="55" y="91"/>
                    <a:pt x="54" y="89"/>
                    <a:pt x="57" y="88"/>
                  </a:cubicBezTo>
                  <a:cubicBezTo>
                    <a:pt x="60" y="88"/>
                    <a:pt x="59" y="83"/>
                    <a:pt x="63" y="82"/>
                  </a:cubicBezTo>
                  <a:cubicBezTo>
                    <a:pt x="66" y="80"/>
                    <a:pt x="66" y="79"/>
                    <a:pt x="71" y="77"/>
                  </a:cubicBezTo>
                  <a:cubicBezTo>
                    <a:pt x="75" y="75"/>
                    <a:pt x="82" y="70"/>
                    <a:pt x="84" y="67"/>
                  </a:cubicBezTo>
                  <a:cubicBezTo>
                    <a:pt x="85" y="65"/>
                    <a:pt x="79" y="62"/>
                    <a:pt x="83" y="59"/>
                  </a:cubicBezTo>
                  <a:cubicBezTo>
                    <a:pt x="86" y="57"/>
                    <a:pt x="83" y="54"/>
                    <a:pt x="86" y="53"/>
                  </a:cubicBezTo>
                  <a:cubicBezTo>
                    <a:pt x="88" y="52"/>
                    <a:pt x="89" y="50"/>
                    <a:pt x="91" y="48"/>
                  </a:cubicBezTo>
                  <a:cubicBezTo>
                    <a:pt x="93" y="46"/>
                    <a:pt x="96" y="48"/>
                    <a:pt x="100" y="47"/>
                  </a:cubicBezTo>
                  <a:cubicBezTo>
                    <a:pt x="102" y="47"/>
                    <a:pt x="103" y="47"/>
                    <a:pt x="105" y="47"/>
                  </a:cubicBezTo>
                  <a:cubicBezTo>
                    <a:pt x="105" y="46"/>
                    <a:pt x="104" y="44"/>
                    <a:pt x="104" y="43"/>
                  </a:cubicBezTo>
                  <a:close/>
                  <a:moveTo>
                    <a:pt x="61" y="153"/>
                  </a:moveTo>
                  <a:cubicBezTo>
                    <a:pt x="57" y="153"/>
                    <a:pt x="55" y="162"/>
                    <a:pt x="56" y="164"/>
                  </a:cubicBezTo>
                  <a:cubicBezTo>
                    <a:pt x="57" y="165"/>
                    <a:pt x="66" y="153"/>
                    <a:pt x="61" y="153"/>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43" name="Freeform 142"/>
            <p:cNvSpPr>
              <a:spLocks noEditPoints="1"/>
            </p:cNvSpPr>
            <p:nvPr/>
          </p:nvSpPr>
          <p:spPr bwMode="auto">
            <a:xfrm>
              <a:off x="6420300" y="2121064"/>
              <a:ext cx="193200" cy="95066"/>
            </a:xfrm>
            <a:custGeom>
              <a:avLst/>
              <a:gdLst>
                <a:gd name="T0" fmla="*/ 49 w 53"/>
                <a:gd name="T1" fmla="*/ 7 h 26"/>
                <a:gd name="T2" fmla="*/ 51 w 53"/>
                <a:gd name="T3" fmla="*/ 1 h 26"/>
                <a:gd name="T4" fmla="*/ 49 w 53"/>
                <a:gd name="T5" fmla="*/ 2 h 26"/>
                <a:gd name="T6" fmla="*/ 33 w 53"/>
                <a:gd name="T7" fmla="*/ 1 h 26"/>
                <a:gd name="T8" fmla="*/ 18 w 53"/>
                <a:gd name="T9" fmla="*/ 4 h 26"/>
                <a:gd name="T10" fmla="*/ 12 w 53"/>
                <a:gd name="T11" fmla="*/ 9 h 26"/>
                <a:gd name="T12" fmla="*/ 14 w 53"/>
                <a:gd name="T13" fmla="*/ 14 h 26"/>
                <a:gd name="T14" fmla="*/ 19 w 53"/>
                <a:gd name="T15" fmla="*/ 17 h 26"/>
                <a:gd name="T16" fmla="*/ 21 w 53"/>
                <a:gd name="T17" fmla="*/ 20 h 26"/>
                <a:gd name="T18" fmla="*/ 21 w 53"/>
                <a:gd name="T19" fmla="*/ 20 h 26"/>
                <a:gd name="T20" fmla="*/ 30 w 53"/>
                <a:gd name="T21" fmla="*/ 20 h 26"/>
                <a:gd name="T22" fmla="*/ 38 w 53"/>
                <a:gd name="T23" fmla="*/ 25 h 26"/>
                <a:gd name="T24" fmla="*/ 46 w 53"/>
                <a:gd name="T25" fmla="*/ 26 h 26"/>
                <a:gd name="T26" fmla="*/ 47 w 53"/>
                <a:gd name="T27" fmla="*/ 23 h 26"/>
                <a:gd name="T28" fmla="*/ 49 w 53"/>
                <a:gd name="T29" fmla="*/ 21 h 26"/>
                <a:gd name="T30" fmla="*/ 47 w 53"/>
                <a:gd name="T31" fmla="*/ 16 h 26"/>
                <a:gd name="T32" fmla="*/ 46 w 53"/>
                <a:gd name="T33" fmla="*/ 11 h 26"/>
                <a:gd name="T34" fmla="*/ 49 w 53"/>
                <a:gd name="T35" fmla="*/ 7 h 26"/>
                <a:gd name="T36" fmla="*/ 5 w 53"/>
                <a:gd name="T37" fmla="*/ 13 h 26"/>
                <a:gd name="T38" fmla="*/ 2 w 53"/>
                <a:gd name="T39" fmla="*/ 20 h 26"/>
                <a:gd name="T40" fmla="*/ 11 w 53"/>
                <a:gd name="T41" fmla="*/ 15 h 26"/>
                <a:gd name="T42" fmla="*/ 5 w 53"/>
                <a:gd name="T43" fmla="*/ 13 h 26"/>
                <a:gd name="T44" fmla="*/ 9 w 53"/>
                <a:gd name="T45" fmla="*/ 9 h 26"/>
                <a:gd name="T46" fmla="*/ 4 w 53"/>
                <a:gd name="T47" fmla="*/ 10 h 26"/>
                <a:gd name="T48" fmla="*/ 9 w 53"/>
                <a:gd name="T49"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26">
                  <a:moveTo>
                    <a:pt x="49" y="7"/>
                  </a:moveTo>
                  <a:cubicBezTo>
                    <a:pt x="50" y="5"/>
                    <a:pt x="53" y="4"/>
                    <a:pt x="51" y="1"/>
                  </a:cubicBezTo>
                  <a:cubicBezTo>
                    <a:pt x="51" y="2"/>
                    <a:pt x="50" y="2"/>
                    <a:pt x="49" y="2"/>
                  </a:cubicBezTo>
                  <a:cubicBezTo>
                    <a:pt x="46" y="3"/>
                    <a:pt x="38" y="0"/>
                    <a:pt x="33" y="1"/>
                  </a:cubicBezTo>
                  <a:cubicBezTo>
                    <a:pt x="29" y="2"/>
                    <a:pt x="20" y="2"/>
                    <a:pt x="18" y="4"/>
                  </a:cubicBezTo>
                  <a:cubicBezTo>
                    <a:pt x="15" y="6"/>
                    <a:pt x="10" y="7"/>
                    <a:pt x="12" y="9"/>
                  </a:cubicBezTo>
                  <a:cubicBezTo>
                    <a:pt x="15" y="11"/>
                    <a:pt x="12" y="12"/>
                    <a:pt x="14" y="14"/>
                  </a:cubicBezTo>
                  <a:cubicBezTo>
                    <a:pt x="16" y="16"/>
                    <a:pt x="17" y="17"/>
                    <a:pt x="19" y="17"/>
                  </a:cubicBezTo>
                  <a:cubicBezTo>
                    <a:pt x="22" y="16"/>
                    <a:pt x="23" y="18"/>
                    <a:pt x="21" y="20"/>
                  </a:cubicBezTo>
                  <a:cubicBezTo>
                    <a:pt x="21" y="20"/>
                    <a:pt x="21" y="20"/>
                    <a:pt x="21" y="20"/>
                  </a:cubicBezTo>
                  <a:cubicBezTo>
                    <a:pt x="25" y="20"/>
                    <a:pt x="29" y="20"/>
                    <a:pt x="30" y="20"/>
                  </a:cubicBezTo>
                  <a:cubicBezTo>
                    <a:pt x="31" y="21"/>
                    <a:pt x="37" y="26"/>
                    <a:pt x="38" y="25"/>
                  </a:cubicBezTo>
                  <a:cubicBezTo>
                    <a:pt x="39" y="25"/>
                    <a:pt x="43" y="25"/>
                    <a:pt x="46" y="26"/>
                  </a:cubicBezTo>
                  <a:cubicBezTo>
                    <a:pt x="46" y="25"/>
                    <a:pt x="46" y="24"/>
                    <a:pt x="47" y="23"/>
                  </a:cubicBezTo>
                  <a:cubicBezTo>
                    <a:pt x="48" y="22"/>
                    <a:pt x="50" y="22"/>
                    <a:pt x="49" y="21"/>
                  </a:cubicBezTo>
                  <a:cubicBezTo>
                    <a:pt x="48" y="19"/>
                    <a:pt x="47" y="18"/>
                    <a:pt x="47" y="16"/>
                  </a:cubicBezTo>
                  <a:cubicBezTo>
                    <a:pt x="47" y="14"/>
                    <a:pt x="46" y="13"/>
                    <a:pt x="46" y="11"/>
                  </a:cubicBezTo>
                  <a:cubicBezTo>
                    <a:pt x="47" y="10"/>
                    <a:pt x="48" y="9"/>
                    <a:pt x="49" y="7"/>
                  </a:cubicBezTo>
                  <a:close/>
                  <a:moveTo>
                    <a:pt x="5" y="13"/>
                  </a:moveTo>
                  <a:cubicBezTo>
                    <a:pt x="1" y="14"/>
                    <a:pt x="0" y="20"/>
                    <a:pt x="2" y="20"/>
                  </a:cubicBezTo>
                  <a:cubicBezTo>
                    <a:pt x="4" y="20"/>
                    <a:pt x="9" y="16"/>
                    <a:pt x="11" y="15"/>
                  </a:cubicBezTo>
                  <a:cubicBezTo>
                    <a:pt x="12" y="13"/>
                    <a:pt x="10" y="12"/>
                    <a:pt x="5" y="13"/>
                  </a:cubicBezTo>
                  <a:close/>
                  <a:moveTo>
                    <a:pt x="9" y="9"/>
                  </a:moveTo>
                  <a:cubicBezTo>
                    <a:pt x="10" y="8"/>
                    <a:pt x="2" y="8"/>
                    <a:pt x="4" y="10"/>
                  </a:cubicBezTo>
                  <a:cubicBezTo>
                    <a:pt x="5" y="11"/>
                    <a:pt x="8" y="11"/>
                    <a:pt x="9" y="9"/>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44" name="Freeform 143"/>
            <p:cNvSpPr>
              <a:spLocks/>
            </p:cNvSpPr>
            <p:nvPr/>
          </p:nvSpPr>
          <p:spPr bwMode="auto">
            <a:xfrm>
              <a:off x="6776034" y="4066868"/>
              <a:ext cx="242268" cy="300534"/>
            </a:xfrm>
            <a:custGeom>
              <a:avLst/>
              <a:gdLst>
                <a:gd name="T0" fmla="*/ 59 w 67"/>
                <a:gd name="T1" fmla="*/ 19 h 83"/>
                <a:gd name="T2" fmla="*/ 63 w 67"/>
                <a:gd name="T3" fmla="*/ 13 h 83"/>
                <a:gd name="T4" fmla="*/ 67 w 67"/>
                <a:gd name="T5" fmla="*/ 7 h 83"/>
                <a:gd name="T6" fmla="*/ 63 w 67"/>
                <a:gd name="T7" fmla="*/ 9 h 83"/>
                <a:gd name="T8" fmla="*/ 59 w 67"/>
                <a:gd name="T9" fmla="*/ 7 h 83"/>
                <a:gd name="T10" fmla="*/ 52 w 67"/>
                <a:gd name="T11" fmla="*/ 8 h 83"/>
                <a:gd name="T12" fmla="*/ 46 w 67"/>
                <a:gd name="T13" fmla="*/ 13 h 83"/>
                <a:gd name="T14" fmla="*/ 36 w 67"/>
                <a:gd name="T15" fmla="*/ 11 h 83"/>
                <a:gd name="T16" fmla="*/ 27 w 67"/>
                <a:gd name="T17" fmla="*/ 6 h 83"/>
                <a:gd name="T18" fmla="*/ 18 w 67"/>
                <a:gd name="T19" fmla="*/ 4 h 83"/>
                <a:gd name="T20" fmla="*/ 13 w 67"/>
                <a:gd name="T21" fmla="*/ 1 h 83"/>
                <a:gd name="T22" fmla="*/ 8 w 67"/>
                <a:gd name="T23" fmla="*/ 1 h 83"/>
                <a:gd name="T24" fmla="*/ 2 w 67"/>
                <a:gd name="T25" fmla="*/ 5 h 83"/>
                <a:gd name="T26" fmla="*/ 0 w 67"/>
                <a:gd name="T27" fmla="*/ 7 h 83"/>
                <a:gd name="T28" fmla="*/ 4 w 67"/>
                <a:gd name="T29" fmla="*/ 10 h 83"/>
                <a:gd name="T30" fmla="*/ 5 w 67"/>
                <a:gd name="T31" fmla="*/ 16 h 83"/>
                <a:gd name="T32" fmla="*/ 9 w 67"/>
                <a:gd name="T33" fmla="*/ 19 h 83"/>
                <a:gd name="T34" fmla="*/ 8 w 67"/>
                <a:gd name="T35" fmla="*/ 26 h 83"/>
                <a:gd name="T36" fmla="*/ 3 w 67"/>
                <a:gd name="T37" fmla="*/ 36 h 83"/>
                <a:gd name="T38" fmla="*/ 0 w 67"/>
                <a:gd name="T39" fmla="*/ 41 h 83"/>
                <a:gd name="T40" fmla="*/ 6 w 67"/>
                <a:gd name="T41" fmla="*/ 44 h 83"/>
                <a:gd name="T42" fmla="*/ 0 w 67"/>
                <a:gd name="T43" fmla="*/ 50 h 83"/>
                <a:gd name="T44" fmla="*/ 0 w 67"/>
                <a:gd name="T45" fmla="*/ 51 h 83"/>
                <a:gd name="T46" fmla="*/ 31 w 67"/>
                <a:gd name="T47" fmla="*/ 68 h 83"/>
                <a:gd name="T48" fmla="*/ 31 w 67"/>
                <a:gd name="T49" fmla="*/ 73 h 83"/>
                <a:gd name="T50" fmla="*/ 45 w 67"/>
                <a:gd name="T51" fmla="*/ 83 h 83"/>
                <a:gd name="T52" fmla="*/ 53 w 67"/>
                <a:gd name="T53" fmla="*/ 64 h 83"/>
                <a:gd name="T54" fmla="*/ 59 w 67"/>
                <a:gd name="T55" fmla="*/ 60 h 83"/>
                <a:gd name="T56" fmla="*/ 63 w 67"/>
                <a:gd name="T57" fmla="*/ 57 h 83"/>
                <a:gd name="T58" fmla="*/ 64 w 67"/>
                <a:gd name="T59" fmla="*/ 56 h 83"/>
                <a:gd name="T60" fmla="*/ 60 w 67"/>
                <a:gd name="T61" fmla="*/ 49 h 83"/>
                <a:gd name="T62" fmla="*/ 59 w 67"/>
                <a:gd name="T63" fmla="*/ 1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83">
                  <a:moveTo>
                    <a:pt x="59" y="19"/>
                  </a:moveTo>
                  <a:cubicBezTo>
                    <a:pt x="63" y="13"/>
                    <a:pt x="63" y="13"/>
                    <a:pt x="63" y="13"/>
                  </a:cubicBezTo>
                  <a:cubicBezTo>
                    <a:pt x="67" y="7"/>
                    <a:pt x="67" y="7"/>
                    <a:pt x="67" y="7"/>
                  </a:cubicBezTo>
                  <a:cubicBezTo>
                    <a:pt x="65" y="8"/>
                    <a:pt x="64" y="8"/>
                    <a:pt x="63" y="9"/>
                  </a:cubicBezTo>
                  <a:cubicBezTo>
                    <a:pt x="62" y="9"/>
                    <a:pt x="60" y="8"/>
                    <a:pt x="59" y="7"/>
                  </a:cubicBezTo>
                  <a:cubicBezTo>
                    <a:pt x="58" y="6"/>
                    <a:pt x="55" y="7"/>
                    <a:pt x="52" y="8"/>
                  </a:cubicBezTo>
                  <a:cubicBezTo>
                    <a:pt x="49" y="10"/>
                    <a:pt x="47" y="14"/>
                    <a:pt x="46" y="13"/>
                  </a:cubicBezTo>
                  <a:cubicBezTo>
                    <a:pt x="45" y="12"/>
                    <a:pt x="38" y="11"/>
                    <a:pt x="36" y="11"/>
                  </a:cubicBezTo>
                  <a:cubicBezTo>
                    <a:pt x="35" y="11"/>
                    <a:pt x="29" y="7"/>
                    <a:pt x="27" y="6"/>
                  </a:cubicBezTo>
                  <a:cubicBezTo>
                    <a:pt x="25" y="4"/>
                    <a:pt x="19" y="5"/>
                    <a:pt x="18" y="4"/>
                  </a:cubicBezTo>
                  <a:cubicBezTo>
                    <a:pt x="17" y="3"/>
                    <a:pt x="14" y="3"/>
                    <a:pt x="13" y="1"/>
                  </a:cubicBezTo>
                  <a:cubicBezTo>
                    <a:pt x="12" y="0"/>
                    <a:pt x="10" y="1"/>
                    <a:pt x="8" y="1"/>
                  </a:cubicBezTo>
                  <a:cubicBezTo>
                    <a:pt x="6" y="1"/>
                    <a:pt x="2" y="4"/>
                    <a:pt x="2" y="5"/>
                  </a:cubicBezTo>
                  <a:cubicBezTo>
                    <a:pt x="1" y="6"/>
                    <a:pt x="1" y="6"/>
                    <a:pt x="0" y="7"/>
                  </a:cubicBezTo>
                  <a:cubicBezTo>
                    <a:pt x="4" y="10"/>
                    <a:pt x="4" y="10"/>
                    <a:pt x="4" y="10"/>
                  </a:cubicBezTo>
                  <a:cubicBezTo>
                    <a:pt x="5" y="16"/>
                    <a:pt x="5" y="16"/>
                    <a:pt x="5" y="16"/>
                  </a:cubicBezTo>
                  <a:cubicBezTo>
                    <a:pt x="9" y="19"/>
                    <a:pt x="9" y="19"/>
                    <a:pt x="9" y="19"/>
                  </a:cubicBezTo>
                  <a:cubicBezTo>
                    <a:pt x="9" y="19"/>
                    <a:pt x="9" y="23"/>
                    <a:pt x="8" y="26"/>
                  </a:cubicBezTo>
                  <a:cubicBezTo>
                    <a:pt x="8" y="30"/>
                    <a:pt x="5" y="34"/>
                    <a:pt x="3" y="36"/>
                  </a:cubicBezTo>
                  <a:cubicBezTo>
                    <a:pt x="2" y="37"/>
                    <a:pt x="1" y="39"/>
                    <a:pt x="0" y="41"/>
                  </a:cubicBezTo>
                  <a:cubicBezTo>
                    <a:pt x="3" y="42"/>
                    <a:pt x="6" y="43"/>
                    <a:pt x="6" y="44"/>
                  </a:cubicBezTo>
                  <a:cubicBezTo>
                    <a:pt x="5" y="46"/>
                    <a:pt x="0" y="46"/>
                    <a:pt x="0" y="50"/>
                  </a:cubicBezTo>
                  <a:cubicBezTo>
                    <a:pt x="0" y="50"/>
                    <a:pt x="0" y="50"/>
                    <a:pt x="0" y="51"/>
                  </a:cubicBezTo>
                  <a:cubicBezTo>
                    <a:pt x="31" y="68"/>
                    <a:pt x="31" y="68"/>
                    <a:pt x="31" y="68"/>
                  </a:cubicBezTo>
                  <a:cubicBezTo>
                    <a:pt x="31" y="73"/>
                    <a:pt x="31" y="73"/>
                    <a:pt x="31" y="73"/>
                  </a:cubicBezTo>
                  <a:cubicBezTo>
                    <a:pt x="31" y="73"/>
                    <a:pt x="38" y="78"/>
                    <a:pt x="45" y="83"/>
                  </a:cubicBezTo>
                  <a:cubicBezTo>
                    <a:pt x="48" y="75"/>
                    <a:pt x="52" y="66"/>
                    <a:pt x="53" y="64"/>
                  </a:cubicBezTo>
                  <a:cubicBezTo>
                    <a:pt x="55" y="62"/>
                    <a:pt x="57" y="62"/>
                    <a:pt x="59" y="60"/>
                  </a:cubicBezTo>
                  <a:cubicBezTo>
                    <a:pt x="60" y="58"/>
                    <a:pt x="61" y="61"/>
                    <a:pt x="63" y="57"/>
                  </a:cubicBezTo>
                  <a:cubicBezTo>
                    <a:pt x="64" y="57"/>
                    <a:pt x="64" y="56"/>
                    <a:pt x="64" y="56"/>
                  </a:cubicBezTo>
                  <a:cubicBezTo>
                    <a:pt x="60" y="49"/>
                    <a:pt x="60" y="49"/>
                    <a:pt x="60" y="49"/>
                  </a:cubicBezTo>
                  <a:lnTo>
                    <a:pt x="59" y="19"/>
                  </a:ln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45" name="Freeform 144"/>
            <p:cNvSpPr>
              <a:spLocks/>
            </p:cNvSpPr>
            <p:nvPr/>
          </p:nvSpPr>
          <p:spPr bwMode="auto">
            <a:xfrm>
              <a:off x="6642634" y="4091401"/>
              <a:ext cx="165600" cy="171734"/>
            </a:xfrm>
            <a:custGeom>
              <a:avLst/>
              <a:gdLst>
                <a:gd name="T0" fmla="*/ 42 w 46"/>
                <a:gd name="T1" fmla="*/ 9 h 47"/>
                <a:gd name="T2" fmla="*/ 41 w 46"/>
                <a:gd name="T3" fmla="*/ 3 h 47"/>
                <a:gd name="T4" fmla="*/ 37 w 46"/>
                <a:gd name="T5" fmla="*/ 0 h 47"/>
                <a:gd name="T6" fmla="*/ 35 w 46"/>
                <a:gd name="T7" fmla="*/ 2 h 47"/>
                <a:gd name="T8" fmla="*/ 29 w 46"/>
                <a:gd name="T9" fmla="*/ 3 h 47"/>
                <a:gd name="T10" fmla="*/ 23 w 46"/>
                <a:gd name="T11" fmla="*/ 5 h 47"/>
                <a:gd name="T12" fmla="*/ 18 w 46"/>
                <a:gd name="T13" fmla="*/ 3 h 47"/>
                <a:gd name="T14" fmla="*/ 12 w 46"/>
                <a:gd name="T15" fmla="*/ 5 h 47"/>
                <a:gd name="T16" fmla="*/ 11 w 46"/>
                <a:gd name="T17" fmla="*/ 12 h 47"/>
                <a:gd name="T18" fmla="*/ 14 w 46"/>
                <a:gd name="T19" fmla="*/ 16 h 47"/>
                <a:gd name="T20" fmla="*/ 11 w 46"/>
                <a:gd name="T21" fmla="*/ 21 h 47"/>
                <a:gd name="T22" fmla="*/ 8 w 46"/>
                <a:gd name="T23" fmla="*/ 23 h 47"/>
                <a:gd name="T24" fmla="*/ 5 w 46"/>
                <a:gd name="T25" fmla="*/ 28 h 47"/>
                <a:gd name="T26" fmla="*/ 2 w 46"/>
                <a:gd name="T27" fmla="*/ 34 h 47"/>
                <a:gd name="T28" fmla="*/ 1 w 46"/>
                <a:gd name="T29" fmla="*/ 41 h 47"/>
                <a:gd name="T30" fmla="*/ 0 w 46"/>
                <a:gd name="T31" fmla="*/ 47 h 47"/>
                <a:gd name="T32" fmla="*/ 4 w 46"/>
                <a:gd name="T33" fmla="*/ 46 h 47"/>
                <a:gd name="T34" fmla="*/ 12 w 46"/>
                <a:gd name="T35" fmla="*/ 44 h 47"/>
                <a:gd name="T36" fmla="*/ 19 w 46"/>
                <a:gd name="T37" fmla="*/ 43 h 47"/>
                <a:gd name="T38" fmla="*/ 26 w 46"/>
                <a:gd name="T39" fmla="*/ 34 h 47"/>
                <a:gd name="T40" fmla="*/ 37 w 46"/>
                <a:gd name="T41" fmla="*/ 34 h 47"/>
                <a:gd name="T42" fmla="*/ 40 w 46"/>
                <a:gd name="T43" fmla="*/ 29 h 47"/>
                <a:gd name="T44" fmla="*/ 45 w 46"/>
                <a:gd name="T45" fmla="*/ 19 h 47"/>
                <a:gd name="T46" fmla="*/ 46 w 46"/>
                <a:gd name="T47" fmla="*/ 12 h 47"/>
                <a:gd name="T48" fmla="*/ 42 w 46"/>
                <a:gd name="T49" fmla="*/ 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7">
                  <a:moveTo>
                    <a:pt x="42" y="9"/>
                  </a:moveTo>
                  <a:cubicBezTo>
                    <a:pt x="41" y="3"/>
                    <a:pt x="41" y="3"/>
                    <a:pt x="41" y="3"/>
                  </a:cubicBezTo>
                  <a:cubicBezTo>
                    <a:pt x="37" y="0"/>
                    <a:pt x="37" y="0"/>
                    <a:pt x="37" y="0"/>
                  </a:cubicBezTo>
                  <a:cubicBezTo>
                    <a:pt x="36" y="1"/>
                    <a:pt x="35" y="2"/>
                    <a:pt x="35" y="2"/>
                  </a:cubicBezTo>
                  <a:cubicBezTo>
                    <a:pt x="34" y="4"/>
                    <a:pt x="31" y="4"/>
                    <a:pt x="29" y="3"/>
                  </a:cubicBezTo>
                  <a:cubicBezTo>
                    <a:pt x="28" y="2"/>
                    <a:pt x="24" y="4"/>
                    <a:pt x="23" y="5"/>
                  </a:cubicBezTo>
                  <a:cubicBezTo>
                    <a:pt x="22" y="6"/>
                    <a:pt x="20" y="3"/>
                    <a:pt x="18" y="3"/>
                  </a:cubicBezTo>
                  <a:cubicBezTo>
                    <a:pt x="16" y="3"/>
                    <a:pt x="12" y="5"/>
                    <a:pt x="12" y="5"/>
                  </a:cubicBezTo>
                  <a:cubicBezTo>
                    <a:pt x="12" y="5"/>
                    <a:pt x="11" y="10"/>
                    <a:pt x="11" y="12"/>
                  </a:cubicBezTo>
                  <a:cubicBezTo>
                    <a:pt x="11" y="14"/>
                    <a:pt x="14" y="15"/>
                    <a:pt x="14" y="16"/>
                  </a:cubicBezTo>
                  <a:cubicBezTo>
                    <a:pt x="14" y="18"/>
                    <a:pt x="11" y="19"/>
                    <a:pt x="11" y="21"/>
                  </a:cubicBezTo>
                  <a:cubicBezTo>
                    <a:pt x="11" y="22"/>
                    <a:pt x="10" y="22"/>
                    <a:pt x="8" y="23"/>
                  </a:cubicBezTo>
                  <a:cubicBezTo>
                    <a:pt x="6" y="24"/>
                    <a:pt x="6" y="27"/>
                    <a:pt x="5" y="28"/>
                  </a:cubicBezTo>
                  <a:cubicBezTo>
                    <a:pt x="3" y="29"/>
                    <a:pt x="3" y="32"/>
                    <a:pt x="2" y="34"/>
                  </a:cubicBezTo>
                  <a:cubicBezTo>
                    <a:pt x="2" y="36"/>
                    <a:pt x="1" y="39"/>
                    <a:pt x="1" y="41"/>
                  </a:cubicBezTo>
                  <a:cubicBezTo>
                    <a:pt x="1" y="43"/>
                    <a:pt x="1" y="46"/>
                    <a:pt x="0" y="47"/>
                  </a:cubicBezTo>
                  <a:cubicBezTo>
                    <a:pt x="2" y="47"/>
                    <a:pt x="3" y="47"/>
                    <a:pt x="4" y="46"/>
                  </a:cubicBezTo>
                  <a:cubicBezTo>
                    <a:pt x="5" y="45"/>
                    <a:pt x="12" y="44"/>
                    <a:pt x="12" y="44"/>
                  </a:cubicBezTo>
                  <a:cubicBezTo>
                    <a:pt x="19" y="43"/>
                    <a:pt x="19" y="43"/>
                    <a:pt x="19" y="43"/>
                  </a:cubicBezTo>
                  <a:cubicBezTo>
                    <a:pt x="21" y="39"/>
                    <a:pt x="23" y="35"/>
                    <a:pt x="26" y="34"/>
                  </a:cubicBezTo>
                  <a:cubicBezTo>
                    <a:pt x="29" y="33"/>
                    <a:pt x="34" y="33"/>
                    <a:pt x="37" y="34"/>
                  </a:cubicBezTo>
                  <a:cubicBezTo>
                    <a:pt x="38" y="32"/>
                    <a:pt x="39" y="30"/>
                    <a:pt x="40" y="29"/>
                  </a:cubicBezTo>
                  <a:cubicBezTo>
                    <a:pt x="42" y="27"/>
                    <a:pt x="45" y="23"/>
                    <a:pt x="45" y="19"/>
                  </a:cubicBezTo>
                  <a:cubicBezTo>
                    <a:pt x="46" y="16"/>
                    <a:pt x="46" y="12"/>
                    <a:pt x="46" y="12"/>
                  </a:cubicBezTo>
                  <a:lnTo>
                    <a:pt x="42" y="9"/>
                  </a:ln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46" name="Freeform 145"/>
            <p:cNvSpPr>
              <a:spLocks/>
            </p:cNvSpPr>
            <p:nvPr/>
          </p:nvSpPr>
          <p:spPr bwMode="auto">
            <a:xfrm>
              <a:off x="7461435" y="2712932"/>
              <a:ext cx="539734" cy="315868"/>
            </a:xfrm>
            <a:custGeom>
              <a:avLst/>
              <a:gdLst>
                <a:gd name="T0" fmla="*/ 145 w 149"/>
                <a:gd name="T1" fmla="*/ 49 h 87"/>
                <a:gd name="T2" fmla="*/ 134 w 149"/>
                <a:gd name="T3" fmla="*/ 44 h 87"/>
                <a:gd name="T4" fmla="*/ 127 w 149"/>
                <a:gd name="T5" fmla="*/ 44 h 87"/>
                <a:gd name="T6" fmla="*/ 119 w 149"/>
                <a:gd name="T7" fmla="*/ 42 h 87"/>
                <a:gd name="T8" fmla="*/ 110 w 149"/>
                <a:gd name="T9" fmla="*/ 48 h 87"/>
                <a:gd name="T10" fmla="*/ 106 w 149"/>
                <a:gd name="T11" fmla="*/ 50 h 87"/>
                <a:gd name="T12" fmla="*/ 99 w 149"/>
                <a:gd name="T13" fmla="*/ 45 h 87"/>
                <a:gd name="T14" fmla="*/ 92 w 149"/>
                <a:gd name="T15" fmla="*/ 43 h 87"/>
                <a:gd name="T16" fmla="*/ 88 w 149"/>
                <a:gd name="T17" fmla="*/ 35 h 87"/>
                <a:gd name="T18" fmla="*/ 86 w 149"/>
                <a:gd name="T19" fmla="*/ 27 h 87"/>
                <a:gd name="T20" fmla="*/ 79 w 149"/>
                <a:gd name="T21" fmla="*/ 22 h 87"/>
                <a:gd name="T22" fmla="*/ 62 w 149"/>
                <a:gd name="T23" fmla="*/ 21 h 87"/>
                <a:gd name="T24" fmla="*/ 51 w 149"/>
                <a:gd name="T25" fmla="*/ 22 h 87"/>
                <a:gd name="T26" fmla="*/ 41 w 149"/>
                <a:gd name="T27" fmla="*/ 11 h 87"/>
                <a:gd name="T28" fmla="*/ 39 w 149"/>
                <a:gd name="T29" fmla="*/ 15 h 87"/>
                <a:gd name="T30" fmla="*/ 28 w 149"/>
                <a:gd name="T31" fmla="*/ 13 h 87"/>
                <a:gd name="T32" fmla="*/ 27 w 149"/>
                <a:gd name="T33" fmla="*/ 1 h 87"/>
                <a:gd name="T34" fmla="*/ 24 w 149"/>
                <a:gd name="T35" fmla="*/ 13 h 87"/>
                <a:gd name="T36" fmla="*/ 23 w 149"/>
                <a:gd name="T37" fmla="*/ 0 h 87"/>
                <a:gd name="T38" fmla="*/ 1 w 149"/>
                <a:gd name="T39" fmla="*/ 6 h 87"/>
                <a:gd name="T40" fmla="*/ 0 w 149"/>
                <a:gd name="T41" fmla="*/ 43 h 87"/>
                <a:gd name="T42" fmla="*/ 0 w 149"/>
                <a:gd name="T43" fmla="*/ 43 h 87"/>
                <a:gd name="T44" fmla="*/ 6 w 149"/>
                <a:gd name="T45" fmla="*/ 44 h 87"/>
                <a:gd name="T46" fmla="*/ 9 w 149"/>
                <a:gd name="T47" fmla="*/ 40 h 87"/>
                <a:gd name="T48" fmla="*/ 15 w 149"/>
                <a:gd name="T49" fmla="*/ 36 h 87"/>
                <a:gd name="T50" fmla="*/ 18 w 149"/>
                <a:gd name="T51" fmla="*/ 33 h 87"/>
                <a:gd name="T52" fmla="*/ 22 w 149"/>
                <a:gd name="T53" fmla="*/ 31 h 87"/>
                <a:gd name="T54" fmla="*/ 28 w 149"/>
                <a:gd name="T55" fmla="*/ 33 h 87"/>
                <a:gd name="T56" fmla="*/ 34 w 149"/>
                <a:gd name="T57" fmla="*/ 35 h 87"/>
                <a:gd name="T58" fmla="*/ 37 w 149"/>
                <a:gd name="T59" fmla="*/ 44 h 87"/>
                <a:gd name="T60" fmla="*/ 50 w 149"/>
                <a:gd name="T61" fmla="*/ 45 h 87"/>
                <a:gd name="T62" fmla="*/ 53 w 149"/>
                <a:gd name="T63" fmla="*/ 51 h 87"/>
                <a:gd name="T64" fmla="*/ 57 w 149"/>
                <a:gd name="T65" fmla="*/ 58 h 87"/>
                <a:gd name="T66" fmla="*/ 65 w 149"/>
                <a:gd name="T67" fmla="*/ 64 h 87"/>
                <a:gd name="T68" fmla="*/ 75 w 149"/>
                <a:gd name="T69" fmla="*/ 70 h 87"/>
                <a:gd name="T70" fmla="*/ 84 w 149"/>
                <a:gd name="T71" fmla="*/ 75 h 87"/>
                <a:gd name="T72" fmla="*/ 91 w 149"/>
                <a:gd name="T73" fmla="*/ 78 h 87"/>
                <a:gd name="T74" fmla="*/ 92 w 149"/>
                <a:gd name="T75" fmla="*/ 83 h 87"/>
                <a:gd name="T76" fmla="*/ 93 w 149"/>
                <a:gd name="T77" fmla="*/ 83 h 87"/>
                <a:gd name="T78" fmla="*/ 99 w 149"/>
                <a:gd name="T79" fmla="*/ 86 h 87"/>
                <a:gd name="T80" fmla="*/ 103 w 149"/>
                <a:gd name="T81" fmla="*/ 87 h 87"/>
                <a:gd name="T82" fmla="*/ 106 w 149"/>
                <a:gd name="T83" fmla="*/ 78 h 87"/>
                <a:gd name="T84" fmla="*/ 105 w 149"/>
                <a:gd name="T85" fmla="*/ 71 h 87"/>
                <a:gd name="T86" fmla="*/ 100 w 149"/>
                <a:gd name="T87" fmla="*/ 64 h 87"/>
                <a:gd name="T88" fmla="*/ 108 w 149"/>
                <a:gd name="T89" fmla="*/ 61 h 87"/>
                <a:gd name="T90" fmla="*/ 111 w 149"/>
                <a:gd name="T91" fmla="*/ 57 h 87"/>
                <a:gd name="T92" fmla="*/ 115 w 149"/>
                <a:gd name="T93" fmla="*/ 52 h 87"/>
                <a:gd name="T94" fmla="*/ 121 w 149"/>
                <a:gd name="T95" fmla="*/ 51 h 87"/>
                <a:gd name="T96" fmla="*/ 127 w 149"/>
                <a:gd name="T97" fmla="*/ 49 h 87"/>
                <a:gd name="T98" fmla="*/ 124 w 149"/>
                <a:gd name="T99" fmla="*/ 56 h 87"/>
                <a:gd name="T100" fmla="*/ 134 w 149"/>
                <a:gd name="T101" fmla="*/ 55 h 87"/>
                <a:gd name="T102" fmla="*/ 142 w 149"/>
                <a:gd name="T103" fmla="*/ 53 h 87"/>
                <a:gd name="T104" fmla="*/ 145 w 149"/>
                <a:gd name="T105" fmla="*/ 4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9" h="87">
                  <a:moveTo>
                    <a:pt x="145" y="49"/>
                  </a:moveTo>
                  <a:cubicBezTo>
                    <a:pt x="141" y="46"/>
                    <a:pt x="134" y="42"/>
                    <a:pt x="134" y="44"/>
                  </a:cubicBezTo>
                  <a:cubicBezTo>
                    <a:pt x="133" y="46"/>
                    <a:pt x="129" y="46"/>
                    <a:pt x="127" y="44"/>
                  </a:cubicBezTo>
                  <a:cubicBezTo>
                    <a:pt x="125" y="42"/>
                    <a:pt x="124" y="40"/>
                    <a:pt x="119" y="42"/>
                  </a:cubicBezTo>
                  <a:cubicBezTo>
                    <a:pt x="114" y="44"/>
                    <a:pt x="111" y="46"/>
                    <a:pt x="110" y="48"/>
                  </a:cubicBezTo>
                  <a:cubicBezTo>
                    <a:pt x="110" y="50"/>
                    <a:pt x="107" y="52"/>
                    <a:pt x="106" y="50"/>
                  </a:cubicBezTo>
                  <a:cubicBezTo>
                    <a:pt x="106" y="47"/>
                    <a:pt x="102" y="46"/>
                    <a:pt x="99" y="45"/>
                  </a:cubicBezTo>
                  <a:cubicBezTo>
                    <a:pt x="97" y="45"/>
                    <a:pt x="93" y="46"/>
                    <a:pt x="92" y="43"/>
                  </a:cubicBezTo>
                  <a:cubicBezTo>
                    <a:pt x="92" y="41"/>
                    <a:pt x="88" y="38"/>
                    <a:pt x="88" y="35"/>
                  </a:cubicBezTo>
                  <a:cubicBezTo>
                    <a:pt x="87" y="32"/>
                    <a:pt x="88" y="27"/>
                    <a:pt x="86" y="27"/>
                  </a:cubicBezTo>
                  <a:cubicBezTo>
                    <a:pt x="83" y="26"/>
                    <a:pt x="81" y="22"/>
                    <a:pt x="79" y="22"/>
                  </a:cubicBezTo>
                  <a:cubicBezTo>
                    <a:pt x="77" y="22"/>
                    <a:pt x="64" y="22"/>
                    <a:pt x="62" y="21"/>
                  </a:cubicBezTo>
                  <a:cubicBezTo>
                    <a:pt x="60" y="20"/>
                    <a:pt x="52" y="24"/>
                    <a:pt x="51" y="22"/>
                  </a:cubicBezTo>
                  <a:cubicBezTo>
                    <a:pt x="50" y="20"/>
                    <a:pt x="44" y="14"/>
                    <a:pt x="41" y="11"/>
                  </a:cubicBezTo>
                  <a:cubicBezTo>
                    <a:pt x="41" y="12"/>
                    <a:pt x="40" y="14"/>
                    <a:pt x="39" y="15"/>
                  </a:cubicBezTo>
                  <a:cubicBezTo>
                    <a:pt x="32" y="19"/>
                    <a:pt x="26" y="18"/>
                    <a:pt x="28" y="13"/>
                  </a:cubicBezTo>
                  <a:cubicBezTo>
                    <a:pt x="30" y="7"/>
                    <a:pt x="31" y="1"/>
                    <a:pt x="27" y="1"/>
                  </a:cubicBezTo>
                  <a:cubicBezTo>
                    <a:pt x="24" y="1"/>
                    <a:pt x="26" y="12"/>
                    <a:pt x="24" y="13"/>
                  </a:cubicBezTo>
                  <a:cubicBezTo>
                    <a:pt x="22" y="14"/>
                    <a:pt x="21" y="5"/>
                    <a:pt x="23" y="0"/>
                  </a:cubicBezTo>
                  <a:cubicBezTo>
                    <a:pt x="1" y="6"/>
                    <a:pt x="1" y="6"/>
                    <a:pt x="1" y="6"/>
                  </a:cubicBezTo>
                  <a:cubicBezTo>
                    <a:pt x="0" y="43"/>
                    <a:pt x="0" y="43"/>
                    <a:pt x="0" y="43"/>
                  </a:cubicBezTo>
                  <a:cubicBezTo>
                    <a:pt x="0" y="43"/>
                    <a:pt x="0" y="43"/>
                    <a:pt x="0" y="43"/>
                  </a:cubicBezTo>
                  <a:cubicBezTo>
                    <a:pt x="2" y="44"/>
                    <a:pt x="5" y="44"/>
                    <a:pt x="6" y="44"/>
                  </a:cubicBezTo>
                  <a:cubicBezTo>
                    <a:pt x="9" y="45"/>
                    <a:pt x="9" y="42"/>
                    <a:pt x="9" y="40"/>
                  </a:cubicBezTo>
                  <a:cubicBezTo>
                    <a:pt x="9" y="39"/>
                    <a:pt x="13" y="36"/>
                    <a:pt x="15" y="36"/>
                  </a:cubicBezTo>
                  <a:cubicBezTo>
                    <a:pt x="18" y="36"/>
                    <a:pt x="17" y="33"/>
                    <a:pt x="18" y="33"/>
                  </a:cubicBezTo>
                  <a:cubicBezTo>
                    <a:pt x="19" y="33"/>
                    <a:pt x="21" y="32"/>
                    <a:pt x="22" y="31"/>
                  </a:cubicBezTo>
                  <a:cubicBezTo>
                    <a:pt x="22" y="30"/>
                    <a:pt x="26" y="31"/>
                    <a:pt x="28" y="33"/>
                  </a:cubicBezTo>
                  <a:cubicBezTo>
                    <a:pt x="29" y="34"/>
                    <a:pt x="32" y="34"/>
                    <a:pt x="34" y="35"/>
                  </a:cubicBezTo>
                  <a:cubicBezTo>
                    <a:pt x="36" y="35"/>
                    <a:pt x="37" y="42"/>
                    <a:pt x="37" y="44"/>
                  </a:cubicBezTo>
                  <a:cubicBezTo>
                    <a:pt x="37" y="45"/>
                    <a:pt x="48" y="45"/>
                    <a:pt x="50" y="45"/>
                  </a:cubicBezTo>
                  <a:cubicBezTo>
                    <a:pt x="51" y="45"/>
                    <a:pt x="51" y="48"/>
                    <a:pt x="53" y="51"/>
                  </a:cubicBezTo>
                  <a:cubicBezTo>
                    <a:pt x="55" y="53"/>
                    <a:pt x="56" y="56"/>
                    <a:pt x="57" y="58"/>
                  </a:cubicBezTo>
                  <a:cubicBezTo>
                    <a:pt x="58" y="59"/>
                    <a:pt x="64" y="62"/>
                    <a:pt x="65" y="64"/>
                  </a:cubicBezTo>
                  <a:cubicBezTo>
                    <a:pt x="67" y="66"/>
                    <a:pt x="71" y="68"/>
                    <a:pt x="75" y="70"/>
                  </a:cubicBezTo>
                  <a:cubicBezTo>
                    <a:pt x="78" y="71"/>
                    <a:pt x="82" y="76"/>
                    <a:pt x="84" y="75"/>
                  </a:cubicBezTo>
                  <a:cubicBezTo>
                    <a:pt x="86" y="75"/>
                    <a:pt x="91" y="78"/>
                    <a:pt x="91" y="78"/>
                  </a:cubicBezTo>
                  <a:cubicBezTo>
                    <a:pt x="92" y="83"/>
                    <a:pt x="92" y="83"/>
                    <a:pt x="92" y="83"/>
                  </a:cubicBezTo>
                  <a:cubicBezTo>
                    <a:pt x="92" y="83"/>
                    <a:pt x="92" y="83"/>
                    <a:pt x="93" y="83"/>
                  </a:cubicBezTo>
                  <a:cubicBezTo>
                    <a:pt x="96" y="82"/>
                    <a:pt x="97" y="86"/>
                    <a:pt x="99" y="86"/>
                  </a:cubicBezTo>
                  <a:cubicBezTo>
                    <a:pt x="100" y="86"/>
                    <a:pt x="102" y="86"/>
                    <a:pt x="103" y="87"/>
                  </a:cubicBezTo>
                  <a:cubicBezTo>
                    <a:pt x="103" y="82"/>
                    <a:pt x="104" y="80"/>
                    <a:pt x="106" y="78"/>
                  </a:cubicBezTo>
                  <a:cubicBezTo>
                    <a:pt x="109" y="77"/>
                    <a:pt x="105" y="74"/>
                    <a:pt x="105" y="71"/>
                  </a:cubicBezTo>
                  <a:cubicBezTo>
                    <a:pt x="106" y="68"/>
                    <a:pt x="100" y="67"/>
                    <a:pt x="100" y="64"/>
                  </a:cubicBezTo>
                  <a:cubicBezTo>
                    <a:pt x="101" y="62"/>
                    <a:pt x="106" y="62"/>
                    <a:pt x="108" y="61"/>
                  </a:cubicBezTo>
                  <a:cubicBezTo>
                    <a:pt x="110" y="60"/>
                    <a:pt x="109" y="57"/>
                    <a:pt x="111" y="57"/>
                  </a:cubicBezTo>
                  <a:cubicBezTo>
                    <a:pt x="113" y="57"/>
                    <a:pt x="114" y="54"/>
                    <a:pt x="115" y="52"/>
                  </a:cubicBezTo>
                  <a:cubicBezTo>
                    <a:pt x="116" y="50"/>
                    <a:pt x="119" y="52"/>
                    <a:pt x="121" y="51"/>
                  </a:cubicBezTo>
                  <a:cubicBezTo>
                    <a:pt x="123" y="49"/>
                    <a:pt x="126" y="48"/>
                    <a:pt x="127" y="49"/>
                  </a:cubicBezTo>
                  <a:cubicBezTo>
                    <a:pt x="128" y="50"/>
                    <a:pt x="125" y="55"/>
                    <a:pt x="124" y="56"/>
                  </a:cubicBezTo>
                  <a:cubicBezTo>
                    <a:pt x="128" y="56"/>
                    <a:pt x="133" y="56"/>
                    <a:pt x="134" y="55"/>
                  </a:cubicBezTo>
                  <a:cubicBezTo>
                    <a:pt x="135" y="53"/>
                    <a:pt x="140" y="57"/>
                    <a:pt x="142" y="53"/>
                  </a:cubicBezTo>
                  <a:cubicBezTo>
                    <a:pt x="143" y="50"/>
                    <a:pt x="149" y="52"/>
                    <a:pt x="145" y="49"/>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47" name="Freeform 146"/>
            <p:cNvSpPr>
              <a:spLocks noEditPoints="1"/>
            </p:cNvSpPr>
            <p:nvPr/>
          </p:nvSpPr>
          <p:spPr bwMode="auto">
            <a:xfrm>
              <a:off x="5912766" y="944996"/>
              <a:ext cx="791202" cy="1252736"/>
            </a:xfrm>
            <a:custGeom>
              <a:avLst/>
              <a:gdLst>
                <a:gd name="T0" fmla="*/ 206 w 218"/>
                <a:gd name="T1" fmla="*/ 180 h 345"/>
                <a:gd name="T2" fmla="*/ 207 w 218"/>
                <a:gd name="T3" fmla="*/ 170 h 345"/>
                <a:gd name="T4" fmla="*/ 195 w 218"/>
                <a:gd name="T5" fmla="*/ 168 h 345"/>
                <a:gd name="T6" fmla="*/ 181 w 218"/>
                <a:gd name="T7" fmla="*/ 167 h 345"/>
                <a:gd name="T8" fmla="*/ 175 w 218"/>
                <a:gd name="T9" fmla="*/ 166 h 345"/>
                <a:gd name="T10" fmla="*/ 162 w 218"/>
                <a:gd name="T11" fmla="*/ 169 h 345"/>
                <a:gd name="T12" fmla="*/ 151 w 218"/>
                <a:gd name="T13" fmla="*/ 181 h 345"/>
                <a:gd name="T14" fmla="*/ 151 w 218"/>
                <a:gd name="T15" fmla="*/ 168 h 345"/>
                <a:gd name="T16" fmla="*/ 136 w 218"/>
                <a:gd name="T17" fmla="*/ 177 h 345"/>
                <a:gd name="T18" fmla="*/ 130 w 218"/>
                <a:gd name="T19" fmla="*/ 180 h 345"/>
                <a:gd name="T20" fmla="*/ 123 w 218"/>
                <a:gd name="T21" fmla="*/ 178 h 345"/>
                <a:gd name="T22" fmla="*/ 112 w 218"/>
                <a:gd name="T23" fmla="*/ 187 h 345"/>
                <a:gd name="T24" fmla="*/ 104 w 218"/>
                <a:gd name="T25" fmla="*/ 194 h 345"/>
                <a:gd name="T26" fmla="*/ 96 w 218"/>
                <a:gd name="T27" fmla="*/ 197 h 345"/>
                <a:gd name="T28" fmla="*/ 83 w 218"/>
                <a:gd name="T29" fmla="*/ 200 h 345"/>
                <a:gd name="T30" fmla="*/ 78 w 218"/>
                <a:gd name="T31" fmla="*/ 208 h 345"/>
                <a:gd name="T32" fmla="*/ 96 w 218"/>
                <a:gd name="T33" fmla="*/ 208 h 345"/>
                <a:gd name="T34" fmla="*/ 83 w 218"/>
                <a:gd name="T35" fmla="*/ 218 h 345"/>
                <a:gd name="T36" fmla="*/ 64 w 218"/>
                <a:gd name="T37" fmla="*/ 238 h 345"/>
                <a:gd name="T38" fmla="*/ 52 w 218"/>
                <a:gd name="T39" fmla="*/ 254 h 345"/>
                <a:gd name="T40" fmla="*/ 42 w 218"/>
                <a:gd name="T41" fmla="*/ 269 h 345"/>
                <a:gd name="T42" fmla="*/ 27 w 218"/>
                <a:gd name="T43" fmla="*/ 279 h 345"/>
                <a:gd name="T44" fmla="*/ 12 w 218"/>
                <a:gd name="T45" fmla="*/ 289 h 345"/>
                <a:gd name="T46" fmla="*/ 4 w 218"/>
                <a:gd name="T47" fmla="*/ 301 h 345"/>
                <a:gd name="T48" fmla="*/ 2 w 218"/>
                <a:gd name="T49" fmla="*/ 317 h 345"/>
                <a:gd name="T50" fmla="*/ 9 w 218"/>
                <a:gd name="T51" fmla="*/ 322 h 345"/>
                <a:gd name="T52" fmla="*/ 7 w 218"/>
                <a:gd name="T53" fmla="*/ 328 h 345"/>
                <a:gd name="T54" fmla="*/ 15 w 218"/>
                <a:gd name="T55" fmla="*/ 341 h 345"/>
                <a:gd name="T56" fmla="*/ 48 w 218"/>
                <a:gd name="T57" fmla="*/ 325 h 345"/>
                <a:gd name="T58" fmla="*/ 58 w 218"/>
                <a:gd name="T59" fmla="*/ 328 h 345"/>
                <a:gd name="T60" fmla="*/ 64 w 218"/>
                <a:gd name="T61" fmla="*/ 307 h 345"/>
                <a:gd name="T62" fmla="*/ 62 w 218"/>
                <a:gd name="T63" fmla="*/ 281 h 345"/>
                <a:gd name="T64" fmla="*/ 77 w 218"/>
                <a:gd name="T65" fmla="*/ 261 h 345"/>
                <a:gd name="T66" fmla="*/ 88 w 218"/>
                <a:gd name="T67" fmla="*/ 237 h 345"/>
                <a:gd name="T68" fmla="*/ 98 w 218"/>
                <a:gd name="T69" fmla="*/ 215 h 345"/>
                <a:gd name="T70" fmla="*/ 122 w 218"/>
                <a:gd name="T71" fmla="*/ 204 h 345"/>
                <a:gd name="T72" fmla="*/ 138 w 218"/>
                <a:gd name="T73" fmla="*/ 192 h 345"/>
                <a:gd name="T74" fmla="*/ 168 w 218"/>
                <a:gd name="T75" fmla="*/ 201 h 345"/>
                <a:gd name="T76" fmla="*/ 187 w 218"/>
                <a:gd name="T77" fmla="*/ 181 h 345"/>
                <a:gd name="T78" fmla="*/ 206 w 218"/>
                <a:gd name="T79" fmla="*/ 190 h 345"/>
                <a:gd name="T80" fmla="*/ 61 w 218"/>
                <a:gd name="T81" fmla="*/ 25 h 345"/>
                <a:gd name="T82" fmla="*/ 81 w 218"/>
                <a:gd name="T83" fmla="*/ 36 h 345"/>
                <a:gd name="T84" fmla="*/ 96 w 218"/>
                <a:gd name="T85" fmla="*/ 40 h 345"/>
                <a:gd name="T86" fmla="*/ 98 w 218"/>
                <a:gd name="T87" fmla="*/ 51 h 345"/>
                <a:gd name="T88" fmla="*/ 83 w 218"/>
                <a:gd name="T89" fmla="*/ 65 h 345"/>
                <a:gd name="T90" fmla="*/ 99 w 218"/>
                <a:gd name="T91" fmla="*/ 71 h 345"/>
                <a:gd name="T92" fmla="*/ 119 w 218"/>
                <a:gd name="T93" fmla="*/ 39 h 345"/>
                <a:gd name="T94" fmla="*/ 135 w 218"/>
                <a:gd name="T95" fmla="*/ 47 h 345"/>
                <a:gd name="T96" fmla="*/ 157 w 218"/>
                <a:gd name="T97" fmla="*/ 56 h 345"/>
                <a:gd name="T98" fmla="*/ 150 w 218"/>
                <a:gd name="T99" fmla="*/ 44 h 345"/>
                <a:gd name="T100" fmla="*/ 131 w 218"/>
                <a:gd name="T101" fmla="*/ 29 h 345"/>
                <a:gd name="T102" fmla="*/ 112 w 218"/>
                <a:gd name="T103" fmla="*/ 19 h 345"/>
                <a:gd name="T104" fmla="*/ 94 w 218"/>
                <a:gd name="T105" fmla="*/ 9 h 345"/>
                <a:gd name="T106" fmla="*/ 87 w 218"/>
                <a:gd name="T107" fmla="*/ 19 h 345"/>
                <a:gd name="T108" fmla="*/ 69 w 218"/>
                <a:gd name="T109" fmla="*/ 18 h 345"/>
                <a:gd name="T110" fmla="*/ 59 w 218"/>
                <a:gd name="T111" fmla="*/ 14 h 345"/>
                <a:gd name="T112" fmla="*/ 53 w 218"/>
                <a:gd name="T113" fmla="*/ 40 h 345"/>
                <a:gd name="T114" fmla="*/ 53 w 218"/>
                <a:gd name="T115" fmla="*/ 40 h 345"/>
                <a:gd name="T116" fmla="*/ 124 w 218"/>
                <a:gd name="T117" fmla="*/ 20 h 345"/>
                <a:gd name="T118" fmla="*/ 175 w 218"/>
                <a:gd name="T119" fmla="*/ 18 h 345"/>
                <a:gd name="T120" fmla="*/ 152 w 218"/>
                <a:gd name="T121" fmla="*/ 7 h 345"/>
                <a:gd name="T122" fmla="*/ 133 w 218"/>
                <a:gd name="T123" fmla="*/ 6 h 345"/>
                <a:gd name="T124" fmla="*/ 118 w 218"/>
                <a:gd name="T125" fmla="*/ 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8" h="345">
                  <a:moveTo>
                    <a:pt x="211" y="184"/>
                  </a:moveTo>
                  <a:cubicBezTo>
                    <a:pt x="211" y="186"/>
                    <a:pt x="207" y="186"/>
                    <a:pt x="207" y="184"/>
                  </a:cubicBezTo>
                  <a:cubicBezTo>
                    <a:pt x="208" y="182"/>
                    <a:pt x="202" y="180"/>
                    <a:pt x="202" y="180"/>
                  </a:cubicBezTo>
                  <a:cubicBezTo>
                    <a:pt x="202" y="179"/>
                    <a:pt x="204" y="179"/>
                    <a:pt x="206" y="180"/>
                  </a:cubicBezTo>
                  <a:cubicBezTo>
                    <a:pt x="208" y="181"/>
                    <a:pt x="210" y="180"/>
                    <a:pt x="212" y="178"/>
                  </a:cubicBezTo>
                  <a:cubicBezTo>
                    <a:pt x="214" y="176"/>
                    <a:pt x="217" y="178"/>
                    <a:pt x="218" y="176"/>
                  </a:cubicBezTo>
                  <a:cubicBezTo>
                    <a:pt x="218" y="174"/>
                    <a:pt x="214" y="173"/>
                    <a:pt x="213" y="172"/>
                  </a:cubicBezTo>
                  <a:cubicBezTo>
                    <a:pt x="212" y="171"/>
                    <a:pt x="210" y="169"/>
                    <a:pt x="207" y="170"/>
                  </a:cubicBezTo>
                  <a:cubicBezTo>
                    <a:pt x="204" y="170"/>
                    <a:pt x="204" y="169"/>
                    <a:pt x="202" y="167"/>
                  </a:cubicBezTo>
                  <a:cubicBezTo>
                    <a:pt x="201" y="166"/>
                    <a:pt x="196" y="168"/>
                    <a:pt x="196" y="172"/>
                  </a:cubicBezTo>
                  <a:cubicBezTo>
                    <a:pt x="196" y="175"/>
                    <a:pt x="193" y="175"/>
                    <a:pt x="194" y="173"/>
                  </a:cubicBezTo>
                  <a:cubicBezTo>
                    <a:pt x="195" y="171"/>
                    <a:pt x="192" y="169"/>
                    <a:pt x="195" y="168"/>
                  </a:cubicBezTo>
                  <a:cubicBezTo>
                    <a:pt x="197" y="167"/>
                    <a:pt x="196" y="164"/>
                    <a:pt x="191" y="163"/>
                  </a:cubicBezTo>
                  <a:cubicBezTo>
                    <a:pt x="187" y="163"/>
                    <a:pt x="185" y="167"/>
                    <a:pt x="186" y="168"/>
                  </a:cubicBezTo>
                  <a:cubicBezTo>
                    <a:pt x="187" y="169"/>
                    <a:pt x="183" y="175"/>
                    <a:pt x="181" y="175"/>
                  </a:cubicBezTo>
                  <a:cubicBezTo>
                    <a:pt x="179" y="175"/>
                    <a:pt x="181" y="170"/>
                    <a:pt x="181" y="167"/>
                  </a:cubicBezTo>
                  <a:cubicBezTo>
                    <a:pt x="181" y="165"/>
                    <a:pt x="179" y="166"/>
                    <a:pt x="176" y="170"/>
                  </a:cubicBezTo>
                  <a:cubicBezTo>
                    <a:pt x="172" y="174"/>
                    <a:pt x="170" y="178"/>
                    <a:pt x="168" y="178"/>
                  </a:cubicBezTo>
                  <a:cubicBezTo>
                    <a:pt x="166" y="179"/>
                    <a:pt x="166" y="175"/>
                    <a:pt x="169" y="173"/>
                  </a:cubicBezTo>
                  <a:cubicBezTo>
                    <a:pt x="172" y="171"/>
                    <a:pt x="173" y="166"/>
                    <a:pt x="175" y="166"/>
                  </a:cubicBezTo>
                  <a:cubicBezTo>
                    <a:pt x="177" y="166"/>
                    <a:pt x="177" y="164"/>
                    <a:pt x="174" y="163"/>
                  </a:cubicBezTo>
                  <a:cubicBezTo>
                    <a:pt x="171" y="162"/>
                    <a:pt x="170" y="166"/>
                    <a:pt x="169" y="167"/>
                  </a:cubicBezTo>
                  <a:cubicBezTo>
                    <a:pt x="168" y="168"/>
                    <a:pt x="163" y="165"/>
                    <a:pt x="163" y="166"/>
                  </a:cubicBezTo>
                  <a:cubicBezTo>
                    <a:pt x="163" y="167"/>
                    <a:pt x="160" y="168"/>
                    <a:pt x="162" y="169"/>
                  </a:cubicBezTo>
                  <a:cubicBezTo>
                    <a:pt x="163" y="171"/>
                    <a:pt x="161" y="173"/>
                    <a:pt x="160" y="171"/>
                  </a:cubicBezTo>
                  <a:cubicBezTo>
                    <a:pt x="159" y="168"/>
                    <a:pt x="155" y="170"/>
                    <a:pt x="154" y="173"/>
                  </a:cubicBezTo>
                  <a:cubicBezTo>
                    <a:pt x="152" y="175"/>
                    <a:pt x="150" y="175"/>
                    <a:pt x="152" y="176"/>
                  </a:cubicBezTo>
                  <a:cubicBezTo>
                    <a:pt x="153" y="177"/>
                    <a:pt x="153" y="180"/>
                    <a:pt x="151" y="181"/>
                  </a:cubicBezTo>
                  <a:cubicBezTo>
                    <a:pt x="149" y="181"/>
                    <a:pt x="150" y="175"/>
                    <a:pt x="148" y="175"/>
                  </a:cubicBezTo>
                  <a:cubicBezTo>
                    <a:pt x="146" y="176"/>
                    <a:pt x="147" y="172"/>
                    <a:pt x="150" y="172"/>
                  </a:cubicBezTo>
                  <a:cubicBezTo>
                    <a:pt x="152" y="172"/>
                    <a:pt x="154" y="169"/>
                    <a:pt x="154" y="168"/>
                  </a:cubicBezTo>
                  <a:cubicBezTo>
                    <a:pt x="154" y="166"/>
                    <a:pt x="151" y="167"/>
                    <a:pt x="151" y="168"/>
                  </a:cubicBezTo>
                  <a:cubicBezTo>
                    <a:pt x="151" y="170"/>
                    <a:pt x="147" y="170"/>
                    <a:pt x="144" y="170"/>
                  </a:cubicBezTo>
                  <a:cubicBezTo>
                    <a:pt x="141" y="170"/>
                    <a:pt x="141" y="173"/>
                    <a:pt x="145" y="175"/>
                  </a:cubicBezTo>
                  <a:cubicBezTo>
                    <a:pt x="148" y="177"/>
                    <a:pt x="144" y="179"/>
                    <a:pt x="142" y="177"/>
                  </a:cubicBezTo>
                  <a:cubicBezTo>
                    <a:pt x="141" y="176"/>
                    <a:pt x="138" y="176"/>
                    <a:pt x="136" y="177"/>
                  </a:cubicBezTo>
                  <a:cubicBezTo>
                    <a:pt x="134" y="178"/>
                    <a:pt x="141" y="180"/>
                    <a:pt x="141" y="182"/>
                  </a:cubicBezTo>
                  <a:cubicBezTo>
                    <a:pt x="141" y="183"/>
                    <a:pt x="138" y="180"/>
                    <a:pt x="137" y="181"/>
                  </a:cubicBezTo>
                  <a:cubicBezTo>
                    <a:pt x="136" y="182"/>
                    <a:pt x="133" y="180"/>
                    <a:pt x="132" y="178"/>
                  </a:cubicBezTo>
                  <a:cubicBezTo>
                    <a:pt x="132" y="176"/>
                    <a:pt x="127" y="179"/>
                    <a:pt x="130" y="180"/>
                  </a:cubicBezTo>
                  <a:cubicBezTo>
                    <a:pt x="133" y="181"/>
                    <a:pt x="132" y="183"/>
                    <a:pt x="132" y="185"/>
                  </a:cubicBezTo>
                  <a:cubicBezTo>
                    <a:pt x="132" y="188"/>
                    <a:pt x="128" y="186"/>
                    <a:pt x="129" y="184"/>
                  </a:cubicBezTo>
                  <a:cubicBezTo>
                    <a:pt x="130" y="181"/>
                    <a:pt x="127" y="182"/>
                    <a:pt x="124" y="183"/>
                  </a:cubicBezTo>
                  <a:cubicBezTo>
                    <a:pt x="122" y="185"/>
                    <a:pt x="124" y="181"/>
                    <a:pt x="123" y="178"/>
                  </a:cubicBezTo>
                  <a:cubicBezTo>
                    <a:pt x="122" y="176"/>
                    <a:pt x="120" y="178"/>
                    <a:pt x="118" y="179"/>
                  </a:cubicBezTo>
                  <a:cubicBezTo>
                    <a:pt x="115" y="179"/>
                    <a:pt x="114" y="180"/>
                    <a:pt x="115" y="181"/>
                  </a:cubicBezTo>
                  <a:cubicBezTo>
                    <a:pt x="117" y="183"/>
                    <a:pt x="117" y="186"/>
                    <a:pt x="114" y="185"/>
                  </a:cubicBezTo>
                  <a:cubicBezTo>
                    <a:pt x="112" y="185"/>
                    <a:pt x="111" y="185"/>
                    <a:pt x="112" y="187"/>
                  </a:cubicBezTo>
                  <a:cubicBezTo>
                    <a:pt x="112" y="189"/>
                    <a:pt x="109" y="189"/>
                    <a:pt x="109" y="188"/>
                  </a:cubicBezTo>
                  <a:cubicBezTo>
                    <a:pt x="108" y="186"/>
                    <a:pt x="104" y="186"/>
                    <a:pt x="103" y="188"/>
                  </a:cubicBezTo>
                  <a:cubicBezTo>
                    <a:pt x="102" y="190"/>
                    <a:pt x="98" y="192"/>
                    <a:pt x="99" y="194"/>
                  </a:cubicBezTo>
                  <a:cubicBezTo>
                    <a:pt x="99" y="196"/>
                    <a:pt x="102" y="193"/>
                    <a:pt x="104" y="194"/>
                  </a:cubicBezTo>
                  <a:cubicBezTo>
                    <a:pt x="106" y="194"/>
                    <a:pt x="104" y="195"/>
                    <a:pt x="105" y="197"/>
                  </a:cubicBezTo>
                  <a:cubicBezTo>
                    <a:pt x="106" y="198"/>
                    <a:pt x="106" y="200"/>
                    <a:pt x="104" y="199"/>
                  </a:cubicBezTo>
                  <a:cubicBezTo>
                    <a:pt x="103" y="197"/>
                    <a:pt x="100" y="197"/>
                    <a:pt x="100" y="199"/>
                  </a:cubicBezTo>
                  <a:cubicBezTo>
                    <a:pt x="100" y="202"/>
                    <a:pt x="98" y="199"/>
                    <a:pt x="96" y="197"/>
                  </a:cubicBezTo>
                  <a:cubicBezTo>
                    <a:pt x="95" y="195"/>
                    <a:pt x="93" y="201"/>
                    <a:pt x="92" y="199"/>
                  </a:cubicBezTo>
                  <a:cubicBezTo>
                    <a:pt x="90" y="198"/>
                    <a:pt x="95" y="194"/>
                    <a:pt x="94" y="192"/>
                  </a:cubicBezTo>
                  <a:cubicBezTo>
                    <a:pt x="92" y="191"/>
                    <a:pt x="92" y="193"/>
                    <a:pt x="89" y="196"/>
                  </a:cubicBezTo>
                  <a:cubicBezTo>
                    <a:pt x="86" y="199"/>
                    <a:pt x="82" y="199"/>
                    <a:pt x="83" y="200"/>
                  </a:cubicBezTo>
                  <a:cubicBezTo>
                    <a:pt x="85" y="202"/>
                    <a:pt x="80" y="203"/>
                    <a:pt x="80" y="205"/>
                  </a:cubicBezTo>
                  <a:cubicBezTo>
                    <a:pt x="79" y="207"/>
                    <a:pt x="73" y="208"/>
                    <a:pt x="69" y="211"/>
                  </a:cubicBezTo>
                  <a:cubicBezTo>
                    <a:pt x="66" y="213"/>
                    <a:pt x="70" y="213"/>
                    <a:pt x="72" y="211"/>
                  </a:cubicBezTo>
                  <a:cubicBezTo>
                    <a:pt x="74" y="209"/>
                    <a:pt x="75" y="210"/>
                    <a:pt x="78" y="208"/>
                  </a:cubicBezTo>
                  <a:cubicBezTo>
                    <a:pt x="82" y="206"/>
                    <a:pt x="85" y="204"/>
                    <a:pt x="87" y="205"/>
                  </a:cubicBezTo>
                  <a:cubicBezTo>
                    <a:pt x="88" y="206"/>
                    <a:pt x="90" y="206"/>
                    <a:pt x="92" y="204"/>
                  </a:cubicBezTo>
                  <a:cubicBezTo>
                    <a:pt x="93" y="202"/>
                    <a:pt x="95" y="202"/>
                    <a:pt x="97" y="204"/>
                  </a:cubicBezTo>
                  <a:cubicBezTo>
                    <a:pt x="99" y="205"/>
                    <a:pt x="94" y="206"/>
                    <a:pt x="96" y="208"/>
                  </a:cubicBezTo>
                  <a:cubicBezTo>
                    <a:pt x="98" y="210"/>
                    <a:pt x="94" y="211"/>
                    <a:pt x="94" y="210"/>
                  </a:cubicBezTo>
                  <a:cubicBezTo>
                    <a:pt x="94" y="208"/>
                    <a:pt x="91" y="206"/>
                    <a:pt x="90" y="208"/>
                  </a:cubicBezTo>
                  <a:cubicBezTo>
                    <a:pt x="90" y="210"/>
                    <a:pt x="88" y="211"/>
                    <a:pt x="86" y="211"/>
                  </a:cubicBezTo>
                  <a:cubicBezTo>
                    <a:pt x="85" y="212"/>
                    <a:pt x="83" y="215"/>
                    <a:pt x="83" y="218"/>
                  </a:cubicBezTo>
                  <a:cubicBezTo>
                    <a:pt x="83" y="221"/>
                    <a:pt x="80" y="218"/>
                    <a:pt x="80" y="220"/>
                  </a:cubicBezTo>
                  <a:cubicBezTo>
                    <a:pt x="80" y="223"/>
                    <a:pt x="76" y="227"/>
                    <a:pt x="72" y="231"/>
                  </a:cubicBezTo>
                  <a:cubicBezTo>
                    <a:pt x="69" y="234"/>
                    <a:pt x="72" y="235"/>
                    <a:pt x="71" y="237"/>
                  </a:cubicBezTo>
                  <a:cubicBezTo>
                    <a:pt x="70" y="239"/>
                    <a:pt x="66" y="237"/>
                    <a:pt x="64" y="238"/>
                  </a:cubicBezTo>
                  <a:cubicBezTo>
                    <a:pt x="63" y="239"/>
                    <a:pt x="65" y="244"/>
                    <a:pt x="63" y="246"/>
                  </a:cubicBezTo>
                  <a:cubicBezTo>
                    <a:pt x="61" y="247"/>
                    <a:pt x="63" y="250"/>
                    <a:pt x="63" y="251"/>
                  </a:cubicBezTo>
                  <a:cubicBezTo>
                    <a:pt x="63" y="253"/>
                    <a:pt x="58" y="250"/>
                    <a:pt x="58" y="252"/>
                  </a:cubicBezTo>
                  <a:cubicBezTo>
                    <a:pt x="58" y="254"/>
                    <a:pt x="53" y="254"/>
                    <a:pt x="52" y="254"/>
                  </a:cubicBezTo>
                  <a:cubicBezTo>
                    <a:pt x="51" y="255"/>
                    <a:pt x="55" y="258"/>
                    <a:pt x="57" y="259"/>
                  </a:cubicBezTo>
                  <a:cubicBezTo>
                    <a:pt x="59" y="261"/>
                    <a:pt x="55" y="262"/>
                    <a:pt x="54" y="260"/>
                  </a:cubicBezTo>
                  <a:cubicBezTo>
                    <a:pt x="54" y="258"/>
                    <a:pt x="51" y="262"/>
                    <a:pt x="47" y="263"/>
                  </a:cubicBezTo>
                  <a:cubicBezTo>
                    <a:pt x="43" y="265"/>
                    <a:pt x="45" y="269"/>
                    <a:pt x="42" y="269"/>
                  </a:cubicBezTo>
                  <a:cubicBezTo>
                    <a:pt x="39" y="269"/>
                    <a:pt x="39" y="274"/>
                    <a:pt x="37" y="275"/>
                  </a:cubicBezTo>
                  <a:cubicBezTo>
                    <a:pt x="35" y="277"/>
                    <a:pt x="36" y="272"/>
                    <a:pt x="33" y="272"/>
                  </a:cubicBezTo>
                  <a:cubicBezTo>
                    <a:pt x="30" y="271"/>
                    <a:pt x="30" y="274"/>
                    <a:pt x="32" y="276"/>
                  </a:cubicBezTo>
                  <a:cubicBezTo>
                    <a:pt x="34" y="279"/>
                    <a:pt x="29" y="277"/>
                    <a:pt x="27" y="279"/>
                  </a:cubicBezTo>
                  <a:cubicBezTo>
                    <a:pt x="25" y="281"/>
                    <a:pt x="20" y="280"/>
                    <a:pt x="19" y="282"/>
                  </a:cubicBezTo>
                  <a:cubicBezTo>
                    <a:pt x="18" y="284"/>
                    <a:pt x="23" y="284"/>
                    <a:pt x="24" y="285"/>
                  </a:cubicBezTo>
                  <a:cubicBezTo>
                    <a:pt x="24" y="287"/>
                    <a:pt x="19" y="286"/>
                    <a:pt x="16" y="286"/>
                  </a:cubicBezTo>
                  <a:cubicBezTo>
                    <a:pt x="14" y="285"/>
                    <a:pt x="14" y="289"/>
                    <a:pt x="12" y="289"/>
                  </a:cubicBezTo>
                  <a:cubicBezTo>
                    <a:pt x="9" y="288"/>
                    <a:pt x="6" y="291"/>
                    <a:pt x="8" y="292"/>
                  </a:cubicBezTo>
                  <a:cubicBezTo>
                    <a:pt x="10" y="294"/>
                    <a:pt x="7" y="294"/>
                    <a:pt x="5" y="293"/>
                  </a:cubicBezTo>
                  <a:cubicBezTo>
                    <a:pt x="3" y="292"/>
                    <a:pt x="2" y="295"/>
                    <a:pt x="1" y="297"/>
                  </a:cubicBezTo>
                  <a:cubicBezTo>
                    <a:pt x="0" y="299"/>
                    <a:pt x="4" y="300"/>
                    <a:pt x="4" y="301"/>
                  </a:cubicBezTo>
                  <a:cubicBezTo>
                    <a:pt x="4" y="302"/>
                    <a:pt x="1" y="304"/>
                    <a:pt x="3" y="304"/>
                  </a:cubicBezTo>
                  <a:cubicBezTo>
                    <a:pt x="6" y="305"/>
                    <a:pt x="4" y="307"/>
                    <a:pt x="2" y="308"/>
                  </a:cubicBezTo>
                  <a:cubicBezTo>
                    <a:pt x="1" y="308"/>
                    <a:pt x="1" y="310"/>
                    <a:pt x="2" y="311"/>
                  </a:cubicBezTo>
                  <a:cubicBezTo>
                    <a:pt x="4" y="313"/>
                    <a:pt x="0" y="314"/>
                    <a:pt x="2" y="317"/>
                  </a:cubicBezTo>
                  <a:cubicBezTo>
                    <a:pt x="4" y="319"/>
                    <a:pt x="5" y="316"/>
                    <a:pt x="6" y="318"/>
                  </a:cubicBezTo>
                  <a:cubicBezTo>
                    <a:pt x="7" y="320"/>
                    <a:pt x="9" y="318"/>
                    <a:pt x="12" y="316"/>
                  </a:cubicBezTo>
                  <a:cubicBezTo>
                    <a:pt x="15" y="313"/>
                    <a:pt x="16" y="318"/>
                    <a:pt x="14" y="318"/>
                  </a:cubicBezTo>
                  <a:cubicBezTo>
                    <a:pt x="11" y="318"/>
                    <a:pt x="9" y="320"/>
                    <a:pt x="9" y="322"/>
                  </a:cubicBezTo>
                  <a:cubicBezTo>
                    <a:pt x="10" y="324"/>
                    <a:pt x="6" y="324"/>
                    <a:pt x="6" y="321"/>
                  </a:cubicBezTo>
                  <a:cubicBezTo>
                    <a:pt x="6" y="318"/>
                    <a:pt x="1" y="321"/>
                    <a:pt x="3" y="323"/>
                  </a:cubicBezTo>
                  <a:cubicBezTo>
                    <a:pt x="5" y="325"/>
                    <a:pt x="2" y="327"/>
                    <a:pt x="2" y="328"/>
                  </a:cubicBezTo>
                  <a:cubicBezTo>
                    <a:pt x="2" y="330"/>
                    <a:pt x="6" y="330"/>
                    <a:pt x="7" y="328"/>
                  </a:cubicBezTo>
                  <a:cubicBezTo>
                    <a:pt x="9" y="326"/>
                    <a:pt x="11" y="326"/>
                    <a:pt x="12" y="328"/>
                  </a:cubicBezTo>
                  <a:cubicBezTo>
                    <a:pt x="13" y="330"/>
                    <a:pt x="10" y="329"/>
                    <a:pt x="10" y="332"/>
                  </a:cubicBezTo>
                  <a:cubicBezTo>
                    <a:pt x="10" y="335"/>
                    <a:pt x="8" y="332"/>
                    <a:pt x="6" y="334"/>
                  </a:cubicBezTo>
                  <a:cubicBezTo>
                    <a:pt x="4" y="337"/>
                    <a:pt x="12" y="341"/>
                    <a:pt x="15" y="341"/>
                  </a:cubicBezTo>
                  <a:cubicBezTo>
                    <a:pt x="17" y="342"/>
                    <a:pt x="20" y="345"/>
                    <a:pt x="25" y="344"/>
                  </a:cubicBezTo>
                  <a:cubicBezTo>
                    <a:pt x="30" y="343"/>
                    <a:pt x="39" y="334"/>
                    <a:pt x="40" y="332"/>
                  </a:cubicBezTo>
                  <a:cubicBezTo>
                    <a:pt x="42" y="331"/>
                    <a:pt x="44" y="333"/>
                    <a:pt x="46" y="331"/>
                  </a:cubicBezTo>
                  <a:cubicBezTo>
                    <a:pt x="48" y="330"/>
                    <a:pt x="47" y="326"/>
                    <a:pt x="48" y="325"/>
                  </a:cubicBezTo>
                  <a:cubicBezTo>
                    <a:pt x="50" y="324"/>
                    <a:pt x="50" y="329"/>
                    <a:pt x="52" y="330"/>
                  </a:cubicBezTo>
                  <a:cubicBezTo>
                    <a:pt x="53" y="330"/>
                    <a:pt x="54" y="331"/>
                    <a:pt x="54" y="333"/>
                  </a:cubicBezTo>
                  <a:cubicBezTo>
                    <a:pt x="55" y="333"/>
                    <a:pt x="56" y="333"/>
                    <a:pt x="56" y="334"/>
                  </a:cubicBezTo>
                  <a:cubicBezTo>
                    <a:pt x="58" y="335"/>
                    <a:pt x="58" y="330"/>
                    <a:pt x="58" y="328"/>
                  </a:cubicBezTo>
                  <a:cubicBezTo>
                    <a:pt x="58" y="327"/>
                    <a:pt x="60" y="323"/>
                    <a:pt x="60" y="321"/>
                  </a:cubicBezTo>
                  <a:cubicBezTo>
                    <a:pt x="59" y="319"/>
                    <a:pt x="64" y="321"/>
                    <a:pt x="65" y="319"/>
                  </a:cubicBezTo>
                  <a:cubicBezTo>
                    <a:pt x="66" y="318"/>
                    <a:pt x="66" y="312"/>
                    <a:pt x="65" y="311"/>
                  </a:cubicBezTo>
                  <a:cubicBezTo>
                    <a:pt x="63" y="311"/>
                    <a:pt x="63" y="307"/>
                    <a:pt x="64" y="307"/>
                  </a:cubicBezTo>
                  <a:cubicBezTo>
                    <a:pt x="66" y="307"/>
                    <a:pt x="68" y="306"/>
                    <a:pt x="68" y="303"/>
                  </a:cubicBezTo>
                  <a:cubicBezTo>
                    <a:pt x="67" y="300"/>
                    <a:pt x="62" y="300"/>
                    <a:pt x="62" y="297"/>
                  </a:cubicBezTo>
                  <a:cubicBezTo>
                    <a:pt x="62" y="294"/>
                    <a:pt x="64" y="293"/>
                    <a:pt x="62" y="289"/>
                  </a:cubicBezTo>
                  <a:cubicBezTo>
                    <a:pt x="60" y="285"/>
                    <a:pt x="63" y="283"/>
                    <a:pt x="62" y="281"/>
                  </a:cubicBezTo>
                  <a:cubicBezTo>
                    <a:pt x="62" y="279"/>
                    <a:pt x="61" y="276"/>
                    <a:pt x="63" y="272"/>
                  </a:cubicBezTo>
                  <a:cubicBezTo>
                    <a:pt x="66" y="268"/>
                    <a:pt x="70" y="266"/>
                    <a:pt x="72" y="267"/>
                  </a:cubicBezTo>
                  <a:cubicBezTo>
                    <a:pt x="73" y="267"/>
                    <a:pt x="76" y="269"/>
                    <a:pt x="77" y="266"/>
                  </a:cubicBezTo>
                  <a:cubicBezTo>
                    <a:pt x="78" y="264"/>
                    <a:pt x="78" y="262"/>
                    <a:pt x="77" y="261"/>
                  </a:cubicBezTo>
                  <a:cubicBezTo>
                    <a:pt x="76" y="261"/>
                    <a:pt x="73" y="260"/>
                    <a:pt x="75" y="257"/>
                  </a:cubicBezTo>
                  <a:cubicBezTo>
                    <a:pt x="78" y="254"/>
                    <a:pt x="80" y="250"/>
                    <a:pt x="81" y="246"/>
                  </a:cubicBezTo>
                  <a:cubicBezTo>
                    <a:pt x="81" y="243"/>
                    <a:pt x="80" y="240"/>
                    <a:pt x="81" y="239"/>
                  </a:cubicBezTo>
                  <a:cubicBezTo>
                    <a:pt x="82" y="237"/>
                    <a:pt x="85" y="239"/>
                    <a:pt x="88" y="237"/>
                  </a:cubicBezTo>
                  <a:cubicBezTo>
                    <a:pt x="90" y="235"/>
                    <a:pt x="88" y="233"/>
                    <a:pt x="89" y="232"/>
                  </a:cubicBezTo>
                  <a:cubicBezTo>
                    <a:pt x="90" y="231"/>
                    <a:pt x="92" y="227"/>
                    <a:pt x="94" y="226"/>
                  </a:cubicBezTo>
                  <a:cubicBezTo>
                    <a:pt x="95" y="225"/>
                    <a:pt x="97" y="223"/>
                    <a:pt x="96" y="221"/>
                  </a:cubicBezTo>
                  <a:cubicBezTo>
                    <a:pt x="94" y="220"/>
                    <a:pt x="98" y="218"/>
                    <a:pt x="98" y="215"/>
                  </a:cubicBezTo>
                  <a:cubicBezTo>
                    <a:pt x="98" y="213"/>
                    <a:pt x="102" y="211"/>
                    <a:pt x="104" y="211"/>
                  </a:cubicBezTo>
                  <a:cubicBezTo>
                    <a:pt x="107" y="211"/>
                    <a:pt x="111" y="211"/>
                    <a:pt x="111" y="208"/>
                  </a:cubicBezTo>
                  <a:cubicBezTo>
                    <a:pt x="111" y="206"/>
                    <a:pt x="109" y="201"/>
                    <a:pt x="113" y="202"/>
                  </a:cubicBezTo>
                  <a:cubicBezTo>
                    <a:pt x="116" y="204"/>
                    <a:pt x="119" y="202"/>
                    <a:pt x="122" y="204"/>
                  </a:cubicBezTo>
                  <a:cubicBezTo>
                    <a:pt x="124" y="206"/>
                    <a:pt x="127" y="205"/>
                    <a:pt x="127" y="202"/>
                  </a:cubicBezTo>
                  <a:cubicBezTo>
                    <a:pt x="127" y="199"/>
                    <a:pt x="128" y="194"/>
                    <a:pt x="132" y="196"/>
                  </a:cubicBezTo>
                  <a:cubicBezTo>
                    <a:pt x="132" y="196"/>
                    <a:pt x="132" y="196"/>
                    <a:pt x="133" y="196"/>
                  </a:cubicBezTo>
                  <a:cubicBezTo>
                    <a:pt x="134" y="194"/>
                    <a:pt x="136" y="192"/>
                    <a:pt x="138" y="192"/>
                  </a:cubicBezTo>
                  <a:cubicBezTo>
                    <a:pt x="142" y="193"/>
                    <a:pt x="144" y="198"/>
                    <a:pt x="148" y="199"/>
                  </a:cubicBezTo>
                  <a:cubicBezTo>
                    <a:pt x="152" y="200"/>
                    <a:pt x="156" y="201"/>
                    <a:pt x="157" y="199"/>
                  </a:cubicBezTo>
                  <a:cubicBezTo>
                    <a:pt x="158" y="197"/>
                    <a:pt x="161" y="201"/>
                    <a:pt x="163" y="200"/>
                  </a:cubicBezTo>
                  <a:cubicBezTo>
                    <a:pt x="166" y="199"/>
                    <a:pt x="166" y="204"/>
                    <a:pt x="168" y="201"/>
                  </a:cubicBezTo>
                  <a:cubicBezTo>
                    <a:pt x="170" y="198"/>
                    <a:pt x="168" y="196"/>
                    <a:pt x="172" y="196"/>
                  </a:cubicBezTo>
                  <a:cubicBezTo>
                    <a:pt x="176" y="197"/>
                    <a:pt x="173" y="192"/>
                    <a:pt x="173" y="189"/>
                  </a:cubicBezTo>
                  <a:cubicBezTo>
                    <a:pt x="173" y="186"/>
                    <a:pt x="178" y="186"/>
                    <a:pt x="178" y="183"/>
                  </a:cubicBezTo>
                  <a:cubicBezTo>
                    <a:pt x="178" y="181"/>
                    <a:pt x="186" y="183"/>
                    <a:pt x="187" y="181"/>
                  </a:cubicBezTo>
                  <a:cubicBezTo>
                    <a:pt x="188" y="180"/>
                    <a:pt x="192" y="179"/>
                    <a:pt x="194" y="181"/>
                  </a:cubicBezTo>
                  <a:cubicBezTo>
                    <a:pt x="195" y="184"/>
                    <a:pt x="202" y="185"/>
                    <a:pt x="202" y="187"/>
                  </a:cubicBezTo>
                  <a:cubicBezTo>
                    <a:pt x="203" y="189"/>
                    <a:pt x="202" y="190"/>
                    <a:pt x="202" y="192"/>
                  </a:cubicBezTo>
                  <a:cubicBezTo>
                    <a:pt x="203" y="191"/>
                    <a:pt x="205" y="190"/>
                    <a:pt x="206" y="190"/>
                  </a:cubicBezTo>
                  <a:cubicBezTo>
                    <a:pt x="209" y="190"/>
                    <a:pt x="211" y="186"/>
                    <a:pt x="213" y="187"/>
                  </a:cubicBezTo>
                  <a:cubicBezTo>
                    <a:pt x="215" y="187"/>
                    <a:pt x="217" y="187"/>
                    <a:pt x="217" y="184"/>
                  </a:cubicBezTo>
                  <a:cubicBezTo>
                    <a:pt x="215" y="183"/>
                    <a:pt x="212" y="182"/>
                    <a:pt x="211" y="184"/>
                  </a:cubicBezTo>
                  <a:close/>
                  <a:moveTo>
                    <a:pt x="61" y="25"/>
                  </a:moveTo>
                  <a:cubicBezTo>
                    <a:pt x="64" y="25"/>
                    <a:pt x="57" y="29"/>
                    <a:pt x="56" y="33"/>
                  </a:cubicBezTo>
                  <a:cubicBezTo>
                    <a:pt x="55" y="36"/>
                    <a:pt x="61" y="40"/>
                    <a:pt x="64" y="42"/>
                  </a:cubicBezTo>
                  <a:cubicBezTo>
                    <a:pt x="67" y="45"/>
                    <a:pt x="74" y="44"/>
                    <a:pt x="76" y="43"/>
                  </a:cubicBezTo>
                  <a:cubicBezTo>
                    <a:pt x="79" y="41"/>
                    <a:pt x="78" y="36"/>
                    <a:pt x="81" y="36"/>
                  </a:cubicBezTo>
                  <a:cubicBezTo>
                    <a:pt x="84" y="37"/>
                    <a:pt x="82" y="34"/>
                    <a:pt x="85" y="33"/>
                  </a:cubicBezTo>
                  <a:cubicBezTo>
                    <a:pt x="88" y="32"/>
                    <a:pt x="88" y="35"/>
                    <a:pt x="86" y="38"/>
                  </a:cubicBezTo>
                  <a:cubicBezTo>
                    <a:pt x="84" y="40"/>
                    <a:pt x="90" y="40"/>
                    <a:pt x="93" y="37"/>
                  </a:cubicBezTo>
                  <a:cubicBezTo>
                    <a:pt x="96" y="34"/>
                    <a:pt x="97" y="37"/>
                    <a:pt x="96" y="40"/>
                  </a:cubicBezTo>
                  <a:cubicBezTo>
                    <a:pt x="96" y="43"/>
                    <a:pt x="89" y="41"/>
                    <a:pt x="86" y="44"/>
                  </a:cubicBezTo>
                  <a:cubicBezTo>
                    <a:pt x="84" y="48"/>
                    <a:pt x="77" y="45"/>
                    <a:pt x="73" y="49"/>
                  </a:cubicBezTo>
                  <a:cubicBezTo>
                    <a:pt x="70" y="53"/>
                    <a:pt x="76" y="53"/>
                    <a:pt x="81" y="52"/>
                  </a:cubicBezTo>
                  <a:cubicBezTo>
                    <a:pt x="85" y="51"/>
                    <a:pt x="94" y="50"/>
                    <a:pt x="98" y="51"/>
                  </a:cubicBezTo>
                  <a:cubicBezTo>
                    <a:pt x="101" y="52"/>
                    <a:pt x="96" y="53"/>
                    <a:pt x="90" y="53"/>
                  </a:cubicBezTo>
                  <a:cubicBezTo>
                    <a:pt x="84" y="53"/>
                    <a:pt x="82" y="55"/>
                    <a:pt x="83" y="56"/>
                  </a:cubicBezTo>
                  <a:cubicBezTo>
                    <a:pt x="83" y="58"/>
                    <a:pt x="75" y="54"/>
                    <a:pt x="74" y="58"/>
                  </a:cubicBezTo>
                  <a:cubicBezTo>
                    <a:pt x="74" y="61"/>
                    <a:pt x="82" y="62"/>
                    <a:pt x="83" y="65"/>
                  </a:cubicBezTo>
                  <a:cubicBezTo>
                    <a:pt x="84" y="67"/>
                    <a:pt x="89" y="65"/>
                    <a:pt x="91" y="65"/>
                  </a:cubicBezTo>
                  <a:cubicBezTo>
                    <a:pt x="93" y="66"/>
                    <a:pt x="88" y="68"/>
                    <a:pt x="87" y="69"/>
                  </a:cubicBezTo>
                  <a:cubicBezTo>
                    <a:pt x="86" y="70"/>
                    <a:pt x="93" y="71"/>
                    <a:pt x="94" y="73"/>
                  </a:cubicBezTo>
                  <a:cubicBezTo>
                    <a:pt x="95" y="75"/>
                    <a:pt x="100" y="74"/>
                    <a:pt x="99" y="71"/>
                  </a:cubicBezTo>
                  <a:cubicBezTo>
                    <a:pt x="99" y="68"/>
                    <a:pt x="104" y="58"/>
                    <a:pt x="109" y="56"/>
                  </a:cubicBezTo>
                  <a:cubicBezTo>
                    <a:pt x="115" y="54"/>
                    <a:pt x="112" y="52"/>
                    <a:pt x="112" y="49"/>
                  </a:cubicBezTo>
                  <a:cubicBezTo>
                    <a:pt x="113" y="46"/>
                    <a:pt x="118" y="48"/>
                    <a:pt x="116" y="46"/>
                  </a:cubicBezTo>
                  <a:cubicBezTo>
                    <a:pt x="115" y="43"/>
                    <a:pt x="116" y="42"/>
                    <a:pt x="119" y="39"/>
                  </a:cubicBezTo>
                  <a:cubicBezTo>
                    <a:pt x="123" y="35"/>
                    <a:pt x="125" y="38"/>
                    <a:pt x="129" y="36"/>
                  </a:cubicBezTo>
                  <a:cubicBezTo>
                    <a:pt x="134" y="34"/>
                    <a:pt x="136" y="37"/>
                    <a:pt x="131" y="37"/>
                  </a:cubicBezTo>
                  <a:cubicBezTo>
                    <a:pt x="127" y="38"/>
                    <a:pt x="129" y="42"/>
                    <a:pt x="132" y="44"/>
                  </a:cubicBezTo>
                  <a:cubicBezTo>
                    <a:pt x="136" y="45"/>
                    <a:pt x="133" y="46"/>
                    <a:pt x="135" y="47"/>
                  </a:cubicBezTo>
                  <a:cubicBezTo>
                    <a:pt x="138" y="47"/>
                    <a:pt x="137" y="51"/>
                    <a:pt x="134" y="55"/>
                  </a:cubicBezTo>
                  <a:cubicBezTo>
                    <a:pt x="130" y="58"/>
                    <a:pt x="135" y="59"/>
                    <a:pt x="142" y="56"/>
                  </a:cubicBezTo>
                  <a:cubicBezTo>
                    <a:pt x="149" y="54"/>
                    <a:pt x="144" y="59"/>
                    <a:pt x="147" y="61"/>
                  </a:cubicBezTo>
                  <a:cubicBezTo>
                    <a:pt x="149" y="63"/>
                    <a:pt x="154" y="59"/>
                    <a:pt x="157" y="56"/>
                  </a:cubicBezTo>
                  <a:cubicBezTo>
                    <a:pt x="160" y="52"/>
                    <a:pt x="165" y="53"/>
                    <a:pt x="164" y="51"/>
                  </a:cubicBezTo>
                  <a:cubicBezTo>
                    <a:pt x="164" y="49"/>
                    <a:pt x="161" y="48"/>
                    <a:pt x="158" y="49"/>
                  </a:cubicBezTo>
                  <a:cubicBezTo>
                    <a:pt x="156" y="51"/>
                    <a:pt x="149" y="50"/>
                    <a:pt x="152" y="48"/>
                  </a:cubicBezTo>
                  <a:cubicBezTo>
                    <a:pt x="154" y="46"/>
                    <a:pt x="153" y="44"/>
                    <a:pt x="150" y="44"/>
                  </a:cubicBezTo>
                  <a:cubicBezTo>
                    <a:pt x="147" y="45"/>
                    <a:pt x="141" y="43"/>
                    <a:pt x="144" y="42"/>
                  </a:cubicBezTo>
                  <a:cubicBezTo>
                    <a:pt x="146" y="41"/>
                    <a:pt x="141" y="37"/>
                    <a:pt x="139" y="37"/>
                  </a:cubicBezTo>
                  <a:cubicBezTo>
                    <a:pt x="136" y="37"/>
                    <a:pt x="137" y="34"/>
                    <a:pt x="137" y="32"/>
                  </a:cubicBezTo>
                  <a:cubicBezTo>
                    <a:pt x="137" y="30"/>
                    <a:pt x="130" y="29"/>
                    <a:pt x="131" y="29"/>
                  </a:cubicBezTo>
                  <a:cubicBezTo>
                    <a:pt x="133" y="28"/>
                    <a:pt x="128" y="26"/>
                    <a:pt x="127" y="28"/>
                  </a:cubicBezTo>
                  <a:cubicBezTo>
                    <a:pt x="126" y="29"/>
                    <a:pt x="124" y="29"/>
                    <a:pt x="124" y="27"/>
                  </a:cubicBezTo>
                  <a:cubicBezTo>
                    <a:pt x="124" y="24"/>
                    <a:pt x="118" y="25"/>
                    <a:pt x="116" y="25"/>
                  </a:cubicBezTo>
                  <a:cubicBezTo>
                    <a:pt x="113" y="25"/>
                    <a:pt x="115" y="20"/>
                    <a:pt x="112" y="19"/>
                  </a:cubicBezTo>
                  <a:cubicBezTo>
                    <a:pt x="110" y="17"/>
                    <a:pt x="107" y="22"/>
                    <a:pt x="105" y="22"/>
                  </a:cubicBezTo>
                  <a:cubicBezTo>
                    <a:pt x="104" y="21"/>
                    <a:pt x="107" y="18"/>
                    <a:pt x="108" y="16"/>
                  </a:cubicBezTo>
                  <a:cubicBezTo>
                    <a:pt x="109" y="13"/>
                    <a:pt x="100" y="10"/>
                    <a:pt x="99" y="13"/>
                  </a:cubicBezTo>
                  <a:cubicBezTo>
                    <a:pt x="98" y="15"/>
                    <a:pt x="96" y="9"/>
                    <a:pt x="94" y="9"/>
                  </a:cubicBezTo>
                  <a:cubicBezTo>
                    <a:pt x="93" y="8"/>
                    <a:pt x="94" y="12"/>
                    <a:pt x="92" y="13"/>
                  </a:cubicBezTo>
                  <a:cubicBezTo>
                    <a:pt x="91" y="13"/>
                    <a:pt x="88" y="15"/>
                    <a:pt x="91" y="17"/>
                  </a:cubicBezTo>
                  <a:cubicBezTo>
                    <a:pt x="94" y="19"/>
                    <a:pt x="97" y="28"/>
                    <a:pt x="96" y="29"/>
                  </a:cubicBezTo>
                  <a:cubicBezTo>
                    <a:pt x="96" y="31"/>
                    <a:pt x="88" y="23"/>
                    <a:pt x="87" y="19"/>
                  </a:cubicBezTo>
                  <a:cubicBezTo>
                    <a:pt x="87" y="15"/>
                    <a:pt x="82" y="12"/>
                    <a:pt x="81" y="14"/>
                  </a:cubicBezTo>
                  <a:cubicBezTo>
                    <a:pt x="80" y="17"/>
                    <a:pt x="77" y="18"/>
                    <a:pt x="78" y="21"/>
                  </a:cubicBezTo>
                  <a:cubicBezTo>
                    <a:pt x="79" y="24"/>
                    <a:pt x="76" y="25"/>
                    <a:pt x="76" y="23"/>
                  </a:cubicBezTo>
                  <a:cubicBezTo>
                    <a:pt x="76" y="20"/>
                    <a:pt x="71" y="18"/>
                    <a:pt x="69" y="18"/>
                  </a:cubicBezTo>
                  <a:cubicBezTo>
                    <a:pt x="68" y="17"/>
                    <a:pt x="74" y="16"/>
                    <a:pt x="77" y="15"/>
                  </a:cubicBezTo>
                  <a:cubicBezTo>
                    <a:pt x="79" y="14"/>
                    <a:pt x="74" y="12"/>
                    <a:pt x="72" y="13"/>
                  </a:cubicBezTo>
                  <a:cubicBezTo>
                    <a:pt x="69" y="15"/>
                    <a:pt x="66" y="12"/>
                    <a:pt x="65" y="14"/>
                  </a:cubicBezTo>
                  <a:cubicBezTo>
                    <a:pt x="63" y="17"/>
                    <a:pt x="61" y="14"/>
                    <a:pt x="59" y="14"/>
                  </a:cubicBezTo>
                  <a:cubicBezTo>
                    <a:pt x="56" y="13"/>
                    <a:pt x="54" y="18"/>
                    <a:pt x="52" y="17"/>
                  </a:cubicBezTo>
                  <a:cubicBezTo>
                    <a:pt x="50" y="16"/>
                    <a:pt x="49" y="21"/>
                    <a:pt x="52" y="25"/>
                  </a:cubicBezTo>
                  <a:cubicBezTo>
                    <a:pt x="55" y="30"/>
                    <a:pt x="57" y="24"/>
                    <a:pt x="61" y="25"/>
                  </a:cubicBezTo>
                  <a:close/>
                  <a:moveTo>
                    <a:pt x="53" y="40"/>
                  </a:moveTo>
                  <a:cubicBezTo>
                    <a:pt x="55" y="40"/>
                    <a:pt x="57" y="44"/>
                    <a:pt x="59" y="44"/>
                  </a:cubicBezTo>
                  <a:cubicBezTo>
                    <a:pt x="60" y="44"/>
                    <a:pt x="56" y="39"/>
                    <a:pt x="53" y="37"/>
                  </a:cubicBezTo>
                  <a:cubicBezTo>
                    <a:pt x="51" y="34"/>
                    <a:pt x="51" y="31"/>
                    <a:pt x="48" y="32"/>
                  </a:cubicBezTo>
                  <a:cubicBezTo>
                    <a:pt x="44" y="33"/>
                    <a:pt x="51" y="39"/>
                    <a:pt x="53" y="40"/>
                  </a:cubicBezTo>
                  <a:close/>
                  <a:moveTo>
                    <a:pt x="112" y="9"/>
                  </a:moveTo>
                  <a:cubicBezTo>
                    <a:pt x="114" y="11"/>
                    <a:pt x="110" y="11"/>
                    <a:pt x="111" y="13"/>
                  </a:cubicBezTo>
                  <a:cubicBezTo>
                    <a:pt x="117" y="18"/>
                    <a:pt x="139" y="12"/>
                    <a:pt x="142" y="14"/>
                  </a:cubicBezTo>
                  <a:cubicBezTo>
                    <a:pt x="145" y="15"/>
                    <a:pt x="124" y="17"/>
                    <a:pt x="124" y="20"/>
                  </a:cubicBezTo>
                  <a:cubicBezTo>
                    <a:pt x="125" y="22"/>
                    <a:pt x="143" y="24"/>
                    <a:pt x="144" y="22"/>
                  </a:cubicBezTo>
                  <a:cubicBezTo>
                    <a:pt x="146" y="21"/>
                    <a:pt x="149" y="25"/>
                    <a:pt x="154" y="26"/>
                  </a:cubicBezTo>
                  <a:cubicBezTo>
                    <a:pt x="160" y="26"/>
                    <a:pt x="160" y="23"/>
                    <a:pt x="164" y="23"/>
                  </a:cubicBezTo>
                  <a:cubicBezTo>
                    <a:pt x="168" y="23"/>
                    <a:pt x="175" y="21"/>
                    <a:pt x="175" y="18"/>
                  </a:cubicBezTo>
                  <a:cubicBezTo>
                    <a:pt x="175" y="16"/>
                    <a:pt x="187" y="13"/>
                    <a:pt x="186" y="9"/>
                  </a:cubicBezTo>
                  <a:cubicBezTo>
                    <a:pt x="185" y="5"/>
                    <a:pt x="173" y="8"/>
                    <a:pt x="170" y="6"/>
                  </a:cubicBezTo>
                  <a:cubicBezTo>
                    <a:pt x="166" y="4"/>
                    <a:pt x="158" y="2"/>
                    <a:pt x="157" y="5"/>
                  </a:cubicBezTo>
                  <a:cubicBezTo>
                    <a:pt x="156" y="7"/>
                    <a:pt x="154" y="8"/>
                    <a:pt x="152" y="7"/>
                  </a:cubicBezTo>
                  <a:cubicBezTo>
                    <a:pt x="151" y="6"/>
                    <a:pt x="153" y="0"/>
                    <a:pt x="148" y="1"/>
                  </a:cubicBezTo>
                  <a:cubicBezTo>
                    <a:pt x="142" y="3"/>
                    <a:pt x="147" y="9"/>
                    <a:pt x="146" y="10"/>
                  </a:cubicBezTo>
                  <a:cubicBezTo>
                    <a:pt x="145" y="10"/>
                    <a:pt x="140" y="9"/>
                    <a:pt x="139" y="6"/>
                  </a:cubicBezTo>
                  <a:cubicBezTo>
                    <a:pt x="139" y="3"/>
                    <a:pt x="133" y="9"/>
                    <a:pt x="133" y="6"/>
                  </a:cubicBezTo>
                  <a:cubicBezTo>
                    <a:pt x="132" y="2"/>
                    <a:pt x="125" y="0"/>
                    <a:pt x="123" y="0"/>
                  </a:cubicBezTo>
                  <a:cubicBezTo>
                    <a:pt x="122" y="0"/>
                    <a:pt x="125" y="3"/>
                    <a:pt x="124" y="4"/>
                  </a:cubicBezTo>
                  <a:cubicBezTo>
                    <a:pt x="123" y="6"/>
                    <a:pt x="119" y="3"/>
                    <a:pt x="118" y="2"/>
                  </a:cubicBezTo>
                  <a:cubicBezTo>
                    <a:pt x="116" y="2"/>
                    <a:pt x="119" y="6"/>
                    <a:pt x="118" y="7"/>
                  </a:cubicBezTo>
                  <a:cubicBezTo>
                    <a:pt x="117" y="9"/>
                    <a:pt x="114" y="3"/>
                    <a:pt x="112" y="3"/>
                  </a:cubicBezTo>
                  <a:cubicBezTo>
                    <a:pt x="109" y="3"/>
                    <a:pt x="110" y="6"/>
                    <a:pt x="108" y="6"/>
                  </a:cubicBezTo>
                  <a:cubicBezTo>
                    <a:pt x="106" y="6"/>
                    <a:pt x="111" y="8"/>
                    <a:pt x="112" y="9"/>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48" name="Freeform 147"/>
            <p:cNvSpPr>
              <a:spLocks/>
            </p:cNvSpPr>
            <p:nvPr/>
          </p:nvSpPr>
          <p:spPr bwMode="auto">
            <a:xfrm>
              <a:off x="11492577" y="1943197"/>
              <a:ext cx="105800" cy="36800"/>
            </a:xfrm>
            <a:custGeom>
              <a:avLst/>
              <a:gdLst>
                <a:gd name="T0" fmla="*/ 13 w 29"/>
                <a:gd name="T1" fmla="*/ 1 h 10"/>
                <a:gd name="T2" fmla="*/ 3 w 29"/>
                <a:gd name="T3" fmla="*/ 5 h 10"/>
                <a:gd name="T4" fmla="*/ 18 w 29"/>
                <a:gd name="T5" fmla="*/ 8 h 10"/>
                <a:gd name="T6" fmla="*/ 29 w 29"/>
                <a:gd name="T7" fmla="*/ 6 h 10"/>
                <a:gd name="T8" fmla="*/ 13 w 29"/>
                <a:gd name="T9" fmla="*/ 1 h 10"/>
              </a:gdLst>
              <a:ahLst/>
              <a:cxnLst>
                <a:cxn ang="0">
                  <a:pos x="T0" y="T1"/>
                </a:cxn>
                <a:cxn ang="0">
                  <a:pos x="T2" y="T3"/>
                </a:cxn>
                <a:cxn ang="0">
                  <a:pos x="T4" y="T5"/>
                </a:cxn>
                <a:cxn ang="0">
                  <a:pos x="T6" y="T7"/>
                </a:cxn>
                <a:cxn ang="0">
                  <a:pos x="T8" y="T9"/>
                </a:cxn>
              </a:cxnLst>
              <a:rect l="0" t="0" r="r" b="b"/>
              <a:pathLst>
                <a:path w="29" h="10">
                  <a:moveTo>
                    <a:pt x="13" y="1"/>
                  </a:moveTo>
                  <a:cubicBezTo>
                    <a:pt x="11" y="3"/>
                    <a:pt x="0" y="2"/>
                    <a:pt x="3" y="5"/>
                  </a:cubicBezTo>
                  <a:cubicBezTo>
                    <a:pt x="5" y="7"/>
                    <a:pt x="14" y="6"/>
                    <a:pt x="18" y="8"/>
                  </a:cubicBezTo>
                  <a:cubicBezTo>
                    <a:pt x="23" y="10"/>
                    <a:pt x="29" y="8"/>
                    <a:pt x="29" y="6"/>
                  </a:cubicBezTo>
                  <a:cubicBezTo>
                    <a:pt x="29" y="5"/>
                    <a:pt x="15" y="0"/>
                    <a:pt x="13" y="1"/>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49" name="Freeform 148"/>
            <p:cNvSpPr>
              <a:spLocks noEditPoints="1"/>
            </p:cNvSpPr>
            <p:nvPr/>
          </p:nvSpPr>
          <p:spPr bwMode="auto">
            <a:xfrm>
              <a:off x="9683240" y="2715999"/>
              <a:ext cx="525934" cy="522868"/>
            </a:xfrm>
            <a:custGeom>
              <a:avLst/>
              <a:gdLst>
                <a:gd name="T0" fmla="*/ 128 w 145"/>
                <a:gd name="T1" fmla="*/ 18 h 144"/>
                <a:gd name="T2" fmla="*/ 104 w 145"/>
                <a:gd name="T3" fmla="*/ 7 h 144"/>
                <a:gd name="T4" fmla="*/ 101 w 145"/>
                <a:gd name="T5" fmla="*/ 23 h 144"/>
                <a:gd name="T6" fmla="*/ 91 w 145"/>
                <a:gd name="T7" fmla="*/ 31 h 144"/>
                <a:gd name="T8" fmla="*/ 90 w 145"/>
                <a:gd name="T9" fmla="*/ 42 h 144"/>
                <a:gd name="T10" fmla="*/ 98 w 145"/>
                <a:gd name="T11" fmla="*/ 39 h 144"/>
                <a:gd name="T12" fmla="*/ 100 w 145"/>
                <a:gd name="T13" fmla="*/ 32 h 144"/>
                <a:gd name="T14" fmla="*/ 118 w 145"/>
                <a:gd name="T15" fmla="*/ 33 h 144"/>
                <a:gd name="T16" fmla="*/ 135 w 145"/>
                <a:gd name="T17" fmla="*/ 24 h 144"/>
                <a:gd name="T18" fmla="*/ 137 w 145"/>
                <a:gd name="T19" fmla="*/ 16 h 144"/>
                <a:gd name="T20" fmla="*/ 89 w 145"/>
                <a:gd name="T21" fmla="*/ 61 h 144"/>
                <a:gd name="T22" fmla="*/ 80 w 145"/>
                <a:gd name="T23" fmla="*/ 80 h 144"/>
                <a:gd name="T24" fmla="*/ 67 w 145"/>
                <a:gd name="T25" fmla="*/ 84 h 144"/>
                <a:gd name="T26" fmla="*/ 55 w 145"/>
                <a:gd name="T27" fmla="*/ 99 h 144"/>
                <a:gd name="T28" fmla="*/ 40 w 145"/>
                <a:gd name="T29" fmla="*/ 102 h 144"/>
                <a:gd name="T30" fmla="*/ 14 w 145"/>
                <a:gd name="T31" fmla="*/ 112 h 144"/>
                <a:gd name="T32" fmla="*/ 24 w 145"/>
                <a:gd name="T33" fmla="*/ 115 h 144"/>
                <a:gd name="T34" fmla="*/ 48 w 145"/>
                <a:gd name="T35" fmla="*/ 117 h 144"/>
                <a:gd name="T36" fmla="*/ 61 w 145"/>
                <a:gd name="T37" fmla="*/ 111 h 144"/>
                <a:gd name="T38" fmla="*/ 74 w 145"/>
                <a:gd name="T39" fmla="*/ 109 h 144"/>
                <a:gd name="T40" fmla="*/ 86 w 145"/>
                <a:gd name="T41" fmla="*/ 104 h 144"/>
                <a:gd name="T42" fmla="*/ 96 w 145"/>
                <a:gd name="T43" fmla="*/ 91 h 144"/>
                <a:gd name="T44" fmla="*/ 106 w 145"/>
                <a:gd name="T45" fmla="*/ 69 h 144"/>
                <a:gd name="T46" fmla="*/ 91 w 145"/>
                <a:gd name="T47" fmla="*/ 50 h 144"/>
                <a:gd name="T48" fmla="*/ 28 w 145"/>
                <a:gd name="T49" fmla="*/ 117 h 144"/>
                <a:gd name="T50" fmla="*/ 32 w 145"/>
                <a:gd name="T51" fmla="*/ 126 h 144"/>
                <a:gd name="T52" fmla="*/ 45 w 145"/>
                <a:gd name="T53" fmla="*/ 115 h 144"/>
                <a:gd name="T54" fmla="*/ 19 w 145"/>
                <a:gd name="T55" fmla="*/ 124 h 144"/>
                <a:gd name="T56" fmla="*/ 5 w 145"/>
                <a:gd name="T57" fmla="*/ 122 h 144"/>
                <a:gd name="T58" fmla="*/ 7 w 145"/>
                <a:gd name="T59" fmla="*/ 125 h 144"/>
                <a:gd name="T60" fmla="*/ 11 w 145"/>
                <a:gd name="T61" fmla="*/ 144 h 144"/>
                <a:gd name="T62" fmla="*/ 19 w 145"/>
                <a:gd name="T63"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144">
                  <a:moveTo>
                    <a:pt x="137" y="16"/>
                  </a:moveTo>
                  <a:cubicBezTo>
                    <a:pt x="135" y="13"/>
                    <a:pt x="132" y="17"/>
                    <a:pt x="128" y="18"/>
                  </a:cubicBezTo>
                  <a:cubicBezTo>
                    <a:pt x="124" y="18"/>
                    <a:pt x="113" y="9"/>
                    <a:pt x="110" y="4"/>
                  </a:cubicBezTo>
                  <a:cubicBezTo>
                    <a:pt x="107" y="0"/>
                    <a:pt x="102" y="3"/>
                    <a:pt x="104" y="7"/>
                  </a:cubicBezTo>
                  <a:cubicBezTo>
                    <a:pt x="107" y="10"/>
                    <a:pt x="104" y="11"/>
                    <a:pt x="104" y="15"/>
                  </a:cubicBezTo>
                  <a:cubicBezTo>
                    <a:pt x="104" y="20"/>
                    <a:pt x="101" y="20"/>
                    <a:pt x="101" y="23"/>
                  </a:cubicBezTo>
                  <a:cubicBezTo>
                    <a:pt x="102" y="26"/>
                    <a:pt x="97" y="25"/>
                    <a:pt x="94" y="26"/>
                  </a:cubicBezTo>
                  <a:cubicBezTo>
                    <a:pt x="91" y="26"/>
                    <a:pt x="95" y="29"/>
                    <a:pt x="91" y="31"/>
                  </a:cubicBezTo>
                  <a:cubicBezTo>
                    <a:pt x="88" y="32"/>
                    <a:pt x="88" y="35"/>
                    <a:pt x="90" y="36"/>
                  </a:cubicBezTo>
                  <a:cubicBezTo>
                    <a:pt x="91" y="37"/>
                    <a:pt x="90" y="40"/>
                    <a:pt x="90" y="42"/>
                  </a:cubicBezTo>
                  <a:cubicBezTo>
                    <a:pt x="89" y="44"/>
                    <a:pt x="92" y="43"/>
                    <a:pt x="94" y="40"/>
                  </a:cubicBezTo>
                  <a:cubicBezTo>
                    <a:pt x="96" y="38"/>
                    <a:pt x="98" y="42"/>
                    <a:pt x="98" y="39"/>
                  </a:cubicBezTo>
                  <a:cubicBezTo>
                    <a:pt x="99" y="37"/>
                    <a:pt x="93" y="36"/>
                    <a:pt x="93" y="33"/>
                  </a:cubicBezTo>
                  <a:cubicBezTo>
                    <a:pt x="94" y="31"/>
                    <a:pt x="97" y="34"/>
                    <a:pt x="100" y="32"/>
                  </a:cubicBezTo>
                  <a:cubicBezTo>
                    <a:pt x="103" y="31"/>
                    <a:pt x="109" y="32"/>
                    <a:pt x="113" y="35"/>
                  </a:cubicBezTo>
                  <a:cubicBezTo>
                    <a:pt x="117" y="39"/>
                    <a:pt x="118" y="37"/>
                    <a:pt x="118" y="33"/>
                  </a:cubicBezTo>
                  <a:cubicBezTo>
                    <a:pt x="119" y="30"/>
                    <a:pt x="125" y="28"/>
                    <a:pt x="131" y="28"/>
                  </a:cubicBezTo>
                  <a:cubicBezTo>
                    <a:pt x="136" y="28"/>
                    <a:pt x="137" y="25"/>
                    <a:pt x="135" y="24"/>
                  </a:cubicBezTo>
                  <a:cubicBezTo>
                    <a:pt x="133" y="23"/>
                    <a:pt x="145" y="15"/>
                    <a:pt x="144" y="13"/>
                  </a:cubicBezTo>
                  <a:cubicBezTo>
                    <a:pt x="144" y="11"/>
                    <a:pt x="138" y="18"/>
                    <a:pt x="137" y="16"/>
                  </a:cubicBezTo>
                  <a:close/>
                  <a:moveTo>
                    <a:pt x="91" y="50"/>
                  </a:moveTo>
                  <a:cubicBezTo>
                    <a:pt x="88" y="51"/>
                    <a:pt x="87" y="59"/>
                    <a:pt x="89" y="61"/>
                  </a:cubicBezTo>
                  <a:cubicBezTo>
                    <a:pt x="92" y="63"/>
                    <a:pt x="85" y="67"/>
                    <a:pt x="85" y="72"/>
                  </a:cubicBezTo>
                  <a:cubicBezTo>
                    <a:pt x="85" y="77"/>
                    <a:pt x="81" y="77"/>
                    <a:pt x="80" y="80"/>
                  </a:cubicBezTo>
                  <a:cubicBezTo>
                    <a:pt x="79" y="84"/>
                    <a:pt x="76" y="83"/>
                    <a:pt x="72" y="86"/>
                  </a:cubicBezTo>
                  <a:cubicBezTo>
                    <a:pt x="68" y="90"/>
                    <a:pt x="66" y="86"/>
                    <a:pt x="67" y="84"/>
                  </a:cubicBezTo>
                  <a:cubicBezTo>
                    <a:pt x="68" y="81"/>
                    <a:pt x="60" y="85"/>
                    <a:pt x="60" y="90"/>
                  </a:cubicBezTo>
                  <a:cubicBezTo>
                    <a:pt x="61" y="96"/>
                    <a:pt x="53" y="96"/>
                    <a:pt x="55" y="99"/>
                  </a:cubicBezTo>
                  <a:cubicBezTo>
                    <a:pt x="57" y="101"/>
                    <a:pt x="50" y="103"/>
                    <a:pt x="50" y="100"/>
                  </a:cubicBezTo>
                  <a:cubicBezTo>
                    <a:pt x="50" y="98"/>
                    <a:pt x="46" y="99"/>
                    <a:pt x="40" y="102"/>
                  </a:cubicBezTo>
                  <a:cubicBezTo>
                    <a:pt x="34" y="104"/>
                    <a:pt x="31" y="99"/>
                    <a:pt x="27" y="102"/>
                  </a:cubicBezTo>
                  <a:cubicBezTo>
                    <a:pt x="24" y="106"/>
                    <a:pt x="19" y="111"/>
                    <a:pt x="14" y="112"/>
                  </a:cubicBezTo>
                  <a:cubicBezTo>
                    <a:pt x="10" y="113"/>
                    <a:pt x="13" y="118"/>
                    <a:pt x="14" y="117"/>
                  </a:cubicBezTo>
                  <a:cubicBezTo>
                    <a:pt x="17" y="116"/>
                    <a:pt x="22" y="117"/>
                    <a:pt x="24" y="115"/>
                  </a:cubicBezTo>
                  <a:cubicBezTo>
                    <a:pt x="25" y="113"/>
                    <a:pt x="37" y="110"/>
                    <a:pt x="45" y="110"/>
                  </a:cubicBezTo>
                  <a:cubicBezTo>
                    <a:pt x="52" y="109"/>
                    <a:pt x="48" y="113"/>
                    <a:pt x="48" y="117"/>
                  </a:cubicBezTo>
                  <a:cubicBezTo>
                    <a:pt x="49" y="121"/>
                    <a:pt x="55" y="120"/>
                    <a:pt x="58" y="117"/>
                  </a:cubicBezTo>
                  <a:cubicBezTo>
                    <a:pt x="61" y="113"/>
                    <a:pt x="64" y="113"/>
                    <a:pt x="61" y="111"/>
                  </a:cubicBezTo>
                  <a:cubicBezTo>
                    <a:pt x="58" y="109"/>
                    <a:pt x="62" y="107"/>
                    <a:pt x="64" y="110"/>
                  </a:cubicBezTo>
                  <a:cubicBezTo>
                    <a:pt x="66" y="113"/>
                    <a:pt x="72" y="113"/>
                    <a:pt x="74" y="109"/>
                  </a:cubicBezTo>
                  <a:cubicBezTo>
                    <a:pt x="77" y="105"/>
                    <a:pt x="78" y="110"/>
                    <a:pt x="81" y="109"/>
                  </a:cubicBezTo>
                  <a:cubicBezTo>
                    <a:pt x="84" y="109"/>
                    <a:pt x="85" y="102"/>
                    <a:pt x="86" y="104"/>
                  </a:cubicBezTo>
                  <a:cubicBezTo>
                    <a:pt x="86" y="107"/>
                    <a:pt x="91" y="106"/>
                    <a:pt x="94" y="103"/>
                  </a:cubicBezTo>
                  <a:cubicBezTo>
                    <a:pt x="97" y="100"/>
                    <a:pt x="94" y="94"/>
                    <a:pt x="96" y="91"/>
                  </a:cubicBezTo>
                  <a:cubicBezTo>
                    <a:pt x="98" y="88"/>
                    <a:pt x="100" y="82"/>
                    <a:pt x="98" y="78"/>
                  </a:cubicBezTo>
                  <a:cubicBezTo>
                    <a:pt x="96" y="75"/>
                    <a:pt x="102" y="72"/>
                    <a:pt x="106" y="69"/>
                  </a:cubicBezTo>
                  <a:cubicBezTo>
                    <a:pt x="109" y="66"/>
                    <a:pt x="102" y="51"/>
                    <a:pt x="102" y="47"/>
                  </a:cubicBezTo>
                  <a:cubicBezTo>
                    <a:pt x="101" y="42"/>
                    <a:pt x="93" y="48"/>
                    <a:pt x="91" y="50"/>
                  </a:cubicBezTo>
                  <a:close/>
                  <a:moveTo>
                    <a:pt x="36" y="114"/>
                  </a:moveTo>
                  <a:cubicBezTo>
                    <a:pt x="35" y="117"/>
                    <a:pt x="32" y="116"/>
                    <a:pt x="28" y="117"/>
                  </a:cubicBezTo>
                  <a:cubicBezTo>
                    <a:pt x="24" y="117"/>
                    <a:pt x="24" y="127"/>
                    <a:pt x="27" y="128"/>
                  </a:cubicBezTo>
                  <a:cubicBezTo>
                    <a:pt x="29" y="129"/>
                    <a:pt x="31" y="129"/>
                    <a:pt x="32" y="126"/>
                  </a:cubicBezTo>
                  <a:cubicBezTo>
                    <a:pt x="32" y="123"/>
                    <a:pt x="36" y="122"/>
                    <a:pt x="39" y="123"/>
                  </a:cubicBezTo>
                  <a:cubicBezTo>
                    <a:pt x="41" y="124"/>
                    <a:pt x="45" y="119"/>
                    <a:pt x="45" y="115"/>
                  </a:cubicBezTo>
                  <a:cubicBezTo>
                    <a:pt x="45" y="112"/>
                    <a:pt x="37" y="112"/>
                    <a:pt x="36" y="114"/>
                  </a:cubicBezTo>
                  <a:close/>
                  <a:moveTo>
                    <a:pt x="19" y="124"/>
                  </a:moveTo>
                  <a:cubicBezTo>
                    <a:pt x="19" y="122"/>
                    <a:pt x="13" y="122"/>
                    <a:pt x="13" y="120"/>
                  </a:cubicBezTo>
                  <a:cubicBezTo>
                    <a:pt x="13" y="118"/>
                    <a:pt x="9" y="119"/>
                    <a:pt x="5" y="122"/>
                  </a:cubicBezTo>
                  <a:cubicBezTo>
                    <a:pt x="2" y="124"/>
                    <a:pt x="0" y="125"/>
                    <a:pt x="2" y="128"/>
                  </a:cubicBezTo>
                  <a:cubicBezTo>
                    <a:pt x="3" y="130"/>
                    <a:pt x="6" y="128"/>
                    <a:pt x="7" y="125"/>
                  </a:cubicBezTo>
                  <a:cubicBezTo>
                    <a:pt x="8" y="122"/>
                    <a:pt x="10" y="129"/>
                    <a:pt x="8" y="134"/>
                  </a:cubicBezTo>
                  <a:cubicBezTo>
                    <a:pt x="6" y="138"/>
                    <a:pt x="8" y="144"/>
                    <a:pt x="11" y="144"/>
                  </a:cubicBezTo>
                  <a:cubicBezTo>
                    <a:pt x="14" y="143"/>
                    <a:pt x="17" y="134"/>
                    <a:pt x="21" y="130"/>
                  </a:cubicBezTo>
                  <a:cubicBezTo>
                    <a:pt x="24" y="125"/>
                    <a:pt x="19" y="127"/>
                    <a:pt x="19" y="124"/>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50" name="Freeform 149"/>
            <p:cNvSpPr>
              <a:spLocks noEditPoints="1"/>
            </p:cNvSpPr>
            <p:nvPr/>
          </p:nvSpPr>
          <p:spPr bwMode="auto">
            <a:xfrm>
              <a:off x="8016503" y="2397065"/>
              <a:ext cx="1833871" cy="1274202"/>
            </a:xfrm>
            <a:custGeom>
              <a:avLst/>
              <a:gdLst>
                <a:gd name="T0" fmla="*/ 481 w 506"/>
                <a:gd name="T1" fmla="*/ 66 h 351"/>
                <a:gd name="T2" fmla="*/ 456 w 506"/>
                <a:gd name="T3" fmla="*/ 48 h 351"/>
                <a:gd name="T4" fmla="*/ 436 w 506"/>
                <a:gd name="T5" fmla="*/ 20 h 351"/>
                <a:gd name="T6" fmla="*/ 406 w 506"/>
                <a:gd name="T7" fmla="*/ 1 h 351"/>
                <a:gd name="T8" fmla="*/ 387 w 506"/>
                <a:gd name="T9" fmla="*/ 16 h 351"/>
                <a:gd name="T10" fmla="*/ 370 w 506"/>
                <a:gd name="T11" fmla="*/ 41 h 351"/>
                <a:gd name="T12" fmla="*/ 345 w 506"/>
                <a:gd name="T13" fmla="*/ 55 h 351"/>
                <a:gd name="T14" fmla="*/ 360 w 506"/>
                <a:gd name="T15" fmla="*/ 65 h 351"/>
                <a:gd name="T16" fmla="*/ 360 w 506"/>
                <a:gd name="T17" fmla="*/ 79 h 351"/>
                <a:gd name="T18" fmla="*/ 316 w 506"/>
                <a:gd name="T19" fmla="*/ 95 h 351"/>
                <a:gd name="T20" fmla="*/ 284 w 506"/>
                <a:gd name="T21" fmla="*/ 122 h 351"/>
                <a:gd name="T22" fmla="*/ 235 w 506"/>
                <a:gd name="T23" fmla="*/ 124 h 351"/>
                <a:gd name="T24" fmla="*/ 180 w 506"/>
                <a:gd name="T25" fmla="*/ 117 h 351"/>
                <a:gd name="T26" fmla="*/ 157 w 506"/>
                <a:gd name="T27" fmla="*/ 94 h 351"/>
                <a:gd name="T28" fmla="*/ 136 w 506"/>
                <a:gd name="T29" fmla="*/ 68 h 351"/>
                <a:gd name="T30" fmla="*/ 115 w 506"/>
                <a:gd name="T31" fmla="*/ 49 h 351"/>
                <a:gd name="T32" fmla="*/ 103 w 506"/>
                <a:gd name="T33" fmla="*/ 57 h 351"/>
                <a:gd name="T34" fmla="*/ 83 w 506"/>
                <a:gd name="T35" fmla="*/ 72 h 351"/>
                <a:gd name="T36" fmla="*/ 66 w 506"/>
                <a:gd name="T37" fmla="*/ 91 h 351"/>
                <a:gd name="T38" fmla="*/ 59 w 506"/>
                <a:gd name="T39" fmla="*/ 112 h 351"/>
                <a:gd name="T40" fmla="*/ 39 w 506"/>
                <a:gd name="T41" fmla="*/ 132 h 351"/>
                <a:gd name="T42" fmla="*/ 15 w 506"/>
                <a:gd name="T43" fmla="*/ 139 h 351"/>
                <a:gd name="T44" fmla="*/ 0 w 506"/>
                <a:gd name="T45" fmla="*/ 150 h 351"/>
                <a:gd name="T46" fmla="*/ 11 w 506"/>
                <a:gd name="T47" fmla="*/ 174 h 351"/>
                <a:gd name="T48" fmla="*/ 30 w 506"/>
                <a:gd name="T49" fmla="*/ 190 h 351"/>
                <a:gd name="T50" fmla="*/ 45 w 506"/>
                <a:gd name="T51" fmla="*/ 185 h 351"/>
                <a:gd name="T52" fmla="*/ 42 w 506"/>
                <a:gd name="T53" fmla="*/ 207 h 351"/>
                <a:gd name="T54" fmla="*/ 43 w 506"/>
                <a:gd name="T55" fmla="*/ 227 h 351"/>
                <a:gd name="T56" fmla="*/ 58 w 506"/>
                <a:gd name="T57" fmla="*/ 241 h 351"/>
                <a:gd name="T58" fmla="*/ 103 w 506"/>
                <a:gd name="T59" fmla="*/ 260 h 351"/>
                <a:gd name="T60" fmla="*/ 122 w 506"/>
                <a:gd name="T61" fmla="*/ 264 h 351"/>
                <a:gd name="T62" fmla="*/ 137 w 506"/>
                <a:gd name="T63" fmla="*/ 260 h 351"/>
                <a:gd name="T64" fmla="*/ 157 w 506"/>
                <a:gd name="T65" fmla="*/ 255 h 351"/>
                <a:gd name="T66" fmla="*/ 182 w 506"/>
                <a:gd name="T67" fmla="*/ 255 h 351"/>
                <a:gd name="T68" fmla="*/ 196 w 506"/>
                <a:gd name="T69" fmla="*/ 264 h 351"/>
                <a:gd name="T70" fmla="*/ 191 w 506"/>
                <a:gd name="T71" fmla="*/ 296 h 351"/>
                <a:gd name="T72" fmla="*/ 205 w 506"/>
                <a:gd name="T73" fmla="*/ 314 h 351"/>
                <a:gd name="T74" fmla="*/ 223 w 506"/>
                <a:gd name="T75" fmla="*/ 322 h 351"/>
                <a:gd name="T76" fmla="*/ 236 w 506"/>
                <a:gd name="T77" fmla="*/ 308 h 351"/>
                <a:gd name="T78" fmla="*/ 263 w 506"/>
                <a:gd name="T79" fmla="*/ 306 h 351"/>
                <a:gd name="T80" fmla="*/ 280 w 506"/>
                <a:gd name="T81" fmla="*/ 318 h 351"/>
                <a:gd name="T82" fmla="*/ 294 w 506"/>
                <a:gd name="T83" fmla="*/ 329 h 351"/>
                <a:gd name="T84" fmla="*/ 333 w 506"/>
                <a:gd name="T85" fmla="*/ 309 h 351"/>
                <a:gd name="T86" fmla="*/ 362 w 506"/>
                <a:gd name="T87" fmla="*/ 293 h 351"/>
                <a:gd name="T88" fmla="*/ 377 w 506"/>
                <a:gd name="T89" fmla="*/ 276 h 351"/>
                <a:gd name="T90" fmla="*/ 391 w 506"/>
                <a:gd name="T91" fmla="*/ 258 h 351"/>
                <a:gd name="T92" fmla="*/ 394 w 506"/>
                <a:gd name="T93" fmla="*/ 242 h 351"/>
                <a:gd name="T94" fmla="*/ 390 w 506"/>
                <a:gd name="T95" fmla="*/ 229 h 351"/>
                <a:gd name="T96" fmla="*/ 388 w 506"/>
                <a:gd name="T97" fmla="*/ 217 h 351"/>
                <a:gd name="T98" fmla="*/ 377 w 506"/>
                <a:gd name="T99" fmla="*/ 189 h 351"/>
                <a:gd name="T100" fmla="*/ 401 w 506"/>
                <a:gd name="T101" fmla="*/ 176 h 351"/>
                <a:gd name="T102" fmla="*/ 371 w 506"/>
                <a:gd name="T103" fmla="*/ 167 h 351"/>
                <a:gd name="T104" fmla="*/ 383 w 506"/>
                <a:gd name="T105" fmla="*/ 144 h 351"/>
                <a:gd name="T106" fmla="*/ 396 w 506"/>
                <a:gd name="T107" fmla="*/ 156 h 351"/>
                <a:gd name="T108" fmla="*/ 433 w 506"/>
                <a:gd name="T109" fmla="*/ 135 h 351"/>
                <a:gd name="T110" fmla="*/ 453 w 506"/>
                <a:gd name="T111" fmla="*/ 126 h 351"/>
                <a:gd name="T112" fmla="*/ 473 w 506"/>
                <a:gd name="T113" fmla="*/ 118 h 351"/>
                <a:gd name="T114" fmla="*/ 475 w 506"/>
                <a:gd name="T115" fmla="*/ 96 h 351"/>
                <a:gd name="T116" fmla="*/ 499 w 506"/>
                <a:gd name="T117" fmla="*/ 80 h 351"/>
                <a:gd name="T118" fmla="*/ 386 w 506"/>
                <a:gd name="T119" fmla="*/ 313 h 351"/>
                <a:gd name="T120" fmla="*/ 284 w 506"/>
                <a:gd name="T121" fmla="*/ 344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6" h="351">
                  <a:moveTo>
                    <a:pt x="503" y="63"/>
                  </a:moveTo>
                  <a:cubicBezTo>
                    <a:pt x="503" y="58"/>
                    <a:pt x="498" y="60"/>
                    <a:pt x="496" y="61"/>
                  </a:cubicBezTo>
                  <a:cubicBezTo>
                    <a:pt x="495" y="62"/>
                    <a:pt x="490" y="61"/>
                    <a:pt x="488" y="64"/>
                  </a:cubicBezTo>
                  <a:cubicBezTo>
                    <a:pt x="487" y="67"/>
                    <a:pt x="484" y="65"/>
                    <a:pt x="481" y="66"/>
                  </a:cubicBezTo>
                  <a:cubicBezTo>
                    <a:pt x="477" y="66"/>
                    <a:pt x="472" y="65"/>
                    <a:pt x="472" y="62"/>
                  </a:cubicBezTo>
                  <a:cubicBezTo>
                    <a:pt x="473" y="60"/>
                    <a:pt x="470" y="58"/>
                    <a:pt x="471" y="55"/>
                  </a:cubicBezTo>
                  <a:cubicBezTo>
                    <a:pt x="471" y="53"/>
                    <a:pt x="467" y="54"/>
                    <a:pt x="465" y="51"/>
                  </a:cubicBezTo>
                  <a:cubicBezTo>
                    <a:pt x="462" y="49"/>
                    <a:pt x="457" y="47"/>
                    <a:pt x="456" y="48"/>
                  </a:cubicBezTo>
                  <a:cubicBezTo>
                    <a:pt x="455" y="48"/>
                    <a:pt x="452" y="45"/>
                    <a:pt x="448" y="45"/>
                  </a:cubicBezTo>
                  <a:cubicBezTo>
                    <a:pt x="444" y="44"/>
                    <a:pt x="444" y="42"/>
                    <a:pt x="445" y="40"/>
                  </a:cubicBezTo>
                  <a:cubicBezTo>
                    <a:pt x="445" y="38"/>
                    <a:pt x="441" y="33"/>
                    <a:pt x="441" y="30"/>
                  </a:cubicBezTo>
                  <a:cubicBezTo>
                    <a:pt x="440" y="27"/>
                    <a:pt x="437" y="26"/>
                    <a:pt x="436" y="20"/>
                  </a:cubicBezTo>
                  <a:cubicBezTo>
                    <a:pt x="434" y="13"/>
                    <a:pt x="431" y="15"/>
                    <a:pt x="432" y="12"/>
                  </a:cubicBezTo>
                  <a:cubicBezTo>
                    <a:pt x="432" y="9"/>
                    <a:pt x="427" y="7"/>
                    <a:pt x="426" y="6"/>
                  </a:cubicBezTo>
                  <a:cubicBezTo>
                    <a:pt x="425" y="4"/>
                    <a:pt x="420" y="5"/>
                    <a:pt x="416" y="3"/>
                  </a:cubicBezTo>
                  <a:cubicBezTo>
                    <a:pt x="412" y="1"/>
                    <a:pt x="410" y="2"/>
                    <a:pt x="406" y="1"/>
                  </a:cubicBezTo>
                  <a:cubicBezTo>
                    <a:pt x="403" y="0"/>
                    <a:pt x="395" y="2"/>
                    <a:pt x="394" y="2"/>
                  </a:cubicBezTo>
                  <a:cubicBezTo>
                    <a:pt x="393" y="2"/>
                    <a:pt x="387" y="1"/>
                    <a:pt x="383" y="6"/>
                  </a:cubicBezTo>
                  <a:cubicBezTo>
                    <a:pt x="380" y="10"/>
                    <a:pt x="383" y="10"/>
                    <a:pt x="384" y="10"/>
                  </a:cubicBezTo>
                  <a:cubicBezTo>
                    <a:pt x="386" y="10"/>
                    <a:pt x="386" y="15"/>
                    <a:pt x="387" y="16"/>
                  </a:cubicBezTo>
                  <a:cubicBezTo>
                    <a:pt x="387" y="18"/>
                    <a:pt x="384" y="20"/>
                    <a:pt x="383" y="20"/>
                  </a:cubicBezTo>
                  <a:cubicBezTo>
                    <a:pt x="382" y="21"/>
                    <a:pt x="378" y="26"/>
                    <a:pt x="378" y="28"/>
                  </a:cubicBezTo>
                  <a:cubicBezTo>
                    <a:pt x="377" y="30"/>
                    <a:pt x="373" y="35"/>
                    <a:pt x="374" y="37"/>
                  </a:cubicBezTo>
                  <a:cubicBezTo>
                    <a:pt x="374" y="39"/>
                    <a:pt x="372" y="41"/>
                    <a:pt x="370" y="41"/>
                  </a:cubicBezTo>
                  <a:cubicBezTo>
                    <a:pt x="368" y="41"/>
                    <a:pt x="363" y="45"/>
                    <a:pt x="362" y="45"/>
                  </a:cubicBezTo>
                  <a:cubicBezTo>
                    <a:pt x="360" y="46"/>
                    <a:pt x="354" y="45"/>
                    <a:pt x="354" y="43"/>
                  </a:cubicBezTo>
                  <a:cubicBezTo>
                    <a:pt x="353" y="42"/>
                    <a:pt x="353" y="42"/>
                    <a:pt x="352" y="41"/>
                  </a:cubicBezTo>
                  <a:cubicBezTo>
                    <a:pt x="345" y="55"/>
                    <a:pt x="345" y="55"/>
                    <a:pt x="345" y="55"/>
                  </a:cubicBezTo>
                  <a:cubicBezTo>
                    <a:pt x="345" y="59"/>
                    <a:pt x="345" y="59"/>
                    <a:pt x="345" y="59"/>
                  </a:cubicBezTo>
                  <a:cubicBezTo>
                    <a:pt x="345" y="59"/>
                    <a:pt x="340" y="60"/>
                    <a:pt x="343" y="64"/>
                  </a:cubicBezTo>
                  <a:cubicBezTo>
                    <a:pt x="347" y="67"/>
                    <a:pt x="347" y="64"/>
                    <a:pt x="352" y="64"/>
                  </a:cubicBezTo>
                  <a:cubicBezTo>
                    <a:pt x="357" y="64"/>
                    <a:pt x="359" y="68"/>
                    <a:pt x="360" y="65"/>
                  </a:cubicBezTo>
                  <a:cubicBezTo>
                    <a:pt x="361" y="62"/>
                    <a:pt x="366" y="61"/>
                    <a:pt x="368" y="64"/>
                  </a:cubicBezTo>
                  <a:cubicBezTo>
                    <a:pt x="371" y="67"/>
                    <a:pt x="380" y="73"/>
                    <a:pt x="379" y="75"/>
                  </a:cubicBezTo>
                  <a:cubicBezTo>
                    <a:pt x="379" y="78"/>
                    <a:pt x="374" y="78"/>
                    <a:pt x="371" y="77"/>
                  </a:cubicBezTo>
                  <a:cubicBezTo>
                    <a:pt x="367" y="75"/>
                    <a:pt x="363" y="79"/>
                    <a:pt x="360" y="79"/>
                  </a:cubicBezTo>
                  <a:cubicBezTo>
                    <a:pt x="356" y="79"/>
                    <a:pt x="353" y="80"/>
                    <a:pt x="349" y="83"/>
                  </a:cubicBezTo>
                  <a:cubicBezTo>
                    <a:pt x="346" y="86"/>
                    <a:pt x="347" y="90"/>
                    <a:pt x="342" y="90"/>
                  </a:cubicBezTo>
                  <a:cubicBezTo>
                    <a:pt x="337" y="91"/>
                    <a:pt x="335" y="90"/>
                    <a:pt x="329" y="94"/>
                  </a:cubicBezTo>
                  <a:cubicBezTo>
                    <a:pt x="324" y="98"/>
                    <a:pt x="318" y="96"/>
                    <a:pt x="316" y="95"/>
                  </a:cubicBezTo>
                  <a:cubicBezTo>
                    <a:pt x="314" y="94"/>
                    <a:pt x="310" y="93"/>
                    <a:pt x="308" y="97"/>
                  </a:cubicBezTo>
                  <a:cubicBezTo>
                    <a:pt x="305" y="101"/>
                    <a:pt x="310" y="103"/>
                    <a:pt x="310" y="107"/>
                  </a:cubicBezTo>
                  <a:cubicBezTo>
                    <a:pt x="309" y="111"/>
                    <a:pt x="304" y="110"/>
                    <a:pt x="299" y="115"/>
                  </a:cubicBezTo>
                  <a:cubicBezTo>
                    <a:pt x="295" y="120"/>
                    <a:pt x="288" y="122"/>
                    <a:pt x="284" y="122"/>
                  </a:cubicBezTo>
                  <a:cubicBezTo>
                    <a:pt x="281" y="121"/>
                    <a:pt x="272" y="119"/>
                    <a:pt x="265" y="122"/>
                  </a:cubicBezTo>
                  <a:cubicBezTo>
                    <a:pt x="258" y="125"/>
                    <a:pt x="253" y="130"/>
                    <a:pt x="251" y="130"/>
                  </a:cubicBezTo>
                  <a:cubicBezTo>
                    <a:pt x="248" y="129"/>
                    <a:pt x="248" y="126"/>
                    <a:pt x="244" y="126"/>
                  </a:cubicBezTo>
                  <a:cubicBezTo>
                    <a:pt x="240" y="127"/>
                    <a:pt x="238" y="126"/>
                    <a:pt x="235" y="124"/>
                  </a:cubicBezTo>
                  <a:cubicBezTo>
                    <a:pt x="233" y="123"/>
                    <a:pt x="231" y="125"/>
                    <a:pt x="226" y="122"/>
                  </a:cubicBezTo>
                  <a:cubicBezTo>
                    <a:pt x="222" y="119"/>
                    <a:pt x="214" y="119"/>
                    <a:pt x="211" y="119"/>
                  </a:cubicBezTo>
                  <a:cubicBezTo>
                    <a:pt x="208" y="118"/>
                    <a:pt x="195" y="119"/>
                    <a:pt x="191" y="118"/>
                  </a:cubicBezTo>
                  <a:cubicBezTo>
                    <a:pt x="187" y="118"/>
                    <a:pt x="181" y="119"/>
                    <a:pt x="180" y="117"/>
                  </a:cubicBezTo>
                  <a:cubicBezTo>
                    <a:pt x="180" y="115"/>
                    <a:pt x="176" y="113"/>
                    <a:pt x="175" y="109"/>
                  </a:cubicBezTo>
                  <a:cubicBezTo>
                    <a:pt x="174" y="104"/>
                    <a:pt x="171" y="102"/>
                    <a:pt x="169" y="102"/>
                  </a:cubicBezTo>
                  <a:cubicBezTo>
                    <a:pt x="166" y="101"/>
                    <a:pt x="166" y="98"/>
                    <a:pt x="163" y="98"/>
                  </a:cubicBezTo>
                  <a:cubicBezTo>
                    <a:pt x="162" y="98"/>
                    <a:pt x="161" y="94"/>
                    <a:pt x="157" y="94"/>
                  </a:cubicBezTo>
                  <a:cubicBezTo>
                    <a:pt x="153" y="94"/>
                    <a:pt x="140" y="92"/>
                    <a:pt x="138" y="89"/>
                  </a:cubicBezTo>
                  <a:cubicBezTo>
                    <a:pt x="136" y="86"/>
                    <a:pt x="140" y="85"/>
                    <a:pt x="140" y="82"/>
                  </a:cubicBezTo>
                  <a:cubicBezTo>
                    <a:pt x="140" y="79"/>
                    <a:pt x="142" y="75"/>
                    <a:pt x="140" y="74"/>
                  </a:cubicBezTo>
                  <a:cubicBezTo>
                    <a:pt x="139" y="73"/>
                    <a:pt x="136" y="70"/>
                    <a:pt x="136" y="68"/>
                  </a:cubicBezTo>
                  <a:cubicBezTo>
                    <a:pt x="136" y="65"/>
                    <a:pt x="132" y="62"/>
                    <a:pt x="129" y="62"/>
                  </a:cubicBezTo>
                  <a:cubicBezTo>
                    <a:pt x="126" y="62"/>
                    <a:pt x="124" y="60"/>
                    <a:pt x="121" y="58"/>
                  </a:cubicBezTo>
                  <a:cubicBezTo>
                    <a:pt x="119" y="55"/>
                    <a:pt x="116" y="55"/>
                    <a:pt x="115" y="50"/>
                  </a:cubicBezTo>
                  <a:cubicBezTo>
                    <a:pt x="115" y="49"/>
                    <a:pt x="115" y="49"/>
                    <a:pt x="115" y="49"/>
                  </a:cubicBezTo>
                  <a:cubicBezTo>
                    <a:pt x="114" y="49"/>
                    <a:pt x="113" y="48"/>
                    <a:pt x="112" y="48"/>
                  </a:cubicBezTo>
                  <a:cubicBezTo>
                    <a:pt x="111" y="48"/>
                    <a:pt x="110" y="48"/>
                    <a:pt x="109" y="47"/>
                  </a:cubicBezTo>
                  <a:cubicBezTo>
                    <a:pt x="109" y="49"/>
                    <a:pt x="107" y="51"/>
                    <a:pt x="107" y="52"/>
                  </a:cubicBezTo>
                  <a:cubicBezTo>
                    <a:pt x="107" y="54"/>
                    <a:pt x="106" y="57"/>
                    <a:pt x="103" y="57"/>
                  </a:cubicBezTo>
                  <a:cubicBezTo>
                    <a:pt x="100" y="57"/>
                    <a:pt x="98" y="59"/>
                    <a:pt x="97" y="63"/>
                  </a:cubicBezTo>
                  <a:cubicBezTo>
                    <a:pt x="97" y="68"/>
                    <a:pt x="100" y="68"/>
                    <a:pt x="99" y="70"/>
                  </a:cubicBezTo>
                  <a:cubicBezTo>
                    <a:pt x="97" y="72"/>
                    <a:pt x="92" y="74"/>
                    <a:pt x="91" y="73"/>
                  </a:cubicBezTo>
                  <a:cubicBezTo>
                    <a:pt x="89" y="72"/>
                    <a:pt x="86" y="73"/>
                    <a:pt x="83" y="72"/>
                  </a:cubicBezTo>
                  <a:cubicBezTo>
                    <a:pt x="80" y="72"/>
                    <a:pt x="78" y="69"/>
                    <a:pt x="77" y="72"/>
                  </a:cubicBezTo>
                  <a:cubicBezTo>
                    <a:pt x="76" y="76"/>
                    <a:pt x="71" y="87"/>
                    <a:pt x="72" y="89"/>
                  </a:cubicBezTo>
                  <a:cubicBezTo>
                    <a:pt x="73" y="90"/>
                    <a:pt x="74" y="93"/>
                    <a:pt x="72" y="93"/>
                  </a:cubicBezTo>
                  <a:cubicBezTo>
                    <a:pt x="70" y="93"/>
                    <a:pt x="67" y="92"/>
                    <a:pt x="66" y="91"/>
                  </a:cubicBezTo>
                  <a:cubicBezTo>
                    <a:pt x="65" y="90"/>
                    <a:pt x="61" y="93"/>
                    <a:pt x="58" y="93"/>
                  </a:cubicBezTo>
                  <a:cubicBezTo>
                    <a:pt x="57" y="92"/>
                    <a:pt x="51" y="95"/>
                    <a:pt x="53" y="96"/>
                  </a:cubicBezTo>
                  <a:cubicBezTo>
                    <a:pt x="55" y="97"/>
                    <a:pt x="55" y="101"/>
                    <a:pt x="55" y="103"/>
                  </a:cubicBezTo>
                  <a:cubicBezTo>
                    <a:pt x="55" y="105"/>
                    <a:pt x="59" y="111"/>
                    <a:pt x="59" y="112"/>
                  </a:cubicBezTo>
                  <a:cubicBezTo>
                    <a:pt x="58" y="114"/>
                    <a:pt x="54" y="116"/>
                    <a:pt x="54" y="119"/>
                  </a:cubicBezTo>
                  <a:cubicBezTo>
                    <a:pt x="54" y="121"/>
                    <a:pt x="55" y="123"/>
                    <a:pt x="53" y="124"/>
                  </a:cubicBezTo>
                  <a:cubicBezTo>
                    <a:pt x="52" y="125"/>
                    <a:pt x="48" y="126"/>
                    <a:pt x="46" y="128"/>
                  </a:cubicBezTo>
                  <a:cubicBezTo>
                    <a:pt x="44" y="129"/>
                    <a:pt x="41" y="129"/>
                    <a:pt x="39" y="132"/>
                  </a:cubicBezTo>
                  <a:cubicBezTo>
                    <a:pt x="38" y="134"/>
                    <a:pt x="37" y="136"/>
                    <a:pt x="33" y="135"/>
                  </a:cubicBezTo>
                  <a:cubicBezTo>
                    <a:pt x="29" y="135"/>
                    <a:pt x="28" y="134"/>
                    <a:pt x="25" y="137"/>
                  </a:cubicBezTo>
                  <a:cubicBezTo>
                    <a:pt x="22" y="141"/>
                    <a:pt x="22" y="139"/>
                    <a:pt x="20" y="141"/>
                  </a:cubicBezTo>
                  <a:cubicBezTo>
                    <a:pt x="18" y="142"/>
                    <a:pt x="16" y="140"/>
                    <a:pt x="15" y="139"/>
                  </a:cubicBezTo>
                  <a:cubicBezTo>
                    <a:pt x="13" y="139"/>
                    <a:pt x="11" y="141"/>
                    <a:pt x="10" y="141"/>
                  </a:cubicBezTo>
                  <a:cubicBezTo>
                    <a:pt x="8" y="141"/>
                    <a:pt x="7" y="143"/>
                    <a:pt x="5" y="144"/>
                  </a:cubicBezTo>
                  <a:cubicBezTo>
                    <a:pt x="3" y="144"/>
                    <a:pt x="1" y="144"/>
                    <a:pt x="1" y="146"/>
                  </a:cubicBezTo>
                  <a:cubicBezTo>
                    <a:pt x="1" y="147"/>
                    <a:pt x="1" y="149"/>
                    <a:pt x="0" y="150"/>
                  </a:cubicBezTo>
                  <a:cubicBezTo>
                    <a:pt x="0" y="150"/>
                    <a:pt x="0" y="150"/>
                    <a:pt x="0" y="150"/>
                  </a:cubicBezTo>
                  <a:cubicBezTo>
                    <a:pt x="1" y="158"/>
                    <a:pt x="1" y="158"/>
                    <a:pt x="1" y="158"/>
                  </a:cubicBezTo>
                  <a:cubicBezTo>
                    <a:pt x="1" y="158"/>
                    <a:pt x="9" y="160"/>
                    <a:pt x="10" y="163"/>
                  </a:cubicBezTo>
                  <a:cubicBezTo>
                    <a:pt x="10" y="166"/>
                    <a:pt x="11" y="174"/>
                    <a:pt x="11" y="174"/>
                  </a:cubicBezTo>
                  <a:cubicBezTo>
                    <a:pt x="11" y="174"/>
                    <a:pt x="11" y="174"/>
                    <a:pt x="11" y="174"/>
                  </a:cubicBezTo>
                  <a:cubicBezTo>
                    <a:pt x="14" y="177"/>
                    <a:pt x="19" y="179"/>
                    <a:pt x="19" y="180"/>
                  </a:cubicBezTo>
                  <a:cubicBezTo>
                    <a:pt x="19" y="182"/>
                    <a:pt x="19" y="185"/>
                    <a:pt x="23" y="187"/>
                  </a:cubicBezTo>
                  <a:cubicBezTo>
                    <a:pt x="26" y="188"/>
                    <a:pt x="28" y="189"/>
                    <a:pt x="30" y="190"/>
                  </a:cubicBezTo>
                  <a:cubicBezTo>
                    <a:pt x="30" y="190"/>
                    <a:pt x="30" y="189"/>
                    <a:pt x="30" y="189"/>
                  </a:cubicBezTo>
                  <a:cubicBezTo>
                    <a:pt x="33" y="189"/>
                    <a:pt x="33" y="189"/>
                    <a:pt x="33" y="189"/>
                  </a:cubicBezTo>
                  <a:cubicBezTo>
                    <a:pt x="33" y="189"/>
                    <a:pt x="34" y="190"/>
                    <a:pt x="35" y="191"/>
                  </a:cubicBezTo>
                  <a:cubicBezTo>
                    <a:pt x="36" y="188"/>
                    <a:pt x="42" y="185"/>
                    <a:pt x="45" y="185"/>
                  </a:cubicBezTo>
                  <a:cubicBezTo>
                    <a:pt x="48" y="185"/>
                    <a:pt x="55" y="191"/>
                    <a:pt x="54" y="193"/>
                  </a:cubicBezTo>
                  <a:cubicBezTo>
                    <a:pt x="54" y="195"/>
                    <a:pt x="48" y="203"/>
                    <a:pt x="46" y="203"/>
                  </a:cubicBezTo>
                  <a:cubicBezTo>
                    <a:pt x="45" y="204"/>
                    <a:pt x="44" y="204"/>
                    <a:pt x="42" y="204"/>
                  </a:cubicBezTo>
                  <a:cubicBezTo>
                    <a:pt x="42" y="205"/>
                    <a:pt x="42" y="206"/>
                    <a:pt x="42" y="207"/>
                  </a:cubicBezTo>
                  <a:cubicBezTo>
                    <a:pt x="42" y="208"/>
                    <a:pt x="45" y="211"/>
                    <a:pt x="47" y="214"/>
                  </a:cubicBezTo>
                  <a:cubicBezTo>
                    <a:pt x="48" y="217"/>
                    <a:pt x="44" y="219"/>
                    <a:pt x="42" y="217"/>
                  </a:cubicBezTo>
                  <a:cubicBezTo>
                    <a:pt x="39" y="215"/>
                    <a:pt x="38" y="219"/>
                    <a:pt x="40" y="221"/>
                  </a:cubicBezTo>
                  <a:cubicBezTo>
                    <a:pt x="41" y="222"/>
                    <a:pt x="40" y="227"/>
                    <a:pt x="43" y="227"/>
                  </a:cubicBezTo>
                  <a:cubicBezTo>
                    <a:pt x="45" y="228"/>
                    <a:pt x="47" y="232"/>
                    <a:pt x="50" y="232"/>
                  </a:cubicBezTo>
                  <a:cubicBezTo>
                    <a:pt x="52" y="232"/>
                    <a:pt x="55" y="237"/>
                    <a:pt x="55" y="237"/>
                  </a:cubicBezTo>
                  <a:cubicBezTo>
                    <a:pt x="55" y="237"/>
                    <a:pt x="58" y="239"/>
                    <a:pt x="58" y="240"/>
                  </a:cubicBezTo>
                  <a:cubicBezTo>
                    <a:pt x="58" y="240"/>
                    <a:pt x="58" y="241"/>
                    <a:pt x="58" y="241"/>
                  </a:cubicBezTo>
                  <a:cubicBezTo>
                    <a:pt x="61" y="241"/>
                    <a:pt x="63" y="240"/>
                    <a:pt x="63" y="239"/>
                  </a:cubicBezTo>
                  <a:cubicBezTo>
                    <a:pt x="64" y="238"/>
                    <a:pt x="67" y="238"/>
                    <a:pt x="70" y="241"/>
                  </a:cubicBezTo>
                  <a:cubicBezTo>
                    <a:pt x="73" y="243"/>
                    <a:pt x="83" y="250"/>
                    <a:pt x="87" y="253"/>
                  </a:cubicBezTo>
                  <a:cubicBezTo>
                    <a:pt x="91" y="256"/>
                    <a:pt x="100" y="260"/>
                    <a:pt x="103" y="260"/>
                  </a:cubicBezTo>
                  <a:cubicBezTo>
                    <a:pt x="107" y="259"/>
                    <a:pt x="109" y="262"/>
                    <a:pt x="114" y="262"/>
                  </a:cubicBezTo>
                  <a:cubicBezTo>
                    <a:pt x="115" y="262"/>
                    <a:pt x="116" y="262"/>
                    <a:pt x="116" y="262"/>
                  </a:cubicBezTo>
                  <a:cubicBezTo>
                    <a:pt x="117" y="261"/>
                    <a:pt x="118" y="261"/>
                    <a:pt x="119" y="260"/>
                  </a:cubicBezTo>
                  <a:cubicBezTo>
                    <a:pt x="120" y="258"/>
                    <a:pt x="122" y="261"/>
                    <a:pt x="122" y="264"/>
                  </a:cubicBezTo>
                  <a:cubicBezTo>
                    <a:pt x="121" y="265"/>
                    <a:pt x="122" y="267"/>
                    <a:pt x="122" y="268"/>
                  </a:cubicBezTo>
                  <a:cubicBezTo>
                    <a:pt x="123" y="267"/>
                    <a:pt x="124" y="265"/>
                    <a:pt x="124" y="264"/>
                  </a:cubicBezTo>
                  <a:cubicBezTo>
                    <a:pt x="126" y="260"/>
                    <a:pt x="128" y="260"/>
                    <a:pt x="130" y="259"/>
                  </a:cubicBezTo>
                  <a:cubicBezTo>
                    <a:pt x="132" y="258"/>
                    <a:pt x="133" y="258"/>
                    <a:pt x="137" y="260"/>
                  </a:cubicBezTo>
                  <a:cubicBezTo>
                    <a:pt x="140" y="262"/>
                    <a:pt x="142" y="258"/>
                    <a:pt x="147" y="263"/>
                  </a:cubicBezTo>
                  <a:cubicBezTo>
                    <a:pt x="148" y="262"/>
                    <a:pt x="149" y="262"/>
                    <a:pt x="150" y="262"/>
                  </a:cubicBezTo>
                  <a:cubicBezTo>
                    <a:pt x="151" y="262"/>
                    <a:pt x="152" y="260"/>
                    <a:pt x="154" y="258"/>
                  </a:cubicBezTo>
                  <a:cubicBezTo>
                    <a:pt x="155" y="256"/>
                    <a:pt x="155" y="254"/>
                    <a:pt x="157" y="255"/>
                  </a:cubicBezTo>
                  <a:cubicBezTo>
                    <a:pt x="159" y="255"/>
                    <a:pt x="160" y="252"/>
                    <a:pt x="164" y="250"/>
                  </a:cubicBezTo>
                  <a:cubicBezTo>
                    <a:pt x="169" y="248"/>
                    <a:pt x="172" y="251"/>
                    <a:pt x="174" y="250"/>
                  </a:cubicBezTo>
                  <a:cubicBezTo>
                    <a:pt x="176" y="248"/>
                    <a:pt x="179" y="247"/>
                    <a:pt x="179" y="249"/>
                  </a:cubicBezTo>
                  <a:cubicBezTo>
                    <a:pt x="179" y="251"/>
                    <a:pt x="181" y="253"/>
                    <a:pt x="182" y="255"/>
                  </a:cubicBezTo>
                  <a:cubicBezTo>
                    <a:pt x="182" y="256"/>
                    <a:pt x="186" y="257"/>
                    <a:pt x="187" y="257"/>
                  </a:cubicBezTo>
                  <a:cubicBezTo>
                    <a:pt x="187" y="257"/>
                    <a:pt x="188" y="257"/>
                    <a:pt x="188" y="256"/>
                  </a:cubicBezTo>
                  <a:cubicBezTo>
                    <a:pt x="190" y="255"/>
                    <a:pt x="194" y="257"/>
                    <a:pt x="194" y="259"/>
                  </a:cubicBezTo>
                  <a:cubicBezTo>
                    <a:pt x="194" y="261"/>
                    <a:pt x="194" y="264"/>
                    <a:pt x="196" y="264"/>
                  </a:cubicBezTo>
                  <a:cubicBezTo>
                    <a:pt x="197" y="264"/>
                    <a:pt x="199" y="264"/>
                    <a:pt x="199" y="268"/>
                  </a:cubicBezTo>
                  <a:cubicBezTo>
                    <a:pt x="199" y="272"/>
                    <a:pt x="200" y="276"/>
                    <a:pt x="197" y="280"/>
                  </a:cubicBezTo>
                  <a:cubicBezTo>
                    <a:pt x="193" y="283"/>
                    <a:pt x="189" y="290"/>
                    <a:pt x="190" y="292"/>
                  </a:cubicBezTo>
                  <a:cubicBezTo>
                    <a:pt x="191" y="294"/>
                    <a:pt x="189" y="297"/>
                    <a:pt x="191" y="296"/>
                  </a:cubicBezTo>
                  <a:cubicBezTo>
                    <a:pt x="194" y="295"/>
                    <a:pt x="200" y="296"/>
                    <a:pt x="199" y="297"/>
                  </a:cubicBezTo>
                  <a:cubicBezTo>
                    <a:pt x="198" y="299"/>
                    <a:pt x="199" y="304"/>
                    <a:pt x="202" y="304"/>
                  </a:cubicBezTo>
                  <a:cubicBezTo>
                    <a:pt x="204" y="304"/>
                    <a:pt x="206" y="306"/>
                    <a:pt x="205" y="308"/>
                  </a:cubicBezTo>
                  <a:cubicBezTo>
                    <a:pt x="204" y="310"/>
                    <a:pt x="203" y="314"/>
                    <a:pt x="205" y="314"/>
                  </a:cubicBezTo>
                  <a:cubicBezTo>
                    <a:pt x="207" y="314"/>
                    <a:pt x="210" y="314"/>
                    <a:pt x="210" y="316"/>
                  </a:cubicBezTo>
                  <a:cubicBezTo>
                    <a:pt x="209" y="318"/>
                    <a:pt x="211" y="320"/>
                    <a:pt x="215" y="319"/>
                  </a:cubicBezTo>
                  <a:cubicBezTo>
                    <a:pt x="217" y="318"/>
                    <a:pt x="218" y="317"/>
                    <a:pt x="219" y="318"/>
                  </a:cubicBezTo>
                  <a:cubicBezTo>
                    <a:pt x="220" y="318"/>
                    <a:pt x="220" y="321"/>
                    <a:pt x="223" y="322"/>
                  </a:cubicBezTo>
                  <a:cubicBezTo>
                    <a:pt x="225" y="322"/>
                    <a:pt x="224" y="316"/>
                    <a:pt x="223" y="315"/>
                  </a:cubicBezTo>
                  <a:cubicBezTo>
                    <a:pt x="222" y="314"/>
                    <a:pt x="223" y="310"/>
                    <a:pt x="224" y="311"/>
                  </a:cubicBezTo>
                  <a:cubicBezTo>
                    <a:pt x="225" y="312"/>
                    <a:pt x="228" y="311"/>
                    <a:pt x="230" y="309"/>
                  </a:cubicBezTo>
                  <a:cubicBezTo>
                    <a:pt x="232" y="307"/>
                    <a:pt x="235" y="310"/>
                    <a:pt x="236" y="308"/>
                  </a:cubicBezTo>
                  <a:cubicBezTo>
                    <a:pt x="238" y="306"/>
                    <a:pt x="241" y="310"/>
                    <a:pt x="244" y="308"/>
                  </a:cubicBezTo>
                  <a:cubicBezTo>
                    <a:pt x="247" y="306"/>
                    <a:pt x="248" y="309"/>
                    <a:pt x="249" y="307"/>
                  </a:cubicBezTo>
                  <a:cubicBezTo>
                    <a:pt x="251" y="305"/>
                    <a:pt x="255" y="302"/>
                    <a:pt x="256" y="303"/>
                  </a:cubicBezTo>
                  <a:cubicBezTo>
                    <a:pt x="257" y="304"/>
                    <a:pt x="258" y="306"/>
                    <a:pt x="263" y="306"/>
                  </a:cubicBezTo>
                  <a:cubicBezTo>
                    <a:pt x="268" y="307"/>
                    <a:pt x="265" y="310"/>
                    <a:pt x="265" y="311"/>
                  </a:cubicBezTo>
                  <a:cubicBezTo>
                    <a:pt x="265" y="313"/>
                    <a:pt x="271" y="317"/>
                    <a:pt x="274" y="318"/>
                  </a:cubicBezTo>
                  <a:cubicBezTo>
                    <a:pt x="274" y="318"/>
                    <a:pt x="275" y="318"/>
                    <a:pt x="275" y="319"/>
                  </a:cubicBezTo>
                  <a:cubicBezTo>
                    <a:pt x="277" y="318"/>
                    <a:pt x="280" y="320"/>
                    <a:pt x="280" y="318"/>
                  </a:cubicBezTo>
                  <a:cubicBezTo>
                    <a:pt x="281" y="316"/>
                    <a:pt x="284" y="316"/>
                    <a:pt x="285" y="318"/>
                  </a:cubicBezTo>
                  <a:cubicBezTo>
                    <a:pt x="286" y="320"/>
                    <a:pt x="287" y="320"/>
                    <a:pt x="290" y="318"/>
                  </a:cubicBezTo>
                  <a:cubicBezTo>
                    <a:pt x="292" y="316"/>
                    <a:pt x="294" y="320"/>
                    <a:pt x="292" y="322"/>
                  </a:cubicBezTo>
                  <a:cubicBezTo>
                    <a:pt x="291" y="323"/>
                    <a:pt x="292" y="327"/>
                    <a:pt x="294" y="329"/>
                  </a:cubicBezTo>
                  <a:cubicBezTo>
                    <a:pt x="296" y="331"/>
                    <a:pt x="297" y="328"/>
                    <a:pt x="296" y="325"/>
                  </a:cubicBezTo>
                  <a:cubicBezTo>
                    <a:pt x="296" y="323"/>
                    <a:pt x="300" y="321"/>
                    <a:pt x="308" y="318"/>
                  </a:cubicBezTo>
                  <a:cubicBezTo>
                    <a:pt x="316" y="316"/>
                    <a:pt x="324" y="310"/>
                    <a:pt x="325" y="309"/>
                  </a:cubicBezTo>
                  <a:cubicBezTo>
                    <a:pt x="325" y="307"/>
                    <a:pt x="330" y="311"/>
                    <a:pt x="333" y="309"/>
                  </a:cubicBezTo>
                  <a:cubicBezTo>
                    <a:pt x="335" y="307"/>
                    <a:pt x="345" y="307"/>
                    <a:pt x="347" y="306"/>
                  </a:cubicBezTo>
                  <a:cubicBezTo>
                    <a:pt x="350" y="306"/>
                    <a:pt x="350" y="304"/>
                    <a:pt x="352" y="302"/>
                  </a:cubicBezTo>
                  <a:cubicBezTo>
                    <a:pt x="355" y="300"/>
                    <a:pt x="354" y="299"/>
                    <a:pt x="357" y="298"/>
                  </a:cubicBezTo>
                  <a:cubicBezTo>
                    <a:pt x="360" y="297"/>
                    <a:pt x="362" y="295"/>
                    <a:pt x="362" y="293"/>
                  </a:cubicBezTo>
                  <a:cubicBezTo>
                    <a:pt x="362" y="292"/>
                    <a:pt x="368" y="291"/>
                    <a:pt x="368" y="289"/>
                  </a:cubicBezTo>
                  <a:cubicBezTo>
                    <a:pt x="368" y="288"/>
                    <a:pt x="372" y="287"/>
                    <a:pt x="372" y="285"/>
                  </a:cubicBezTo>
                  <a:cubicBezTo>
                    <a:pt x="372" y="283"/>
                    <a:pt x="375" y="284"/>
                    <a:pt x="376" y="282"/>
                  </a:cubicBezTo>
                  <a:cubicBezTo>
                    <a:pt x="377" y="281"/>
                    <a:pt x="375" y="276"/>
                    <a:pt x="377" y="276"/>
                  </a:cubicBezTo>
                  <a:cubicBezTo>
                    <a:pt x="379" y="275"/>
                    <a:pt x="376" y="273"/>
                    <a:pt x="376" y="272"/>
                  </a:cubicBezTo>
                  <a:cubicBezTo>
                    <a:pt x="375" y="270"/>
                    <a:pt x="379" y="270"/>
                    <a:pt x="382" y="269"/>
                  </a:cubicBezTo>
                  <a:cubicBezTo>
                    <a:pt x="384" y="268"/>
                    <a:pt x="385" y="265"/>
                    <a:pt x="385" y="263"/>
                  </a:cubicBezTo>
                  <a:cubicBezTo>
                    <a:pt x="386" y="261"/>
                    <a:pt x="389" y="259"/>
                    <a:pt x="391" y="258"/>
                  </a:cubicBezTo>
                  <a:cubicBezTo>
                    <a:pt x="393" y="257"/>
                    <a:pt x="393" y="254"/>
                    <a:pt x="393" y="251"/>
                  </a:cubicBezTo>
                  <a:cubicBezTo>
                    <a:pt x="392" y="248"/>
                    <a:pt x="395" y="249"/>
                    <a:pt x="394" y="248"/>
                  </a:cubicBezTo>
                  <a:cubicBezTo>
                    <a:pt x="393" y="247"/>
                    <a:pt x="395" y="244"/>
                    <a:pt x="398" y="243"/>
                  </a:cubicBezTo>
                  <a:cubicBezTo>
                    <a:pt x="401" y="242"/>
                    <a:pt x="396" y="240"/>
                    <a:pt x="394" y="242"/>
                  </a:cubicBezTo>
                  <a:cubicBezTo>
                    <a:pt x="393" y="243"/>
                    <a:pt x="391" y="238"/>
                    <a:pt x="389" y="240"/>
                  </a:cubicBezTo>
                  <a:cubicBezTo>
                    <a:pt x="388" y="242"/>
                    <a:pt x="384" y="239"/>
                    <a:pt x="386" y="238"/>
                  </a:cubicBezTo>
                  <a:cubicBezTo>
                    <a:pt x="389" y="238"/>
                    <a:pt x="393" y="235"/>
                    <a:pt x="395" y="234"/>
                  </a:cubicBezTo>
                  <a:cubicBezTo>
                    <a:pt x="397" y="233"/>
                    <a:pt x="392" y="229"/>
                    <a:pt x="390" y="229"/>
                  </a:cubicBezTo>
                  <a:cubicBezTo>
                    <a:pt x="388" y="229"/>
                    <a:pt x="385" y="224"/>
                    <a:pt x="383" y="224"/>
                  </a:cubicBezTo>
                  <a:cubicBezTo>
                    <a:pt x="380" y="224"/>
                    <a:pt x="384" y="222"/>
                    <a:pt x="387" y="224"/>
                  </a:cubicBezTo>
                  <a:cubicBezTo>
                    <a:pt x="390" y="225"/>
                    <a:pt x="393" y="226"/>
                    <a:pt x="395" y="225"/>
                  </a:cubicBezTo>
                  <a:cubicBezTo>
                    <a:pt x="396" y="224"/>
                    <a:pt x="390" y="219"/>
                    <a:pt x="388" y="217"/>
                  </a:cubicBezTo>
                  <a:cubicBezTo>
                    <a:pt x="385" y="215"/>
                    <a:pt x="388" y="213"/>
                    <a:pt x="386" y="212"/>
                  </a:cubicBezTo>
                  <a:cubicBezTo>
                    <a:pt x="385" y="211"/>
                    <a:pt x="382" y="205"/>
                    <a:pt x="381" y="202"/>
                  </a:cubicBezTo>
                  <a:cubicBezTo>
                    <a:pt x="380" y="199"/>
                    <a:pt x="375" y="198"/>
                    <a:pt x="373" y="197"/>
                  </a:cubicBezTo>
                  <a:cubicBezTo>
                    <a:pt x="372" y="195"/>
                    <a:pt x="373" y="190"/>
                    <a:pt x="377" y="189"/>
                  </a:cubicBezTo>
                  <a:cubicBezTo>
                    <a:pt x="381" y="187"/>
                    <a:pt x="380" y="184"/>
                    <a:pt x="381" y="184"/>
                  </a:cubicBezTo>
                  <a:cubicBezTo>
                    <a:pt x="383" y="185"/>
                    <a:pt x="385" y="184"/>
                    <a:pt x="386" y="181"/>
                  </a:cubicBezTo>
                  <a:cubicBezTo>
                    <a:pt x="387" y="178"/>
                    <a:pt x="390" y="180"/>
                    <a:pt x="391" y="178"/>
                  </a:cubicBezTo>
                  <a:cubicBezTo>
                    <a:pt x="392" y="177"/>
                    <a:pt x="398" y="177"/>
                    <a:pt x="401" y="176"/>
                  </a:cubicBezTo>
                  <a:cubicBezTo>
                    <a:pt x="403" y="174"/>
                    <a:pt x="399" y="169"/>
                    <a:pt x="396" y="170"/>
                  </a:cubicBezTo>
                  <a:cubicBezTo>
                    <a:pt x="393" y="171"/>
                    <a:pt x="390" y="170"/>
                    <a:pt x="388" y="167"/>
                  </a:cubicBezTo>
                  <a:cubicBezTo>
                    <a:pt x="386" y="164"/>
                    <a:pt x="380" y="172"/>
                    <a:pt x="376" y="174"/>
                  </a:cubicBezTo>
                  <a:cubicBezTo>
                    <a:pt x="372" y="176"/>
                    <a:pt x="370" y="171"/>
                    <a:pt x="371" y="167"/>
                  </a:cubicBezTo>
                  <a:cubicBezTo>
                    <a:pt x="372" y="164"/>
                    <a:pt x="368" y="164"/>
                    <a:pt x="362" y="164"/>
                  </a:cubicBezTo>
                  <a:cubicBezTo>
                    <a:pt x="357" y="165"/>
                    <a:pt x="359" y="154"/>
                    <a:pt x="362" y="154"/>
                  </a:cubicBezTo>
                  <a:cubicBezTo>
                    <a:pt x="366" y="153"/>
                    <a:pt x="371" y="157"/>
                    <a:pt x="373" y="151"/>
                  </a:cubicBezTo>
                  <a:cubicBezTo>
                    <a:pt x="375" y="145"/>
                    <a:pt x="378" y="149"/>
                    <a:pt x="383" y="144"/>
                  </a:cubicBezTo>
                  <a:cubicBezTo>
                    <a:pt x="387" y="139"/>
                    <a:pt x="393" y="135"/>
                    <a:pt x="397" y="138"/>
                  </a:cubicBezTo>
                  <a:cubicBezTo>
                    <a:pt x="401" y="142"/>
                    <a:pt x="393" y="147"/>
                    <a:pt x="391" y="150"/>
                  </a:cubicBezTo>
                  <a:cubicBezTo>
                    <a:pt x="390" y="153"/>
                    <a:pt x="392" y="154"/>
                    <a:pt x="390" y="156"/>
                  </a:cubicBezTo>
                  <a:cubicBezTo>
                    <a:pt x="387" y="159"/>
                    <a:pt x="391" y="159"/>
                    <a:pt x="396" y="156"/>
                  </a:cubicBezTo>
                  <a:cubicBezTo>
                    <a:pt x="401" y="153"/>
                    <a:pt x="407" y="149"/>
                    <a:pt x="411" y="148"/>
                  </a:cubicBezTo>
                  <a:cubicBezTo>
                    <a:pt x="413" y="147"/>
                    <a:pt x="414" y="147"/>
                    <a:pt x="415" y="147"/>
                  </a:cubicBezTo>
                  <a:cubicBezTo>
                    <a:pt x="416" y="145"/>
                    <a:pt x="417" y="144"/>
                    <a:pt x="418" y="143"/>
                  </a:cubicBezTo>
                  <a:cubicBezTo>
                    <a:pt x="421" y="142"/>
                    <a:pt x="432" y="137"/>
                    <a:pt x="433" y="135"/>
                  </a:cubicBezTo>
                  <a:cubicBezTo>
                    <a:pt x="435" y="132"/>
                    <a:pt x="437" y="129"/>
                    <a:pt x="439" y="129"/>
                  </a:cubicBezTo>
                  <a:cubicBezTo>
                    <a:pt x="441" y="129"/>
                    <a:pt x="441" y="131"/>
                    <a:pt x="444" y="131"/>
                  </a:cubicBezTo>
                  <a:cubicBezTo>
                    <a:pt x="448" y="131"/>
                    <a:pt x="451" y="132"/>
                    <a:pt x="450" y="129"/>
                  </a:cubicBezTo>
                  <a:cubicBezTo>
                    <a:pt x="448" y="126"/>
                    <a:pt x="449" y="126"/>
                    <a:pt x="453" y="126"/>
                  </a:cubicBezTo>
                  <a:cubicBezTo>
                    <a:pt x="457" y="125"/>
                    <a:pt x="456" y="122"/>
                    <a:pt x="459" y="122"/>
                  </a:cubicBezTo>
                  <a:cubicBezTo>
                    <a:pt x="462" y="122"/>
                    <a:pt x="461" y="115"/>
                    <a:pt x="464" y="115"/>
                  </a:cubicBezTo>
                  <a:cubicBezTo>
                    <a:pt x="467" y="115"/>
                    <a:pt x="468" y="119"/>
                    <a:pt x="471" y="118"/>
                  </a:cubicBezTo>
                  <a:cubicBezTo>
                    <a:pt x="472" y="118"/>
                    <a:pt x="472" y="118"/>
                    <a:pt x="473" y="118"/>
                  </a:cubicBezTo>
                  <a:cubicBezTo>
                    <a:pt x="474" y="118"/>
                    <a:pt x="475" y="117"/>
                    <a:pt x="475" y="117"/>
                  </a:cubicBezTo>
                  <a:cubicBezTo>
                    <a:pt x="475" y="113"/>
                    <a:pt x="475" y="110"/>
                    <a:pt x="475" y="109"/>
                  </a:cubicBezTo>
                  <a:cubicBezTo>
                    <a:pt x="473" y="106"/>
                    <a:pt x="475" y="103"/>
                    <a:pt x="474" y="102"/>
                  </a:cubicBezTo>
                  <a:cubicBezTo>
                    <a:pt x="474" y="100"/>
                    <a:pt x="473" y="96"/>
                    <a:pt x="475" y="96"/>
                  </a:cubicBezTo>
                  <a:cubicBezTo>
                    <a:pt x="477" y="96"/>
                    <a:pt x="480" y="91"/>
                    <a:pt x="482" y="92"/>
                  </a:cubicBezTo>
                  <a:cubicBezTo>
                    <a:pt x="485" y="94"/>
                    <a:pt x="490" y="95"/>
                    <a:pt x="490" y="92"/>
                  </a:cubicBezTo>
                  <a:cubicBezTo>
                    <a:pt x="490" y="90"/>
                    <a:pt x="493" y="90"/>
                    <a:pt x="494" y="87"/>
                  </a:cubicBezTo>
                  <a:cubicBezTo>
                    <a:pt x="494" y="84"/>
                    <a:pt x="498" y="83"/>
                    <a:pt x="499" y="80"/>
                  </a:cubicBezTo>
                  <a:cubicBezTo>
                    <a:pt x="500" y="78"/>
                    <a:pt x="501" y="71"/>
                    <a:pt x="503" y="70"/>
                  </a:cubicBezTo>
                  <a:cubicBezTo>
                    <a:pt x="506" y="68"/>
                    <a:pt x="503" y="67"/>
                    <a:pt x="503" y="63"/>
                  </a:cubicBezTo>
                  <a:close/>
                  <a:moveTo>
                    <a:pt x="381" y="298"/>
                  </a:moveTo>
                  <a:cubicBezTo>
                    <a:pt x="378" y="308"/>
                    <a:pt x="385" y="314"/>
                    <a:pt x="386" y="313"/>
                  </a:cubicBezTo>
                  <a:cubicBezTo>
                    <a:pt x="388" y="311"/>
                    <a:pt x="398" y="290"/>
                    <a:pt x="396" y="287"/>
                  </a:cubicBezTo>
                  <a:cubicBezTo>
                    <a:pt x="394" y="284"/>
                    <a:pt x="384" y="289"/>
                    <a:pt x="381" y="298"/>
                  </a:cubicBezTo>
                  <a:close/>
                  <a:moveTo>
                    <a:pt x="292" y="332"/>
                  </a:moveTo>
                  <a:cubicBezTo>
                    <a:pt x="289" y="332"/>
                    <a:pt x="281" y="337"/>
                    <a:pt x="284" y="344"/>
                  </a:cubicBezTo>
                  <a:cubicBezTo>
                    <a:pt x="287" y="351"/>
                    <a:pt x="298" y="346"/>
                    <a:pt x="298" y="343"/>
                  </a:cubicBezTo>
                  <a:cubicBezTo>
                    <a:pt x="298" y="340"/>
                    <a:pt x="303" y="335"/>
                    <a:pt x="303" y="333"/>
                  </a:cubicBezTo>
                  <a:cubicBezTo>
                    <a:pt x="302" y="331"/>
                    <a:pt x="295" y="332"/>
                    <a:pt x="292" y="332"/>
                  </a:cubicBezTo>
                  <a:close/>
                </a:path>
              </a:pathLst>
            </a:custGeom>
            <a:solidFill>
              <a:schemeClr val="tx1"/>
            </a:solid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51" name="Freeform 150"/>
            <p:cNvSpPr>
              <a:spLocks noEditPoints="1"/>
            </p:cNvSpPr>
            <p:nvPr/>
          </p:nvSpPr>
          <p:spPr bwMode="auto">
            <a:xfrm>
              <a:off x="9302972" y="3645201"/>
              <a:ext cx="297468" cy="414000"/>
            </a:xfrm>
            <a:custGeom>
              <a:avLst/>
              <a:gdLst>
                <a:gd name="T0" fmla="*/ 43 w 82"/>
                <a:gd name="T1" fmla="*/ 44 h 114"/>
                <a:gd name="T2" fmla="*/ 54 w 82"/>
                <a:gd name="T3" fmla="*/ 52 h 114"/>
                <a:gd name="T4" fmla="*/ 56 w 82"/>
                <a:gd name="T5" fmla="*/ 59 h 114"/>
                <a:gd name="T6" fmla="*/ 60 w 82"/>
                <a:gd name="T7" fmla="*/ 63 h 114"/>
                <a:gd name="T8" fmla="*/ 64 w 82"/>
                <a:gd name="T9" fmla="*/ 73 h 114"/>
                <a:gd name="T10" fmla="*/ 67 w 82"/>
                <a:gd name="T11" fmla="*/ 71 h 114"/>
                <a:gd name="T12" fmla="*/ 70 w 82"/>
                <a:gd name="T13" fmla="*/ 66 h 114"/>
                <a:gd name="T14" fmla="*/ 68 w 82"/>
                <a:gd name="T15" fmla="*/ 56 h 114"/>
                <a:gd name="T16" fmla="*/ 59 w 82"/>
                <a:gd name="T17" fmla="*/ 49 h 114"/>
                <a:gd name="T18" fmla="*/ 53 w 82"/>
                <a:gd name="T19" fmla="*/ 42 h 114"/>
                <a:gd name="T20" fmla="*/ 41 w 82"/>
                <a:gd name="T21" fmla="*/ 40 h 114"/>
                <a:gd name="T22" fmla="*/ 37 w 82"/>
                <a:gd name="T23" fmla="*/ 32 h 114"/>
                <a:gd name="T24" fmla="*/ 43 w 82"/>
                <a:gd name="T25" fmla="*/ 20 h 114"/>
                <a:gd name="T26" fmla="*/ 42 w 82"/>
                <a:gd name="T27" fmla="*/ 6 h 114"/>
                <a:gd name="T28" fmla="*/ 41 w 82"/>
                <a:gd name="T29" fmla="*/ 3 h 114"/>
                <a:gd name="T30" fmla="*/ 29 w 82"/>
                <a:gd name="T31" fmla="*/ 2 h 114"/>
                <a:gd name="T32" fmla="*/ 27 w 82"/>
                <a:gd name="T33" fmla="*/ 22 h 114"/>
                <a:gd name="T34" fmla="*/ 23 w 82"/>
                <a:gd name="T35" fmla="*/ 21 h 114"/>
                <a:gd name="T36" fmla="*/ 25 w 82"/>
                <a:gd name="T37" fmla="*/ 32 h 114"/>
                <a:gd name="T38" fmla="*/ 27 w 82"/>
                <a:gd name="T39" fmla="*/ 39 h 114"/>
                <a:gd name="T40" fmla="*/ 36 w 82"/>
                <a:gd name="T41" fmla="*/ 42 h 114"/>
                <a:gd name="T42" fmla="*/ 43 w 82"/>
                <a:gd name="T43" fmla="*/ 44 h 114"/>
                <a:gd name="T44" fmla="*/ 28 w 82"/>
                <a:gd name="T45" fmla="*/ 46 h 114"/>
                <a:gd name="T46" fmla="*/ 36 w 82"/>
                <a:gd name="T47" fmla="*/ 55 h 114"/>
                <a:gd name="T48" fmla="*/ 28 w 82"/>
                <a:gd name="T49" fmla="*/ 46 h 114"/>
                <a:gd name="T50" fmla="*/ 41 w 82"/>
                <a:gd name="T51" fmla="*/ 71 h 114"/>
                <a:gd name="T52" fmla="*/ 46 w 82"/>
                <a:gd name="T53" fmla="*/ 68 h 114"/>
                <a:gd name="T54" fmla="*/ 47 w 82"/>
                <a:gd name="T55" fmla="*/ 75 h 114"/>
                <a:gd name="T56" fmla="*/ 48 w 82"/>
                <a:gd name="T57" fmla="*/ 84 h 114"/>
                <a:gd name="T58" fmla="*/ 57 w 82"/>
                <a:gd name="T59" fmla="*/ 71 h 114"/>
                <a:gd name="T60" fmla="*/ 54 w 82"/>
                <a:gd name="T61" fmla="*/ 69 h 114"/>
                <a:gd name="T62" fmla="*/ 41 w 82"/>
                <a:gd name="T63" fmla="*/ 59 h 114"/>
                <a:gd name="T64" fmla="*/ 41 w 82"/>
                <a:gd name="T65" fmla="*/ 71 h 114"/>
                <a:gd name="T66" fmla="*/ 12 w 82"/>
                <a:gd name="T67" fmla="*/ 75 h 114"/>
                <a:gd name="T68" fmla="*/ 1 w 82"/>
                <a:gd name="T69" fmla="*/ 89 h 114"/>
                <a:gd name="T70" fmla="*/ 17 w 82"/>
                <a:gd name="T71" fmla="*/ 75 h 114"/>
                <a:gd name="T72" fmla="*/ 19 w 82"/>
                <a:gd name="T73" fmla="*/ 66 h 114"/>
                <a:gd name="T74" fmla="*/ 12 w 82"/>
                <a:gd name="T75" fmla="*/ 75 h 114"/>
                <a:gd name="T76" fmla="*/ 56 w 82"/>
                <a:gd name="T77" fmla="*/ 80 h 114"/>
                <a:gd name="T78" fmla="*/ 63 w 82"/>
                <a:gd name="T79" fmla="*/ 76 h 114"/>
                <a:gd name="T80" fmla="*/ 56 w 82"/>
                <a:gd name="T81" fmla="*/ 80 h 114"/>
                <a:gd name="T82" fmla="*/ 79 w 82"/>
                <a:gd name="T83" fmla="*/ 100 h 114"/>
                <a:gd name="T84" fmla="*/ 77 w 82"/>
                <a:gd name="T85" fmla="*/ 81 h 114"/>
                <a:gd name="T86" fmla="*/ 71 w 82"/>
                <a:gd name="T87" fmla="*/ 80 h 114"/>
                <a:gd name="T88" fmla="*/ 66 w 82"/>
                <a:gd name="T89" fmla="*/ 85 h 114"/>
                <a:gd name="T90" fmla="*/ 61 w 82"/>
                <a:gd name="T91" fmla="*/ 89 h 114"/>
                <a:gd name="T92" fmla="*/ 54 w 82"/>
                <a:gd name="T93" fmla="*/ 87 h 114"/>
                <a:gd name="T94" fmla="*/ 44 w 82"/>
                <a:gd name="T95" fmla="*/ 93 h 114"/>
                <a:gd name="T96" fmla="*/ 41 w 82"/>
                <a:gd name="T97" fmla="*/ 101 h 114"/>
                <a:gd name="T98" fmla="*/ 48 w 82"/>
                <a:gd name="T99" fmla="*/ 97 h 114"/>
                <a:gd name="T100" fmla="*/ 54 w 82"/>
                <a:gd name="T101" fmla="*/ 95 h 114"/>
                <a:gd name="T102" fmla="*/ 61 w 82"/>
                <a:gd name="T103" fmla="*/ 110 h 114"/>
                <a:gd name="T104" fmla="*/ 70 w 82"/>
                <a:gd name="T105" fmla="*/ 114 h 114"/>
                <a:gd name="T106" fmla="*/ 70 w 82"/>
                <a:gd name="T107" fmla="*/ 103 h 114"/>
                <a:gd name="T108" fmla="*/ 79 w 82"/>
                <a:gd name="T109" fmla="*/ 10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 h="114">
                  <a:moveTo>
                    <a:pt x="43" y="44"/>
                  </a:moveTo>
                  <a:cubicBezTo>
                    <a:pt x="48" y="43"/>
                    <a:pt x="55" y="49"/>
                    <a:pt x="54" y="52"/>
                  </a:cubicBezTo>
                  <a:cubicBezTo>
                    <a:pt x="53" y="54"/>
                    <a:pt x="54" y="61"/>
                    <a:pt x="56" y="59"/>
                  </a:cubicBezTo>
                  <a:cubicBezTo>
                    <a:pt x="58" y="57"/>
                    <a:pt x="62" y="60"/>
                    <a:pt x="60" y="63"/>
                  </a:cubicBezTo>
                  <a:cubicBezTo>
                    <a:pt x="57" y="66"/>
                    <a:pt x="63" y="69"/>
                    <a:pt x="64" y="73"/>
                  </a:cubicBezTo>
                  <a:cubicBezTo>
                    <a:pt x="65" y="77"/>
                    <a:pt x="67" y="74"/>
                    <a:pt x="67" y="71"/>
                  </a:cubicBezTo>
                  <a:cubicBezTo>
                    <a:pt x="66" y="68"/>
                    <a:pt x="67" y="68"/>
                    <a:pt x="70" y="66"/>
                  </a:cubicBezTo>
                  <a:cubicBezTo>
                    <a:pt x="74" y="64"/>
                    <a:pt x="70" y="60"/>
                    <a:pt x="68" y="56"/>
                  </a:cubicBezTo>
                  <a:cubicBezTo>
                    <a:pt x="66" y="52"/>
                    <a:pt x="59" y="53"/>
                    <a:pt x="59" y="49"/>
                  </a:cubicBezTo>
                  <a:cubicBezTo>
                    <a:pt x="59" y="45"/>
                    <a:pt x="53" y="44"/>
                    <a:pt x="53" y="42"/>
                  </a:cubicBezTo>
                  <a:cubicBezTo>
                    <a:pt x="53" y="39"/>
                    <a:pt x="45" y="37"/>
                    <a:pt x="41" y="40"/>
                  </a:cubicBezTo>
                  <a:cubicBezTo>
                    <a:pt x="37" y="42"/>
                    <a:pt x="40" y="35"/>
                    <a:pt x="37" y="32"/>
                  </a:cubicBezTo>
                  <a:cubicBezTo>
                    <a:pt x="34" y="29"/>
                    <a:pt x="39" y="24"/>
                    <a:pt x="43" y="20"/>
                  </a:cubicBezTo>
                  <a:cubicBezTo>
                    <a:pt x="46" y="16"/>
                    <a:pt x="42" y="9"/>
                    <a:pt x="42" y="6"/>
                  </a:cubicBezTo>
                  <a:cubicBezTo>
                    <a:pt x="43" y="3"/>
                    <a:pt x="42" y="2"/>
                    <a:pt x="41" y="3"/>
                  </a:cubicBezTo>
                  <a:cubicBezTo>
                    <a:pt x="39" y="4"/>
                    <a:pt x="32" y="0"/>
                    <a:pt x="29" y="2"/>
                  </a:cubicBezTo>
                  <a:cubicBezTo>
                    <a:pt x="25" y="4"/>
                    <a:pt x="28" y="21"/>
                    <a:pt x="27" y="22"/>
                  </a:cubicBezTo>
                  <a:cubicBezTo>
                    <a:pt x="25" y="23"/>
                    <a:pt x="23" y="19"/>
                    <a:pt x="23" y="21"/>
                  </a:cubicBezTo>
                  <a:cubicBezTo>
                    <a:pt x="22" y="23"/>
                    <a:pt x="23" y="32"/>
                    <a:pt x="25" y="32"/>
                  </a:cubicBezTo>
                  <a:cubicBezTo>
                    <a:pt x="27" y="32"/>
                    <a:pt x="29" y="35"/>
                    <a:pt x="27" y="39"/>
                  </a:cubicBezTo>
                  <a:cubicBezTo>
                    <a:pt x="26" y="43"/>
                    <a:pt x="31" y="43"/>
                    <a:pt x="36" y="42"/>
                  </a:cubicBezTo>
                  <a:cubicBezTo>
                    <a:pt x="40" y="40"/>
                    <a:pt x="39" y="45"/>
                    <a:pt x="43" y="44"/>
                  </a:cubicBezTo>
                  <a:close/>
                  <a:moveTo>
                    <a:pt x="28" y="46"/>
                  </a:moveTo>
                  <a:cubicBezTo>
                    <a:pt x="28" y="50"/>
                    <a:pt x="30" y="57"/>
                    <a:pt x="36" y="55"/>
                  </a:cubicBezTo>
                  <a:cubicBezTo>
                    <a:pt x="41" y="54"/>
                    <a:pt x="27" y="44"/>
                    <a:pt x="28" y="46"/>
                  </a:cubicBezTo>
                  <a:close/>
                  <a:moveTo>
                    <a:pt x="41" y="71"/>
                  </a:moveTo>
                  <a:cubicBezTo>
                    <a:pt x="43" y="70"/>
                    <a:pt x="46" y="71"/>
                    <a:pt x="46" y="68"/>
                  </a:cubicBezTo>
                  <a:cubicBezTo>
                    <a:pt x="46" y="66"/>
                    <a:pt x="49" y="73"/>
                    <a:pt x="47" y="75"/>
                  </a:cubicBezTo>
                  <a:cubicBezTo>
                    <a:pt x="44" y="77"/>
                    <a:pt x="44" y="83"/>
                    <a:pt x="48" y="84"/>
                  </a:cubicBezTo>
                  <a:cubicBezTo>
                    <a:pt x="51" y="85"/>
                    <a:pt x="58" y="73"/>
                    <a:pt x="57" y="71"/>
                  </a:cubicBezTo>
                  <a:cubicBezTo>
                    <a:pt x="56" y="68"/>
                    <a:pt x="53" y="72"/>
                    <a:pt x="54" y="69"/>
                  </a:cubicBezTo>
                  <a:cubicBezTo>
                    <a:pt x="54" y="66"/>
                    <a:pt x="45" y="58"/>
                    <a:pt x="41" y="59"/>
                  </a:cubicBezTo>
                  <a:cubicBezTo>
                    <a:pt x="37" y="60"/>
                    <a:pt x="39" y="71"/>
                    <a:pt x="41" y="71"/>
                  </a:cubicBezTo>
                  <a:close/>
                  <a:moveTo>
                    <a:pt x="12" y="75"/>
                  </a:moveTo>
                  <a:cubicBezTo>
                    <a:pt x="9" y="80"/>
                    <a:pt x="0" y="87"/>
                    <a:pt x="1" y="89"/>
                  </a:cubicBezTo>
                  <a:cubicBezTo>
                    <a:pt x="3" y="92"/>
                    <a:pt x="12" y="78"/>
                    <a:pt x="17" y="75"/>
                  </a:cubicBezTo>
                  <a:cubicBezTo>
                    <a:pt x="21" y="72"/>
                    <a:pt x="20" y="69"/>
                    <a:pt x="19" y="66"/>
                  </a:cubicBezTo>
                  <a:cubicBezTo>
                    <a:pt x="17" y="63"/>
                    <a:pt x="16" y="71"/>
                    <a:pt x="12" y="75"/>
                  </a:cubicBezTo>
                  <a:close/>
                  <a:moveTo>
                    <a:pt x="56" y="80"/>
                  </a:moveTo>
                  <a:cubicBezTo>
                    <a:pt x="57" y="83"/>
                    <a:pt x="65" y="79"/>
                    <a:pt x="63" y="76"/>
                  </a:cubicBezTo>
                  <a:cubicBezTo>
                    <a:pt x="61" y="74"/>
                    <a:pt x="56" y="78"/>
                    <a:pt x="56" y="80"/>
                  </a:cubicBezTo>
                  <a:close/>
                  <a:moveTo>
                    <a:pt x="79" y="100"/>
                  </a:moveTo>
                  <a:cubicBezTo>
                    <a:pt x="82" y="96"/>
                    <a:pt x="77" y="87"/>
                    <a:pt x="77" y="81"/>
                  </a:cubicBezTo>
                  <a:cubicBezTo>
                    <a:pt x="77" y="75"/>
                    <a:pt x="69" y="77"/>
                    <a:pt x="71" y="80"/>
                  </a:cubicBezTo>
                  <a:cubicBezTo>
                    <a:pt x="73" y="84"/>
                    <a:pt x="67" y="81"/>
                    <a:pt x="66" y="85"/>
                  </a:cubicBezTo>
                  <a:cubicBezTo>
                    <a:pt x="66" y="89"/>
                    <a:pt x="61" y="86"/>
                    <a:pt x="61" y="89"/>
                  </a:cubicBezTo>
                  <a:cubicBezTo>
                    <a:pt x="61" y="92"/>
                    <a:pt x="56" y="89"/>
                    <a:pt x="54" y="87"/>
                  </a:cubicBezTo>
                  <a:cubicBezTo>
                    <a:pt x="51" y="85"/>
                    <a:pt x="48" y="92"/>
                    <a:pt x="44" y="93"/>
                  </a:cubicBezTo>
                  <a:cubicBezTo>
                    <a:pt x="40" y="94"/>
                    <a:pt x="38" y="102"/>
                    <a:pt x="41" y="101"/>
                  </a:cubicBezTo>
                  <a:cubicBezTo>
                    <a:pt x="44" y="101"/>
                    <a:pt x="45" y="97"/>
                    <a:pt x="48" y="97"/>
                  </a:cubicBezTo>
                  <a:cubicBezTo>
                    <a:pt x="51" y="98"/>
                    <a:pt x="50" y="94"/>
                    <a:pt x="54" y="95"/>
                  </a:cubicBezTo>
                  <a:cubicBezTo>
                    <a:pt x="59" y="96"/>
                    <a:pt x="56" y="109"/>
                    <a:pt x="61" y="110"/>
                  </a:cubicBezTo>
                  <a:cubicBezTo>
                    <a:pt x="67" y="111"/>
                    <a:pt x="67" y="114"/>
                    <a:pt x="70" y="114"/>
                  </a:cubicBezTo>
                  <a:cubicBezTo>
                    <a:pt x="73" y="114"/>
                    <a:pt x="70" y="106"/>
                    <a:pt x="70" y="103"/>
                  </a:cubicBezTo>
                  <a:cubicBezTo>
                    <a:pt x="70" y="101"/>
                    <a:pt x="76" y="103"/>
                    <a:pt x="79" y="100"/>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52" name="Freeform 151"/>
            <p:cNvSpPr>
              <a:spLocks noEditPoints="1"/>
            </p:cNvSpPr>
            <p:nvPr/>
          </p:nvSpPr>
          <p:spPr bwMode="auto">
            <a:xfrm>
              <a:off x="10035908" y="4313735"/>
              <a:ext cx="383334" cy="246868"/>
            </a:xfrm>
            <a:custGeom>
              <a:avLst/>
              <a:gdLst>
                <a:gd name="T0" fmla="*/ 76 w 106"/>
                <a:gd name="T1" fmla="*/ 63 h 68"/>
                <a:gd name="T2" fmla="*/ 70 w 106"/>
                <a:gd name="T3" fmla="*/ 57 h 68"/>
                <a:gd name="T4" fmla="*/ 62 w 106"/>
                <a:gd name="T5" fmla="*/ 53 h 68"/>
                <a:gd name="T6" fmla="*/ 56 w 106"/>
                <a:gd name="T7" fmla="*/ 42 h 68"/>
                <a:gd name="T8" fmla="*/ 54 w 106"/>
                <a:gd name="T9" fmla="*/ 35 h 68"/>
                <a:gd name="T10" fmla="*/ 56 w 106"/>
                <a:gd name="T11" fmla="*/ 29 h 68"/>
                <a:gd name="T12" fmla="*/ 39 w 106"/>
                <a:gd name="T13" fmla="*/ 20 h 68"/>
                <a:gd name="T14" fmla="*/ 6 w 106"/>
                <a:gd name="T15" fmla="*/ 2 h 68"/>
                <a:gd name="T16" fmla="*/ 0 w 106"/>
                <a:gd name="T17" fmla="*/ 0 h 68"/>
                <a:gd name="T18" fmla="*/ 0 w 106"/>
                <a:gd name="T19" fmla="*/ 53 h 68"/>
                <a:gd name="T20" fmla="*/ 9 w 106"/>
                <a:gd name="T21" fmla="*/ 56 h 68"/>
                <a:gd name="T22" fmla="*/ 19 w 106"/>
                <a:gd name="T23" fmla="*/ 50 h 68"/>
                <a:gd name="T24" fmla="*/ 24 w 106"/>
                <a:gd name="T25" fmla="*/ 44 h 68"/>
                <a:gd name="T26" fmla="*/ 41 w 106"/>
                <a:gd name="T27" fmla="*/ 48 h 68"/>
                <a:gd name="T28" fmla="*/ 60 w 106"/>
                <a:gd name="T29" fmla="*/ 65 h 68"/>
                <a:gd name="T30" fmla="*/ 77 w 106"/>
                <a:gd name="T31" fmla="*/ 68 h 68"/>
                <a:gd name="T32" fmla="*/ 76 w 106"/>
                <a:gd name="T33" fmla="*/ 63 h 68"/>
                <a:gd name="T34" fmla="*/ 90 w 106"/>
                <a:gd name="T35" fmla="*/ 18 h 68"/>
                <a:gd name="T36" fmla="*/ 80 w 106"/>
                <a:gd name="T37" fmla="*/ 24 h 68"/>
                <a:gd name="T38" fmla="*/ 62 w 106"/>
                <a:gd name="T39" fmla="*/ 25 h 68"/>
                <a:gd name="T40" fmla="*/ 76 w 106"/>
                <a:gd name="T41" fmla="*/ 31 h 68"/>
                <a:gd name="T42" fmla="*/ 93 w 106"/>
                <a:gd name="T43" fmla="*/ 22 h 68"/>
                <a:gd name="T44" fmla="*/ 96 w 106"/>
                <a:gd name="T45" fmla="*/ 15 h 68"/>
                <a:gd name="T46" fmla="*/ 90 w 106"/>
                <a:gd name="T47" fmla="*/ 18 h 68"/>
                <a:gd name="T48" fmla="*/ 99 w 106"/>
                <a:gd name="T49" fmla="*/ 9 h 68"/>
                <a:gd name="T50" fmla="*/ 96 w 106"/>
                <a:gd name="T51" fmla="*/ 9 h 68"/>
                <a:gd name="T52" fmla="*/ 102 w 106"/>
                <a:gd name="T53" fmla="*/ 17 h 68"/>
                <a:gd name="T54" fmla="*/ 99 w 106"/>
                <a:gd name="T55" fmla="*/ 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6" h="68">
                  <a:moveTo>
                    <a:pt x="76" y="63"/>
                  </a:moveTo>
                  <a:cubicBezTo>
                    <a:pt x="75" y="62"/>
                    <a:pt x="70" y="59"/>
                    <a:pt x="70" y="57"/>
                  </a:cubicBezTo>
                  <a:cubicBezTo>
                    <a:pt x="71" y="55"/>
                    <a:pt x="65" y="55"/>
                    <a:pt x="62" y="53"/>
                  </a:cubicBezTo>
                  <a:cubicBezTo>
                    <a:pt x="58" y="51"/>
                    <a:pt x="60" y="43"/>
                    <a:pt x="56" y="42"/>
                  </a:cubicBezTo>
                  <a:cubicBezTo>
                    <a:pt x="52" y="40"/>
                    <a:pt x="49" y="34"/>
                    <a:pt x="54" y="35"/>
                  </a:cubicBezTo>
                  <a:cubicBezTo>
                    <a:pt x="58" y="35"/>
                    <a:pt x="59" y="32"/>
                    <a:pt x="56" y="29"/>
                  </a:cubicBezTo>
                  <a:cubicBezTo>
                    <a:pt x="52" y="26"/>
                    <a:pt x="39" y="25"/>
                    <a:pt x="39" y="20"/>
                  </a:cubicBezTo>
                  <a:cubicBezTo>
                    <a:pt x="38" y="15"/>
                    <a:pt x="16" y="4"/>
                    <a:pt x="6" y="2"/>
                  </a:cubicBezTo>
                  <a:cubicBezTo>
                    <a:pt x="4" y="1"/>
                    <a:pt x="2" y="1"/>
                    <a:pt x="0" y="0"/>
                  </a:cubicBezTo>
                  <a:cubicBezTo>
                    <a:pt x="0" y="53"/>
                    <a:pt x="0" y="53"/>
                    <a:pt x="0" y="53"/>
                  </a:cubicBezTo>
                  <a:cubicBezTo>
                    <a:pt x="2" y="55"/>
                    <a:pt x="5" y="56"/>
                    <a:pt x="9" y="56"/>
                  </a:cubicBezTo>
                  <a:cubicBezTo>
                    <a:pt x="19" y="57"/>
                    <a:pt x="17" y="50"/>
                    <a:pt x="19" y="50"/>
                  </a:cubicBezTo>
                  <a:cubicBezTo>
                    <a:pt x="21" y="50"/>
                    <a:pt x="21" y="47"/>
                    <a:pt x="24" y="44"/>
                  </a:cubicBezTo>
                  <a:cubicBezTo>
                    <a:pt x="26" y="41"/>
                    <a:pt x="36" y="44"/>
                    <a:pt x="41" y="48"/>
                  </a:cubicBezTo>
                  <a:cubicBezTo>
                    <a:pt x="47" y="53"/>
                    <a:pt x="54" y="66"/>
                    <a:pt x="60" y="65"/>
                  </a:cubicBezTo>
                  <a:cubicBezTo>
                    <a:pt x="66" y="63"/>
                    <a:pt x="72" y="68"/>
                    <a:pt x="77" y="68"/>
                  </a:cubicBezTo>
                  <a:cubicBezTo>
                    <a:pt x="83" y="68"/>
                    <a:pt x="78" y="63"/>
                    <a:pt x="76" y="63"/>
                  </a:cubicBezTo>
                  <a:close/>
                  <a:moveTo>
                    <a:pt x="90" y="18"/>
                  </a:moveTo>
                  <a:cubicBezTo>
                    <a:pt x="90" y="20"/>
                    <a:pt x="86" y="22"/>
                    <a:pt x="80" y="24"/>
                  </a:cubicBezTo>
                  <a:cubicBezTo>
                    <a:pt x="74" y="27"/>
                    <a:pt x="63" y="21"/>
                    <a:pt x="62" y="25"/>
                  </a:cubicBezTo>
                  <a:cubicBezTo>
                    <a:pt x="62" y="27"/>
                    <a:pt x="69" y="31"/>
                    <a:pt x="76" y="31"/>
                  </a:cubicBezTo>
                  <a:cubicBezTo>
                    <a:pt x="83" y="31"/>
                    <a:pt x="93" y="24"/>
                    <a:pt x="93" y="22"/>
                  </a:cubicBezTo>
                  <a:cubicBezTo>
                    <a:pt x="93" y="20"/>
                    <a:pt x="98" y="17"/>
                    <a:pt x="96" y="15"/>
                  </a:cubicBezTo>
                  <a:cubicBezTo>
                    <a:pt x="94" y="13"/>
                    <a:pt x="90" y="16"/>
                    <a:pt x="90" y="18"/>
                  </a:cubicBezTo>
                  <a:close/>
                  <a:moveTo>
                    <a:pt x="99" y="9"/>
                  </a:moveTo>
                  <a:cubicBezTo>
                    <a:pt x="95" y="6"/>
                    <a:pt x="91" y="5"/>
                    <a:pt x="96" y="9"/>
                  </a:cubicBezTo>
                  <a:cubicBezTo>
                    <a:pt x="101" y="14"/>
                    <a:pt x="99" y="18"/>
                    <a:pt x="102" y="17"/>
                  </a:cubicBezTo>
                  <a:cubicBezTo>
                    <a:pt x="106" y="16"/>
                    <a:pt x="103" y="11"/>
                    <a:pt x="99" y="9"/>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53" name="Freeform 152"/>
            <p:cNvSpPr>
              <a:spLocks/>
            </p:cNvSpPr>
            <p:nvPr/>
          </p:nvSpPr>
          <p:spPr bwMode="auto">
            <a:xfrm>
              <a:off x="8189771" y="3928867"/>
              <a:ext cx="65934" cy="127266"/>
            </a:xfrm>
            <a:custGeom>
              <a:avLst/>
              <a:gdLst>
                <a:gd name="T0" fmla="*/ 4 w 18"/>
                <a:gd name="T1" fmla="*/ 0 h 35"/>
                <a:gd name="T2" fmla="*/ 1 w 18"/>
                <a:gd name="T3" fmla="*/ 8 h 35"/>
                <a:gd name="T4" fmla="*/ 1 w 18"/>
                <a:gd name="T5" fmla="*/ 19 h 35"/>
                <a:gd name="T6" fmla="*/ 5 w 18"/>
                <a:gd name="T7" fmla="*/ 32 h 35"/>
                <a:gd name="T8" fmla="*/ 18 w 18"/>
                <a:gd name="T9" fmla="*/ 20 h 35"/>
                <a:gd name="T10" fmla="*/ 4 w 18"/>
                <a:gd name="T11" fmla="*/ 0 h 35"/>
              </a:gdLst>
              <a:ahLst/>
              <a:cxnLst>
                <a:cxn ang="0">
                  <a:pos x="T0" y="T1"/>
                </a:cxn>
                <a:cxn ang="0">
                  <a:pos x="T2" y="T3"/>
                </a:cxn>
                <a:cxn ang="0">
                  <a:pos x="T4" y="T5"/>
                </a:cxn>
                <a:cxn ang="0">
                  <a:pos x="T6" y="T7"/>
                </a:cxn>
                <a:cxn ang="0">
                  <a:pos x="T8" y="T9"/>
                </a:cxn>
                <a:cxn ang="0">
                  <a:pos x="T10" y="T11"/>
                </a:cxn>
              </a:cxnLst>
              <a:rect l="0" t="0" r="r" b="b"/>
              <a:pathLst>
                <a:path w="18" h="35">
                  <a:moveTo>
                    <a:pt x="4" y="0"/>
                  </a:moveTo>
                  <a:cubicBezTo>
                    <a:pt x="2" y="0"/>
                    <a:pt x="2" y="5"/>
                    <a:pt x="1" y="8"/>
                  </a:cubicBezTo>
                  <a:cubicBezTo>
                    <a:pt x="0" y="11"/>
                    <a:pt x="0" y="14"/>
                    <a:pt x="1" y="19"/>
                  </a:cubicBezTo>
                  <a:cubicBezTo>
                    <a:pt x="1" y="24"/>
                    <a:pt x="1" y="29"/>
                    <a:pt x="5" y="32"/>
                  </a:cubicBezTo>
                  <a:cubicBezTo>
                    <a:pt x="10" y="35"/>
                    <a:pt x="18" y="27"/>
                    <a:pt x="18" y="20"/>
                  </a:cubicBezTo>
                  <a:cubicBezTo>
                    <a:pt x="18" y="13"/>
                    <a:pt x="6" y="0"/>
                    <a:pt x="4" y="0"/>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54" name="Freeform 153"/>
            <p:cNvSpPr>
              <a:spLocks/>
            </p:cNvSpPr>
            <p:nvPr/>
          </p:nvSpPr>
          <p:spPr bwMode="auto">
            <a:xfrm>
              <a:off x="7055102" y="4582069"/>
              <a:ext cx="225400" cy="446201"/>
            </a:xfrm>
            <a:custGeom>
              <a:avLst/>
              <a:gdLst>
                <a:gd name="T0" fmla="*/ 53 w 62"/>
                <a:gd name="T1" fmla="*/ 4 h 123"/>
                <a:gd name="T2" fmla="*/ 50 w 62"/>
                <a:gd name="T3" fmla="*/ 6 h 123"/>
                <a:gd name="T4" fmla="*/ 48 w 62"/>
                <a:gd name="T5" fmla="*/ 12 h 123"/>
                <a:gd name="T6" fmla="*/ 43 w 62"/>
                <a:gd name="T7" fmla="*/ 16 h 123"/>
                <a:gd name="T8" fmla="*/ 39 w 62"/>
                <a:gd name="T9" fmla="*/ 20 h 123"/>
                <a:gd name="T10" fmla="*/ 39 w 62"/>
                <a:gd name="T11" fmla="*/ 24 h 123"/>
                <a:gd name="T12" fmla="*/ 33 w 62"/>
                <a:gd name="T13" fmla="*/ 29 h 123"/>
                <a:gd name="T14" fmla="*/ 21 w 62"/>
                <a:gd name="T15" fmla="*/ 35 h 123"/>
                <a:gd name="T16" fmla="*/ 10 w 62"/>
                <a:gd name="T17" fmla="*/ 37 h 123"/>
                <a:gd name="T18" fmla="*/ 7 w 62"/>
                <a:gd name="T19" fmla="*/ 49 h 123"/>
                <a:gd name="T20" fmla="*/ 8 w 62"/>
                <a:gd name="T21" fmla="*/ 64 h 123"/>
                <a:gd name="T22" fmla="*/ 6 w 62"/>
                <a:gd name="T23" fmla="*/ 81 h 123"/>
                <a:gd name="T24" fmla="*/ 2 w 62"/>
                <a:gd name="T25" fmla="*/ 101 h 123"/>
                <a:gd name="T26" fmla="*/ 8 w 62"/>
                <a:gd name="T27" fmla="*/ 117 h 123"/>
                <a:gd name="T28" fmla="*/ 23 w 62"/>
                <a:gd name="T29" fmla="*/ 121 h 123"/>
                <a:gd name="T30" fmla="*/ 32 w 62"/>
                <a:gd name="T31" fmla="*/ 117 h 123"/>
                <a:gd name="T32" fmla="*/ 44 w 62"/>
                <a:gd name="T33" fmla="*/ 82 h 123"/>
                <a:gd name="T34" fmla="*/ 53 w 62"/>
                <a:gd name="T35" fmla="*/ 49 h 123"/>
                <a:gd name="T36" fmla="*/ 55 w 62"/>
                <a:gd name="T37" fmla="*/ 40 h 123"/>
                <a:gd name="T38" fmla="*/ 57 w 62"/>
                <a:gd name="T39" fmla="*/ 35 h 123"/>
                <a:gd name="T40" fmla="*/ 62 w 62"/>
                <a:gd name="T41" fmla="*/ 34 h 123"/>
                <a:gd name="T42" fmla="*/ 59 w 62"/>
                <a:gd name="T43" fmla="*/ 18 h 123"/>
                <a:gd name="T44" fmla="*/ 53 w 62"/>
                <a:gd name="T45" fmla="*/ 4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123">
                  <a:moveTo>
                    <a:pt x="53" y="4"/>
                  </a:moveTo>
                  <a:cubicBezTo>
                    <a:pt x="51" y="0"/>
                    <a:pt x="51" y="5"/>
                    <a:pt x="50" y="6"/>
                  </a:cubicBezTo>
                  <a:cubicBezTo>
                    <a:pt x="49" y="7"/>
                    <a:pt x="48" y="10"/>
                    <a:pt x="48" y="12"/>
                  </a:cubicBezTo>
                  <a:cubicBezTo>
                    <a:pt x="49" y="14"/>
                    <a:pt x="45" y="16"/>
                    <a:pt x="43" y="16"/>
                  </a:cubicBezTo>
                  <a:cubicBezTo>
                    <a:pt x="41" y="16"/>
                    <a:pt x="38" y="17"/>
                    <a:pt x="39" y="20"/>
                  </a:cubicBezTo>
                  <a:cubicBezTo>
                    <a:pt x="40" y="22"/>
                    <a:pt x="38" y="22"/>
                    <a:pt x="39" y="24"/>
                  </a:cubicBezTo>
                  <a:cubicBezTo>
                    <a:pt x="40" y="26"/>
                    <a:pt x="36" y="29"/>
                    <a:pt x="33" y="29"/>
                  </a:cubicBezTo>
                  <a:cubicBezTo>
                    <a:pt x="29" y="30"/>
                    <a:pt x="25" y="36"/>
                    <a:pt x="21" y="35"/>
                  </a:cubicBezTo>
                  <a:cubicBezTo>
                    <a:pt x="17" y="35"/>
                    <a:pt x="13" y="38"/>
                    <a:pt x="10" y="37"/>
                  </a:cubicBezTo>
                  <a:cubicBezTo>
                    <a:pt x="7" y="37"/>
                    <a:pt x="9" y="44"/>
                    <a:pt x="7" y="49"/>
                  </a:cubicBezTo>
                  <a:cubicBezTo>
                    <a:pt x="4" y="53"/>
                    <a:pt x="5" y="58"/>
                    <a:pt x="8" y="64"/>
                  </a:cubicBezTo>
                  <a:cubicBezTo>
                    <a:pt x="10" y="69"/>
                    <a:pt x="12" y="74"/>
                    <a:pt x="6" y="81"/>
                  </a:cubicBezTo>
                  <a:cubicBezTo>
                    <a:pt x="0" y="88"/>
                    <a:pt x="0" y="96"/>
                    <a:pt x="2" y="101"/>
                  </a:cubicBezTo>
                  <a:cubicBezTo>
                    <a:pt x="5" y="106"/>
                    <a:pt x="5" y="114"/>
                    <a:pt x="8" y="117"/>
                  </a:cubicBezTo>
                  <a:cubicBezTo>
                    <a:pt x="11" y="120"/>
                    <a:pt x="20" y="123"/>
                    <a:pt x="23" y="121"/>
                  </a:cubicBezTo>
                  <a:cubicBezTo>
                    <a:pt x="26" y="118"/>
                    <a:pt x="29" y="121"/>
                    <a:pt x="32" y="117"/>
                  </a:cubicBezTo>
                  <a:cubicBezTo>
                    <a:pt x="35" y="114"/>
                    <a:pt x="40" y="95"/>
                    <a:pt x="44" y="82"/>
                  </a:cubicBezTo>
                  <a:cubicBezTo>
                    <a:pt x="48" y="69"/>
                    <a:pt x="54" y="53"/>
                    <a:pt x="53" y="49"/>
                  </a:cubicBezTo>
                  <a:cubicBezTo>
                    <a:pt x="53" y="46"/>
                    <a:pt x="56" y="44"/>
                    <a:pt x="55" y="40"/>
                  </a:cubicBezTo>
                  <a:cubicBezTo>
                    <a:pt x="53" y="36"/>
                    <a:pt x="55" y="32"/>
                    <a:pt x="57" y="35"/>
                  </a:cubicBezTo>
                  <a:cubicBezTo>
                    <a:pt x="59" y="38"/>
                    <a:pt x="61" y="38"/>
                    <a:pt x="62" y="34"/>
                  </a:cubicBezTo>
                  <a:cubicBezTo>
                    <a:pt x="62" y="30"/>
                    <a:pt x="59" y="23"/>
                    <a:pt x="59" y="18"/>
                  </a:cubicBezTo>
                  <a:cubicBezTo>
                    <a:pt x="58" y="12"/>
                    <a:pt x="53" y="6"/>
                    <a:pt x="53" y="4"/>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55" name="Freeform 154"/>
            <p:cNvSpPr>
              <a:spLocks noEditPoints="1"/>
            </p:cNvSpPr>
            <p:nvPr/>
          </p:nvSpPr>
          <p:spPr bwMode="auto">
            <a:xfrm>
              <a:off x="7044368" y="3631401"/>
              <a:ext cx="366468" cy="220800"/>
            </a:xfrm>
            <a:custGeom>
              <a:avLst/>
              <a:gdLst>
                <a:gd name="T0" fmla="*/ 72 w 101"/>
                <a:gd name="T1" fmla="*/ 2 h 61"/>
                <a:gd name="T2" fmla="*/ 55 w 101"/>
                <a:gd name="T3" fmla="*/ 3 h 61"/>
                <a:gd name="T4" fmla="*/ 42 w 101"/>
                <a:gd name="T5" fmla="*/ 14 h 61"/>
                <a:gd name="T6" fmla="*/ 36 w 101"/>
                <a:gd name="T7" fmla="*/ 16 h 61"/>
                <a:gd name="T8" fmla="*/ 24 w 101"/>
                <a:gd name="T9" fmla="*/ 14 h 61"/>
                <a:gd name="T10" fmla="*/ 14 w 101"/>
                <a:gd name="T11" fmla="*/ 14 h 61"/>
                <a:gd name="T12" fmla="*/ 8 w 101"/>
                <a:gd name="T13" fmla="*/ 13 h 61"/>
                <a:gd name="T14" fmla="*/ 4 w 101"/>
                <a:gd name="T15" fmla="*/ 16 h 61"/>
                <a:gd name="T16" fmla="*/ 4 w 101"/>
                <a:gd name="T17" fmla="*/ 20 h 61"/>
                <a:gd name="T18" fmla="*/ 1 w 101"/>
                <a:gd name="T19" fmla="*/ 22 h 61"/>
                <a:gd name="T20" fmla="*/ 1 w 101"/>
                <a:gd name="T21" fmla="*/ 28 h 61"/>
                <a:gd name="T22" fmla="*/ 4 w 101"/>
                <a:gd name="T23" fmla="*/ 41 h 61"/>
                <a:gd name="T24" fmla="*/ 7 w 101"/>
                <a:gd name="T25" fmla="*/ 53 h 61"/>
                <a:gd name="T26" fmla="*/ 22 w 101"/>
                <a:gd name="T27" fmla="*/ 52 h 61"/>
                <a:gd name="T28" fmla="*/ 33 w 101"/>
                <a:gd name="T29" fmla="*/ 48 h 61"/>
                <a:gd name="T30" fmla="*/ 42 w 101"/>
                <a:gd name="T31" fmla="*/ 44 h 61"/>
                <a:gd name="T32" fmla="*/ 50 w 101"/>
                <a:gd name="T33" fmla="*/ 42 h 61"/>
                <a:gd name="T34" fmla="*/ 57 w 101"/>
                <a:gd name="T35" fmla="*/ 38 h 61"/>
                <a:gd name="T36" fmla="*/ 75 w 101"/>
                <a:gd name="T37" fmla="*/ 32 h 61"/>
                <a:gd name="T38" fmla="*/ 83 w 101"/>
                <a:gd name="T39" fmla="*/ 24 h 61"/>
                <a:gd name="T40" fmla="*/ 90 w 101"/>
                <a:gd name="T41" fmla="*/ 21 h 61"/>
                <a:gd name="T42" fmla="*/ 80 w 101"/>
                <a:gd name="T43" fmla="*/ 0 h 61"/>
                <a:gd name="T44" fmla="*/ 72 w 101"/>
                <a:gd name="T45" fmla="*/ 2 h 61"/>
                <a:gd name="T46" fmla="*/ 92 w 101"/>
                <a:gd name="T47" fmla="*/ 58 h 61"/>
                <a:gd name="T48" fmla="*/ 101 w 101"/>
                <a:gd name="T49" fmla="*/ 56 h 61"/>
                <a:gd name="T50" fmla="*/ 92 w 101"/>
                <a:gd name="T51" fmla="*/ 5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1" h="61">
                  <a:moveTo>
                    <a:pt x="72" y="2"/>
                  </a:moveTo>
                  <a:cubicBezTo>
                    <a:pt x="67" y="3"/>
                    <a:pt x="56" y="2"/>
                    <a:pt x="55" y="3"/>
                  </a:cubicBezTo>
                  <a:cubicBezTo>
                    <a:pt x="54" y="4"/>
                    <a:pt x="43" y="11"/>
                    <a:pt x="42" y="14"/>
                  </a:cubicBezTo>
                  <a:cubicBezTo>
                    <a:pt x="41" y="18"/>
                    <a:pt x="38" y="18"/>
                    <a:pt x="36" y="16"/>
                  </a:cubicBezTo>
                  <a:cubicBezTo>
                    <a:pt x="34" y="15"/>
                    <a:pt x="25" y="15"/>
                    <a:pt x="24" y="14"/>
                  </a:cubicBezTo>
                  <a:cubicBezTo>
                    <a:pt x="24" y="14"/>
                    <a:pt x="17" y="13"/>
                    <a:pt x="14" y="14"/>
                  </a:cubicBezTo>
                  <a:cubicBezTo>
                    <a:pt x="11" y="14"/>
                    <a:pt x="9" y="12"/>
                    <a:pt x="8" y="13"/>
                  </a:cubicBezTo>
                  <a:cubicBezTo>
                    <a:pt x="6" y="13"/>
                    <a:pt x="5" y="15"/>
                    <a:pt x="4" y="16"/>
                  </a:cubicBezTo>
                  <a:cubicBezTo>
                    <a:pt x="3" y="17"/>
                    <a:pt x="5" y="19"/>
                    <a:pt x="4" y="20"/>
                  </a:cubicBezTo>
                  <a:cubicBezTo>
                    <a:pt x="4" y="21"/>
                    <a:pt x="3" y="21"/>
                    <a:pt x="1" y="22"/>
                  </a:cubicBezTo>
                  <a:cubicBezTo>
                    <a:pt x="1" y="24"/>
                    <a:pt x="2" y="26"/>
                    <a:pt x="1" y="28"/>
                  </a:cubicBezTo>
                  <a:cubicBezTo>
                    <a:pt x="0" y="30"/>
                    <a:pt x="1" y="37"/>
                    <a:pt x="4" y="41"/>
                  </a:cubicBezTo>
                  <a:cubicBezTo>
                    <a:pt x="6" y="45"/>
                    <a:pt x="5" y="52"/>
                    <a:pt x="7" y="53"/>
                  </a:cubicBezTo>
                  <a:cubicBezTo>
                    <a:pt x="8" y="55"/>
                    <a:pt x="18" y="54"/>
                    <a:pt x="22" y="52"/>
                  </a:cubicBezTo>
                  <a:cubicBezTo>
                    <a:pt x="26" y="49"/>
                    <a:pt x="29" y="48"/>
                    <a:pt x="33" y="48"/>
                  </a:cubicBezTo>
                  <a:cubicBezTo>
                    <a:pt x="36" y="48"/>
                    <a:pt x="41" y="45"/>
                    <a:pt x="42" y="44"/>
                  </a:cubicBezTo>
                  <a:cubicBezTo>
                    <a:pt x="43" y="42"/>
                    <a:pt x="48" y="42"/>
                    <a:pt x="50" y="42"/>
                  </a:cubicBezTo>
                  <a:cubicBezTo>
                    <a:pt x="52" y="43"/>
                    <a:pt x="55" y="40"/>
                    <a:pt x="57" y="38"/>
                  </a:cubicBezTo>
                  <a:cubicBezTo>
                    <a:pt x="59" y="36"/>
                    <a:pt x="67" y="35"/>
                    <a:pt x="75" y="32"/>
                  </a:cubicBezTo>
                  <a:cubicBezTo>
                    <a:pt x="83" y="30"/>
                    <a:pt x="81" y="26"/>
                    <a:pt x="83" y="24"/>
                  </a:cubicBezTo>
                  <a:cubicBezTo>
                    <a:pt x="84" y="22"/>
                    <a:pt x="87" y="22"/>
                    <a:pt x="90" y="21"/>
                  </a:cubicBezTo>
                  <a:cubicBezTo>
                    <a:pt x="86" y="13"/>
                    <a:pt x="82" y="4"/>
                    <a:pt x="80" y="0"/>
                  </a:cubicBezTo>
                  <a:cubicBezTo>
                    <a:pt x="76" y="1"/>
                    <a:pt x="73" y="2"/>
                    <a:pt x="72" y="2"/>
                  </a:cubicBezTo>
                  <a:close/>
                  <a:moveTo>
                    <a:pt x="92" y="58"/>
                  </a:moveTo>
                  <a:cubicBezTo>
                    <a:pt x="95" y="61"/>
                    <a:pt x="100" y="57"/>
                    <a:pt x="101" y="56"/>
                  </a:cubicBezTo>
                  <a:cubicBezTo>
                    <a:pt x="101" y="55"/>
                    <a:pt x="89" y="55"/>
                    <a:pt x="92" y="58"/>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56" name="Freeform 155"/>
            <p:cNvSpPr>
              <a:spLocks noEditPoints="1"/>
            </p:cNvSpPr>
            <p:nvPr/>
          </p:nvSpPr>
          <p:spPr bwMode="auto">
            <a:xfrm>
              <a:off x="10456042" y="4393469"/>
              <a:ext cx="246868" cy="177868"/>
            </a:xfrm>
            <a:custGeom>
              <a:avLst/>
              <a:gdLst>
                <a:gd name="T0" fmla="*/ 0 w 68"/>
                <a:gd name="T1" fmla="*/ 2 h 49"/>
                <a:gd name="T2" fmla="*/ 11 w 68"/>
                <a:gd name="T3" fmla="*/ 14 h 49"/>
                <a:gd name="T4" fmla="*/ 0 w 68"/>
                <a:gd name="T5" fmla="*/ 2 h 49"/>
                <a:gd name="T6" fmla="*/ 16 w 68"/>
                <a:gd name="T7" fmla="*/ 13 h 49"/>
                <a:gd name="T8" fmla="*/ 23 w 68"/>
                <a:gd name="T9" fmla="*/ 18 h 49"/>
                <a:gd name="T10" fmla="*/ 16 w 68"/>
                <a:gd name="T11" fmla="*/ 13 h 49"/>
                <a:gd name="T12" fmla="*/ 44 w 68"/>
                <a:gd name="T13" fmla="*/ 28 h 49"/>
                <a:gd name="T14" fmla="*/ 32 w 68"/>
                <a:gd name="T15" fmla="*/ 21 h 49"/>
                <a:gd name="T16" fmla="*/ 44 w 68"/>
                <a:gd name="T17" fmla="*/ 28 h 49"/>
                <a:gd name="T18" fmla="*/ 43 w 68"/>
                <a:gd name="T19" fmla="*/ 36 h 49"/>
                <a:gd name="T20" fmla="*/ 51 w 68"/>
                <a:gd name="T21" fmla="*/ 40 h 49"/>
                <a:gd name="T22" fmla="*/ 43 w 68"/>
                <a:gd name="T23" fmla="*/ 36 h 49"/>
                <a:gd name="T24" fmla="*/ 58 w 68"/>
                <a:gd name="T25" fmla="*/ 44 h 49"/>
                <a:gd name="T26" fmla="*/ 66 w 68"/>
                <a:gd name="T27" fmla="*/ 48 h 49"/>
                <a:gd name="T28" fmla="*/ 58 w 68"/>
                <a:gd name="T29" fmla="*/ 44 h 49"/>
                <a:gd name="T30" fmla="*/ 52 w 68"/>
                <a:gd name="T31" fmla="*/ 27 h 49"/>
                <a:gd name="T32" fmla="*/ 58 w 68"/>
                <a:gd name="T33" fmla="*/ 39 h 49"/>
                <a:gd name="T34" fmla="*/ 52 w 68"/>
                <a:gd name="T35"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49">
                  <a:moveTo>
                    <a:pt x="0" y="2"/>
                  </a:moveTo>
                  <a:cubicBezTo>
                    <a:pt x="0" y="4"/>
                    <a:pt x="8" y="16"/>
                    <a:pt x="11" y="14"/>
                  </a:cubicBezTo>
                  <a:cubicBezTo>
                    <a:pt x="16" y="11"/>
                    <a:pt x="1" y="0"/>
                    <a:pt x="0" y="2"/>
                  </a:cubicBezTo>
                  <a:close/>
                  <a:moveTo>
                    <a:pt x="16" y="13"/>
                  </a:moveTo>
                  <a:cubicBezTo>
                    <a:pt x="16" y="14"/>
                    <a:pt x="22" y="19"/>
                    <a:pt x="23" y="18"/>
                  </a:cubicBezTo>
                  <a:cubicBezTo>
                    <a:pt x="25" y="18"/>
                    <a:pt x="17" y="11"/>
                    <a:pt x="16" y="13"/>
                  </a:cubicBezTo>
                  <a:close/>
                  <a:moveTo>
                    <a:pt x="44" y="28"/>
                  </a:moveTo>
                  <a:cubicBezTo>
                    <a:pt x="46" y="26"/>
                    <a:pt x="33" y="19"/>
                    <a:pt x="32" y="21"/>
                  </a:cubicBezTo>
                  <a:cubicBezTo>
                    <a:pt x="32" y="23"/>
                    <a:pt x="42" y="29"/>
                    <a:pt x="44" y="28"/>
                  </a:cubicBezTo>
                  <a:close/>
                  <a:moveTo>
                    <a:pt x="43" y="36"/>
                  </a:moveTo>
                  <a:cubicBezTo>
                    <a:pt x="44" y="39"/>
                    <a:pt x="49" y="42"/>
                    <a:pt x="51" y="40"/>
                  </a:cubicBezTo>
                  <a:cubicBezTo>
                    <a:pt x="54" y="39"/>
                    <a:pt x="42" y="32"/>
                    <a:pt x="43" y="36"/>
                  </a:cubicBezTo>
                  <a:close/>
                  <a:moveTo>
                    <a:pt x="58" y="44"/>
                  </a:moveTo>
                  <a:cubicBezTo>
                    <a:pt x="58" y="45"/>
                    <a:pt x="63" y="49"/>
                    <a:pt x="66" y="48"/>
                  </a:cubicBezTo>
                  <a:cubicBezTo>
                    <a:pt x="68" y="46"/>
                    <a:pt x="57" y="42"/>
                    <a:pt x="58" y="44"/>
                  </a:cubicBezTo>
                  <a:close/>
                  <a:moveTo>
                    <a:pt x="52" y="27"/>
                  </a:moveTo>
                  <a:cubicBezTo>
                    <a:pt x="50" y="31"/>
                    <a:pt x="57" y="38"/>
                    <a:pt x="58" y="39"/>
                  </a:cubicBezTo>
                  <a:cubicBezTo>
                    <a:pt x="59" y="39"/>
                    <a:pt x="53" y="24"/>
                    <a:pt x="52" y="27"/>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57" name="Freeform 156"/>
            <p:cNvSpPr>
              <a:spLocks noEditPoints="1"/>
            </p:cNvSpPr>
            <p:nvPr/>
          </p:nvSpPr>
          <p:spPr bwMode="auto">
            <a:xfrm>
              <a:off x="10456042" y="4393469"/>
              <a:ext cx="246868" cy="177868"/>
            </a:xfrm>
            <a:custGeom>
              <a:avLst/>
              <a:gdLst>
                <a:gd name="T0" fmla="*/ 0 w 68"/>
                <a:gd name="T1" fmla="*/ 2 h 49"/>
                <a:gd name="T2" fmla="*/ 11 w 68"/>
                <a:gd name="T3" fmla="*/ 14 h 49"/>
                <a:gd name="T4" fmla="*/ 0 w 68"/>
                <a:gd name="T5" fmla="*/ 2 h 49"/>
                <a:gd name="T6" fmla="*/ 16 w 68"/>
                <a:gd name="T7" fmla="*/ 13 h 49"/>
                <a:gd name="T8" fmla="*/ 23 w 68"/>
                <a:gd name="T9" fmla="*/ 18 h 49"/>
                <a:gd name="T10" fmla="*/ 16 w 68"/>
                <a:gd name="T11" fmla="*/ 13 h 49"/>
                <a:gd name="T12" fmla="*/ 44 w 68"/>
                <a:gd name="T13" fmla="*/ 28 h 49"/>
                <a:gd name="T14" fmla="*/ 32 w 68"/>
                <a:gd name="T15" fmla="*/ 21 h 49"/>
                <a:gd name="T16" fmla="*/ 44 w 68"/>
                <a:gd name="T17" fmla="*/ 28 h 49"/>
                <a:gd name="T18" fmla="*/ 43 w 68"/>
                <a:gd name="T19" fmla="*/ 36 h 49"/>
                <a:gd name="T20" fmla="*/ 51 w 68"/>
                <a:gd name="T21" fmla="*/ 40 h 49"/>
                <a:gd name="T22" fmla="*/ 43 w 68"/>
                <a:gd name="T23" fmla="*/ 36 h 49"/>
                <a:gd name="T24" fmla="*/ 58 w 68"/>
                <a:gd name="T25" fmla="*/ 44 h 49"/>
                <a:gd name="T26" fmla="*/ 66 w 68"/>
                <a:gd name="T27" fmla="*/ 48 h 49"/>
                <a:gd name="T28" fmla="*/ 58 w 68"/>
                <a:gd name="T29" fmla="*/ 44 h 49"/>
                <a:gd name="T30" fmla="*/ 52 w 68"/>
                <a:gd name="T31" fmla="*/ 27 h 49"/>
                <a:gd name="T32" fmla="*/ 58 w 68"/>
                <a:gd name="T33" fmla="*/ 39 h 49"/>
                <a:gd name="T34" fmla="*/ 52 w 68"/>
                <a:gd name="T35"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49">
                  <a:moveTo>
                    <a:pt x="0" y="2"/>
                  </a:moveTo>
                  <a:cubicBezTo>
                    <a:pt x="0" y="4"/>
                    <a:pt x="8" y="16"/>
                    <a:pt x="11" y="14"/>
                  </a:cubicBezTo>
                  <a:cubicBezTo>
                    <a:pt x="16" y="11"/>
                    <a:pt x="1" y="0"/>
                    <a:pt x="0" y="2"/>
                  </a:cubicBezTo>
                  <a:close/>
                  <a:moveTo>
                    <a:pt x="16" y="13"/>
                  </a:moveTo>
                  <a:cubicBezTo>
                    <a:pt x="16" y="14"/>
                    <a:pt x="22" y="19"/>
                    <a:pt x="23" y="18"/>
                  </a:cubicBezTo>
                  <a:cubicBezTo>
                    <a:pt x="25" y="18"/>
                    <a:pt x="17" y="11"/>
                    <a:pt x="16" y="13"/>
                  </a:cubicBezTo>
                  <a:close/>
                  <a:moveTo>
                    <a:pt x="44" y="28"/>
                  </a:moveTo>
                  <a:cubicBezTo>
                    <a:pt x="46" y="26"/>
                    <a:pt x="33" y="19"/>
                    <a:pt x="32" y="21"/>
                  </a:cubicBezTo>
                  <a:cubicBezTo>
                    <a:pt x="32" y="23"/>
                    <a:pt x="42" y="29"/>
                    <a:pt x="44" y="28"/>
                  </a:cubicBezTo>
                  <a:close/>
                  <a:moveTo>
                    <a:pt x="43" y="36"/>
                  </a:moveTo>
                  <a:cubicBezTo>
                    <a:pt x="44" y="39"/>
                    <a:pt x="49" y="42"/>
                    <a:pt x="51" y="40"/>
                  </a:cubicBezTo>
                  <a:cubicBezTo>
                    <a:pt x="54" y="39"/>
                    <a:pt x="42" y="32"/>
                    <a:pt x="43" y="36"/>
                  </a:cubicBezTo>
                  <a:close/>
                  <a:moveTo>
                    <a:pt x="58" y="44"/>
                  </a:moveTo>
                  <a:cubicBezTo>
                    <a:pt x="58" y="45"/>
                    <a:pt x="63" y="49"/>
                    <a:pt x="66" y="48"/>
                  </a:cubicBezTo>
                  <a:cubicBezTo>
                    <a:pt x="68" y="46"/>
                    <a:pt x="57" y="42"/>
                    <a:pt x="58" y="44"/>
                  </a:cubicBezTo>
                  <a:close/>
                  <a:moveTo>
                    <a:pt x="52" y="27"/>
                  </a:moveTo>
                  <a:cubicBezTo>
                    <a:pt x="50" y="31"/>
                    <a:pt x="57" y="38"/>
                    <a:pt x="58" y="39"/>
                  </a:cubicBezTo>
                  <a:cubicBezTo>
                    <a:pt x="59" y="39"/>
                    <a:pt x="53" y="24"/>
                    <a:pt x="52" y="27"/>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58" name="Freeform 157"/>
            <p:cNvSpPr>
              <a:spLocks noEditPoints="1"/>
            </p:cNvSpPr>
            <p:nvPr/>
          </p:nvSpPr>
          <p:spPr bwMode="auto">
            <a:xfrm>
              <a:off x="9169572" y="4557535"/>
              <a:ext cx="1257335" cy="1113202"/>
            </a:xfrm>
            <a:custGeom>
              <a:avLst/>
              <a:gdLst>
                <a:gd name="T0" fmla="*/ 342 w 347"/>
                <a:gd name="T1" fmla="*/ 134 h 307"/>
                <a:gd name="T2" fmla="*/ 328 w 347"/>
                <a:gd name="T3" fmla="*/ 120 h 307"/>
                <a:gd name="T4" fmla="*/ 317 w 347"/>
                <a:gd name="T5" fmla="*/ 104 h 307"/>
                <a:gd name="T6" fmla="*/ 307 w 347"/>
                <a:gd name="T7" fmla="*/ 93 h 307"/>
                <a:gd name="T8" fmla="*/ 283 w 347"/>
                <a:gd name="T9" fmla="*/ 69 h 307"/>
                <a:gd name="T10" fmla="*/ 275 w 347"/>
                <a:gd name="T11" fmla="*/ 40 h 307"/>
                <a:gd name="T12" fmla="*/ 260 w 347"/>
                <a:gd name="T13" fmla="*/ 25 h 307"/>
                <a:gd name="T14" fmla="*/ 246 w 347"/>
                <a:gd name="T15" fmla="*/ 7 h 307"/>
                <a:gd name="T16" fmla="*/ 242 w 347"/>
                <a:gd name="T17" fmla="*/ 38 h 307"/>
                <a:gd name="T18" fmla="*/ 222 w 347"/>
                <a:gd name="T19" fmla="*/ 57 h 307"/>
                <a:gd name="T20" fmla="*/ 198 w 347"/>
                <a:gd name="T21" fmla="*/ 44 h 307"/>
                <a:gd name="T22" fmla="*/ 194 w 347"/>
                <a:gd name="T23" fmla="*/ 26 h 307"/>
                <a:gd name="T24" fmla="*/ 200 w 347"/>
                <a:gd name="T25" fmla="*/ 13 h 307"/>
                <a:gd name="T26" fmla="*/ 188 w 347"/>
                <a:gd name="T27" fmla="*/ 14 h 307"/>
                <a:gd name="T28" fmla="*/ 167 w 347"/>
                <a:gd name="T29" fmla="*/ 10 h 307"/>
                <a:gd name="T30" fmla="*/ 145 w 347"/>
                <a:gd name="T31" fmla="*/ 24 h 307"/>
                <a:gd name="T32" fmla="*/ 138 w 347"/>
                <a:gd name="T33" fmla="*/ 38 h 307"/>
                <a:gd name="T34" fmla="*/ 125 w 347"/>
                <a:gd name="T35" fmla="*/ 33 h 307"/>
                <a:gd name="T36" fmla="*/ 111 w 347"/>
                <a:gd name="T37" fmla="*/ 34 h 307"/>
                <a:gd name="T38" fmla="*/ 99 w 347"/>
                <a:gd name="T39" fmla="*/ 41 h 307"/>
                <a:gd name="T40" fmla="*/ 92 w 347"/>
                <a:gd name="T41" fmla="*/ 55 h 307"/>
                <a:gd name="T42" fmla="*/ 80 w 347"/>
                <a:gd name="T43" fmla="*/ 56 h 307"/>
                <a:gd name="T44" fmla="*/ 52 w 347"/>
                <a:gd name="T45" fmla="*/ 82 h 307"/>
                <a:gd name="T46" fmla="*/ 26 w 347"/>
                <a:gd name="T47" fmla="*/ 91 h 307"/>
                <a:gd name="T48" fmla="*/ 10 w 347"/>
                <a:gd name="T49" fmla="*/ 97 h 307"/>
                <a:gd name="T50" fmla="*/ 5 w 347"/>
                <a:gd name="T51" fmla="*/ 127 h 307"/>
                <a:gd name="T52" fmla="*/ 7 w 347"/>
                <a:gd name="T53" fmla="*/ 139 h 307"/>
                <a:gd name="T54" fmla="*/ 17 w 347"/>
                <a:gd name="T55" fmla="*/ 170 h 307"/>
                <a:gd name="T56" fmla="*/ 17 w 347"/>
                <a:gd name="T57" fmla="*/ 207 h 307"/>
                <a:gd name="T58" fmla="*/ 42 w 347"/>
                <a:gd name="T59" fmla="*/ 220 h 307"/>
                <a:gd name="T60" fmla="*/ 78 w 347"/>
                <a:gd name="T61" fmla="*/ 209 h 307"/>
                <a:gd name="T62" fmla="*/ 118 w 347"/>
                <a:gd name="T63" fmla="*/ 194 h 307"/>
                <a:gd name="T64" fmla="*/ 164 w 347"/>
                <a:gd name="T65" fmla="*/ 192 h 307"/>
                <a:gd name="T66" fmla="*/ 180 w 347"/>
                <a:gd name="T67" fmla="*/ 200 h 307"/>
                <a:gd name="T68" fmla="*/ 196 w 347"/>
                <a:gd name="T69" fmla="*/ 214 h 307"/>
                <a:gd name="T70" fmla="*/ 208 w 347"/>
                <a:gd name="T71" fmla="*/ 213 h 307"/>
                <a:gd name="T72" fmla="*/ 215 w 347"/>
                <a:gd name="T73" fmla="*/ 216 h 307"/>
                <a:gd name="T74" fmla="*/ 227 w 347"/>
                <a:gd name="T75" fmla="*/ 237 h 307"/>
                <a:gd name="T76" fmla="*/ 258 w 347"/>
                <a:gd name="T77" fmla="*/ 257 h 307"/>
                <a:gd name="T78" fmla="*/ 273 w 347"/>
                <a:gd name="T79" fmla="*/ 255 h 307"/>
                <a:gd name="T80" fmla="*/ 284 w 347"/>
                <a:gd name="T81" fmla="*/ 260 h 307"/>
                <a:gd name="T82" fmla="*/ 313 w 347"/>
                <a:gd name="T83" fmla="*/ 247 h 307"/>
                <a:gd name="T84" fmla="*/ 331 w 347"/>
                <a:gd name="T85" fmla="*/ 199 h 307"/>
                <a:gd name="T86" fmla="*/ 343 w 347"/>
                <a:gd name="T87" fmla="*/ 170 h 307"/>
                <a:gd name="T88" fmla="*/ 157 w 347"/>
                <a:gd name="T89" fmla="*/ 8 h 307"/>
                <a:gd name="T90" fmla="*/ 199 w 347"/>
                <a:gd name="T91" fmla="*/ 229 h 307"/>
                <a:gd name="T92" fmla="*/ 283 w 347"/>
                <a:gd name="T93" fmla="*/ 281 h 307"/>
                <a:gd name="T94" fmla="*/ 284 w 347"/>
                <a:gd name="T95" fmla="*/ 307 h 307"/>
                <a:gd name="T96" fmla="*/ 296 w 347"/>
                <a:gd name="T97" fmla="*/ 300 h 307"/>
                <a:gd name="T98" fmla="*/ 283 w 347"/>
                <a:gd name="T99" fmla="*/ 28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7" h="307">
                  <a:moveTo>
                    <a:pt x="344" y="154"/>
                  </a:moveTo>
                  <a:cubicBezTo>
                    <a:pt x="346" y="153"/>
                    <a:pt x="343" y="147"/>
                    <a:pt x="342" y="148"/>
                  </a:cubicBezTo>
                  <a:cubicBezTo>
                    <a:pt x="341" y="149"/>
                    <a:pt x="341" y="139"/>
                    <a:pt x="342" y="134"/>
                  </a:cubicBezTo>
                  <a:cubicBezTo>
                    <a:pt x="343" y="130"/>
                    <a:pt x="342" y="130"/>
                    <a:pt x="340" y="133"/>
                  </a:cubicBezTo>
                  <a:cubicBezTo>
                    <a:pt x="337" y="135"/>
                    <a:pt x="335" y="128"/>
                    <a:pt x="334" y="126"/>
                  </a:cubicBezTo>
                  <a:cubicBezTo>
                    <a:pt x="334" y="124"/>
                    <a:pt x="331" y="119"/>
                    <a:pt x="328" y="120"/>
                  </a:cubicBezTo>
                  <a:cubicBezTo>
                    <a:pt x="324" y="120"/>
                    <a:pt x="326" y="115"/>
                    <a:pt x="323" y="116"/>
                  </a:cubicBezTo>
                  <a:cubicBezTo>
                    <a:pt x="320" y="116"/>
                    <a:pt x="320" y="111"/>
                    <a:pt x="320" y="107"/>
                  </a:cubicBezTo>
                  <a:cubicBezTo>
                    <a:pt x="321" y="102"/>
                    <a:pt x="318" y="106"/>
                    <a:pt x="317" y="104"/>
                  </a:cubicBezTo>
                  <a:cubicBezTo>
                    <a:pt x="316" y="102"/>
                    <a:pt x="314" y="104"/>
                    <a:pt x="312" y="105"/>
                  </a:cubicBezTo>
                  <a:cubicBezTo>
                    <a:pt x="310" y="105"/>
                    <a:pt x="310" y="101"/>
                    <a:pt x="310" y="99"/>
                  </a:cubicBezTo>
                  <a:cubicBezTo>
                    <a:pt x="311" y="97"/>
                    <a:pt x="310" y="95"/>
                    <a:pt x="307" y="93"/>
                  </a:cubicBezTo>
                  <a:cubicBezTo>
                    <a:pt x="304" y="91"/>
                    <a:pt x="304" y="89"/>
                    <a:pt x="304" y="86"/>
                  </a:cubicBezTo>
                  <a:cubicBezTo>
                    <a:pt x="304" y="84"/>
                    <a:pt x="288" y="76"/>
                    <a:pt x="285" y="75"/>
                  </a:cubicBezTo>
                  <a:cubicBezTo>
                    <a:pt x="281" y="74"/>
                    <a:pt x="284" y="71"/>
                    <a:pt x="283" y="69"/>
                  </a:cubicBezTo>
                  <a:cubicBezTo>
                    <a:pt x="281" y="68"/>
                    <a:pt x="281" y="63"/>
                    <a:pt x="281" y="59"/>
                  </a:cubicBezTo>
                  <a:cubicBezTo>
                    <a:pt x="281" y="55"/>
                    <a:pt x="275" y="54"/>
                    <a:pt x="276" y="50"/>
                  </a:cubicBezTo>
                  <a:cubicBezTo>
                    <a:pt x="276" y="47"/>
                    <a:pt x="274" y="44"/>
                    <a:pt x="275" y="40"/>
                  </a:cubicBezTo>
                  <a:cubicBezTo>
                    <a:pt x="275" y="36"/>
                    <a:pt x="269" y="35"/>
                    <a:pt x="269" y="33"/>
                  </a:cubicBezTo>
                  <a:cubicBezTo>
                    <a:pt x="269" y="31"/>
                    <a:pt x="266" y="33"/>
                    <a:pt x="262" y="33"/>
                  </a:cubicBezTo>
                  <a:cubicBezTo>
                    <a:pt x="259" y="34"/>
                    <a:pt x="259" y="29"/>
                    <a:pt x="260" y="25"/>
                  </a:cubicBezTo>
                  <a:cubicBezTo>
                    <a:pt x="260" y="21"/>
                    <a:pt x="258" y="14"/>
                    <a:pt x="256" y="12"/>
                  </a:cubicBezTo>
                  <a:cubicBezTo>
                    <a:pt x="253" y="9"/>
                    <a:pt x="253" y="2"/>
                    <a:pt x="252" y="1"/>
                  </a:cubicBezTo>
                  <a:cubicBezTo>
                    <a:pt x="250" y="0"/>
                    <a:pt x="246" y="5"/>
                    <a:pt x="246" y="7"/>
                  </a:cubicBezTo>
                  <a:cubicBezTo>
                    <a:pt x="247" y="10"/>
                    <a:pt x="246" y="13"/>
                    <a:pt x="244" y="14"/>
                  </a:cubicBezTo>
                  <a:cubicBezTo>
                    <a:pt x="243" y="16"/>
                    <a:pt x="245" y="21"/>
                    <a:pt x="243" y="23"/>
                  </a:cubicBezTo>
                  <a:cubicBezTo>
                    <a:pt x="241" y="26"/>
                    <a:pt x="243" y="34"/>
                    <a:pt x="242" y="38"/>
                  </a:cubicBezTo>
                  <a:cubicBezTo>
                    <a:pt x="242" y="43"/>
                    <a:pt x="242" y="48"/>
                    <a:pt x="240" y="51"/>
                  </a:cubicBezTo>
                  <a:cubicBezTo>
                    <a:pt x="238" y="54"/>
                    <a:pt x="237" y="60"/>
                    <a:pt x="233" y="61"/>
                  </a:cubicBezTo>
                  <a:cubicBezTo>
                    <a:pt x="228" y="63"/>
                    <a:pt x="222" y="59"/>
                    <a:pt x="222" y="57"/>
                  </a:cubicBezTo>
                  <a:cubicBezTo>
                    <a:pt x="223" y="54"/>
                    <a:pt x="218" y="53"/>
                    <a:pt x="215" y="53"/>
                  </a:cubicBezTo>
                  <a:cubicBezTo>
                    <a:pt x="212" y="54"/>
                    <a:pt x="211" y="50"/>
                    <a:pt x="207" y="47"/>
                  </a:cubicBezTo>
                  <a:cubicBezTo>
                    <a:pt x="203" y="44"/>
                    <a:pt x="199" y="48"/>
                    <a:pt x="198" y="44"/>
                  </a:cubicBezTo>
                  <a:cubicBezTo>
                    <a:pt x="197" y="40"/>
                    <a:pt x="196" y="40"/>
                    <a:pt x="193" y="37"/>
                  </a:cubicBezTo>
                  <a:cubicBezTo>
                    <a:pt x="190" y="35"/>
                    <a:pt x="191" y="35"/>
                    <a:pt x="193" y="33"/>
                  </a:cubicBezTo>
                  <a:cubicBezTo>
                    <a:pt x="196" y="31"/>
                    <a:pt x="196" y="29"/>
                    <a:pt x="194" y="26"/>
                  </a:cubicBezTo>
                  <a:cubicBezTo>
                    <a:pt x="193" y="24"/>
                    <a:pt x="196" y="24"/>
                    <a:pt x="199" y="22"/>
                  </a:cubicBezTo>
                  <a:cubicBezTo>
                    <a:pt x="203" y="20"/>
                    <a:pt x="199" y="18"/>
                    <a:pt x="202" y="17"/>
                  </a:cubicBezTo>
                  <a:cubicBezTo>
                    <a:pt x="205" y="16"/>
                    <a:pt x="203" y="13"/>
                    <a:pt x="200" y="13"/>
                  </a:cubicBezTo>
                  <a:cubicBezTo>
                    <a:pt x="197" y="12"/>
                    <a:pt x="198" y="16"/>
                    <a:pt x="197" y="16"/>
                  </a:cubicBezTo>
                  <a:cubicBezTo>
                    <a:pt x="196" y="16"/>
                    <a:pt x="195" y="11"/>
                    <a:pt x="194" y="12"/>
                  </a:cubicBezTo>
                  <a:cubicBezTo>
                    <a:pt x="193" y="12"/>
                    <a:pt x="190" y="17"/>
                    <a:pt x="188" y="14"/>
                  </a:cubicBezTo>
                  <a:cubicBezTo>
                    <a:pt x="186" y="12"/>
                    <a:pt x="175" y="10"/>
                    <a:pt x="171" y="9"/>
                  </a:cubicBezTo>
                  <a:cubicBezTo>
                    <a:pt x="167" y="9"/>
                    <a:pt x="166" y="3"/>
                    <a:pt x="163" y="4"/>
                  </a:cubicBezTo>
                  <a:cubicBezTo>
                    <a:pt x="161" y="5"/>
                    <a:pt x="164" y="7"/>
                    <a:pt x="167" y="10"/>
                  </a:cubicBezTo>
                  <a:cubicBezTo>
                    <a:pt x="169" y="13"/>
                    <a:pt x="157" y="15"/>
                    <a:pt x="154" y="14"/>
                  </a:cubicBezTo>
                  <a:cubicBezTo>
                    <a:pt x="150" y="13"/>
                    <a:pt x="154" y="16"/>
                    <a:pt x="151" y="16"/>
                  </a:cubicBezTo>
                  <a:cubicBezTo>
                    <a:pt x="148" y="16"/>
                    <a:pt x="148" y="21"/>
                    <a:pt x="145" y="24"/>
                  </a:cubicBezTo>
                  <a:cubicBezTo>
                    <a:pt x="143" y="26"/>
                    <a:pt x="145" y="28"/>
                    <a:pt x="142" y="30"/>
                  </a:cubicBezTo>
                  <a:cubicBezTo>
                    <a:pt x="139" y="32"/>
                    <a:pt x="139" y="34"/>
                    <a:pt x="142" y="37"/>
                  </a:cubicBezTo>
                  <a:cubicBezTo>
                    <a:pt x="146" y="41"/>
                    <a:pt x="141" y="41"/>
                    <a:pt x="138" y="38"/>
                  </a:cubicBezTo>
                  <a:cubicBezTo>
                    <a:pt x="135" y="35"/>
                    <a:pt x="132" y="35"/>
                    <a:pt x="133" y="38"/>
                  </a:cubicBezTo>
                  <a:cubicBezTo>
                    <a:pt x="133" y="42"/>
                    <a:pt x="129" y="40"/>
                    <a:pt x="130" y="37"/>
                  </a:cubicBezTo>
                  <a:cubicBezTo>
                    <a:pt x="130" y="33"/>
                    <a:pt x="126" y="35"/>
                    <a:pt x="125" y="33"/>
                  </a:cubicBezTo>
                  <a:cubicBezTo>
                    <a:pt x="124" y="31"/>
                    <a:pt x="120" y="27"/>
                    <a:pt x="118" y="27"/>
                  </a:cubicBezTo>
                  <a:cubicBezTo>
                    <a:pt x="116" y="28"/>
                    <a:pt x="116" y="30"/>
                    <a:pt x="113" y="30"/>
                  </a:cubicBezTo>
                  <a:cubicBezTo>
                    <a:pt x="111" y="30"/>
                    <a:pt x="110" y="31"/>
                    <a:pt x="111" y="34"/>
                  </a:cubicBezTo>
                  <a:cubicBezTo>
                    <a:pt x="111" y="37"/>
                    <a:pt x="107" y="34"/>
                    <a:pt x="104" y="34"/>
                  </a:cubicBezTo>
                  <a:cubicBezTo>
                    <a:pt x="101" y="35"/>
                    <a:pt x="104" y="38"/>
                    <a:pt x="103" y="38"/>
                  </a:cubicBezTo>
                  <a:cubicBezTo>
                    <a:pt x="101" y="38"/>
                    <a:pt x="101" y="41"/>
                    <a:pt x="99" y="41"/>
                  </a:cubicBezTo>
                  <a:cubicBezTo>
                    <a:pt x="96" y="41"/>
                    <a:pt x="97" y="46"/>
                    <a:pt x="97" y="49"/>
                  </a:cubicBezTo>
                  <a:cubicBezTo>
                    <a:pt x="97" y="52"/>
                    <a:pt x="93" y="48"/>
                    <a:pt x="91" y="48"/>
                  </a:cubicBezTo>
                  <a:cubicBezTo>
                    <a:pt x="88" y="49"/>
                    <a:pt x="91" y="52"/>
                    <a:pt x="92" y="55"/>
                  </a:cubicBezTo>
                  <a:cubicBezTo>
                    <a:pt x="93" y="58"/>
                    <a:pt x="91" y="58"/>
                    <a:pt x="89" y="59"/>
                  </a:cubicBezTo>
                  <a:cubicBezTo>
                    <a:pt x="88" y="60"/>
                    <a:pt x="86" y="56"/>
                    <a:pt x="86" y="53"/>
                  </a:cubicBezTo>
                  <a:cubicBezTo>
                    <a:pt x="86" y="50"/>
                    <a:pt x="83" y="53"/>
                    <a:pt x="80" y="56"/>
                  </a:cubicBezTo>
                  <a:cubicBezTo>
                    <a:pt x="76" y="60"/>
                    <a:pt x="81" y="65"/>
                    <a:pt x="79" y="66"/>
                  </a:cubicBezTo>
                  <a:cubicBezTo>
                    <a:pt x="78" y="67"/>
                    <a:pt x="71" y="73"/>
                    <a:pt x="67" y="78"/>
                  </a:cubicBezTo>
                  <a:cubicBezTo>
                    <a:pt x="63" y="83"/>
                    <a:pt x="55" y="80"/>
                    <a:pt x="52" y="82"/>
                  </a:cubicBezTo>
                  <a:cubicBezTo>
                    <a:pt x="50" y="84"/>
                    <a:pt x="47" y="83"/>
                    <a:pt x="44" y="85"/>
                  </a:cubicBezTo>
                  <a:cubicBezTo>
                    <a:pt x="42" y="87"/>
                    <a:pt x="37" y="91"/>
                    <a:pt x="36" y="88"/>
                  </a:cubicBezTo>
                  <a:cubicBezTo>
                    <a:pt x="36" y="86"/>
                    <a:pt x="29" y="88"/>
                    <a:pt x="26" y="91"/>
                  </a:cubicBezTo>
                  <a:cubicBezTo>
                    <a:pt x="23" y="94"/>
                    <a:pt x="19" y="96"/>
                    <a:pt x="16" y="96"/>
                  </a:cubicBezTo>
                  <a:cubicBezTo>
                    <a:pt x="12" y="97"/>
                    <a:pt x="12" y="102"/>
                    <a:pt x="11" y="103"/>
                  </a:cubicBezTo>
                  <a:cubicBezTo>
                    <a:pt x="10" y="104"/>
                    <a:pt x="10" y="99"/>
                    <a:pt x="10" y="97"/>
                  </a:cubicBezTo>
                  <a:cubicBezTo>
                    <a:pt x="10" y="96"/>
                    <a:pt x="7" y="100"/>
                    <a:pt x="6" y="104"/>
                  </a:cubicBezTo>
                  <a:cubicBezTo>
                    <a:pt x="5" y="107"/>
                    <a:pt x="9" y="109"/>
                    <a:pt x="6" y="113"/>
                  </a:cubicBezTo>
                  <a:cubicBezTo>
                    <a:pt x="3" y="117"/>
                    <a:pt x="1" y="121"/>
                    <a:pt x="5" y="127"/>
                  </a:cubicBezTo>
                  <a:cubicBezTo>
                    <a:pt x="9" y="132"/>
                    <a:pt x="11" y="135"/>
                    <a:pt x="10" y="138"/>
                  </a:cubicBezTo>
                  <a:cubicBezTo>
                    <a:pt x="8" y="140"/>
                    <a:pt x="5" y="133"/>
                    <a:pt x="5" y="133"/>
                  </a:cubicBezTo>
                  <a:cubicBezTo>
                    <a:pt x="4" y="134"/>
                    <a:pt x="8" y="138"/>
                    <a:pt x="7" y="139"/>
                  </a:cubicBezTo>
                  <a:cubicBezTo>
                    <a:pt x="6" y="141"/>
                    <a:pt x="2" y="133"/>
                    <a:pt x="1" y="135"/>
                  </a:cubicBezTo>
                  <a:cubicBezTo>
                    <a:pt x="0" y="137"/>
                    <a:pt x="9" y="149"/>
                    <a:pt x="10" y="154"/>
                  </a:cubicBezTo>
                  <a:cubicBezTo>
                    <a:pt x="10" y="159"/>
                    <a:pt x="17" y="163"/>
                    <a:pt x="17" y="170"/>
                  </a:cubicBezTo>
                  <a:cubicBezTo>
                    <a:pt x="16" y="177"/>
                    <a:pt x="23" y="187"/>
                    <a:pt x="24" y="189"/>
                  </a:cubicBezTo>
                  <a:cubicBezTo>
                    <a:pt x="25" y="191"/>
                    <a:pt x="22" y="195"/>
                    <a:pt x="22" y="200"/>
                  </a:cubicBezTo>
                  <a:cubicBezTo>
                    <a:pt x="23" y="205"/>
                    <a:pt x="21" y="207"/>
                    <a:pt x="17" y="207"/>
                  </a:cubicBezTo>
                  <a:cubicBezTo>
                    <a:pt x="14" y="207"/>
                    <a:pt x="16" y="212"/>
                    <a:pt x="20" y="213"/>
                  </a:cubicBezTo>
                  <a:cubicBezTo>
                    <a:pt x="23" y="213"/>
                    <a:pt x="22" y="216"/>
                    <a:pt x="26" y="218"/>
                  </a:cubicBezTo>
                  <a:cubicBezTo>
                    <a:pt x="30" y="221"/>
                    <a:pt x="39" y="220"/>
                    <a:pt x="42" y="220"/>
                  </a:cubicBezTo>
                  <a:cubicBezTo>
                    <a:pt x="45" y="220"/>
                    <a:pt x="46" y="215"/>
                    <a:pt x="51" y="215"/>
                  </a:cubicBezTo>
                  <a:cubicBezTo>
                    <a:pt x="55" y="215"/>
                    <a:pt x="55" y="213"/>
                    <a:pt x="57" y="211"/>
                  </a:cubicBezTo>
                  <a:cubicBezTo>
                    <a:pt x="59" y="208"/>
                    <a:pt x="68" y="209"/>
                    <a:pt x="78" y="209"/>
                  </a:cubicBezTo>
                  <a:cubicBezTo>
                    <a:pt x="88" y="210"/>
                    <a:pt x="92" y="207"/>
                    <a:pt x="94" y="203"/>
                  </a:cubicBezTo>
                  <a:cubicBezTo>
                    <a:pt x="95" y="199"/>
                    <a:pt x="102" y="199"/>
                    <a:pt x="105" y="197"/>
                  </a:cubicBezTo>
                  <a:cubicBezTo>
                    <a:pt x="108" y="194"/>
                    <a:pt x="110" y="194"/>
                    <a:pt x="118" y="194"/>
                  </a:cubicBezTo>
                  <a:cubicBezTo>
                    <a:pt x="125" y="195"/>
                    <a:pt x="132" y="191"/>
                    <a:pt x="136" y="189"/>
                  </a:cubicBezTo>
                  <a:cubicBezTo>
                    <a:pt x="141" y="187"/>
                    <a:pt x="150" y="188"/>
                    <a:pt x="154" y="186"/>
                  </a:cubicBezTo>
                  <a:cubicBezTo>
                    <a:pt x="159" y="185"/>
                    <a:pt x="159" y="192"/>
                    <a:pt x="164" y="192"/>
                  </a:cubicBezTo>
                  <a:cubicBezTo>
                    <a:pt x="169" y="191"/>
                    <a:pt x="172" y="193"/>
                    <a:pt x="174" y="193"/>
                  </a:cubicBezTo>
                  <a:cubicBezTo>
                    <a:pt x="177" y="193"/>
                    <a:pt x="177" y="195"/>
                    <a:pt x="179" y="195"/>
                  </a:cubicBezTo>
                  <a:cubicBezTo>
                    <a:pt x="182" y="196"/>
                    <a:pt x="181" y="198"/>
                    <a:pt x="180" y="200"/>
                  </a:cubicBezTo>
                  <a:cubicBezTo>
                    <a:pt x="178" y="203"/>
                    <a:pt x="184" y="203"/>
                    <a:pt x="187" y="208"/>
                  </a:cubicBezTo>
                  <a:cubicBezTo>
                    <a:pt x="191" y="212"/>
                    <a:pt x="187" y="213"/>
                    <a:pt x="189" y="217"/>
                  </a:cubicBezTo>
                  <a:cubicBezTo>
                    <a:pt x="191" y="221"/>
                    <a:pt x="192" y="220"/>
                    <a:pt x="196" y="214"/>
                  </a:cubicBezTo>
                  <a:cubicBezTo>
                    <a:pt x="200" y="209"/>
                    <a:pt x="204" y="213"/>
                    <a:pt x="205" y="208"/>
                  </a:cubicBezTo>
                  <a:cubicBezTo>
                    <a:pt x="205" y="204"/>
                    <a:pt x="209" y="198"/>
                    <a:pt x="212" y="201"/>
                  </a:cubicBezTo>
                  <a:cubicBezTo>
                    <a:pt x="214" y="203"/>
                    <a:pt x="210" y="204"/>
                    <a:pt x="208" y="213"/>
                  </a:cubicBezTo>
                  <a:cubicBezTo>
                    <a:pt x="206" y="221"/>
                    <a:pt x="203" y="217"/>
                    <a:pt x="203" y="219"/>
                  </a:cubicBezTo>
                  <a:cubicBezTo>
                    <a:pt x="202" y="222"/>
                    <a:pt x="211" y="223"/>
                    <a:pt x="211" y="218"/>
                  </a:cubicBezTo>
                  <a:cubicBezTo>
                    <a:pt x="211" y="214"/>
                    <a:pt x="212" y="212"/>
                    <a:pt x="215" y="216"/>
                  </a:cubicBezTo>
                  <a:cubicBezTo>
                    <a:pt x="219" y="220"/>
                    <a:pt x="213" y="223"/>
                    <a:pt x="214" y="225"/>
                  </a:cubicBezTo>
                  <a:cubicBezTo>
                    <a:pt x="215" y="227"/>
                    <a:pt x="219" y="225"/>
                    <a:pt x="220" y="225"/>
                  </a:cubicBezTo>
                  <a:cubicBezTo>
                    <a:pt x="224" y="225"/>
                    <a:pt x="228" y="233"/>
                    <a:pt x="227" y="237"/>
                  </a:cubicBezTo>
                  <a:cubicBezTo>
                    <a:pt x="227" y="240"/>
                    <a:pt x="226" y="244"/>
                    <a:pt x="232" y="247"/>
                  </a:cubicBezTo>
                  <a:cubicBezTo>
                    <a:pt x="238" y="251"/>
                    <a:pt x="236" y="251"/>
                    <a:pt x="241" y="251"/>
                  </a:cubicBezTo>
                  <a:cubicBezTo>
                    <a:pt x="245" y="251"/>
                    <a:pt x="255" y="255"/>
                    <a:pt x="258" y="257"/>
                  </a:cubicBezTo>
                  <a:cubicBezTo>
                    <a:pt x="260" y="259"/>
                    <a:pt x="267" y="255"/>
                    <a:pt x="268" y="251"/>
                  </a:cubicBezTo>
                  <a:cubicBezTo>
                    <a:pt x="269" y="246"/>
                    <a:pt x="274" y="251"/>
                    <a:pt x="272" y="252"/>
                  </a:cubicBezTo>
                  <a:cubicBezTo>
                    <a:pt x="269" y="254"/>
                    <a:pt x="273" y="257"/>
                    <a:pt x="273" y="255"/>
                  </a:cubicBezTo>
                  <a:cubicBezTo>
                    <a:pt x="273" y="252"/>
                    <a:pt x="275" y="250"/>
                    <a:pt x="275" y="253"/>
                  </a:cubicBezTo>
                  <a:cubicBezTo>
                    <a:pt x="276" y="256"/>
                    <a:pt x="280" y="256"/>
                    <a:pt x="281" y="258"/>
                  </a:cubicBezTo>
                  <a:cubicBezTo>
                    <a:pt x="282" y="260"/>
                    <a:pt x="284" y="262"/>
                    <a:pt x="284" y="260"/>
                  </a:cubicBezTo>
                  <a:cubicBezTo>
                    <a:pt x="284" y="258"/>
                    <a:pt x="285" y="257"/>
                    <a:pt x="288" y="256"/>
                  </a:cubicBezTo>
                  <a:cubicBezTo>
                    <a:pt x="291" y="254"/>
                    <a:pt x="292" y="252"/>
                    <a:pt x="296" y="250"/>
                  </a:cubicBezTo>
                  <a:cubicBezTo>
                    <a:pt x="299" y="247"/>
                    <a:pt x="312" y="247"/>
                    <a:pt x="313" y="247"/>
                  </a:cubicBezTo>
                  <a:cubicBezTo>
                    <a:pt x="314" y="247"/>
                    <a:pt x="315" y="235"/>
                    <a:pt x="316" y="230"/>
                  </a:cubicBezTo>
                  <a:cubicBezTo>
                    <a:pt x="317" y="224"/>
                    <a:pt x="322" y="223"/>
                    <a:pt x="322" y="217"/>
                  </a:cubicBezTo>
                  <a:cubicBezTo>
                    <a:pt x="323" y="211"/>
                    <a:pt x="330" y="199"/>
                    <a:pt x="331" y="199"/>
                  </a:cubicBezTo>
                  <a:cubicBezTo>
                    <a:pt x="333" y="198"/>
                    <a:pt x="336" y="196"/>
                    <a:pt x="336" y="193"/>
                  </a:cubicBezTo>
                  <a:cubicBezTo>
                    <a:pt x="337" y="189"/>
                    <a:pt x="341" y="185"/>
                    <a:pt x="341" y="181"/>
                  </a:cubicBezTo>
                  <a:cubicBezTo>
                    <a:pt x="341" y="177"/>
                    <a:pt x="343" y="172"/>
                    <a:pt x="343" y="170"/>
                  </a:cubicBezTo>
                  <a:cubicBezTo>
                    <a:pt x="343" y="169"/>
                    <a:pt x="341" y="165"/>
                    <a:pt x="344" y="162"/>
                  </a:cubicBezTo>
                  <a:cubicBezTo>
                    <a:pt x="347" y="159"/>
                    <a:pt x="343" y="155"/>
                    <a:pt x="344" y="154"/>
                  </a:cubicBezTo>
                  <a:close/>
                  <a:moveTo>
                    <a:pt x="157" y="8"/>
                  </a:moveTo>
                  <a:cubicBezTo>
                    <a:pt x="157" y="6"/>
                    <a:pt x="143" y="9"/>
                    <a:pt x="146" y="11"/>
                  </a:cubicBezTo>
                  <a:cubicBezTo>
                    <a:pt x="148" y="12"/>
                    <a:pt x="157" y="10"/>
                    <a:pt x="157" y="8"/>
                  </a:cubicBezTo>
                  <a:close/>
                  <a:moveTo>
                    <a:pt x="199" y="229"/>
                  </a:moveTo>
                  <a:cubicBezTo>
                    <a:pt x="201" y="231"/>
                    <a:pt x="208" y="231"/>
                    <a:pt x="209" y="228"/>
                  </a:cubicBezTo>
                  <a:cubicBezTo>
                    <a:pt x="210" y="225"/>
                    <a:pt x="197" y="228"/>
                    <a:pt x="199" y="229"/>
                  </a:cubicBezTo>
                  <a:close/>
                  <a:moveTo>
                    <a:pt x="283" y="281"/>
                  </a:moveTo>
                  <a:cubicBezTo>
                    <a:pt x="278" y="282"/>
                    <a:pt x="271" y="277"/>
                    <a:pt x="269" y="277"/>
                  </a:cubicBezTo>
                  <a:cubicBezTo>
                    <a:pt x="267" y="278"/>
                    <a:pt x="276" y="290"/>
                    <a:pt x="273" y="294"/>
                  </a:cubicBezTo>
                  <a:cubicBezTo>
                    <a:pt x="270" y="297"/>
                    <a:pt x="281" y="306"/>
                    <a:pt x="284" y="307"/>
                  </a:cubicBezTo>
                  <a:cubicBezTo>
                    <a:pt x="288" y="307"/>
                    <a:pt x="286" y="303"/>
                    <a:pt x="289" y="304"/>
                  </a:cubicBezTo>
                  <a:cubicBezTo>
                    <a:pt x="291" y="304"/>
                    <a:pt x="290" y="301"/>
                    <a:pt x="291" y="299"/>
                  </a:cubicBezTo>
                  <a:cubicBezTo>
                    <a:pt x="291" y="297"/>
                    <a:pt x="294" y="301"/>
                    <a:pt x="296" y="300"/>
                  </a:cubicBezTo>
                  <a:cubicBezTo>
                    <a:pt x="298" y="299"/>
                    <a:pt x="295" y="291"/>
                    <a:pt x="298" y="291"/>
                  </a:cubicBezTo>
                  <a:cubicBezTo>
                    <a:pt x="301" y="291"/>
                    <a:pt x="299" y="281"/>
                    <a:pt x="298" y="278"/>
                  </a:cubicBezTo>
                  <a:cubicBezTo>
                    <a:pt x="297" y="275"/>
                    <a:pt x="289" y="281"/>
                    <a:pt x="283" y="281"/>
                  </a:cubicBezTo>
                  <a:close/>
                </a:path>
              </a:pathLst>
            </a:custGeom>
            <a:solidFill>
              <a:schemeClr val="tx1">
                <a:lumMod val="90000"/>
                <a:lumOff val="10000"/>
              </a:schemeClr>
            </a:solid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59" name="Freeform 158"/>
            <p:cNvSpPr>
              <a:spLocks noEditPoints="1"/>
            </p:cNvSpPr>
            <p:nvPr/>
          </p:nvSpPr>
          <p:spPr bwMode="auto">
            <a:xfrm>
              <a:off x="10811775" y="5351804"/>
              <a:ext cx="380268" cy="453868"/>
            </a:xfrm>
            <a:custGeom>
              <a:avLst/>
              <a:gdLst>
                <a:gd name="T0" fmla="*/ 65 w 105"/>
                <a:gd name="T1" fmla="*/ 60 h 125"/>
                <a:gd name="T2" fmla="*/ 58 w 105"/>
                <a:gd name="T3" fmla="*/ 63 h 125"/>
                <a:gd name="T4" fmla="*/ 50 w 105"/>
                <a:gd name="T5" fmla="*/ 59 h 125"/>
                <a:gd name="T6" fmla="*/ 46 w 105"/>
                <a:gd name="T7" fmla="*/ 66 h 125"/>
                <a:gd name="T8" fmla="*/ 39 w 105"/>
                <a:gd name="T9" fmla="*/ 78 h 125"/>
                <a:gd name="T10" fmla="*/ 16 w 105"/>
                <a:gd name="T11" fmla="*/ 94 h 125"/>
                <a:gd name="T12" fmla="*/ 5 w 105"/>
                <a:gd name="T13" fmla="*/ 104 h 125"/>
                <a:gd name="T14" fmla="*/ 3 w 105"/>
                <a:gd name="T15" fmla="*/ 113 h 125"/>
                <a:gd name="T16" fmla="*/ 11 w 105"/>
                <a:gd name="T17" fmla="*/ 116 h 125"/>
                <a:gd name="T18" fmla="*/ 17 w 105"/>
                <a:gd name="T19" fmla="*/ 119 h 125"/>
                <a:gd name="T20" fmla="*/ 32 w 105"/>
                <a:gd name="T21" fmla="*/ 115 h 125"/>
                <a:gd name="T22" fmla="*/ 38 w 105"/>
                <a:gd name="T23" fmla="*/ 105 h 125"/>
                <a:gd name="T24" fmla="*/ 42 w 105"/>
                <a:gd name="T25" fmla="*/ 96 h 125"/>
                <a:gd name="T26" fmla="*/ 51 w 105"/>
                <a:gd name="T27" fmla="*/ 91 h 125"/>
                <a:gd name="T28" fmla="*/ 54 w 105"/>
                <a:gd name="T29" fmla="*/ 86 h 125"/>
                <a:gd name="T30" fmla="*/ 60 w 105"/>
                <a:gd name="T31" fmla="*/ 78 h 125"/>
                <a:gd name="T32" fmla="*/ 66 w 105"/>
                <a:gd name="T33" fmla="*/ 67 h 125"/>
                <a:gd name="T34" fmla="*/ 65 w 105"/>
                <a:gd name="T35" fmla="*/ 60 h 125"/>
                <a:gd name="T36" fmla="*/ 11 w 105"/>
                <a:gd name="T37" fmla="*/ 125 h 125"/>
                <a:gd name="T38" fmla="*/ 14 w 105"/>
                <a:gd name="T39" fmla="*/ 121 h 125"/>
                <a:gd name="T40" fmla="*/ 11 w 105"/>
                <a:gd name="T41" fmla="*/ 125 h 125"/>
                <a:gd name="T42" fmla="*/ 96 w 105"/>
                <a:gd name="T43" fmla="*/ 30 h 125"/>
                <a:gd name="T44" fmla="*/ 87 w 105"/>
                <a:gd name="T45" fmla="*/ 30 h 125"/>
                <a:gd name="T46" fmla="*/ 82 w 105"/>
                <a:gd name="T47" fmla="*/ 25 h 125"/>
                <a:gd name="T48" fmla="*/ 79 w 105"/>
                <a:gd name="T49" fmla="*/ 18 h 125"/>
                <a:gd name="T50" fmla="*/ 78 w 105"/>
                <a:gd name="T51" fmla="*/ 23 h 125"/>
                <a:gd name="T52" fmla="*/ 75 w 105"/>
                <a:gd name="T53" fmla="*/ 21 h 125"/>
                <a:gd name="T54" fmla="*/ 72 w 105"/>
                <a:gd name="T55" fmla="*/ 15 h 125"/>
                <a:gd name="T56" fmla="*/ 69 w 105"/>
                <a:gd name="T57" fmla="*/ 7 h 125"/>
                <a:gd name="T58" fmla="*/ 58 w 105"/>
                <a:gd name="T59" fmla="*/ 0 h 125"/>
                <a:gd name="T60" fmla="*/ 61 w 105"/>
                <a:gd name="T61" fmla="*/ 9 h 125"/>
                <a:gd name="T62" fmla="*/ 67 w 105"/>
                <a:gd name="T63" fmla="*/ 15 h 125"/>
                <a:gd name="T64" fmla="*/ 72 w 105"/>
                <a:gd name="T65" fmla="*/ 21 h 125"/>
                <a:gd name="T66" fmla="*/ 70 w 105"/>
                <a:gd name="T67" fmla="*/ 34 h 125"/>
                <a:gd name="T68" fmla="*/ 64 w 105"/>
                <a:gd name="T69" fmla="*/ 42 h 125"/>
                <a:gd name="T70" fmla="*/ 75 w 105"/>
                <a:gd name="T71" fmla="*/ 52 h 125"/>
                <a:gd name="T72" fmla="*/ 72 w 105"/>
                <a:gd name="T73" fmla="*/ 65 h 125"/>
                <a:gd name="T74" fmla="*/ 80 w 105"/>
                <a:gd name="T75" fmla="*/ 66 h 125"/>
                <a:gd name="T76" fmla="*/ 89 w 105"/>
                <a:gd name="T77" fmla="*/ 53 h 125"/>
                <a:gd name="T78" fmla="*/ 92 w 105"/>
                <a:gd name="T79" fmla="*/ 44 h 125"/>
                <a:gd name="T80" fmla="*/ 98 w 105"/>
                <a:gd name="T81" fmla="*/ 43 h 125"/>
                <a:gd name="T82" fmla="*/ 101 w 105"/>
                <a:gd name="T83" fmla="*/ 37 h 125"/>
                <a:gd name="T84" fmla="*/ 104 w 105"/>
                <a:gd name="T85" fmla="*/ 30 h 125"/>
                <a:gd name="T86" fmla="*/ 96 w 105"/>
                <a:gd name="T87" fmla="*/ 3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 h="125">
                  <a:moveTo>
                    <a:pt x="65" y="60"/>
                  </a:moveTo>
                  <a:cubicBezTo>
                    <a:pt x="63" y="59"/>
                    <a:pt x="61" y="61"/>
                    <a:pt x="58" y="63"/>
                  </a:cubicBezTo>
                  <a:cubicBezTo>
                    <a:pt x="56" y="64"/>
                    <a:pt x="54" y="56"/>
                    <a:pt x="50" y="59"/>
                  </a:cubicBezTo>
                  <a:cubicBezTo>
                    <a:pt x="47" y="62"/>
                    <a:pt x="50" y="63"/>
                    <a:pt x="46" y="66"/>
                  </a:cubicBezTo>
                  <a:cubicBezTo>
                    <a:pt x="42" y="70"/>
                    <a:pt x="44" y="71"/>
                    <a:pt x="39" y="78"/>
                  </a:cubicBezTo>
                  <a:cubicBezTo>
                    <a:pt x="34" y="85"/>
                    <a:pt x="18" y="90"/>
                    <a:pt x="16" y="94"/>
                  </a:cubicBezTo>
                  <a:cubicBezTo>
                    <a:pt x="13" y="97"/>
                    <a:pt x="5" y="101"/>
                    <a:pt x="5" y="104"/>
                  </a:cubicBezTo>
                  <a:cubicBezTo>
                    <a:pt x="5" y="107"/>
                    <a:pt x="0" y="109"/>
                    <a:pt x="3" y="113"/>
                  </a:cubicBezTo>
                  <a:cubicBezTo>
                    <a:pt x="5" y="116"/>
                    <a:pt x="8" y="114"/>
                    <a:pt x="11" y="116"/>
                  </a:cubicBezTo>
                  <a:cubicBezTo>
                    <a:pt x="13" y="119"/>
                    <a:pt x="16" y="116"/>
                    <a:pt x="17" y="119"/>
                  </a:cubicBezTo>
                  <a:cubicBezTo>
                    <a:pt x="18" y="121"/>
                    <a:pt x="26" y="121"/>
                    <a:pt x="32" y="115"/>
                  </a:cubicBezTo>
                  <a:cubicBezTo>
                    <a:pt x="38" y="109"/>
                    <a:pt x="35" y="107"/>
                    <a:pt x="38" y="105"/>
                  </a:cubicBezTo>
                  <a:cubicBezTo>
                    <a:pt x="40" y="104"/>
                    <a:pt x="41" y="99"/>
                    <a:pt x="42" y="96"/>
                  </a:cubicBezTo>
                  <a:cubicBezTo>
                    <a:pt x="44" y="94"/>
                    <a:pt x="45" y="91"/>
                    <a:pt x="51" y="91"/>
                  </a:cubicBezTo>
                  <a:cubicBezTo>
                    <a:pt x="58" y="91"/>
                    <a:pt x="55" y="89"/>
                    <a:pt x="54" y="86"/>
                  </a:cubicBezTo>
                  <a:cubicBezTo>
                    <a:pt x="54" y="83"/>
                    <a:pt x="60" y="82"/>
                    <a:pt x="60" y="78"/>
                  </a:cubicBezTo>
                  <a:cubicBezTo>
                    <a:pt x="60" y="74"/>
                    <a:pt x="68" y="71"/>
                    <a:pt x="66" y="67"/>
                  </a:cubicBezTo>
                  <a:cubicBezTo>
                    <a:pt x="65" y="64"/>
                    <a:pt x="68" y="62"/>
                    <a:pt x="65" y="60"/>
                  </a:cubicBezTo>
                  <a:close/>
                  <a:moveTo>
                    <a:pt x="11" y="125"/>
                  </a:moveTo>
                  <a:cubicBezTo>
                    <a:pt x="13" y="125"/>
                    <a:pt x="17" y="124"/>
                    <a:pt x="14" y="121"/>
                  </a:cubicBezTo>
                  <a:cubicBezTo>
                    <a:pt x="12" y="118"/>
                    <a:pt x="8" y="124"/>
                    <a:pt x="11" y="125"/>
                  </a:cubicBezTo>
                  <a:close/>
                  <a:moveTo>
                    <a:pt x="96" y="30"/>
                  </a:moveTo>
                  <a:cubicBezTo>
                    <a:pt x="94" y="33"/>
                    <a:pt x="91" y="30"/>
                    <a:pt x="87" y="30"/>
                  </a:cubicBezTo>
                  <a:cubicBezTo>
                    <a:pt x="84" y="30"/>
                    <a:pt x="82" y="27"/>
                    <a:pt x="82" y="25"/>
                  </a:cubicBezTo>
                  <a:cubicBezTo>
                    <a:pt x="82" y="22"/>
                    <a:pt x="82" y="18"/>
                    <a:pt x="79" y="18"/>
                  </a:cubicBezTo>
                  <a:cubicBezTo>
                    <a:pt x="76" y="18"/>
                    <a:pt x="80" y="21"/>
                    <a:pt x="78" y="23"/>
                  </a:cubicBezTo>
                  <a:cubicBezTo>
                    <a:pt x="77" y="24"/>
                    <a:pt x="77" y="21"/>
                    <a:pt x="75" y="21"/>
                  </a:cubicBezTo>
                  <a:cubicBezTo>
                    <a:pt x="74" y="21"/>
                    <a:pt x="72" y="19"/>
                    <a:pt x="72" y="15"/>
                  </a:cubicBezTo>
                  <a:cubicBezTo>
                    <a:pt x="72" y="11"/>
                    <a:pt x="69" y="12"/>
                    <a:pt x="69" y="7"/>
                  </a:cubicBezTo>
                  <a:cubicBezTo>
                    <a:pt x="69" y="3"/>
                    <a:pt x="62" y="0"/>
                    <a:pt x="58" y="0"/>
                  </a:cubicBezTo>
                  <a:cubicBezTo>
                    <a:pt x="55" y="0"/>
                    <a:pt x="59" y="7"/>
                    <a:pt x="61" y="9"/>
                  </a:cubicBezTo>
                  <a:cubicBezTo>
                    <a:pt x="63" y="11"/>
                    <a:pt x="67" y="13"/>
                    <a:pt x="67" y="15"/>
                  </a:cubicBezTo>
                  <a:cubicBezTo>
                    <a:pt x="67" y="16"/>
                    <a:pt x="70" y="21"/>
                    <a:pt x="72" y="21"/>
                  </a:cubicBezTo>
                  <a:cubicBezTo>
                    <a:pt x="74" y="22"/>
                    <a:pt x="70" y="29"/>
                    <a:pt x="70" y="34"/>
                  </a:cubicBezTo>
                  <a:cubicBezTo>
                    <a:pt x="70" y="39"/>
                    <a:pt x="66" y="38"/>
                    <a:pt x="64" y="42"/>
                  </a:cubicBezTo>
                  <a:cubicBezTo>
                    <a:pt x="61" y="45"/>
                    <a:pt x="71" y="48"/>
                    <a:pt x="75" y="52"/>
                  </a:cubicBezTo>
                  <a:cubicBezTo>
                    <a:pt x="79" y="55"/>
                    <a:pt x="71" y="63"/>
                    <a:pt x="72" y="65"/>
                  </a:cubicBezTo>
                  <a:cubicBezTo>
                    <a:pt x="73" y="66"/>
                    <a:pt x="76" y="67"/>
                    <a:pt x="80" y="66"/>
                  </a:cubicBezTo>
                  <a:cubicBezTo>
                    <a:pt x="84" y="65"/>
                    <a:pt x="86" y="56"/>
                    <a:pt x="89" y="53"/>
                  </a:cubicBezTo>
                  <a:cubicBezTo>
                    <a:pt x="92" y="51"/>
                    <a:pt x="90" y="46"/>
                    <a:pt x="92" y="44"/>
                  </a:cubicBezTo>
                  <a:cubicBezTo>
                    <a:pt x="93" y="42"/>
                    <a:pt x="95" y="43"/>
                    <a:pt x="98" y="43"/>
                  </a:cubicBezTo>
                  <a:cubicBezTo>
                    <a:pt x="100" y="43"/>
                    <a:pt x="98" y="37"/>
                    <a:pt x="101" y="37"/>
                  </a:cubicBezTo>
                  <a:cubicBezTo>
                    <a:pt x="104" y="37"/>
                    <a:pt x="102" y="34"/>
                    <a:pt x="104" y="30"/>
                  </a:cubicBezTo>
                  <a:cubicBezTo>
                    <a:pt x="105" y="26"/>
                    <a:pt x="97" y="28"/>
                    <a:pt x="96" y="30"/>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60" name="Freeform 159"/>
            <p:cNvSpPr>
              <a:spLocks/>
            </p:cNvSpPr>
            <p:nvPr/>
          </p:nvSpPr>
          <p:spPr bwMode="auto">
            <a:xfrm>
              <a:off x="7355635" y="2821799"/>
              <a:ext cx="438534" cy="276000"/>
            </a:xfrm>
            <a:custGeom>
              <a:avLst/>
              <a:gdLst>
                <a:gd name="T0" fmla="*/ 120 w 121"/>
                <a:gd name="T1" fmla="*/ 48 h 76"/>
                <a:gd name="T2" fmla="*/ 113 w 121"/>
                <a:gd name="T3" fmla="*/ 45 h 76"/>
                <a:gd name="T4" fmla="*/ 104 w 121"/>
                <a:gd name="T5" fmla="*/ 40 h 76"/>
                <a:gd name="T6" fmla="*/ 94 w 121"/>
                <a:gd name="T7" fmla="*/ 34 h 76"/>
                <a:gd name="T8" fmla="*/ 86 w 121"/>
                <a:gd name="T9" fmla="*/ 28 h 76"/>
                <a:gd name="T10" fmla="*/ 82 w 121"/>
                <a:gd name="T11" fmla="*/ 21 h 76"/>
                <a:gd name="T12" fmla="*/ 79 w 121"/>
                <a:gd name="T13" fmla="*/ 15 h 76"/>
                <a:gd name="T14" fmla="*/ 66 w 121"/>
                <a:gd name="T15" fmla="*/ 14 h 76"/>
                <a:gd name="T16" fmla="*/ 63 w 121"/>
                <a:gd name="T17" fmla="*/ 5 h 76"/>
                <a:gd name="T18" fmla="*/ 57 w 121"/>
                <a:gd name="T19" fmla="*/ 3 h 76"/>
                <a:gd name="T20" fmla="*/ 51 w 121"/>
                <a:gd name="T21" fmla="*/ 1 h 76"/>
                <a:gd name="T22" fmla="*/ 47 w 121"/>
                <a:gd name="T23" fmla="*/ 3 h 76"/>
                <a:gd name="T24" fmla="*/ 44 w 121"/>
                <a:gd name="T25" fmla="*/ 6 h 76"/>
                <a:gd name="T26" fmla="*/ 38 w 121"/>
                <a:gd name="T27" fmla="*/ 10 h 76"/>
                <a:gd name="T28" fmla="*/ 35 w 121"/>
                <a:gd name="T29" fmla="*/ 14 h 76"/>
                <a:gd name="T30" fmla="*/ 29 w 121"/>
                <a:gd name="T31" fmla="*/ 13 h 76"/>
                <a:gd name="T32" fmla="*/ 23 w 121"/>
                <a:gd name="T33" fmla="*/ 12 h 76"/>
                <a:gd name="T34" fmla="*/ 13 w 121"/>
                <a:gd name="T35" fmla="*/ 4 h 76"/>
                <a:gd name="T36" fmla="*/ 4 w 121"/>
                <a:gd name="T37" fmla="*/ 8 h 76"/>
                <a:gd name="T38" fmla="*/ 8 w 121"/>
                <a:gd name="T39" fmla="*/ 7 h 76"/>
                <a:gd name="T40" fmla="*/ 15 w 121"/>
                <a:gd name="T41" fmla="*/ 14 h 76"/>
                <a:gd name="T42" fmla="*/ 19 w 121"/>
                <a:gd name="T43" fmla="*/ 19 h 76"/>
                <a:gd name="T44" fmla="*/ 10 w 121"/>
                <a:gd name="T45" fmla="*/ 21 h 76"/>
                <a:gd name="T46" fmla="*/ 3 w 121"/>
                <a:gd name="T47" fmla="*/ 21 h 76"/>
                <a:gd name="T48" fmla="*/ 4 w 121"/>
                <a:gd name="T49" fmla="*/ 28 h 76"/>
                <a:gd name="T50" fmla="*/ 5 w 121"/>
                <a:gd name="T51" fmla="*/ 33 h 76"/>
                <a:gd name="T52" fmla="*/ 10 w 121"/>
                <a:gd name="T53" fmla="*/ 35 h 76"/>
                <a:gd name="T54" fmla="*/ 11 w 121"/>
                <a:gd name="T55" fmla="*/ 42 h 76"/>
                <a:gd name="T56" fmla="*/ 11 w 121"/>
                <a:gd name="T57" fmla="*/ 53 h 76"/>
                <a:gd name="T58" fmla="*/ 18 w 121"/>
                <a:gd name="T59" fmla="*/ 52 h 76"/>
                <a:gd name="T60" fmla="*/ 26 w 121"/>
                <a:gd name="T61" fmla="*/ 47 h 76"/>
                <a:gd name="T62" fmla="*/ 32 w 121"/>
                <a:gd name="T63" fmla="*/ 46 h 76"/>
                <a:gd name="T64" fmla="*/ 41 w 121"/>
                <a:gd name="T65" fmla="*/ 46 h 76"/>
                <a:gd name="T66" fmla="*/ 48 w 121"/>
                <a:gd name="T67" fmla="*/ 49 h 76"/>
                <a:gd name="T68" fmla="*/ 52 w 121"/>
                <a:gd name="T69" fmla="*/ 51 h 76"/>
                <a:gd name="T70" fmla="*/ 59 w 121"/>
                <a:gd name="T71" fmla="*/ 53 h 76"/>
                <a:gd name="T72" fmla="*/ 63 w 121"/>
                <a:gd name="T73" fmla="*/ 56 h 76"/>
                <a:gd name="T74" fmla="*/ 68 w 121"/>
                <a:gd name="T75" fmla="*/ 61 h 76"/>
                <a:gd name="T76" fmla="*/ 74 w 121"/>
                <a:gd name="T77" fmla="*/ 62 h 76"/>
                <a:gd name="T78" fmla="*/ 76 w 121"/>
                <a:gd name="T79" fmla="*/ 72 h 76"/>
                <a:gd name="T80" fmla="*/ 78 w 121"/>
                <a:gd name="T81" fmla="*/ 72 h 76"/>
                <a:gd name="T82" fmla="*/ 84 w 121"/>
                <a:gd name="T83" fmla="*/ 74 h 76"/>
                <a:gd name="T84" fmla="*/ 91 w 121"/>
                <a:gd name="T85" fmla="*/ 71 h 76"/>
                <a:gd name="T86" fmla="*/ 103 w 121"/>
                <a:gd name="T87" fmla="*/ 64 h 76"/>
                <a:gd name="T88" fmla="*/ 108 w 121"/>
                <a:gd name="T89" fmla="*/ 56 h 76"/>
                <a:gd name="T90" fmla="*/ 115 w 121"/>
                <a:gd name="T91" fmla="*/ 52 h 76"/>
                <a:gd name="T92" fmla="*/ 121 w 121"/>
                <a:gd name="T93" fmla="*/ 53 h 76"/>
                <a:gd name="T94" fmla="*/ 120 w 121"/>
                <a:gd name="T95" fmla="*/ 4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1" h="76">
                  <a:moveTo>
                    <a:pt x="120" y="48"/>
                  </a:moveTo>
                  <a:cubicBezTo>
                    <a:pt x="120" y="48"/>
                    <a:pt x="115" y="45"/>
                    <a:pt x="113" y="45"/>
                  </a:cubicBezTo>
                  <a:cubicBezTo>
                    <a:pt x="111" y="46"/>
                    <a:pt x="107" y="41"/>
                    <a:pt x="104" y="40"/>
                  </a:cubicBezTo>
                  <a:cubicBezTo>
                    <a:pt x="100" y="38"/>
                    <a:pt x="96" y="36"/>
                    <a:pt x="94" y="34"/>
                  </a:cubicBezTo>
                  <a:cubicBezTo>
                    <a:pt x="93" y="32"/>
                    <a:pt x="87" y="29"/>
                    <a:pt x="86" y="28"/>
                  </a:cubicBezTo>
                  <a:cubicBezTo>
                    <a:pt x="85" y="26"/>
                    <a:pt x="84" y="23"/>
                    <a:pt x="82" y="21"/>
                  </a:cubicBezTo>
                  <a:cubicBezTo>
                    <a:pt x="80" y="18"/>
                    <a:pt x="80" y="15"/>
                    <a:pt x="79" y="15"/>
                  </a:cubicBezTo>
                  <a:cubicBezTo>
                    <a:pt x="77" y="15"/>
                    <a:pt x="66" y="15"/>
                    <a:pt x="66" y="14"/>
                  </a:cubicBezTo>
                  <a:cubicBezTo>
                    <a:pt x="66" y="12"/>
                    <a:pt x="65" y="5"/>
                    <a:pt x="63" y="5"/>
                  </a:cubicBezTo>
                  <a:cubicBezTo>
                    <a:pt x="61" y="4"/>
                    <a:pt x="58" y="4"/>
                    <a:pt x="57" y="3"/>
                  </a:cubicBezTo>
                  <a:cubicBezTo>
                    <a:pt x="55" y="1"/>
                    <a:pt x="51" y="0"/>
                    <a:pt x="51" y="1"/>
                  </a:cubicBezTo>
                  <a:cubicBezTo>
                    <a:pt x="50" y="2"/>
                    <a:pt x="48" y="3"/>
                    <a:pt x="47" y="3"/>
                  </a:cubicBezTo>
                  <a:cubicBezTo>
                    <a:pt x="46" y="3"/>
                    <a:pt x="47" y="6"/>
                    <a:pt x="44" y="6"/>
                  </a:cubicBezTo>
                  <a:cubicBezTo>
                    <a:pt x="42" y="6"/>
                    <a:pt x="38" y="9"/>
                    <a:pt x="38" y="10"/>
                  </a:cubicBezTo>
                  <a:cubicBezTo>
                    <a:pt x="38" y="12"/>
                    <a:pt x="38" y="15"/>
                    <a:pt x="35" y="14"/>
                  </a:cubicBezTo>
                  <a:cubicBezTo>
                    <a:pt x="34" y="14"/>
                    <a:pt x="31" y="14"/>
                    <a:pt x="29" y="13"/>
                  </a:cubicBezTo>
                  <a:cubicBezTo>
                    <a:pt x="29" y="13"/>
                    <a:pt x="26" y="15"/>
                    <a:pt x="23" y="12"/>
                  </a:cubicBezTo>
                  <a:cubicBezTo>
                    <a:pt x="20" y="8"/>
                    <a:pt x="16" y="4"/>
                    <a:pt x="13" y="4"/>
                  </a:cubicBezTo>
                  <a:cubicBezTo>
                    <a:pt x="11" y="4"/>
                    <a:pt x="3" y="4"/>
                    <a:pt x="4" y="8"/>
                  </a:cubicBezTo>
                  <a:cubicBezTo>
                    <a:pt x="5" y="7"/>
                    <a:pt x="6" y="7"/>
                    <a:pt x="8" y="7"/>
                  </a:cubicBezTo>
                  <a:cubicBezTo>
                    <a:pt x="14" y="7"/>
                    <a:pt x="12" y="14"/>
                    <a:pt x="15" y="14"/>
                  </a:cubicBezTo>
                  <a:cubicBezTo>
                    <a:pt x="18" y="15"/>
                    <a:pt x="22" y="20"/>
                    <a:pt x="19" y="19"/>
                  </a:cubicBezTo>
                  <a:cubicBezTo>
                    <a:pt x="16" y="19"/>
                    <a:pt x="13" y="22"/>
                    <a:pt x="10" y="21"/>
                  </a:cubicBezTo>
                  <a:cubicBezTo>
                    <a:pt x="7" y="20"/>
                    <a:pt x="4" y="18"/>
                    <a:pt x="3" y="21"/>
                  </a:cubicBezTo>
                  <a:cubicBezTo>
                    <a:pt x="2" y="25"/>
                    <a:pt x="0" y="28"/>
                    <a:pt x="4" y="28"/>
                  </a:cubicBezTo>
                  <a:cubicBezTo>
                    <a:pt x="8" y="28"/>
                    <a:pt x="8" y="31"/>
                    <a:pt x="5" y="33"/>
                  </a:cubicBezTo>
                  <a:cubicBezTo>
                    <a:pt x="2" y="36"/>
                    <a:pt x="9" y="33"/>
                    <a:pt x="10" y="35"/>
                  </a:cubicBezTo>
                  <a:cubicBezTo>
                    <a:pt x="10" y="38"/>
                    <a:pt x="12" y="38"/>
                    <a:pt x="11" y="42"/>
                  </a:cubicBezTo>
                  <a:cubicBezTo>
                    <a:pt x="11" y="45"/>
                    <a:pt x="11" y="50"/>
                    <a:pt x="11" y="53"/>
                  </a:cubicBezTo>
                  <a:cubicBezTo>
                    <a:pt x="14" y="53"/>
                    <a:pt x="18" y="53"/>
                    <a:pt x="18" y="52"/>
                  </a:cubicBezTo>
                  <a:cubicBezTo>
                    <a:pt x="20" y="50"/>
                    <a:pt x="24" y="47"/>
                    <a:pt x="26" y="47"/>
                  </a:cubicBezTo>
                  <a:cubicBezTo>
                    <a:pt x="28" y="47"/>
                    <a:pt x="31" y="48"/>
                    <a:pt x="32" y="46"/>
                  </a:cubicBezTo>
                  <a:cubicBezTo>
                    <a:pt x="33" y="44"/>
                    <a:pt x="40" y="45"/>
                    <a:pt x="41" y="46"/>
                  </a:cubicBezTo>
                  <a:cubicBezTo>
                    <a:pt x="43" y="48"/>
                    <a:pt x="47" y="49"/>
                    <a:pt x="48" y="49"/>
                  </a:cubicBezTo>
                  <a:cubicBezTo>
                    <a:pt x="49" y="49"/>
                    <a:pt x="49" y="51"/>
                    <a:pt x="52" y="51"/>
                  </a:cubicBezTo>
                  <a:cubicBezTo>
                    <a:pt x="54" y="51"/>
                    <a:pt x="59" y="52"/>
                    <a:pt x="59" y="53"/>
                  </a:cubicBezTo>
                  <a:cubicBezTo>
                    <a:pt x="59" y="55"/>
                    <a:pt x="61" y="56"/>
                    <a:pt x="63" y="56"/>
                  </a:cubicBezTo>
                  <a:cubicBezTo>
                    <a:pt x="65" y="56"/>
                    <a:pt x="66" y="61"/>
                    <a:pt x="68" y="61"/>
                  </a:cubicBezTo>
                  <a:cubicBezTo>
                    <a:pt x="70" y="61"/>
                    <a:pt x="74" y="61"/>
                    <a:pt x="74" y="62"/>
                  </a:cubicBezTo>
                  <a:cubicBezTo>
                    <a:pt x="74" y="63"/>
                    <a:pt x="75" y="69"/>
                    <a:pt x="76" y="72"/>
                  </a:cubicBezTo>
                  <a:cubicBezTo>
                    <a:pt x="77" y="72"/>
                    <a:pt x="77" y="72"/>
                    <a:pt x="78" y="72"/>
                  </a:cubicBezTo>
                  <a:cubicBezTo>
                    <a:pt x="79" y="73"/>
                    <a:pt x="83" y="71"/>
                    <a:pt x="84" y="74"/>
                  </a:cubicBezTo>
                  <a:cubicBezTo>
                    <a:pt x="84" y="76"/>
                    <a:pt x="91" y="75"/>
                    <a:pt x="91" y="71"/>
                  </a:cubicBezTo>
                  <a:cubicBezTo>
                    <a:pt x="91" y="67"/>
                    <a:pt x="102" y="67"/>
                    <a:pt x="103" y="64"/>
                  </a:cubicBezTo>
                  <a:cubicBezTo>
                    <a:pt x="104" y="61"/>
                    <a:pt x="105" y="55"/>
                    <a:pt x="108" y="56"/>
                  </a:cubicBezTo>
                  <a:cubicBezTo>
                    <a:pt x="111" y="57"/>
                    <a:pt x="112" y="52"/>
                    <a:pt x="115" y="52"/>
                  </a:cubicBezTo>
                  <a:cubicBezTo>
                    <a:pt x="117" y="52"/>
                    <a:pt x="118" y="54"/>
                    <a:pt x="121" y="53"/>
                  </a:cubicBezTo>
                  <a:lnTo>
                    <a:pt x="120" y="48"/>
                  </a:ln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61" name="Freeform 160"/>
            <p:cNvSpPr>
              <a:spLocks/>
            </p:cNvSpPr>
            <p:nvPr/>
          </p:nvSpPr>
          <p:spPr bwMode="auto">
            <a:xfrm>
              <a:off x="7091902" y="2922999"/>
              <a:ext cx="605668" cy="509068"/>
            </a:xfrm>
            <a:custGeom>
              <a:avLst/>
              <a:gdLst>
                <a:gd name="T0" fmla="*/ 162 w 167"/>
                <a:gd name="T1" fmla="*/ 121 h 140"/>
                <a:gd name="T2" fmla="*/ 158 w 167"/>
                <a:gd name="T3" fmla="*/ 112 h 140"/>
                <a:gd name="T4" fmla="*/ 149 w 167"/>
                <a:gd name="T5" fmla="*/ 104 h 140"/>
                <a:gd name="T6" fmla="*/ 144 w 167"/>
                <a:gd name="T7" fmla="*/ 97 h 140"/>
                <a:gd name="T8" fmla="*/ 152 w 167"/>
                <a:gd name="T9" fmla="*/ 85 h 140"/>
                <a:gd name="T10" fmla="*/ 144 w 167"/>
                <a:gd name="T11" fmla="*/ 81 h 140"/>
                <a:gd name="T12" fmla="*/ 143 w 167"/>
                <a:gd name="T13" fmla="*/ 71 h 140"/>
                <a:gd name="T14" fmla="*/ 143 w 167"/>
                <a:gd name="T15" fmla="*/ 62 h 140"/>
                <a:gd name="T16" fmla="*/ 144 w 167"/>
                <a:gd name="T17" fmla="*/ 55 h 140"/>
                <a:gd name="T18" fmla="*/ 147 w 167"/>
                <a:gd name="T19" fmla="*/ 48 h 140"/>
                <a:gd name="T20" fmla="*/ 149 w 167"/>
                <a:gd name="T21" fmla="*/ 44 h 140"/>
                <a:gd name="T22" fmla="*/ 147 w 167"/>
                <a:gd name="T23" fmla="*/ 34 h 140"/>
                <a:gd name="T24" fmla="*/ 141 w 167"/>
                <a:gd name="T25" fmla="*/ 33 h 140"/>
                <a:gd name="T26" fmla="*/ 136 w 167"/>
                <a:gd name="T27" fmla="*/ 28 h 140"/>
                <a:gd name="T28" fmla="*/ 132 w 167"/>
                <a:gd name="T29" fmla="*/ 25 h 140"/>
                <a:gd name="T30" fmla="*/ 125 w 167"/>
                <a:gd name="T31" fmla="*/ 23 h 140"/>
                <a:gd name="T32" fmla="*/ 121 w 167"/>
                <a:gd name="T33" fmla="*/ 21 h 140"/>
                <a:gd name="T34" fmla="*/ 114 w 167"/>
                <a:gd name="T35" fmla="*/ 18 h 140"/>
                <a:gd name="T36" fmla="*/ 105 w 167"/>
                <a:gd name="T37" fmla="*/ 18 h 140"/>
                <a:gd name="T38" fmla="*/ 99 w 167"/>
                <a:gd name="T39" fmla="*/ 19 h 140"/>
                <a:gd name="T40" fmla="*/ 91 w 167"/>
                <a:gd name="T41" fmla="*/ 24 h 140"/>
                <a:gd name="T42" fmla="*/ 84 w 167"/>
                <a:gd name="T43" fmla="*/ 25 h 140"/>
                <a:gd name="T44" fmla="*/ 84 w 167"/>
                <a:gd name="T45" fmla="*/ 30 h 140"/>
                <a:gd name="T46" fmla="*/ 66 w 167"/>
                <a:gd name="T47" fmla="*/ 34 h 140"/>
                <a:gd name="T48" fmla="*/ 51 w 167"/>
                <a:gd name="T49" fmla="*/ 25 h 140"/>
                <a:gd name="T50" fmla="*/ 40 w 167"/>
                <a:gd name="T51" fmla="*/ 15 h 140"/>
                <a:gd name="T52" fmla="*/ 34 w 167"/>
                <a:gd name="T53" fmla="*/ 10 h 140"/>
                <a:gd name="T54" fmla="*/ 33 w 167"/>
                <a:gd name="T55" fmla="*/ 3 h 140"/>
                <a:gd name="T56" fmla="*/ 16 w 167"/>
                <a:gd name="T57" fmla="*/ 10 h 140"/>
                <a:gd name="T58" fmla="*/ 10 w 167"/>
                <a:gd name="T59" fmla="*/ 7 h 140"/>
                <a:gd name="T60" fmla="*/ 5 w 167"/>
                <a:gd name="T61" fmla="*/ 0 h 140"/>
                <a:gd name="T62" fmla="*/ 2 w 167"/>
                <a:gd name="T63" fmla="*/ 5 h 140"/>
                <a:gd name="T64" fmla="*/ 2 w 167"/>
                <a:gd name="T65" fmla="*/ 12 h 140"/>
                <a:gd name="T66" fmla="*/ 2 w 167"/>
                <a:gd name="T67" fmla="*/ 21 h 140"/>
                <a:gd name="T68" fmla="*/ 6 w 167"/>
                <a:gd name="T69" fmla="*/ 27 h 140"/>
                <a:gd name="T70" fmla="*/ 9 w 167"/>
                <a:gd name="T71" fmla="*/ 34 h 140"/>
                <a:gd name="T72" fmla="*/ 14 w 167"/>
                <a:gd name="T73" fmla="*/ 39 h 140"/>
                <a:gd name="T74" fmla="*/ 17 w 167"/>
                <a:gd name="T75" fmla="*/ 42 h 140"/>
                <a:gd name="T76" fmla="*/ 16 w 167"/>
                <a:gd name="T77" fmla="*/ 47 h 140"/>
                <a:gd name="T78" fmla="*/ 13 w 167"/>
                <a:gd name="T79" fmla="*/ 53 h 140"/>
                <a:gd name="T80" fmla="*/ 14 w 167"/>
                <a:gd name="T81" fmla="*/ 61 h 140"/>
                <a:gd name="T82" fmla="*/ 18 w 167"/>
                <a:gd name="T83" fmla="*/ 66 h 140"/>
                <a:gd name="T84" fmla="*/ 27 w 167"/>
                <a:gd name="T85" fmla="*/ 72 h 140"/>
                <a:gd name="T86" fmla="*/ 31 w 167"/>
                <a:gd name="T87" fmla="*/ 77 h 140"/>
                <a:gd name="T88" fmla="*/ 31 w 167"/>
                <a:gd name="T89" fmla="*/ 83 h 140"/>
                <a:gd name="T90" fmla="*/ 34 w 167"/>
                <a:gd name="T91" fmla="*/ 88 h 140"/>
                <a:gd name="T92" fmla="*/ 38 w 167"/>
                <a:gd name="T93" fmla="*/ 95 h 140"/>
                <a:gd name="T94" fmla="*/ 40 w 167"/>
                <a:gd name="T95" fmla="*/ 95 h 140"/>
                <a:gd name="T96" fmla="*/ 44 w 167"/>
                <a:gd name="T97" fmla="*/ 94 h 140"/>
                <a:gd name="T98" fmla="*/ 50 w 167"/>
                <a:gd name="T99" fmla="*/ 93 h 140"/>
                <a:gd name="T100" fmla="*/ 59 w 167"/>
                <a:gd name="T101" fmla="*/ 107 h 140"/>
                <a:gd name="T102" fmla="*/ 64 w 167"/>
                <a:gd name="T103" fmla="*/ 114 h 140"/>
                <a:gd name="T104" fmla="*/ 74 w 167"/>
                <a:gd name="T105" fmla="*/ 119 h 140"/>
                <a:gd name="T106" fmla="*/ 93 w 167"/>
                <a:gd name="T107" fmla="*/ 127 h 140"/>
                <a:gd name="T108" fmla="*/ 107 w 167"/>
                <a:gd name="T109" fmla="*/ 123 h 140"/>
                <a:gd name="T110" fmla="*/ 113 w 167"/>
                <a:gd name="T111" fmla="*/ 134 h 140"/>
                <a:gd name="T112" fmla="*/ 142 w 167"/>
                <a:gd name="T113" fmla="*/ 140 h 140"/>
                <a:gd name="T114" fmla="*/ 151 w 167"/>
                <a:gd name="T115" fmla="*/ 140 h 140"/>
                <a:gd name="T116" fmla="*/ 151 w 167"/>
                <a:gd name="T117" fmla="*/ 138 h 140"/>
                <a:gd name="T118" fmla="*/ 156 w 167"/>
                <a:gd name="T119" fmla="*/ 130 h 140"/>
                <a:gd name="T120" fmla="*/ 164 w 167"/>
                <a:gd name="T121" fmla="*/ 127 h 140"/>
                <a:gd name="T122" fmla="*/ 162 w 167"/>
                <a:gd name="T123" fmla="*/ 12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7" h="140">
                  <a:moveTo>
                    <a:pt x="162" y="121"/>
                  </a:moveTo>
                  <a:cubicBezTo>
                    <a:pt x="160" y="120"/>
                    <a:pt x="162" y="113"/>
                    <a:pt x="158" y="112"/>
                  </a:cubicBezTo>
                  <a:cubicBezTo>
                    <a:pt x="154" y="110"/>
                    <a:pt x="150" y="107"/>
                    <a:pt x="149" y="104"/>
                  </a:cubicBezTo>
                  <a:cubicBezTo>
                    <a:pt x="148" y="102"/>
                    <a:pt x="143" y="99"/>
                    <a:pt x="144" y="97"/>
                  </a:cubicBezTo>
                  <a:cubicBezTo>
                    <a:pt x="144" y="95"/>
                    <a:pt x="154" y="89"/>
                    <a:pt x="152" y="85"/>
                  </a:cubicBezTo>
                  <a:cubicBezTo>
                    <a:pt x="151" y="81"/>
                    <a:pt x="145" y="82"/>
                    <a:pt x="144" y="81"/>
                  </a:cubicBezTo>
                  <a:cubicBezTo>
                    <a:pt x="143" y="79"/>
                    <a:pt x="144" y="75"/>
                    <a:pt x="143" y="71"/>
                  </a:cubicBezTo>
                  <a:cubicBezTo>
                    <a:pt x="141" y="67"/>
                    <a:pt x="144" y="64"/>
                    <a:pt x="143" y="62"/>
                  </a:cubicBezTo>
                  <a:cubicBezTo>
                    <a:pt x="141" y="60"/>
                    <a:pt x="143" y="56"/>
                    <a:pt x="144" y="55"/>
                  </a:cubicBezTo>
                  <a:cubicBezTo>
                    <a:pt x="144" y="53"/>
                    <a:pt x="147" y="51"/>
                    <a:pt x="147" y="48"/>
                  </a:cubicBezTo>
                  <a:cubicBezTo>
                    <a:pt x="147" y="46"/>
                    <a:pt x="148" y="45"/>
                    <a:pt x="149" y="44"/>
                  </a:cubicBezTo>
                  <a:cubicBezTo>
                    <a:pt x="148" y="41"/>
                    <a:pt x="147" y="35"/>
                    <a:pt x="147" y="34"/>
                  </a:cubicBezTo>
                  <a:cubicBezTo>
                    <a:pt x="147" y="33"/>
                    <a:pt x="143" y="33"/>
                    <a:pt x="141" y="33"/>
                  </a:cubicBezTo>
                  <a:cubicBezTo>
                    <a:pt x="139" y="33"/>
                    <a:pt x="138" y="28"/>
                    <a:pt x="136" y="28"/>
                  </a:cubicBezTo>
                  <a:cubicBezTo>
                    <a:pt x="134" y="28"/>
                    <a:pt x="132" y="27"/>
                    <a:pt x="132" y="25"/>
                  </a:cubicBezTo>
                  <a:cubicBezTo>
                    <a:pt x="132" y="24"/>
                    <a:pt x="127" y="23"/>
                    <a:pt x="125" y="23"/>
                  </a:cubicBezTo>
                  <a:cubicBezTo>
                    <a:pt x="122" y="23"/>
                    <a:pt x="122" y="21"/>
                    <a:pt x="121" y="21"/>
                  </a:cubicBezTo>
                  <a:cubicBezTo>
                    <a:pt x="120" y="21"/>
                    <a:pt x="116" y="20"/>
                    <a:pt x="114" y="18"/>
                  </a:cubicBezTo>
                  <a:cubicBezTo>
                    <a:pt x="113" y="17"/>
                    <a:pt x="106" y="16"/>
                    <a:pt x="105" y="18"/>
                  </a:cubicBezTo>
                  <a:cubicBezTo>
                    <a:pt x="104" y="20"/>
                    <a:pt x="101" y="19"/>
                    <a:pt x="99" y="19"/>
                  </a:cubicBezTo>
                  <a:cubicBezTo>
                    <a:pt x="97" y="19"/>
                    <a:pt x="93" y="22"/>
                    <a:pt x="91" y="24"/>
                  </a:cubicBezTo>
                  <a:cubicBezTo>
                    <a:pt x="91" y="25"/>
                    <a:pt x="87" y="25"/>
                    <a:pt x="84" y="25"/>
                  </a:cubicBezTo>
                  <a:cubicBezTo>
                    <a:pt x="84" y="27"/>
                    <a:pt x="84" y="29"/>
                    <a:pt x="84" y="30"/>
                  </a:cubicBezTo>
                  <a:cubicBezTo>
                    <a:pt x="83" y="32"/>
                    <a:pt x="73" y="34"/>
                    <a:pt x="66" y="34"/>
                  </a:cubicBezTo>
                  <a:cubicBezTo>
                    <a:pt x="59" y="34"/>
                    <a:pt x="58" y="25"/>
                    <a:pt x="51" y="25"/>
                  </a:cubicBezTo>
                  <a:cubicBezTo>
                    <a:pt x="45" y="25"/>
                    <a:pt x="41" y="19"/>
                    <a:pt x="40" y="15"/>
                  </a:cubicBezTo>
                  <a:cubicBezTo>
                    <a:pt x="37" y="13"/>
                    <a:pt x="34" y="11"/>
                    <a:pt x="34" y="10"/>
                  </a:cubicBezTo>
                  <a:cubicBezTo>
                    <a:pt x="35" y="9"/>
                    <a:pt x="37" y="1"/>
                    <a:pt x="33" y="3"/>
                  </a:cubicBezTo>
                  <a:cubicBezTo>
                    <a:pt x="29" y="5"/>
                    <a:pt x="23" y="11"/>
                    <a:pt x="16" y="10"/>
                  </a:cubicBezTo>
                  <a:cubicBezTo>
                    <a:pt x="8" y="9"/>
                    <a:pt x="14" y="8"/>
                    <a:pt x="10" y="7"/>
                  </a:cubicBezTo>
                  <a:cubicBezTo>
                    <a:pt x="6" y="5"/>
                    <a:pt x="9" y="1"/>
                    <a:pt x="5" y="0"/>
                  </a:cubicBezTo>
                  <a:cubicBezTo>
                    <a:pt x="1" y="0"/>
                    <a:pt x="4" y="5"/>
                    <a:pt x="2" y="5"/>
                  </a:cubicBezTo>
                  <a:cubicBezTo>
                    <a:pt x="0" y="5"/>
                    <a:pt x="2" y="10"/>
                    <a:pt x="2" y="12"/>
                  </a:cubicBezTo>
                  <a:cubicBezTo>
                    <a:pt x="3" y="13"/>
                    <a:pt x="1" y="20"/>
                    <a:pt x="2" y="21"/>
                  </a:cubicBezTo>
                  <a:cubicBezTo>
                    <a:pt x="4" y="21"/>
                    <a:pt x="7" y="26"/>
                    <a:pt x="6" y="27"/>
                  </a:cubicBezTo>
                  <a:cubicBezTo>
                    <a:pt x="6" y="28"/>
                    <a:pt x="9" y="32"/>
                    <a:pt x="9" y="34"/>
                  </a:cubicBezTo>
                  <a:cubicBezTo>
                    <a:pt x="9" y="36"/>
                    <a:pt x="12" y="39"/>
                    <a:pt x="14" y="39"/>
                  </a:cubicBezTo>
                  <a:cubicBezTo>
                    <a:pt x="16" y="39"/>
                    <a:pt x="18" y="40"/>
                    <a:pt x="17" y="42"/>
                  </a:cubicBezTo>
                  <a:cubicBezTo>
                    <a:pt x="17" y="44"/>
                    <a:pt x="18" y="47"/>
                    <a:pt x="16" y="47"/>
                  </a:cubicBezTo>
                  <a:cubicBezTo>
                    <a:pt x="14" y="47"/>
                    <a:pt x="15" y="52"/>
                    <a:pt x="13" y="53"/>
                  </a:cubicBezTo>
                  <a:cubicBezTo>
                    <a:pt x="11" y="54"/>
                    <a:pt x="13" y="60"/>
                    <a:pt x="14" y="61"/>
                  </a:cubicBezTo>
                  <a:cubicBezTo>
                    <a:pt x="15" y="62"/>
                    <a:pt x="18" y="63"/>
                    <a:pt x="18" y="66"/>
                  </a:cubicBezTo>
                  <a:cubicBezTo>
                    <a:pt x="18" y="68"/>
                    <a:pt x="25" y="72"/>
                    <a:pt x="27" y="72"/>
                  </a:cubicBezTo>
                  <a:cubicBezTo>
                    <a:pt x="30" y="72"/>
                    <a:pt x="30" y="76"/>
                    <a:pt x="31" y="77"/>
                  </a:cubicBezTo>
                  <a:cubicBezTo>
                    <a:pt x="33" y="78"/>
                    <a:pt x="30" y="81"/>
                    <a:pt x="31" y="83"/>
                  </a:cubicBezTo>
                  <a:cubicBezTo>
                    <a:pt x="31" y="84"/>
                    <a:pt x="34" y="86"/>
                    <a:pt x="34" y="88"/>
                  </a:cubicBezTo>
                  <a:cubicBezTo>
                    <a:pt x="33" y="90"/>
                    <a:pt x="36" y="93"/>
                    <a:pt x="38" y="95"/>
                  </a:cubicBezTo>
                  <a:cubicBezTo>
                    <a:pt x="39" y="95"/>
                    <a:pt x="40" y="95"/>
                    <a:pt x="40" y="95"/>
                  </a:cubicBezTo>
                  <a:cubicBezTo>
                    <a:pt x="43" y="95"/>
                    <a:pt x="43" y="92"/>
                    <a:pt x="44" y="94"/>
                  </a:cubicBezTo>
                  <a:cubicBezTo>
                    <a:pt x="46" y="95"/>
                    <a:pt x="48" y="93"/>
                    <a:pt x="50" y="93"/>
                  </a:cubicBezTo>
                  <a:cubicBezTo>
                    <a:pt x="52" y="93"/>
                    <a:pt x="57" y="102"/>
                    <a:pt x="59" y="107"/>
                  </a:cubicBezTo>
                  <a:cubicBezTo>
                    <a:pt x="61" y="111"/>
                    <a:pt x="61" y="112"/>
                    <a:pt x="64" y="114"/>
                  </a:cubicBezTo>
                  <a:cubicBezTo>
                    <a:pt x="66" y="116"/>
                    <a:pt x="70" y="115"/>
                    <a:pt x="74" y="119"/>
                  </a:cubicBezTo>
                  <a:cubicBezTo>
                    <a:pt x="78" y="124"/>
                    <a:pt x="88" y="126"/>
                    <a:pt x="93" y="127"/>
                  </a:cubicBezTo>
                  <a:cubicBezTo>
                    <a:pt x="97" y="127"/>
                    <a:pt x="101" y="122"/>
                    <a:pt x="107" y="123"/>
                  </a:cubicBezTo>
                  <a:cubicBezTo>
                    <a:pt x="112" y="124"/>
                    <a:pt x="111" y="131"/>
                    <a:pt x="113" y="134"/>
                  </a:cubicBezTo>
                  <a:cubicBezTo>
                    <a:pt x="115" y="137"/>
                    <a:pt x="138" y="138"/>
                    <a:pt x="142" y="140"/>
                  </a:cubicBezTo>
                  <a:cubicBezTo>
                    <a:pt x="144" y="140"/>
                    <a:pt x="147" y="140"/>
                    <a:pt x="151" y="140"/>
                  </a:cubicBezTo>
                  <a:cubicBezTo>
                    <a:pt x="151" y="139"/>
                    <a:pt x="151" y="139"/>
                    <a:pt x="151" y="138"/>
                  </a:cubicBezTo>
                  <a:cubicBezTo>
                    <a:pt x="151" y="134"/>
                    <a:pt x="154" y="131"/>
                    <a:pt x="156" y="130"/>
                  </a:cubicBezTo>
                  <a:cubicBezTo>
                    <a:pt x="159" y="128"/>
                    <a:pt x="161" y="128"/>
                    <a:pt x="164" y="127"/>
                  </a:cubicBezTo>
                  <a:cubicBezTo>
                    <a:pt x="167" y="127"/>
                    <a:pt x="164" y="122"/>
                    <a:pt x="162" y="121"/>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62" name="Freeform 161"/>
            <p:cNvSpPr>
              <a:spLocks noEditPoints="1"/>
            </p:cNvSpPr>
            <p:nvPr/>
          </p:nvSpPr>
          <p:spPr bwMode="auto">
            <a:xfrm>
              <a:off x="7167035" y="2317331"/>
              <a:ext cx="1243535" cy="584202"/>
            </a:xfrm>
            <a:custGeom>
              <a:avLst/>
              <a:gdLst>
                <a:gd name="T0" fmla="*/ 332 w 343"/>
                <a:gd name="T1" fmla="*/ 67 h 161"/>
                <a:gd name="T2" fmla="*/ 321 w 343"/>
                <a:gd name="T3" fmla="*/ 56 h 161"/>
                <a:gd name="T4" fmla="*/ 299 w 343"/>
                <a:gd name="T5" fmla="*/ 52 h 161"/>
                <a:gd name="T6" fmla="*/ 279 w 343"/>
                <a:gd name="T7" fmla="*/ 38 h 161"/>
                <a:gd name="T8" fmla="*/ 255 w 343"/>
                <a:gd name="T9" fmla="*/ 13 h 161"/>
                <a:gd name="T10" fmla="*/ 232 w 343"/>
                <a:gd name="T11" fmla="*/ 22 h 161"/>
                <a:gd name="T12" fmla="*/ 226 w 343"/>
                <a:gd name="T13" fmla="*/ 16 h 161"/>
                <a:gd name="T14" fmla="*/ 213 w 343"/>
                <a:gd name="T15" fmla="*/ 15 h 161"/>
                <a:gd name="T16" fmla="*/ 207 w 343"/>
                <a:gd name="T17" fmla="*/ 2 h 161"/>
                <a:gd name="T18" fmla="*/ 178 w 343"/>
                <a:gd name="T19" fmla="*/ 7 h 161"/>
                <a:gd name="T20" fmla="*/ 145 w 343"/>
                <a:gd name="T21" fmla="*/ 15 h 161"/>
                <a:gd name="T22" fmla="*/ 128 w 343"/>
                <a:gd name="T23" fmla="*/ 23 h 161"/>
                <a:gd name="T24" fmla="*/ 125 w 343"/>
                <a:gd name="T25" fmla="*/ 35 h 161"/>
                <a:gd name="T26" fmla="*/ 128 w 343"/>
                <a:gd name="T27" fmla="*/ 45 h 161"/>
                <a:gd name="T28" fmla="*/ 119 w 343"/>
                <a:gd name="T29" fmla="*/ 52 h 161"/>
                <a:gd name="T30" fmla="*/ 106 w 343"/>
                <a:gd name="T31" fmla="*/ 51 h 161"/>
                <a:gd name="T32" fmla="*/ 85 w 343"/>
                <a:gd name="T33" fmla="*/ 52 h 161"/>
                <a:gd name="T34" fmla="*/ 70 w 343"/>
                <a:gd name="T35" fmla="*/ 52 h 161"/>
                <a:gd name="T36" fmla="*/ 47 w 343"/>
                <a:gd name="T37" fmla="*/ 43 h 161"/>
                <a:gd name="T38" fmla="*/ 27 w 343"/>
                <a:gd name="T39" fmla="*/ 49 h 161"/>
                <a:gd name="T40" fmla="*/ 20 w 343"/>
                <a:gd name="T41" fmla="*/ 63 h 161"/>
                <a:gd name="T42" fmla="*/ 3 w 343"/>
                <a:gd name="T43" fmla="*/ 66 h 161"/>
                <a:gd name="T44" fmla="*/ 1 w 343"/>
                <a:gd name="T45" fmla="*/ 78 h 161"/>
                <a:gd name="T46" fmla="*/ 14 w 343"/>
                <a:gd name="T47" fmla="*/ 85 h 161"/>
                <a:gd name="T48" fmla="*/ 22 w 343"/>
                <a:gd name="T49" fmla="*/ 100 h 161"/>
                <a:gd name="T50" fmla="*/ 44 w 343"/>
                <a:gd name="T51" fmla="*/ 95 h 161"/>
                <a:gd name="T52" fmla="*/ 49 w 343"/>
                <a:gd name="T53" fmla="*/ 112 h 161"/>
                <a:gd name="T54" fmla="*/ 33 w 343"/>
                <a:gd name="T55" fmla="*/ 123 h 161"/>
                <a:gd name="T56" fmla="*/ 49 w 343"/>
                <a:gd name="T57" fmla="*/ 139 h 161"/>
                <a:gd name="T58" fmla="*/ 56 w 343"/>
                <a:gd name="T59" fmla="*/ 147 h 161"/>
                <a:gd name="T60" fmla="*/ 81 w 343"/>
                <a:gd name="T61" fmla="*/ 152 h 161"/>
                <a:gd name="T62" fmla="*/ 104 w 343"/>
                <a:gd name="T63" fmla="*/ 108 h 161"/>
                <a:gd name="T64" fmla="*/ 118 w 343"/>
                <a:gd name="T65" fmla="*/ 109 h 161"/>
                <a:gd name="T66" fmla="*/ 143 w 343"/>
                <a:gd name="T67" fmla="*/ 130 h 161"/>
                <a:gd name="T68" fmla="*/ 169 w 343"/>
                <a:gd name="T69" fmla="*/ 144 h 161"/>
                <a:gd name="T70" fmla="*/ 187 w 343"/>
                <a:gd name="T71" fmla="*/ 159 h 161"/>
                <a:gd name="T72" fmla="*/ 205 w 343"/>
                <a:gd name="T73" fmla="*/ 150 h 161"/>
                <a:gd name="T74" fmla="*/ 224 w 343"/>
                <a:gd name="T75" fmla="*/ 140 h 161"/>
                <a:gd name="T76" fmla="*/ 252 w 343"/>
                <a:gd name="T77" fmla="*/ 138 h 161"/>
                <a:gd name="T78" fmla="*/ 288 w 343"/>
                <a:gd name="T79" fmla="*/ 144 h 161"/>
                <a:gd name="T80" fmla="*/ 289 w 343"/>
                <a:gd name="T81" fmla="*/ 125 h 161"/>
                <a:gd name="T82" fmla="*/ 300 w 343"/>
                <a:gd name="T83" fmla="*/ 113 h 161"/>
                <a:gd name="T84" fmla="*/ 311 w 343"/>
                <a:gd name="T85" fmla="*/ 94 h 161"/>
                <a:gd name="T86" fmla="*/ 333 w 343"/>
                <a:gd name="T87" fmla="*/ 92 h 161"/>
                <a:gd name="T88" fmla="*/ 341 w 343"/>
                <a:gd name="T89" fmla="*/ 74 h 161"/>
                <a:gd name="T90" fmla="*/ 129 w 343"/>
                <a:gd name="T91" fmla="*/ 102 h 161"/>
                <a:gd name="T92" fmla="*/ 270 w 343"/>
                <a:gd name="T93" fmla="*/ 101 h 161"/>
                <a:gd name="T94" fmla="*/ 236 w 343"/>
                <a:gd name="T95" fmla="*/ 102 h 161"/>
                <a:gd name="T96" fmla="*/ 270 w 343"/>
                <a:gd name="T97" fmla="*/ 10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3" h="161">
                  <a:moveTo>
                    <a:pt x="342" y="66"/>
                  </a:moveTo>
                  <a:cubicBezTo>
                    <a:pt x="341" y="64"/>
                    <a:pt x="340" y="65"/>
                    <a:pt x="339" y="66"/>
                  </a:cubicBezTo>
                  <a:cubicBezTo>
                    <a:pt x="337" y="66"/>
                    <a:pt x="333" y="67"/>
                    <a:pt x="332" y="67"/>
                  </a:cubicBezTo>
                  <a:cubicBezTo>
                    <a:pt x="330" y="67"/>
                    <a:pt x="328" y="65"/>
                    <a:pt x="328" y="63"/>
                  </a:cubicBezTo>
                  <a:cubicBezTo>
                    <a:pt x="328" y="62"/>
                    <a:pt x="327" y="60"/>
                    <a:pt x="326" y="60"/>
                  </a:cubicBezTo>
                  <a:cubicBezTo>
                    <a:pt x="324" y="60"/>
                    <a:pt x="322" y="59"/>
                    <a:pt x="321" y="56"/>
                  </a:cubicBezTo>
                  <a:cubicBezTo>
                    <a:pt x="319" y="52"/>
                    <a:pt x="317" y="52"/>
                    <a:pt x="315" y="51"/>
                  </a:cubicBezTo>
                  <a:cubicBezTo>
                    <a:pt x="314" y="50"/>
                    <a:pt x="309" y="53"/>
                    <a:pt x="307" y="54"/>
                  </a:cubicBezTo>
                  <a:cubicBezTo>
                    <a:pt x="305" y="55"/>
                    <a:pt x="301" y="53"/>
                    <a:pt x="299" y="52"/>
                  </a:cubicBezTo>
                  <a:cubicBezTo>
                    <a:pt x="296" y="52"/>
                    <a:pt x="295" y="47"/>
                    <a:pt x="292" y="48"/>
                  </a:cubicBezTo>
                  <a:cubicBezTo>
                    <a:pt x="290" y="48"/>
                    <a:pt x="289" y="53"/>
                    <a:pt x="287" y="53"/>
                  </a:cubicBezTo>
                  <a:cubicBezTo>
                    <a:pt x="285" y="53"/>
                    <a:pt x="282" y="44"/>
                    <a:pt x="279" y="38"/>
                  </a:cubicBezTo>
                  <a:cubicBezTo>
                    <a:pt x="275" y="33"/>
                    <a:pt x="269" y="22"/>
                    <a:pt x="263" y="20"/>
                  </a:cubicBezTo>
                  <a:cubicBezTo>
                    <a:pt x="257" y="18"/>
                    <a:pt x="259" y="15"/>
                    <a:pt x="261" y="13"/>
                  </a:cubicBezTo>
                  <a:cubicBezTo>
                    <a:pt x="262" y="12"/>
                    <a:pt x="257" y="12"/>
                    <a:pt x="255" y="13"/>
                  </a:cubicBezTo>
                  <a:cubicBezTo>
                    <a:pt x="253" y="14"/>
                    <a:pt x="250" y="17"/>
                    <a:pt x="247" y="17"/>
                  </a:cubicBezTo>
                  <a:cubicBezTo>
                    <a:pt x="245" y="18"/>
                    <a:pt x="241" y="22"/>
                    <a:pt x="238" y="21"/>
                  </a:cubicBezTo>
                  <a:cubicBezTo>
                    <a:pt x="235" y="20"/>
                    <a:pt x="234" y="24"/>
                    <a:pt x="232" y="22"/>
                  </a:cubicBezTo>
                  <a:cubicBezTo>
                    <a:pt x="230" y="20"/>
                    <a:pt x="235" y="19"/>
                    <a:pt x="235" y="17"/>
                  </a:cubicBezTo>
                  <a:cubicBezTo>
                    <a:pt x="235" y="15"/>
                    <a:pt x="231" y="18"/>
                    <a:pt x="230" y="16"/>
                  </a:cubicBezTo>
                  <a:cubicBezTo>
                    <a:pt x="229" y="15"/>
                    <a:pt x="226" y="14"/>
                    <a:pt x="226" y="16"/>
                  </a:cubicBezTo>
                  <a:cubicBezTo>
                    <a:pt x="226" y="18"/>
                    <a:pt x="224" y="17"/>
                    <a:pt x="224" y="15"/>
                  </a:cubicBezTo>
                  <a:cubicBezTo>
                    <a:pt x="224" y="14"/>
                    <a:pt x="222" y="12"/>
                    <a:pt x="221" y="13"/>
                  </a:cubicBezTo>
                  <a:cubicBezTo>
                    <a:pt x="219" y="15"/>
                    <a:pt x="214" y="16"/>
                    <a:pt x="213" y="15"/>
                  </a:cubicBezTo>
                  <a:cubicBezTo>
                    <a:pt x="212" y="13"/>
                    <a:pt x="214" y="13"/>
                    <a:pt x="214" y="11"/>
                  </a:cubicBezTo>
                  <a:cubicBezTo>
                    <a:pt x="214" y="9"/>
                    <a:pt x="212" y="7"/>
                    <a:pt x="213" y="5"/>
                  </a:cubicBezTo>
                  <a:cubicBezTo>
                    <a:pt x="213" y="3"/>
                    <a:pt x="209" y="1"/>
                    <a:pt x="207" y="2"/>
                  </a:cubicBezTo>
                  <a:cubicBezTo>
                    <a:pt x="205" y="2"/>
                    <a:pt x="203" y="2"/>
                    <a:pt x="201" y="1"/>
                  </a:cubicBezTo>
                  <a:cubicBezTo>
                    <a:pt x="199" y="0"/>
                    <a:pt x="191" y="1"/>
                    <a:pt x="190" y="3"/>
                  </a:cubicBezTo>
                  <a:cubicBezTo>
                    <a:pt x="190" y="5"/>
                    <a:pt x="180" y="7"/>
                    <a:pt x="178" y="7"/>
                  </a:cubicBezTo>
                  <a:cubicBezTo>
                    <a:pt x="176" y="8"/>
                    <a:pt x="169" y="9"/>
                    <a:pt x="166" y="10"/>
                  </a:cubicBezTo>
                  <a:cubicBezTo>
                    <a:pt x="163" y="10"/>
                    <a:pt x="161" y="12"/>
                    <a:pt x="157" y="12"/>
                  </a:cubicBezTo>
                  <a:cubicBezTo>
                    <a:pt x="154" y="12"/>
                    <a:pt x="148" y="13"/>
                    <a:pt x="145" y="15"/>
                  </a:cubicBezTo>
                  <a:cubicBezTo>
                    <a:pt x="142" y="17"/>
                    <a:pt x="137" y="15"/>
                    <a:pt x="135" y="16"/>
                  </a:cubicBezTo>
                  <a:cubicBezTo>
                    <a:pt x="132" y="17"/>
                    <a:pt x="129" y="16"/>
                    <a:pt x="127" y="16"/>
                  </a:cubicBezTo>
                  <a:cubicBezTo>
                    <a:pt x="126" y="17"/>
                    <a:pt x="127" y="21"/>
                    <a:pt x="128" y="23"/>
                  </a:cubicBezTo>
                  <a:cubicBezTo>
                    <a:pt x="129" y="25"/>
                    <a:pt x="135" y="26"/>
                    <a:pt x="135" y="27"/>
                  </a:cubicBezTo>
                  <a:cubicBezTo>
                    <a:pt x="136" y="28"/>
                    <a:pt x="129" y="28"/>
                    <a:pt x="126" y="29"/>
                  </a:cubicBezTo>
                  <a:cubicBezTo>
                    <a:pt x="123" y="29"/>
                    <a:pt x="124" y="33"/>
                    <a:pt x="125" y="35"/>
                  </a:cubicBezTo>
                  <a:cubicBezTo>
                    <a:pt x="126" y="36"/>
                    <a:pt x="122" y="38"/>
                    <a:pt x="120" y="39"/>
                  </a:cubicBezTo>
                  <a:cubicBezTo>
                    <a:pt x="117" y="40"/>
                    <a:pt x="120" y="44"/>
                    <a:pt x="122" y="44"/>
                  </a:cubicBezTo>
                  <a:cubicBezTo>
                    <a:pt x="124" y="44"/>
                    <a:pt x="126" y="45"/>
                    <a:pt x="128" y="45"/>
                  </a:cubicBezTo>
                  <a:cubicBezTo>
                    <a:pt x="130" y="45"/>
                    <a:pt x="130" y="49"/>
                    <a:pt x="130" y="51"/>
                  </a:cubicBezTo>
                  <a:cubicBezTo>
                    <a:pt x="130" y="54"/>
                    <a:pt x="128" y="54"/>
                    <a:pt x="125" y="54"/>
                  </a:cubicBezTo>
                  <a:cubicBezTo>
                    <a:pt x="122" y="54"/>
                    <a:pt x="120" y="52"/>
                    <a:pt x="119" y="52"/>
                  </a:cubicBezTo>
                  <a:cubicBezTo>
                    <a:pt x="117" y="51"/>
                    <a:pt x="117" y="55"/>
                    <a:pt x="116" y="56"/>
                  </a:cubicBezTo>
                  <a:cubicBezTo>
                    <a:pt x="114" y="57"/>
                    <a:pt x="114" y="53"/>
                    <a:pt x="111" y="53"/>
                  </a:cubicBezTo>
                  <a:cubicBezTo>
                    <a:pt x="109" y="53"/>
                    <a:pt x="107" y="53"/>
                    <a:pt x="106" y="51"/>
                  </a:cubicBezTo>
                  <a:cubicBezTo>
                    <a:pt x="105" y="48"/>
                    <a:pt x="100" y="48"/>
                    <a:pt x="98" y="50"/>
                  </a:cubicBezTo>
                  <a:cubicBezTo>
                    <a:pt x="95" y="52"/>
                    <a:pt x="95" y="51"/>
                    <a:pt x="93" y="50"/>
                  </a:cubicBezTo>
                  <a:cubicBezTo>
                    <a:pt x="91" y="48"/>
                    <a:pt x="85" y="51"/>
                    <a:pt x="85" y="52"/>
                  </a:cubicBezTo>
                  <a:cubicBezTo>
                    <a:pt x="84" y="54"/>
                    <a:pt x="80" y="55"/>
                    <a:pt x="77" y="53"/>
                  </a:cubicBezTo>
                  <a:cubicBezTo>
                    <a:pt x="74" y="51"/>
                    <a:pt x="72" y="51"/>
                    <a:pt x="72" y="53"/>
                  </a:cubicBezTo>
                  <a:cubicBezTo>
                    <a:pt x="72" y="56"/>
                    <a:pt x="70" y="54"/>
                    <a:pt x="70" y="52"/>
                  </a:cubicBezTo>
                  <a:cubicBezTo>
                    <a:pt x="70" y="51"/>
                    <a:pt x="65" y="48"/>
                    <a:pt x="62" y="46"/>
                  </a:cubicBezTo>
                  <a:cubicBezTo>
                    <a:pt x="60" y="45"/>
                    <a:pt x="53" y="45"/>
                    <a:pt x="53" y="43"/>
                  </a:cubicBezTo>
                  <a:cubicBezTo>
                    <a:pt x="52" y="42"/>
                    <a:pt x="48" y="41"/>
                    <a:pt x="47" y="43"/>
                  </a:cubicBezTo>
                  <a:cubicBezTo>
                    <a:pt x="46" y="46"/>
                    <a:pt x="44" y="44"/>
                    <a:pt x="42" y="43"/>
                  </a:cubicBezTo>
                  <a:cubicBezTo>
                    <a:pt x="41" y="42"/>
                    <a:pt x="37" y="44"/>
                    <a:pt x="36" y="45"/>
                  </a:cubicBezTo>
                  <a:cubicBezTo>
                    <a:pt x="34" y="46"/>
                    <a:pt x="30" y="49"/>
                    <a:pt x="27" y="49"/>
                  </a:cubicBezTo>
                  <a:cubicBezTo>
                    <a:pt x="24" y="49"/>
                    <a:pt x="26" y="52"/>
                    <a:pt x="23" y="53"/>
                  </a:cubicBezTo>
                  <a:cubicBezTo>
                    <a:pt x="19" y="54"/>
                    <a:pt x="20" y="56"/>
                    <a:pt x="20" y="58"/>
                  </a:cubicBezTo>
                  <a:cubicBezTo>
                    <a:pt x="21" y="59"/>
                    <a:pt x="23" y="62"/>
                    <a:pt x="20" y="63"/>
                  </a:cubicBezTo>
                  <a:cubicBezTo>
                    <a:pt x="17" y="64"/>
                    <a:pt x="15" y="59"/>
                    <a:pt x="13" y="57"/>
                  </a:cubicBezTo>
                  <a:cubicBezTo>
                    <a:pt x="10" y="55"/>
                    <a:pt x="8" y="58"/>
                    <a:pt x="8" y="60"/>
                  </a:cubicBezTo>
                  <a:cubicBezTo>
                    <a:pt x="8" y="63"/>
                    <a:pt x="5" y="63"/>
                    <a:pt x="3" y="66"/>
                  </a:cubicBezTo>
                  <a:cubicBezTo>
                    <a:pt x="2" y="68"/>
                    <a:pt x="6" y="69"/>
                    <a:pt x="6" y="70"/>
                  </a:cubicBezTo>
                  <a:cubicBezTo>
                    <a:pt x="6" y="71"/>
                    <a:pt x="4" y="72"/>
                    <a:pt x="3" y="72"/>
                  </a:cubicBezTo>
                  <a:cubicBezTo>
                    <a:pt x="2" y="73"/>
                    <a:pt x="0" y="76"/>
                    <a:pt x="1" y="78"/>
                  </a:cubicBezTo>
                  <a:cubicBezTo>
                    <a:pt x="2" y="79"/>
                    <a:pt x="6" y="78"/>
                    <a:pt x="6" y="81"/>
                  </a:cubicBezTo>
                  <a:cubicBezTo>
                    <a:pt x="6" y="83"/>
                    <a:pt x="5" y="86"/>
                    <a:pt x="8" y="85"/>
                  </a:cubicBezTo>
                  <a:cubicBezTo>
                    <a:pt x="10" y="85"/>
                    <a:pt x="12" y="85"/>
                    <a:pt x="14" y="85"/>
                  </a:cubicBezTo>
                  <a:cubicBezTo>
                    <a:pt x="15" y="85"/>
                    <a:pt x="16" y="88"/>
                    <a:pt x="19" y="91"/>
                  </a:cubicBezTo>
                  <a:cubicBezTo>
                    <a:pt x="21" y="94"/>
                    <a:pt x="23" y="95"/>
                    <a:pt x="20" y="96"/>
                  </a:cubicBezTo>
                  <a:cubicBezTo>
                    <a:pt x="17" y="97"/>
                    <a:pt x="18" y="98"/>
                    <a:pt x="22" y="100"/>
                  </a:cubicBezTo>
                  <a:cubicBezTo>
                    <a:pt x="23" y="100"/>
                    <a:pt x="24" y="101"/>
                    <a:pt x="25" y="102"/>
                  </a:cubicBezTo>
                  <a:cubicBezTo>
                    <a:pt x="25" y="101"/>
                    <a:pt x="26" y="101"/>
                    <a:pt x="26" y="100"/>
                  </a:cubicBezTo>
                  <a:cubicBezTo>
                    <a:pt x="30" y="97"/>
                    <a:pt x="38" y="93"/>
                    <a:pt x="44" y="95"/>
                  </a:cubicBezTo>
                  <a:cubicBezTo>
                    <a:pt x="49" y="96"/>
                    <a:pt x="54" y="94"/>
                    <a:pt x="57" y="97"/>
                  </a:cubicBezTo>
                  <a:cubicBezTo>
                    <a:pt x="59" y="101"/>
                    <a:pt x="57" y="107"/>
                    <a:pt x="58" y="110"/>
                  </a:cubicBezTo>
                  <a:cubicBezTo>
                    <a:pt x="59" y="112"/>
                    <a:pt x="53" y="112"/>
                    <a:pt x="49" y="112"/>
                  </a:cubicBezTo>
                  <a:cubicBezTo>
                    <a:pt x="46" y="111"/>
                    <a:pt x="38" y="113"/>
                    <a:pt x="39" y="116"/>
                  </a:cubicBezTo>
                  <a:cubicBezTo>
                    <a:pt x="40" y="118"/>
                    <a:pt x="43" y="123"/>
                    <a:pt x="38" y="120"/>
                  </a:cubicBezTo>
                  <a:cubicBezTo>
                    <a:pt x="33" y="118"/>
                    <a:pt x="31" y="123"/>
                    <a:pt x="33" y="123"/>
                  </a:cubicBezTo>
                  <a:cubicBezTo>
                    <a:pt x="36" y="123"/>
                    <a:pt x="40" y="126"/>
                    <a:pt x="40" y="129"/>
                  </a:cubicBezTo>
                  <a:cubicBezTo>
                    <a:pt x="40" y="131"/>
                    <a:pt x="40" y="136"/>
                    <a:pt x="43" y="135"/>
                  </a:cubicBezTo>
                  <a:cubicBezTo>
                    <a:pt x="45" y="134"/>
                    <a:pt x="45" y="139"/>
                    <a:pt x="49" y="139"/>
                  </a:cubicBezTo>
                  <a:cubicBezTo>
                    <a:pt x="52" y="138"/>
                    <a:pt x="55" y="140"/>
                    <a:pt x="53" y="143"/>
                  </a:cubicBezTo>
                  <a:cubicBezTo>
                    <a:pt x="50" y="146"/>
                    <a:pt x="54" y="155"/>
                    <a:pt x="55" y="153"/>
                  </a:cubicBezTo>
                  <a:cubicBezTo>
                    <a:pt x="56" y="152"/>
                    <a:pt x="55" y="149"/>
                    <a:pt x="56" y="147"/>
                  </a:cubicBezTo>
                  <a:cubicBezTo>
                    <a:pt x="55" y="143"/>
                    <a:pt x="63" y="143"/>
                    <a:pt x="65" y="143"/>
                  </a:cubicBezTo>
                  <a:cubicBezTo>
                    <a:pt x="68" y="143"/>
                    <a:pt x="72" y="147"/>
                    <a:pt x="75" y="151"/>
                  </a:cubicBezTo>
                  <a:cubicBezTo>
                    <a:pt x="78" y="155"/>
                    <a:pt x="81" y="152"/>
                    <a:pt x="81" y="152"/>
                  </a:cubicBezTo>
                  <a:cubicBezTo>
                    <a:pt x="82" y="115"/>
                    <a:pt x="82" y="115"/>
                    <a:pt x="82" y="115"/>
                  </a:cubicBezTo>
                  <a:cubicBezTo>
                    <a:pt x="104" y="109"/>
                    <a:pt x="104" y="109"/>
                    <a:pt x="104" y="109"/>
                  </a:cubicBezTo>
                  <a:cubicBezTo>
                    <a:pt x="104" y="109"/>
                    <a:pt x="104" y="108"/>
                    <a:pt x="104" y="108"/>
                  </a:cubicBezTo>
                  <a:cubicBezTo>
                    <a:pt x="107" y="104"/>
                    <a:pt x="111" y="107"/>
                    <a:pt x="112" y="108"/>
                  </a:cubicBezTo>
                  <a:cubicBezTo>
                    <a:pt x="113" y="109"/>
                    <a:pt x="113" y="104"/>
                    <a:pt x="116" y="104"/>
                  </a:cubicBezTo>
                  <a:cubicBezTo>
                    <a:pt x="119" y="104"/>
                    <a:pt x="115" y="109"/>
                    <a:pt x="118" y="109"/>
                  </a:cubicBezTo>
                  <a:cubicBezTo>
                    <a:pt x="119" y="109"/>
                    <a:pt x="123" y="115"/>
                    <a:pt x="122" y="120"/>
                  </a:cubicBezTo>
                  <a:cubicBezTo>
                    <a:pt x="125" y="123"/>
                    <a:pt x="131" y="129"/>
                    <a:pt x="132" y="131"/>
                  </a:cubicBezTo>
                  <a:cubicBezTo>
                    <a:pt x="133" y="133"/>
                    <a:pt x="141" y="129"/>
                    <a:pt x="143" y="130"/>
                  </a:cubicBezTo>
                  <a:cubicBezTo>
                    <a:pt x="145" y="131"/>
                    <a:pt x="158" y="131"/>
                    <a:pt x="160" y="131"/>
                  </a:cubicBezTo>
                  <a:cubicBezTo>
                    <a:pt x="162" y="131"/>
                    <a:pt x="164" y="135"/>
                    <a:pt x="167" y="136"/>
                  </a:cubicBezTo>
                  <a:cubicBezTo>
                    <a:pt x="169" y="136"/>
                    <a:pt x="168" y="141"/>
                    <a:pt x="169" y="144"/>
                  </a:cubicBezTo>
                  <a:cubicBezTo>
                    <a:pt x="169" y="147"/>
                    <a:pt x="173" y="150"/>
                    <a:pt x="173" y="152"/>
                  </a:cubicBezTo>
                  <a:cubicBezTo>
                    <a:pt x="174" y="155"/>
                    <a:pt x="178" y="154"/>
                    <a:pt x="180" y="154"/>
                  </a:cubicBezTo>
                  <a:cubicBezTo>
                    <a:pt x="183" y="155"/>
                    <a:pt x="187" y="156"/>
                    <a:pt x="187" y="159"/>
                  </a:cubicBezTo>
                  <a:cubicBezTo>
                    <a:pt x="188" y="161"/>
                    <a:pt x="191" y="159"/>
                    <a:pt x="191" y="157"/>
                  </a:cubicBezTo>
                  <a:cubicBezTo>
                    <a:pt x="192" y="155"/>
                    <a:pt x="195" y="153"/>
                    <a:pt x="200" y="151"/>
                  </a:cubicBezTo>
                  <a:cubicBezTo>
                    <a:pt x="202" y="150"/>
                    <a:pt x="204" y="150"/>
                    <a:pt x="205" y="150"/>
                  </a:cubicBezTo>
                  <a:cubicBezTo>
                    <a:pt x="206" y="148"/>
                    <a:pt x="207" y="146"/>
                    <a:pt x="208" y="145"/>
                  </a:cubicBezTo>
                  <a:cubicBezTo>
                    <a:pt x="209" y="145"/>
                    <a:pt x="212" y="142"/>
                    <a:pt x="213" y="140"/>
                  </a:cubicBezTo>
                  <a:cubicBezTo>
                    <a:pt x="213" y="137"/>
                    <a:pt x="220" y="137"/>
                    <a:pt x="224" y="140"/>
                  </a:cubicBezTo>
                  <a:cubicBezTo>
                    <a:pt x="229" y="142"/>
                    <a:pt x="231" y="142"/>
                    <a:pt x="232" y="138"/>
                  </a:cubicBezTo>
                  <a:cubicBezTo>
                    <a:pt x="232" y="135"/>
                    <a:pt x="238" y="134"/>
                    <a:pt x="240" y="135"/>
                  </a:cubicBezTo>
                  <a:cubicBezTo>
                    <a:pt x="242" y="136"/>
                    <a:pt x="249" y="139"/>
                    <a:pt x="252" y="138"/>
                  </a:cubicBezTo>
                  <a:cubicBezTo>
                    <a:pt x="255" y="137"/>
                    <a:pt x="269" y="138"/>
                    <a:pt x="273" y="139"/>
                  </a:cubicBezTo>
                  <a:cubicBezTo>
                    <a:pt x="277" y="140"/>
                    <a:pt x="278" y="138"/>
                    <a:pt x="281" y="142"/>
                  </a:cubicBezTo>
                  <a:cubicBezTo>
                    <a:pt x="284" y="145"/>
                    <a:pt x="285" y="142"/>
                    <a:pt x="288" y="144"/>
                  </a:cubicBezTo>
                  <a:cubicBezTo>
                    <a:pt x="288" y="143"/>
                    <a:pt x="288" y="142"/>
                    <a:pt x="288" y="141"/>
                  </a:cubicBezTo>
                  <a:cubicBezTo>
                    <a:pt x="288" y="138"/>
                    <a:pt x="292" y="136"/>
                    <a:pt x="293" y="134"/>
                  </a:cubicBezTo>
                  <a:cubicBezTo>
                    <a:pt x="293" y="133"/>
                    <a:pt x="289" y="127"/>
                    <a:pt x="289" y="125"/>
                  </a:cubicBezTo>
                  <a:cubicBezTo>
                    <a:pt x="289" y="123"/>
                    <a:pt x="289" y="119"/>
                    <a:pt x="287" y="118"/>
                  </a:cubicBezTo>
                  <a:cubicBezTo>
                    <a:pt x="285" y="117"/>
                    <a:pt x="291" y="114"/>
                    <a:pt x="292" y="115"/>
                  </a:cubicBezTo>
                  <a:cubicBezTo>
                    <a:pt x="295" y="115"/>
                    <a:pt x="299" y="112"/>
                    <a:pt x="300" y="113"/>
                  </a:cubicBezTo>
                  <a:cubicBezTo>
                    <a:pt x="301" y="114"/>
                    <a:pt x="304" y="115"/>
                    <a:pt x="306" y="115"/>
                  </a:cubicBezTo>
                  <a:cubicBezTo>
                    <a:pt x="308" y="115"/>
                    <a:pt x="307" y="112"/>
                    <a:pt x="306" y="111"/>
                  </a:cubicBezTo>
                  <a:cubicBezTo>
                    <a:pt x="305" y="109"/>
                    <a:pt x="310" y="98"/>
                    <a:pt x="311" y="94"/>
                  </a:cubicBezTo>
                  <a:cubicBezTo>
                    <a:pt x="312" y="91"/>
                    <a:pt x="314" y="94"/>
                    <a:pt x="317" y="94"/>
                  </a:cubicBezTo>
                  <a:cubicBezTo>
                    <a:pt x="320" y="95"/>
                    <a:pt x="323" y="94"/>
                    <a:pt x="325" y="95"/>
                  </a:cubicBezTo>
                  <a:cubicBezTo>
                    <a:pt x="326" y="96"/>
                    <a:pt x="331" y="94"/>
                    <a:pt x="333" y="92"/>
                  </a:cubicBezTo>
                  <a:cubicBezTo>
                    <a:pt x="334" y="90"/>
                    <a:pt x="331" y="90"/>
                    <a:pt x="331" y="85"/>
                  </a:cubicBezTo>
                  <a:cubicBezTo>
                    <a:pt x="332" y="81"/>
                    <a:pt x="334" y="79"/>
                    <a:pt x="337" y="79"/>
                  </a:cubicBezTo>
                  <a:cubicBezTo>
                    <a:pt x="340" y="79"/>
                    <a:pt x="341" y="76"/>
                    <a:pt x="341" y="74"/>
                  </a:cubicBezTo>
                  <a:cubicBezTo>
                    <a:pt x="341" y="73"/>
                    <a:pt x="343" y="71"/>
                    <a:pt x="343" y="69"/>
                  </a:cubicBezTo>
                  <a:cubicBezTo>
                    <a:pt x="343" y="68"/>
                    <a:pt x="342" y="67"/>
                    <a:pt x="342" y="66"/>
                  </a:cubicBezTo>
                  <a:close/>
                  <a:moveTo>
                    <a:pt x="129" y="102"/>
                  </a:moveTo>
                  <a:cubicBezTo>
                    <a:pt x="128" y="104"/>
                    <a:pt x="118" y="101"/>
                    <a:pt x="117" y="99"/>
                  </a:cubicBezTo>
                  <a:cubicBezTo>
                    <a:pt x="116" y="97"/>
                    <a:pt x="131" y="99"/>
                    <a:pt x="129" y="102"/>
                  </a:cubicBezTo>
                  <a:close/>
                  <a:moveTo>
                    <a:pt x="270" y="101"/>
                  </a:moveTo>
                  <a:cubicBezTo>
                    <a:pt x="263" y="101"/>
                    <a:pt x="248" y="98"/>
                    <a:pt x="241" y="105"/>
                  </a:cubicBezTo>
                  <a:cubicBezTo>
                    <a:pt x="235" y="111"/>
                    <a:pt x="240" y="115"/>
                    <a:pt x="237" y="115"/>
                  </a:cubicBezTo>
                  <a:cubicBezTo>
                    <a:pt x="234" y="116"/>
                    <a:pt x="232" y="105"/>
                    <a:pt x="236" y="102"/>
                  </a:cubicBezTo>
                  <a:cubicBezTo>
                    <a:pt x="239" y="98"/>
                    <a:pt x="251" y="97"/>
                    <a:pt x="258" y="98"/>
                  </a:cubicBezTo>
                  <a:cubicBezTo>
                    <a:pt x="265" y="100"/>
                    <a:pt x="277" y="97"/>
                    <a:pt x="279" y="97"/>
                  </a:cubicBezTo>
                  <a:cubicBezTo>
                    <a:pt x="280" y="98"/>
                    <a:pt x="277" y="101"/>
                    <a:pt x="270" y="101"/>
                  </a:cubicBezTo>
                  <a:close/>
                </a:path>
              </a:pathLst>
            </a:custGeom>
            <a:solidFill>
              <a:schemeClr val="tx1">
                <a:lumMod val="50000"/>
                <a:lumOff val="50000"/>
              </a:schemeClr>
            </a:solid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63" name="Freeform 162"/>
            <p:cNvSpPr>
              <a:spLocks noEditPoints="1"/>
            </p:cNvSpPr>
            <p:nvPr/>
          </p:nvSpPr>
          <p:spPr bwMode="auto">
            <a:xfrm>
              <a:off x="6351300" y="875996"/>
              <a:ext cx="5217943" cy="2004071"/>
            </a:xfrm>
            <a:custGeom>
              <a:avLst/>
              <a:gdLst>
                <a:gd name="T0" fmla="*/ 378 w 1439"/>
                <a:gd name="T1" fmla="*/ 11 h 552"/>
                <a:gd name="T2" fmla="*/ 639 w 1439"/>
                <a:gd name="T3" fmla="*/ 5 h 552"/>
                <a:gd name="T4" fmla="*/ 503 w 1439"/>
                <a:gd name="T5" fmla="*/ 158 h 552"/>
                <a:gd name="T6" fmla="*/ 694 w 1439"/>
                <a:gd name="T7" fmla="*/ 52 h 552"/>
                <a:gd name="T8" fmla="*/ 1050 w 1439"/>
                <a:gd name="T9" fmla="*/ 116 h 552"/>
                <a:gd name="T10" fmla="*/ 1103 w 1439"/>
                <a:gd name="T11" fmla="*/ 123 h 552"/>
                <a:gd name="T12" fmla="*/ 1028 w 1439"/>
                <a:gd name="T13" fmla="*/ 446 h 552"/>
                <a:gd name="T14" fmla="*/ 255 w 1439"/>
                <a:gd name="T15" fmla="*/ 23 h 552"/>
                <a:gd name="T16" fmla="*/ 1395 w 1439"/>
                <a:gd name="T17" fmla="*/ 253 h 552"/>
                <a:gd name="T18" fmla="*/ 1250 w 1439"/>
                <a:gd name="T19" fmla="*/ 212 h 552"/>
                <a:gd name="T20" fmla="*/ 1113 w 1439"/>
                <a:gd name="T21" fmla="*/ 185 h 552"/>
                <a:gd name="T22" fmla="*/ 1019 w 1439"/>
                <a:gd name="T23" fmla="*/ 157 h 552"/>
                <a:gd name="T24" fmla="*/ 945 w 1439"/>
                <a:gd name="T25" fmla="*/ 176 h 552"/>
                <a:gd name="T26" fmla="*/ 884 w 1439"/>
                <a:gd name="T27" fmla="*/ 145 h 552"/>
                <a:gd name="T28" fmla="*/ 783 w 1439"/>
                <a:gd name="T29" fmla="*/ 143 h 552"/>
                <a:gd name="T30" fmla="*/ 772 w 1439"/>
                <a:gd name="T31" fmla="*/ 123 h 552"/>
                <a:gd name="T32" fmla="*/ 732 w 1439"/>
                <a:gd name="T33" fmla="*/ 88 h 552"/>
                <a:gd name="T34" fmla="*/ 660 w 1439"/>
                <a:gd name="T35" fmla="*/ 100 h 552"/>
                <a:gd name="T36" fmla="*/ 572 w 1439"/>
                <a:gd name="T37" fmla="*/ 120 h 552"/>
                <a:gd name="T38" fmla="*/ 544 w 1439"/>
                <a:gd name="T39" fmla="*/ 144 h 552"/>
                <a:gd name="T40" fmla="*/ 501 w 1439"/>
                <a:gd name="T41" fmla="*/ 186 h 552"/>
                <a:gd name="T42" fmla="*/ 477 w 1439"/>
                <a:gd name="T43" fmla="*/ 214 h 552"/>
                <a:gd name="T44" fmla="*/ 442 w 1439"/>
                <a:gd name="T45" fmla="*/ 255 h 552"/>
                <a:gd name="T46" fmla="*/ 458 w 1439"/>
                <a:gd name="T47" fmla="*/ 223 h 552"/>
                <a:gd name="T48" fmla="*/ 405 w 1439"/>
                <a:gd name="T49" fmla="*/ 196 h 552"/>
                <a:gd name="T50" fmla="*/ 342 w 1439"/>
                <a:gd name="T51" fmla="*/ 205 h 552"/>
                <a:gd name="T52" fmla="*/ 281 w 1439"/>
                <a:gd name="T53" fmla="*/ 221 h 552"/>
                <a:gd name="T54" fmla="*/ 205 w 1439"/>
                <a:gd name="T55" fmla="*/ 224 h 552"/>
                <a:gd name="T56" fmla="*/ 157 w 1439"/>
                <a:gd name="T57" fmla="*/ 275 h 552"/>
                <a:gd name="T58" fmla="*/ 108 w 1439"/>
                <a:gd name="T59" fmla="*/ 244 h 552"/>
                <a:gd name="T60" fmla="*/ 112 w 1439"/>
                <a:gd name="T61" fmla="*/ 209 h 552"/>
                <a:gd name="T62" fmla="*/ 82 w 1439"/>
                <a:gd name="T63" fmla="*/ 241 h 552"/>
                <a:gd name="T64" fmla="*/ 74 w 1439"/>
                <a:gd name="T65" fmla="*/ 330 h 552"/>
                <a:gd name="T66" fmla="*/ 77 w 1439"/>
                <a:gd name="T67" fmla="*/ 388 h 552"/>
                <a:gd name="T68" fmla="*/ 120 w 1439"/>
                <a:gd name="T69" fmla="*/ 432 h 552"/>
                <a:gd name="T70" fmla="*/ 168 w 1439"/>
                <a:gd name="T71" fmla="*/ 472 h 552"/>
                <a:gd name="T72" fmla="*/ 172 w 1439"/>
                <a:gd name="T73" fmla="*/ 526 h 552"/>
                <a:gd name="T74" fmla="*/ 250 w 1439"/>
                <a:gd name="T75" fmla="*/ 499 h 552"/>
                <a:gd name="T76" fmla="*/ 248 w 1439"/>
                <a:gd name="T77" fmla="*/ 450 h 552"/>
                <a:gd name="T78" fmla="*/ 341 w 1439"/>
                <a:gd name="T79" fmla="*/ 453 h 552"/>
                <a:gd name="T80" fmla="*/ 391 w 1439"/>
                <a:gd name="T81" fmla="*/ 407 h 552"/>
                <a:gd name="T82" fmla="*/ 472 w 1439"/>
                <a:gd name="T83" fmla="*/ 414 h 552"/>
                <a:gd name="T84" fmla="*/ 567 w 1439"/>
                <a:gd name="T85" fmla="*/ 463 h 552"/>
                <a:gd name="T86" fmla="*/ 654 w 1439"/>
                <a:gd name="T87" fmla="*/ 453 h 552"/>
                <a:gd name="T88" fmla="*/ 729 w 1439"/>
                <a:gd name="T89" fmla="*/ 458 h 552"/>
                <a:gd name="T90" fmla="*/ 842 w 1439"/>
                <a:gd name="T91" fmla="*/ 439 h 552"/>
                <a:gd name="T92" fmla="*/ 930 w 1439"/>
                <a:gd name="T93" fmla="*/ 474 h 552"/>
                <a:gd name="T94" fmla="*/ 941 w 1439"/>
                <a:gd name="T95" fmla="*/ 532 h 552"/>
                <a:gd name="T96" fmla="*/ 1006 w 1439"/>
                <a:gd name="T97" fmla="*/ 412 h 552"/>
                <a:gd name="T98" fmla="*/ 1015 w 1439"/>
                <a:gd name="T99" fmla="*/ 365 h 552"/>
                <a:gd name="T100" fmla="*/ 1129 w 1439"/>
                <a:gd name="T101" fmla="*/ 353 h 552"/>
                <a:gd name="T102" fmla="*/ 1206 w 1439"/>
                <a:gd name="T103" fmla="*/ 313 h 552"/>
                <a:gd name="T104" fmla="*/ 1150 w 1439"/>
                <a:gd name="T105" fmla="*/ 444 h 552"/>
                <a:gd name="T106" fmla="*/ 1205 w 1439"/>
                <a:gd name="T107" fmla="*/ 369 h 552"/>
                <a:gd name="T108" fmla="*/ 1293 w 1439"/>
                <a:gd name="T109" fmla="*/ 324 h 552"/>
                <a:gd name="T110" fmla="*/ 1353 w 1439"/>
                <a:gd name="T111" fmla="*/ 274 h 552"/>
                <a:gd name="T112" fmla="*/ 1411 w 1439"/>
                <a:gd name="T113" fmla="*/ 280 h 552"/>
                <a:gd name="T114" fmla="*/ 740 w 1439"/>
                <a:gd name="T115" fmla="*/ 411 h 552"/>
                <a:gd name="T116" fmla="*/ 289 w 1439"/>
                <a:gd name="T117" fmla="*/ 25 h 552"/>
                <a:gd name="T118" fmla="*/ 295 w 1439"/>
                <a:gd name="T119" fmla="*/ 15 h 552"/>
                <a:gd name="T120" fmla="*/ 314 w 1439"/>
                <a:gd name="T121" fmla="*/ 152 h 552"/>
                <a:gd name="T122" fmla="*/ 314 w 1439"/>
                <a:gd name="T123" fmla="*/ 116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39" h="552">
                  <a:moveTo>
                    <a:pt x="22" y="399"/>
                  </a:moveTo>
                  <a:cubicBezTo>
                    <a:pt x="21" y="399"/>
                    <a:pt x="18" y="398"/>
                    <a:pt x="17" y="397"/>
                  </a:cubicBezTo>
                  <a:cubicBezTo>
                    <a:pt x="16" y="396"/>
                    <a:pt x="14" y="396"/>
                    <a:pt x="12" y="397"/>
                  </a:cubicBezTo>
                  <a:cubicBezTo>
                    <a:pt x="12" y="397"/>
                    <a:pt x="13" y="397"/>
                    <a:pt x="13" y="398"/>
                  </a:cubicBezTo>
                  <a:cubicBezTo>
                    <a:pt x="14" y="400"/>
                    <a:pt x="9" y="400"/>
                    <a:pt x="10" y="402"/>
                  </a:cubicBezTo>
                  <a:cubicBezTo>
                    <a:pt x="12" y="405"/>
                    <a:pt x="6" y="405"/>
                    <a:pt x="6" y="402"/>
                  </a:cubicBezTo>
                  <a:cubicBezTo>
                    <a:pt x="6" y="400"/>
                    <a:pt x="0" y="401"/>
                    <a:pt x="1" y="403"/>
                  </a:cubicBezTo>
                  <a:cubicBezTo>
                    <a:pt x="1" y="403"/>
                    <a:pt x="1" y="404"/>
                    <a:pt x="0" y="405"/>
                  </a:cubicBezTo>
                  <a:cubicBezTo>
                    <a:pt x="2" y="405"/>
                    <a:pt x="4" y="406"/>
                    <a:pt x="4" y="406"/>
                  </a:cubicBezTo>
                  <a:cubicBezTo>
                    <a:pt x="6" y="407"/>
                    <a:pt x="20" y="408"/>
                    <a:pt x="26" y="407"/>
                  </a:cubicBezTo>
                  <a:cubicBezTo>
                    <a:pt x="26" y="406"/>
                    <a:pt x="27" y="403"/>
                    <a:pt x="27" y="402"/>
                  </a:cubicBezTo>
                  <a:cubicBezTo>
                    <a:pt x="27" y="400"/>
                    <a:pt x="23" y="398"/>
                    <a:pt x="22" y="399"/>
                  </a:cubicBezTo>
                  <a:close/>
                  <a:moveTo>
                    <a:pt x="382" y="15"/>
                  </a:moveTo>
                  <a:cubicBezTo>
                    <a:pt x="392" y="14"/>
                    <a:pt x="391" y="9"/>
                    <a:pt x="386" y="8"/>
                  </a:cubicBezTo>
                  <a:cubicBezTo>
                    <a:pt x="381" y="7"/>
                    <a:pt x="381" y="11"/>
                    <a:pt x="378" y="11"/>
                  </a:cubicBezTo>
                  <a:cubicBezTo>
                    <a:pt x="376" y="11"/>
                    <a:pt x="366" y="13"/>
                    <a:pt x="368" y="15"/>
                  </a:cubicBezTo>
                  <a:cubicBezTo>
                    <a:pt x="371" y="17"/>
                    <a:pt x="377" y="16"/>
                    <a:pt x="382" y="15"/>
                  </a:cubicBezTo>
                  <a:close/>
                  <a:moveTo>
                    <a:pt x="430" y="154"/>
                  </a:moveTo>
                  <a:cubicBezTo>
                    <a:pt x="434" y="154"/>
                    <a:pt x="442" y="153"/>
                    <a:pt x="443" y="151"/>
                  </a:cubicBezTo>
                  <a:cubicBezTo>
                    <a:pt x="444" y="149"/>
                    <a:pt x="440" y="147"/>
                    <a:pt x="434" y="147"/>
                  </a:cubicBezTo>
                  <a:cubicBezTo>
                    <a:pt x="428" y="147"/>
                    <a:pt x="427" y="153"/>
                    <a:pt x="430" y="154"/>
                  </a:cubicBezTo>
                  <a:close/>
                  <a:moveTo>
                    <a:pt x="614" y="27"/>
                  </a:moveTo>
                  <a:cubicBezTo>
                    <a:pt x="619" y="29"/>
                    <a:pt x="617" y="30"/>
                    <a:pt x="612" y="30"/>
                  </a:cubicBezTo>
                  <a:cubicBezTo>
                    <a:pt x="607" y="30"/>
                    <a:pt x="603" y="32"/>
                    <a:pt x="606" y="33"/>
                  </a:cubicBezTo>
                  <a:cubicBezTo>
                    <a:pt x="609" y="34"/>
                    <a:pt x="609" y="37"/>
                    <a:pt x="614" y="38"/>
                  </a:cubicBezTo>
                  <a:cubicBezTo>
                    <a:pt x="619" y="39"/>
                    <a:pt x="624" y="35"/>
                    <a:pt x="624" y="32"/>
                  </a:cubicBezTo>
                  <a:cubicBezTo>
                    <a:pt x="623" y="29"/>
                    <a:pt x="642" y="26"/>
                    <a:pt x="647" y="25"/>
                  </a:cubicBezTo>
                  <a:cubicBezTo>
                    <a:pt x="652" y="24"/>
                    <a:pt x="644" y="18"/>
                    <a:pt x="649" y="18"/>
                  </a:cubicBezTo>
                  <a:cubicBezTo>
                    <a:pt x="655" y="17"/>
                    <a:pt x="652" y="15"/>
                    <a:pt x="646" y="14"/>
                  </a:cubicBezTo>
                  <a:cubicBezTo>
                    <a:pt x="639" y="13"/>
                    <a:pt x="642" y="7"/>
                    <a:pt x="639" y="5"/>
                  </a:cubicBezTo>
                  <a:cubicBezTo>
                    <a:pt x="637" y="3"/>
                    <a:pt x="636" y="8"/>
                    <a:pt x="627" y="9"/>
                  </a:cubicBezTo>
                  <a:cubicBezTo>
                    <a:pt x="618" y="11"/>
                    <a:pt x="614" y="13"/>
                    <a:pt x="618" y="15"/>
                  </a:cubicBezTo>
                  <a:cubicBezTo>
                    <a:pt x="621" y="17"/>
                    <a:pt x="618" y="21"/>
                    <a:pt x="614" y="21"/>
                  </a:cubicBezTo>
                  <a:cubicBezTo>
                    <a:pt x="610" y="21"/>
                    <a:pt x="610" y="25"/>
                    <a:pt x="614" y="27"/>
                  </a:cubicBezTo>
                  <a:close/>
                  <a:moveTo>
                    <a:pt x="627" y="34"/>
                  </a:moveTo>
                  <a:cubicBezTo>
                    <a:pt x="627" y="36"/>
                    <a:pt x="619" y="39"/>
                    <a:pt x="622" y="41"/>
                  </a:cubicBezTo>
                  <a:cubicBezTo>
                    <a:pt x="624" y="43"/>
                    <a:pt x="625" y="42"/>
                    <a:pt x="628" y="43"/>
                  </a:cubicBezTo>
                  <a:cubicBezTo>
                    <a:pt x="630" y="43"/>
                    <a:pt x="632" y="50"/>
                    <a:pt x="636" y="49"/>
                  </a:cubicBezTo>
                  <a:cubicBezTo>
                    <a:pt x="641" y="48"/>
                    <a:pt x="653" y="54"/>
                    <a:pt x="660" y="54"/>
                  </a:cubicBezTo>
                  <a:cubicBezTo>
                    <a:pt x="667" y="54"/>
                    <a:pt x="668" y="48"/>
                    <a:pt x="666" y="47"/>
                  </a:cubicBezTo>
                  <a:cubicBezTo>
                    <a:pt x="664" y="47"/>
                    <a:pt x="666" y="44"/>
                    <a:pt x="670" y="38"/>
                  </a:cubicBezTo>
                  <a:cubicBezTo>
                    <a:pt x="673" y="32"/>
                    <a:pt x="657" y="28"/>
                    <a:pt x="657" y="32"/>
                  </a:cubicBezTo>
                  <a:cubicBezTo>
                    <a:pt x="657" y="37"/>
                    <a:pt x="652" y="31"/>
                    <a:pt x="651" y="29"/>
                  </a:cubicBezTo>
                  <a:cubicBezTo>
                    <a:pt x="649" y="26"/>
                    <a:pt x="627" y="31"/>
                    <a:pt x="627" y="34"/>
                  </a:cubicBezTo>
                  <a:close/>
                  <a:moveTo>
                    <a:pt x="503" y="158"/>
                  </a:moveTo>
                  <a:cubicBezTo>
                    <a:pt x="507" y="160"/>
                    <a:pt x="510" y="159"/>
                    <a:pt x="509" y="155"/>
                  </a:cubicBezTo>
                  <a:cubicBezTo>
                    <a:pt x="509" y="151"/>
                    <a:pt x="500" y="156"/>
                    <a:pt x="503" y="158"/>
                  </a:cubicBezTo>
                  <a:close/>
                  <a:moveTo>
                    <a:pt x="608" y="9"/>
                  </a:moveTo>
                  <a:cubicBezTo>
                    <a:pt x="609" y="5"/>
                    <a:pt x="592" y="7"/>
                    <a:pt x="597" y="10"/>
                  </a:cubicBezTo>
                  <a:cubicBezTo>
                    <a:pt x="598" y="12"/>
                    <a:pt x="607" y="13"/>
                    <a:pt x="608" y="9"/>
                  </a:cubicBezTo>
                  <a:close/>
                  <a:moveTo>
                    <a:pt x="1340" y="189"/>
                  </a:moveTo>
                  <a:cubicBezTo>
                    <a:pt x="1345" y="192"/>
                    <a:pt x="1348" y="186"/>
                    <a:pt x="1352" y="189"/>
                  </a:cubicBezTo>
                  <a:cubicBezTo>
                    <a:pt x="1356" y="192"/>
                    <a:pt x="1366" y="188"/>
                    <a:pt x="1370" y="187"/>
                  </a:cubicBezTo>
                  <a:cubicBezTo>
                    <a:pt x="1374" y="186"/>
                    <a:pt x="1372" y="181"/>
                    <a:pt x="1361" y="180"/>
                  </a:cubicBezTo>
                  <a:cubicBezTo>
                    <a:pt x="1350" y="179"/>
                    <a:pt x="1335" y="187"/>
                    <a:pt x="1340" y="189"/>
                  </a:cubicBezTo>
                  <a:close/>
                  <a:moveTo>
                    <a:pt x="666" y="69"/>
                  </a:moveTo>
                  <a:cubicBezTo>
                    <a:pt x="670" y="71"/>
                    <a:pt x="681" y="66"/>
                    <a:pt x="688" y="66"/>
                  </a:cubicBezTo>
                  <a:cubicBezTo>
                    <a:pt x="696" y="67"/>
                    <a:pt x="717" y="61"/>
                    <a:pt x="717" y="57"/>
                  </a:cubicBezTo>
                  <a:cubicBezTo>
                    <a:pt x="718" y="53"/>
                    <a:pt x="710" y="53"/>
                    <a:pt x="706" y="50"/>
                  </a:cubicBezTo>
                  <a:cubicBezTo>
                    <a:pt x="703" y="46"/>
                    <a:pt x="696" y="49"/>
                    <a:pt x="694" y="52"/>
                  </a:cubicBezTo>
                  <a:cubicBezTo>
                    <a:pt x="692" y="55"/>
                    <a:pt x="690" y="52"/>
                    <a:pt x="695" y="48"/>
                  </a:cubicBezTo>
                  <a:cubicBezTo>
                    <a:pt x="700" y="43"/>
                    <a:pt x="690" y="39"/>
                    <a:pt x="690" y="42"/>
                  </a:cubicBezTo>
                  <a:cubicBezTo>
                    <a:pt x="690" y="45"/>
                    <a:pt x="681" y="43"/>
                    <a:pt x="681" y="45"/>
                  </a:cubicBezTo>
                  <a:cubicBezTo>
                    <a:pt x="681" y="48"/>
                    <a:pt x="678" y="49"/>
                    <a:pt x="678" y="52"/>
                  </a:cubicBezTo>
                  <a:cubicBezTo>
                    <a:pt x="678" y="55"/>
                    <a:pt x="672" y="51"/>
                    <a:pt x="672" y="57"/>
                  </a:cubicBezTo>
                  <a:cubicBezTo>
                    <a:pt x="672" y="63"/>
                    <a:pt x="662" y="67"/>
                    <a:pt x="666" y="69"/>
                  </a:cubicBezTo>
                  <a:close/>
                  <a:moveTo>
                    <a:pt x="987" y="120"/>
                  </a:moveTo>
                  <a:cubicBezTo>
                    <a:pt x="991" y="122"/>
                    <a:pt x="992" y="123"/>
                    <a:pt x="994" y="125"/>
                  </a:cubicBezTo>
                  <a:cubicBezTo>
                    <a:pt x="996" y="127"/>
                    <a:pt x="1003" y="124"/>
                    <a:pt x="1006" y="123"/>
                  </a:cubicBezTo>
                  <a:cubicBezTo>
                    <a:pt x="1009" y="122"/>
                    <a:pt x="1010" y="128"/>
                    <a:pt x="1014" y="125"/>
                  </a:cubicBezTo>
                  <a:cubicBezTo>
                    <a:pt x="1019" y="122"/>
                    <a:pt x="1024" y="123"/>
                    <a:pt x="1029" y="123"/>
                  </a:cubicBezTo>
                  <a:cubicBezTo>
                    <a:pt x="1035" y="123"/>
                    <a:pt x="1028" y="117"/>
                    <a:pt x="1029" y="114"/>
                  </a:cubicBezTo>
                  <a:cubicBezTo>
                    <a:pt x="1029" y="111"/>
                    <a:pt x="1035" y="113"/>
                    <a:pt x="1033" y="115"/>
                  </a:cubicBezTo>
                  <a:cubicBezTo>
                    <a:pt x="1031" y="118"/>
                    <a:pt x="1036" y="123"/>
                    <a:pt x="1044" y="123"/>
                  </a:cubicBezTo>
                  <a:cubicBezTo>
                    <a:pt x="1052" y="122"/>
                    <a:pt x="1046" y="118"/>
                    <a:pt x="1050" y="116"/>
                  </a:cubicBezTo>
                  <a:cubicBezTo>
                    <a:pt x="1054" y="114"/>
                    <a:pt x="1053" y="112"/>
                    <a:pt x="1048" y="109"/>
                  </a:cubicBezTo>
                  <a:cubicBezTo>
                    <a:pt x="1042" y="105"/>
                    <a:pt x="1034" y="107"/>
                    <a:pt x="1030" y="105"/>
                  </a:cubicBezTo>
                  <a:cubicBezTo>
                    <a:pt x="1024" y="103"/>
                    <a:pt x="1018" y="103"/>
                    <a:pt x="1018" y="108"/>
                  </a:cubicBezTo>
                  <a:cubicBezTo>
                    <a:pt x="1017" y="114"/>
                    <a:pt x="1007" y="102"/>
                    <a:pt x="1001" y="100"/>
                  </a:cubicBezTo>
                  <a:cubicBezTo>
                    <a:pt x="996" y="99"/>
                    <a:pt x="979" y="116"/>
                    <a:pt x="987" y="120"/>
                  </a:cubicBezTo>
                  <a:close/>
                  <a:moveTo>
                    <a:pt x="1039" y="152"/>
                  </a:moveTo>
                  <a:cubicBezTo>
                    <a:pt x="1044" y="151"/>
                    <a:pt x="1036" y="143"/>
                    <a:pt x="1028" y="141"/>
                  </a:cubicBezTo>
                  <a:cubicBezTo>
                    <a:pt x="1021" y="140"/>
                    <a:pt x="1013" y="147"/>
                    <a:pt x="1014" y="148"/>
                  </a:cubicBezTo>
                  <a:cubicBezTo>
                    <a:pt x="1017" y="151"/>
                    <a:pt x="1035" y="153"/>
                    <a:pt x="1039" y="152"/>
                  </a:cubicBezTo>
                  <a:close/>
                  <a:moveTo>
                    <a:pt x="1019" y="135"/>
                  </a:moveTo>
                  <a:cubicBezTo>
                    <a:pt x="1019" y="132"/>
                    <a:pt x="1006" y="137"/>
                    <a:pt x="1011" y="139"/>
                  </a:cubicBezTo>
                  <a:cubicBezTo>
                    <a:pt x="1014" y="140"/>
                    <a:pt x="1019" y="139"/>
                    <a:pt x="1019" y="135"/>
                  </a:cubicBezTo>
                  <a:close/>
                  <a:moveTo>
                    <a:pt x="1063" y="120"/>
                  </a:moveTo>
                  <a:cubicBezTo>
                    <a:pt x="1069" y="120"/>
                    <a:pt x="1072" y="126"/>
                    <a:pt x="1083" y="127"/>
                  </a:cubicBezTo>
                  <a:cubicBezTo>
                    <a:pt x="1094" y="127"/>
                    <a:pt x="1103" y="125"/>
                    <a:pt x="1103" y="123"/>
                  </a:cubicBezTo>
                  <a:cubicBezTo>
                    <a:pt x="1103" y="120"/>
                    <a:pt x="1093" y="117"/>
                    <a:pt x="1090" y="119"/>
                  </a:cubicBezTo>
                  <a:cubicBezTo>
                    <a:pt x="1086" y="120"/>
                    <a:pt x="1084" y="115"/>
                    <a:pt x="1080" y="117"/>
                  </a:cubicBezTo>
                  <a:cubicBezTo>
                    <a:pt x="1076" y="118"/>
                    <a:pt x="1070" y="118"/>
                    <a:pt x="1068" y="114"/>
                  </a:cubicBezTo>
                  <a:cubicBezTo>
                    <a:pt x="1066" y="111"/>
                    <a:pt x="1060" y="120"/>
                    <a:pt x="1063" y="120"/>
                  </a:cubicBezTo>
                  <a:close/>
                  <a:moveTo>
                    <a:pt x="231" y="19"/>
                  </a:moveTo>
                  <a:cubicBezTo>
                    <a:pt x="237" y="13"/>
                    <a:pt x="244" y="18"/>
                    <a:pt x="245" y="16"/>
                  </a:cubicBezTo>
                  <a:cubicBezTo>
                    <a:pt x="246" y="13"/>
                    <a:pt x="234" y="13"/>
                    <a:pt x="230" y="15"/>
                  </a:cubicBezTo>
                  <a:cubicBezTo>
                    <a:pt x="226" y="17"/>
                    <a:pt x="216" y="15"/>
                    <a:pt x="217" y="18"/>
                  </a:cubicBezTo>
                  <a:cubicBezTo>
                    <a:pt x="218" y="20"/>
                    <a:pt x="225" y="24"/>
                    <a:pt x="231" y="19"/>
                  </a:cubicBezTo>
                  <a:close/>
                  <a:moveTo>
                    <a:pt x="1037" y="439"/>
                  </a:moveTo>
                  <a:cubicBezTo>
                    <a:pt x="1034" y="432"/>
                    <a:pt x="1041" y="425"/>
                    <a:pt x="1036" y="421"/>
                  </a:cubicBezTo>
                  <a:cubicBezTo>
                    <a:pt x="1031" y="418"/>
                    <a:pt x="1033" y="410"/>
                    <a:pt x="1031" y="412"/>
                  </a:cubicBezTo>
                  <a:cubicBezTo>
                    <a:pt x="1028" y="413"/>
                    <a:pt x="1031" y="420"/>
                    <a:pt x="1027" y="420"/>
                  </a:cubicBezTo>
                  <a:cubicBezTo>
                    <a:pt x="1023" y="421"/>
                    <a:pt x="1027" y="424"/>
                    <a:pt x="1025" y="429"/>
                  </a:cubicBezTo>
                  <a:cubicBezTo>
                    <a:pt x="1024" y="434"/>
                    <a:pt x="1026" y="442"/>
                    <a:pt x="1028" y="446"/>
                  </a:cubicBezTo>
                  <a:cubicBezTo>
                    <a:pt x="1030" y="451"/>
                    <a:pt x="1025" y="475"/>
                    <a:pt x="1027" y="479"/>
                  </a:cubicBezTo>
                  <a:cubicBezTo>
                    <a:pt x="1029" y="482"/>
                    <a:pt x="1024" y="500"/>
                    <a:pt x="1026" y="502"/>
                  </a:cubicBezTo>
                  <a:cubicBezTo>
                    <a:pt x="1029" y="506"/>
                    <a:pt x="1027" y="497"/>
                    <a:pt x="1031" y="497"/>
                  </a:cubicBezTo>
                  <a:cubicBezTo>
                    <a:pt x="1035" y="496"/>
                    <a:pt x="1035" y="502"/>
                    <a:pt x="1038" y="503"/>
                  </a:cubicBezTo>
                  <a:cubicBezTo>
                    <a:pt x="1041" y="504"/>
                    <a:pt x="1039" y="495"/>
                    <a:pt x="1037" y="495"/>
                  </a:cubicBezTo>
                  <a:cubicBezTo>
                    <a:pt x="1034" y="496"/>
                    <a:pt x="1032" y="489"/>
                    <a:pt x="1031" y="485"/>
                  </a:cubicBezTo>
                  <a:cubicBezTo>
                    <a:pt x="1030" y="481"/>
                    <a:pt x="1033" y="477"/>
                    <a:pt x="1033" y="472"/>
                  </a:cubicBezTo>
                  <a:cubicBezTo>
                    <a:pt x="1033" y="467"/>
                    <a:pt x="1040" y="467"/>
                    <a:pt x="1043" y="471"/>
                  </a:cubicBezTo>
                  <a:cubicBezTo>
                    <a:pt x="1047" y="475"/>
                    <a:pt x="1048" y="472"/>
                    <a:pt x="1046" y="469"/>
                  </a:cubicBezTo>
                  <a:cubicBezTo>
                    <a:pt x="1045" y="467"/>
                    <a:pt x="1040" y="447"/>
                    <a:pt x="1037" y="439"/>
                  </a:cubicBezTo>
                  <a:close/>
                  <a:moveTo>
                    <a:pt x="254" y="16"/>
                  </a:moveTo>
                  <a:cubicBezTo>
                    <a:pt x="258" y="19"/>
                    <a:pt x="245" y="18"/>
                    <a:pt x="243" y="21"/>
                  </a:cubicBezTo>
                  <a:cubicBezTo>
                    <a:pt x="241" y="23"/>
                    <a:pt x="233" y="22"/>
                    <a:pt x="235" y="25"/>
                  </a:cubicBezTo>
                  <a:cubicBezTo>
                    <a:pt x="236" y="28"/>
                    <a:pt x="249" y="28"/>
                    <a:pt x="249" y="26"/>
                  </a:cubicBezTo>
                  <a:cubicBezTo>
                    <a:pt x="249" y="23"/>
                    <a:pt x="255" y="26"/>
                    <a:pt x="255" y="23"/>
                  </a:cubicBezTo>
                  <a:cubicBezTo>
                    <a:pt x="256" y="21"/>
                    <a:pt x="258" y="19"/>
                    <a:pt x="265" y="18"/>
                  </a:cubicBezTo>
                  <a:cubicBezTo>
                    <a:pt x="272" y="18"/>
                    <a:pt x="272" y="15"/>
                    <a:pt x="266" y="12"/>
                  </a:cubicBezTo>
                  <a:cubicBezTo>
                    <a:pt x="259" y="9"/>
                    <a:pt x="251" y="14"/>
                    <a:pt x="254" y="16"/>
                  </a:cubicBezTo>
                  <a:close/>
                  <a:moveTo>
                    <a:pt x="244" y="218"/>
                  </a:moveTo>
                  <a:cubicBezTo>
                    <a:pt x="250" y="224"/>
                    <a:pt x="256" y="215"/>
                    <a:pt x="259" y="214"/>
                  </a:cubicBezTo>
                  <a:cubicBezTo>
                    <a:pt x="262" y="214"/>
                    <a:pt x="257" y="210"/>
                    <a:pt x="252" y="209"/>
                  </a:cubicBezTo>
                  <a:cubicBezTo>
                    <a:pt x="246" y="207"/>
                    <a:pt x="238" y="213"/>
                    <a:pt x="244" y="218"/>
                  </a:cubicBezTo>
                  <a:close/>
                  <a:moveTo>
                    <a:pt x="1436" y="260"/>
                  </a:moveTo>
                  <a:cubicBezTo>
                    <a:pt x="1434" y="259"/>
                    <a:pt x="1426" y="254"/>
                    <a:pt x="1424" y="251"/>
                  </a:cubicBezTo>
                  <a:cubicBezTo>
                    <a:pt x="1422" y="248"/>
                    <a:pt x="1412" y="247"/>
                    <a:pt x="1412" y="248"/>
                  </a:cubicBezTo>
                  <a:cubicBezTo>
                    <a:pt x="1412" y="250"/>
                    <a:pt x="1409" y="248"/>
                    <a:pt x="1408" y="246"/>
                  </a:cubicBezTo>
                  <a:cubicBezTo>
                    <a:pt x="1408" y="245"/>
                    <a:pt x="1397" y="245"/>
                    <a:pt x="1397" y="246"/>
                  </a:cubicBezTo>
                  <a:cubicBezTo>
                    <a:pt x="1397" y="248"/>
                    <a:pt x="1400" y="248"/>
                    <a:pt x="1401" y="250"/>
                  </a:cubicBezTo>
                  <a:cubicBezTo>
                    <a:pt x="1403" y="252"/>
                    <a:pt x="1399" y="253"/>
                    <a:pt x="1400" y="256"/>
                  </a:cubicBezTo>
                  <a:cubicBezTo>
                    <a:pt x="1401" y="258"/>
                    <a:pt x="1396" y="254"/>
                    <a:pt x="1395" y="253"/>
                  </a:cubicBezTo>
                  <a:cubicBezTo>
                    <a:pt x="1393" y="252"/>
                    <a:pt x="1394" y="247"/>
                    <a:pt x="1394" y="245"/>
                  </a:cubicBezTo>
                  <a:cubicBezTo>
                    <a:pt x="1395" y="242"/>
                    <a:pt x="1391" y="243"/>
                    <a:pt x="1391" y="240"/>
                  </a:cubicBezTo>
                  <a:cubicBezTo>
                    <a:pt x="1391" y="238"/>
                    <a:pt x="1379" y="233"/>
                    <a:pt x="1375" y="231"/>
                  </a:cubicBezTo>
                  <a:cubicBezTo>
                    <a:pt x="1370" y="229"/>
                    <a:pt x="1364" y="227"/>
                    <a:pt x="1362" y="224"/>
                  </a:cubicBezTo>
                  <a:cubicBezTo>
                    <a:pt x="1361" y="222"/>
                    <a:pt x="1352" y="222"/>
                    <a:pt x="1349" y="218"/>
                  </a:cubicBezTo>
                  <a:cubicBezTo>
                    <a:pt x="1346" y="215"/>
                    <a:pt x="1331" y="209"/>
                    <a:pt x="1325" y="209"/>
                  </a:cubicBezTo>
                  <a:cubicBezTo>
                    <a:pt x="1319" y="208"/>
                    <a:pt x="1321" y="205"/>
                    <a:pt x="1318" y="205"/>
                  </a:cubicBezTo>
                  <a:cubicBezTo>
                    <a:pt x="1315" y="206"/>
                    <a:pt x="1302" y="205"/>
                    <a:pt x="1298" y="205"/>
                  </a:cubicBezTo>
                  <a:cubicBezTo>
                    <a:pt x="1294" y="204"/>
                    <a:pt x="1293" y="207"/>
                    <a:pt x="1290" y="206"/>
                  </a:cubicBezTo>
                  <a:cubicBezTo>
                    <a:pt x="1287" y="205"/>
                    <a:pt x="1272" y="199"/>
                    <a:pt x="1271" y="201"/>
                  </a:cubicBezTo>
                  <a:cubicBezTo>
                    <a:pt x="1269" y="203"/>
                    <a:pt x="1270" y="206"/>
                    <a:pt x="1268" y="207"/>
                  </a:cubicBezTo>
                  <a:cubicBezTo>
                    <a:pt x="1266" y="207"/>
                    <a:pt x="1268" y="210"/>
                    <a:pt x="1272" y="213"/>
                  </a:cubicBezTo>
                  <a:cubicBezTo>
                    <a:pt x="1276" y="217"/>
                    <a:pt x="1274" y="220"/>
                    <a:pt x="1270" y="222"/>
                  </a:cubicBezTo>
                  <a:cubicBezTo>
                    <a:pt x="1266" y="223"/>
                    <a:pt x="1260" y="220"/>
                    <a:pt x="1258" y="217"/>
                  </a:cubicBezTo>
                  <a:cubicBezTo>
                    <a:pt x="1257" y="214"/>
                    <a:pt x="1251" y="216"/>
                    <a:pt x="1250" y="212"/>
                  </a:cubicBezTo>
                  <a:cubicBezTo>
                    <a:pt x="1249" y="208"/>
                    <a:pt x="1252" y="208"/>
                    <a:pt x="1254" y="210"/>
                  </a:cubicBezTo>
                  <a:cubicBezTo>
                    <a:pt x="1257" y="212"/>
                    <a:pt x="1260" y="210"/>
                    <a:pt x="1260" y="207"/>
                  </a:cubicBezTo>
                  <a:cubicBezTo>
                    <a:pt x="1261" y="205"/>
                    <a:pt x="1254" y="203"/>
                    <a:pt x="1250" y="203"/>
                  </a:cubicBezTo>
                  <a:cubicBezTo>
                    <a:pt x="1246" y="203"/>
                    <a:pt x="1244" y="209"/>
                    <a:pt x="1240" y="211"/>
                  </a:cubicBezTo>
                  <a:cubicBezTo>
                    <a:pt x="1236" y="213"/>
                    <a:pt x="1220" y="210"/>
                    <a:pt x="1219" y="208"/>
                  </a:cubicBezTo>
                  <a:cubicBezTo>
                    <a:pt x="1217" y="207"/>
                    <a:pt x="1196" y="208"/>
                    <a:pt x="1193" y="210"/>
                  </a:cubicBezTo>
                  <a:cubicBezTo>
                    <a:pt x="1191" y="211"/>
                    <a:pt x="1193" y="217"/>
                    <a:pt x="1192" y="218"/>
                  </a:cubicBezTo>
                  <a:cubicBezTo>
                    <a:pt x="1191" y="218"/>
                    <a:pt x="1189" y="211"/>
                    <a:pt x="1189" y="210"/>
                  </a:cubicBezTo>
                  <a:cubicBezTo>
                    <a:pt x="1189" y="208"/>
                    <a:pt x="1187" y="207"/>
                    <a:pt x="1183" y="207"/>
                  </a:cubicBezTo>
                  <a:cubicBezTo>
                    <a:pt x="1179" y="207"/>
                    <a:pt x="1177" y="207"/>
                    <a:pt x="1179" y="206"/>
                  </a:cubicBezTo>
                  <a:cubicBezTo>
                    <a:pt x="1180" y="204"/>
                    <a:pt x="1177" y="202"/>
                    <a:pt x="1180" y="200"/>
                  </a:cubicBezTo>
                  <a:cubicBezTo>
                    <a:pt x="1183" y="198"/>
                    <a:pt x="1175" y="191"/>
                    <a:pt x="1166" y="188"/>
                  </a:cubicBezTo>
                  <a:cubicBezTo>
                    <a:pt x="1158" y="185"/>
                    <a:pt x="1139" y="187"/>
                    <a:pt x="1134" y="188"/>
                  </a:cubicBezTo>
                  <a:cubicBezTo>
                    <a:pt x="1129" y="190"/>
                    <a:pt x="1120" y="189"/>
                    <a:pt x="1115" y="189"/>
                  </a:cubicBezTo>
                  <a:cubicBezTo>
                    <a:pt x="1110" y="190"/>
                    <a:pt x="1114" y="188"/>
                    <a:pt x="1113" y="185"/>
                  </a:cubicBezTo>
                  <a:cubicBezTo>
                    <a:pt x="1111" y="183"/>
                    <a:pt x="1103" y="180"/>
                    <a:pt x="1102" y="182"/>
                  </a:cubicBezTo>
                  <a:cubicBezTo>
                    <a:pt x="1101" y="184"/>
                    <a:pt x="1099" y="182"/>
                    <a:pt x="1099" y="181"/>
                  </a:cubicBezTo>
                  <a:cubicBezTo>
                    <a:pt x="1099" y="180"/>
                    <a:pt x="1091" y="177"/>
                    <a:pt x="1088" y="177"/>
                  </a:cubicBezTo>
                  <a:cubicBezTo>
                    <a:pt x="1085" y="178"/>
                    <a:pt x="1084" y="175"/>
                    <a:pt x="1087" y="175"/>
                  </a:cubicBezTo>
                  <a:cubicBezTo>
                    <a:pt x="1091" y="175"/>
                    <a:pt x="1097" y="175"/>
                    <a:pt x="1094" y="171"/>
                  </a:cubicBezTo>
                  <a:cubicBezTo>
                    <a:pt x="1091" y="167"/>
                    <a:pt x="1069" y="166"/>
                    <a:pt x="1067" y="167"/>
                  </a:cubicBezTo>
                  <a:cubicBezTo>
                    <a:pt x="1065" y="168"/>
                    <a:pt x="1067" y="171"/>
                    <a:pt x="1062" y="175"/>
                  </a:cubicBezTo>
                  <a:cubicBezTo>
                    <a:pt x="1057" y="180"/>
                    <a:pt x="1052" y="177"/>
                    <a:pt x="1053" y="174"/>
                  </a:cubicBezTo>
                  <a:cubicBezTo>
                    <a:pt x="1054" y="172"/>
                    <a:pt x="1060" y="173"/>
                    <a:pt x="1060" y="170"/>
                  </a:cubicBezTo>
                  <a:cubicBezTo>
                    <a:pt x="1060" y="168"/>
                    <a:pt x="1051" y="169"/>
                    <a:pt x="1050" y="167"/>
                  </a:cubicBezTo>
                  <a:cubicBezTo>
                    <a:pt x="1049" y="166"/>
                    <a:pt x="1052" y="164"/>
                    <a:pt x="1055" y="165"/>
                  </a:cubicBezTo>
                  <a:cubicBezTo>
                    <a:pt x="1058" y="166"/>
                    <a:pt x="1063" y="167"/>
                    <a:pt x="1063" y="165"/>
                  </a:cubicBezTo>
                  <a:cubicBezTo>
                    <a:pt x="1064" y="164"/>
                    <a:pt x="1060" y="164"/>
                    <a:pt x="1055" y="163"/>
                  </a:cubicBezTo>
                  <a:cubicBezTo>
                    <a:pt x="1050" y="162"/>
                    <a:pt x="1038" y="159"/>
                    <a:pt x="1032" y="160"/>
                  </a:cubicBezTo>
                  <a:cubicBezTo>
                    <a:pt x="1026" y="160"/>
                    <a:pt x="1023" y="157"/>
                    <a:pt x="1019" y="157"/>
                  </a:cubicBezTo>
                  <a:cubicBezTo>
                    <a:pt x="1016" y="157"/>
                    <a:pt x="1016" y="159"/>
                    <a:pt x="1017" y="161"/>
                  </a:cubicBezTo>
                  <a:cubicBezTo>
                    <a:pt x="1019" y="163"/>
                    <a:pt x="1014" y="164"/>
                    <a:pt x="1010" y="163"/>
                  </a:cubicBezTo>
                  <a:cubicBezTo>
                    <a:pt x="1006" y="163"/>
                    <a:pt x="1000" y="166"/>
                    <a:pt x="1002" y="169"/>
                  </a:cubicBezTo>
                  <a:cubicBezTo>
                    <a:pt x="1004" y="172"/>
                    <a:pt x="1007" y="168"/>
                    <a:pt x="1009" y="169"/>
                  </a:cubicBezTo>
                  <a:cubicBezTo>
                    <a:pt x="1011" y="170"/>
                    <a:pt x="1004" y="172"/>
                    <a:pt x="1007" y="173"/>
                  </a:cubicBezTo>
                  <a:cubicBezTo>
                    <a:pt x="1010" y="175"/>
                    <a:pt x="1009" y="178"/>
                    <a:pt x="1009" y="179"/>
                  </a:cubicBezTo>
                  <a:cubicBezTo>
                    <a:pt x="1009" y="180"/>
                    <a:pt x="1004" y="181"/>
                    <a:pt x="1002" y="179"/>
                  </a:cubicBezTo>
                  <a:cubicBezTo>
                    <a:pt x="1001" y="177"/>
                    <a:pt x="998" y="179"/>
                    <a:pt x="994" y="179"/>
                  </a:cubicBezTo>
                  <a:cubicBezTo>
                    <a:pt x="991" y="178"/>
                    <a:pt x="988" y="180"/>
                    <a:pt x="992" y="180"/>
                  </a:cubicBezTo>
                  <a:cubicBezTo>
                    <a:pt x="996" y="181"/>
                    <a:pt x="997" y="183"/>
                    <a:pt x="992" y="184"/>
                  </a:cubicBezTo>
                  <a:cubicBezTo>
                    <a:pt x="987" y="184"/>
                    <a:pt x="988" y="179"/>
                    <a:pt x="985" y="180"/>
                  </a:cubicBezTo>
                  <a:cubicBezTo>
                    <a:pt x="982" y="180"/>
                    <a:pt x="976" y="177"/>
                    <a:pt x="972" y="178"/>
                  </a:cubicBezTo>
                  <a:cubicBezTo>
                    <a:pt x="969" y="178"/>
                    <a:pt x="967" y="180"/>
                    <a:pt x="963" y="181"/>
                  </a:cubicBezTo>
                  <a:cubicBezTo>
                    <a:pt x="958" y="181"/>
                    <a:pt x="952" y="178"/>
                    <a:pt x="950" y="176"/>
                  </a:cubicBezTo>
                  <a:cubicBezTo>
                    <a:pt x="948" y="173"/>
                    <a:pt x="947" y="173"/>
                    <a:pt x="945" y="176"/>
                  </a:cubicBezTo>
                  <a:cubicBezTo>
                    <a:pt x="943" y="178"/>
                    <a:pt x="943" y="184"/>
                    <a:pt x="941" y="184"/>
                  </a:cubicBezTo>
                  <a:cubicBezTo>
                    <a:pt x="938" y="185"/>
                    <a:pt x="938" y="189"/>
                    <a:pt x="935" y="191"/>
                  </a:cubicBezTo>
                  <a:cubicBezTo>
                    <a:pt x="933" y="192"/>
                    <a:pt x="933" y="189"/>
                    <a:pt x="930" y="189"/>
                  </a:cubicBezTo>
                  <a:cubicBezTo>
                    <a:pt x="927" y="189"/>
                    <a:pt x="918" y="180"/>
                    <a:pt x="917" y="178"/>
                  </a:cubicBezTo>
                  <a:cubicBezTo>
                    <a:pt x="917" y="175"/>
                    <a:pt x="911" y="170"/>
                    <a:pt x="910" y="169"/>
                  </a:cubicBezTo>
                  <a:cubicBezTo>
                    <a:pt x="908" y="168"/>
                    <a:pt x="911" y="168"/>
                    <a:pt x="913" y="169"/>
                  </a:cubicBezTo>
                  <a:cubicBezTo>
                    <a:pt x="915" y="171"/>
                    <a:pt x="917" y="171"/>
                    <a:pt x="919" y="170"/>
                  </a:cubicBezTo>
                  <a:cubicBezTo>
                    <a:pt x="921" y="169"/>
                    <a:pt x="921" y="164"/>
                    <a:pt x="918" y="164"/>
                  </a:cubicBezTo>
                  <a:cubicBezTo>
                    <a:pt x="914" y="164"/>
                    <a:pt x="916" y="161"/>
                    <a:pt x="917" y="161"/>
                  </a:cubicBezTo>
                  <a:cubicBezTo>
                    <a:pt x="919" y="160"/>
                    <a:pt x="913" y="155"/>
                    <a:pt x="915" y="155"/>
                  </a:cubicBezTo>
                  <a:cubicBezTo>
                    <a:pt x="917" y="154"/>
                    <a:pt x="917" y="152"/>
                    <a:pt x="914" y="152"/>
                  </a:cubicBezTo>
                  <a:cubicBezTo>
                    <a:pt x="911" y="152"/>
                    <a:pt x="908" y="149"/>
                    <a:pt x="908" y="148"/>
                  </a:cubicBezTo>
                  <a:cubicBezTo>
                    <a:pt x="908" y="147"/>
                    <a:pt x="896" y="146"/>
                    <a:pt x="897" y="148"/>
                  </a:cubicBezTo>
                  <a:cubicBezTo>
                    <a:pt x="897" y="150"/>
                    <a:pt x="893" y="150"/>
                    <a:pt x="894" y="148"/>
                  </a:cubicBezTo>
                  <a:cubicBezTo>
                    <a:pt x="894" y="146"/>
                    <a:pt x="890" y="147"/>
                    <a:pt x="884" y="145"/>
                  </a:cubicBezTo>
                  <a:cubicBezTo>
                    <a:pt x="879" y="144"/>
                    <a:pt x="879" y="140"/>
                    <a:pt x="877" y="140"/>
                  </a:cubicBezTo>
                  <a:cubicBezTo>
                    <a:pt x="875" y="139"/>
                    <a:pt x="876" y="145"/>
                    <a:pt x="873" y="144"/>
                  </a:cubicBezTo>
                  <a:cubicBezTo>
                    <a:pt x="870" y="143"/>
                    <a:pt x="867" y="145"/>
                    <a:pt x="869" y="148"/>
                  </a:cubicBezTo>
                  <a:cubicBezTo>
                    <a:pt x="870" y="151"/>
                    <a:pt x="869" y="152"/>
                    <a:pt x="868" y="154"/>
                  </a:cubicBezTo>
                  <a:cubicBezTo>
                    <a:pt x="868" y="157"/>
                    <a:pt x="867" y="156"/>
                    <a:pt x="863" y="155"/>
                  </a:cubicBezTo>
                  <a:cubicBezTo>
                    <a:pt x="860" y="154"/>
                    <a:pt x="860" y="158"/>
                    <a:pt x="853" y="156"/>
                  </a:cubicBezTo>
                  <a:cubicBezTo>
                    <a:pt x="846" y="154"/>
                    <a:pt x="843" y="156"/>
                    <a:pt x="842" y="154"/>
                  </a:cubicBezTo>
                  <a:cubicBezTo>
                    <a:pt x="841" y="151"/>
                    <a:pt x="839" y="151"/>
                    <a:pt x="838" y="153"/>
                  </a:cubicBezTo>
                  <a:cubicBezTo>
                    <a:pt x="838" y="155"/>
                    <a:pt x="827" y="154"/>
                    <a:pt x="826" y="151"/>
                  </a:cubicBezTo>
                  <a:cubicBezTo>
                    <a:pt x="826" y="149"/>
                    <a:pt x="828" y="148"/>
                    <a:pt x="830" y="148"/>
                  </a:cubicBezTo>
                  <a:cubicBezTo>
                    <a:pt x="832" y="147"/>
                    <a:pt x="828" y="146"/>
                    <a:pt x="822" y="146"/>
                  </a:cubicBezTo>
                  <a:cubicBezTo>
                    <a:pt x="817" y="146"/>
                    <a:pt x="813" y="143"/>
                    <a:pt x="807" y="144"/>
                  </a:cubicBezTo>
                  <a:cubicBezTo>
                    <a:pt x="801" y="144"/>
                    <a:pt x="788" y="146"/>
                    <a:pt x="786" y="146"/>
                  </a:cubicBezTo>
                  <a:cubicBezTo>
                    <a:pt x="784" y="147"/>
                    <a:pt x="787" y="151"/>
                    <a:pt x="785" y="151"/>
                  </a:cubicBezTo>
                  <a:cubicBezTo>
                    <a:pt x="782" y="151"/>
                    <a:pt x="784" y="145"/>
                    <a:pt x="783" y="143"/>
                  </a:cubicBezTo>
                  <a:cubicBezTo>
                    <a:pt x="783" y="140"/>
                    <a:pt x="778" y="140"/>
                    <a:pt x="779" y="142"/>
                  </a:cubicBezTo>
                  <a:cubicBezTo>
                    <a:pt x="780" y="144"/>
                    <a:pt x="772" y="145"/>
                    <a:pt x="770" y="143"/>
                  </a:cubicBezTo>
                  <a:cubicBezTo>
                    <a:pt x="768" y="141"/>
                    <a:pt x="765" y="139"/>
                    <a:pt x="761" y="138"/>
                  </a:cubicBezTo>
                  <a:cubicBezTo>
                    <a:pt x="756" y="137"/>
                    <a:pt x="750" y="142"/>
                    <a:pt x="751" y="143"/>
                  </a:cubicBezTo>
                  <a:cubicBezTo>
                    <a:pt x="752" y="145"/>
                    <a:pt x="756" y="144"/>
                    <a:pt x="756" y="145"/>
                  </a:cubicBezTo>
                  <a:cubicBezTo>
                    <a:pt x="756" y="147"/>
                    <a:pt x="746" y="146"/>
                    <a:pt x="746" y="148"/>
                  </a:cubicBezTo>
                  <a:cubicBezTo>
                    <a:pt x="746" y="150"/>
                    <a:pt x="736" y="152"/>
                    <a:pt x="733" y="152"/>
                  </a:cubicBezTo>
                  <a:cubicBezTo>
                    <a:pt x="725" y="153"/>
                    <a:pt x="723" y="153"/>
                    <a:pt x="719" y="156"/>
                  </a:cubicBezTo>
                  <a:cubicBezTo>
                    <a:pt x="715" y="160"/>
                    <a:pt x="718" y="154"/>
                    <a:pt x="721" y="151"/>
                  </a:cubicBezTo>
                  <a:cubicBezTo>
                    <a:pt x="724" y="148"/>
                    <a:pt x="727" y="149"/>
                    <a:pt x="729" y="147"/>
                  </a:cubicBezTo>
                  <a:cubicBezTo>
                    <a:pt x="731" y="144"/>
                    <a:pt x="734" y="144"/>
                    <a:pt x="738" y="144"/>
                  </a:cubicBezTo>
                  <a:cubicBezTo>
                    <a:pt x="743" y="143"/>
                    <a:pt x="743" y="140"/>
                    <a:pt x="745" y="139"/>
                  </a:cubicBezTo>
                  <a:cubicBezTo>
                    <a:pt x="747" y="138"/>
                    <a:pt x="753" y="136"/>
                    <a:pt x="754" y="134"/>
                  </a:cubicBezTo>
                  <a:cubicBezTo>
                    <a:pt x="755" y="132"/>
                    <a:pt x="766" y="128"/>
                    <a:pt x="768" y="128"/>
                  </a:cubicBezTo>
                  <a:cubicBezTo>
                    <a:pt x="770" y="128"/>
                    <a:pt x="771" y="123"/>
                    <a:pt x="772" y="123"/>
                  </a:cubicBezTo>
                  <a:cubicBezTo>
                    <a:pt x="773" y="123"/>
                    <a:pt x="780" y="121"/>
                    <a:pt x="782" y="120"/>
                  </a:cubicBezTo>
                  <a:cubicBezTo>
                    <a:pt x="785" y="118"/>
                    <a:pt x="786" y="116"/>
                    <a:pt x="786" y="114"/>
                  </a:cubicBezTo>
                  <a:cubicBezTo>
                    <a:pt x="786" y="113"/>
                    <a:pt x="783" y="113"/>
                    <a:pt x="783" y="112"/>
                  </a:cubicBezTo>
                  <a:cubicBezTo>
                    <a:pt x="782" y="110"/>
                    <a:pt x="784" y="111"/>
                    <a:pt x="787" y="110"/>
                  </a:cubicBezTo>
                  <a:cubicBezTo>
                    <a:pt x="789" y="109"/>
                    <a:pt x="787" y="106"/>
                    <a:pt x="785" y="106"/>
                  </a:cubicBezTo>
                  <a:cubicBezTo>
                    <a:pt x="783" y="107"/>
                    <a:pt x="786" y="104"/>
                    <a:pt x="784" y="102"/>
                  </a:cubicBezTo>
                  <a:cubicBezTo>
                    <a:pt x="782" y="100"/>
                    <a:pt x="778" y="103"/>
                    <a:pt x="778" y="101"/>
                  </a:cubicBezTo>
                  <a:cubicBezTo>
                    <a:pt x="779" y="99"/>
                    <a:pt x="778" y="96"/>
                    <a:pt x="777" y="94"/>
                  </a:cubicBezTo>
                  <a:cubicBezTo>
                    <a:pt x="775" y="93"/>
                    <a:pt x="772" y="97"/>
                    <a:pt x="769" y="94"/>
                  </a:cubicBezTo>
                  <a:cubicBezTo>
                    <a:pt x="766" y="92"/>
                    <a:pt x="757" y="91"/>
                    <a:pt x="757" y="92"/>
                  </a:cubicBezTo>
                  <a:cubicBezTo>
                    <a:pt x="757" y="93"/>
                    <a:pt x="753" y="90"/>
                    <a:pt x="752" y="91"/>
                  </a:cubicBezTo>
                  <a:cubicBezTo>
                    <a:pt x="751" y="92"/>
                    <a:pt x="744" y="92"/>
                    <a:pt x="742" y="91"/>
                  </a:cubicBezTo>
                  <a:cubicBezTo>
                    <a:pt x="739" y="91"/>
                    <a:pt x="736" y="92"/>
                    <a:pt x="736" y="94"/>
                  </a:cubicBezTo>
                  <a:cubicBezTo>
                    <a:pt x="736" y="97"/>
                    <a:pt x="727" y="96"/>
                    <a:pt x="726" y="95"/>
                  </a:cubicBezTo>
                  <a:cubicBezTo>
                    <a:pt x="724" y="95"/>
                    <a:pt x="732" y="89"/>
                    <a:pt x="732" y="88"/>
                  </a:cubicBezTo>
                  <a:cubicBezTo>
                    <a:pt x="732" y="87"/>
                    <a:pt x="719" y="88"/>
                    <a:pt x="718" y="87"/>
                  </a:cubicBezTo>
                  <a:cubicBezTo>
                    <a:pt x="717" y="85"/>
                    <a:pt x="711" y="85"/>
                    <a:pt x="708" y="85"/>
                  </a:cubicBezTo>
                  <a:cubicBezTo>
                    <a:pt x="705" y="85"/>
                    <a:pt x="708" y="84"/>
                    <a:pt x="710" y="84"/>
                  </a:cubicBezTo>
                  <a:cubicBezTo>
                    <a:pt x="713" y="84"/>
                    <a:pt x="715" y="82"/>
                    <a:pt x="718" y="81"/>
                  </a:cubicBezTo>
                  <a:cubicBezTo>
                    <a:pt x="721" y="81"/>
                    <a:pt x="720" y="80"/>
                    <a:pt x="719" y="78"/>
                  </a:cubicBezTo>
                  <a:cubicBezTo>
                    <a:pt x="718" y="76"/>
                    <a:pt x="715" y="77"/>
                    <a:pt x="712" y="76"/>
                  </a:cubicBezTo>
                  <a:cubicBezTo>
                    <a:pt x="709" y="75"/>
                    <a:pt x="706" y="74"/>
                    <a:pt x="703" y="74"/>
                  </a:cubicBezTo>
                  <a:cubicBezTo>
                    <a:pt x="701" y="74"/>
                    <a:pt x="698" y="75"/>
                    <a:pt x="692" y="76"/>
                  </a:cubicBezTo>
                  <a:cubicBezTo>
                    <a:pt x="686" y="77"/>
                    <a:pt x="686" y="82"/>
                    <a:pt x="683" y="83"/>
                  </a:cubicBezTo>
                  <a:cubicBezTo>
                    <a:pt x="680" y="85"/>
                    <a:pt x="675" y="90"/>
                    <a:pt x="677" y="91"/>
                  </a:cubicBezTo>
                  <a:cubicBezTo>
                    <a:pt x="680" y="91"/>
                    <a:pt x="678" y="93"/>
                    <a:pt x="679" y="94"/>
                  </a:cubicBezTo>
                  <a:cubicBezTo>
                    <a:pt x="679" y="96"/>
                    <a:pt x="677" y="96"/>
                    <a:pt x="674" y="96"/>
                  </a:cubicBezTo>
                  <a:cubicBezTo>
                    <a:pt x="671" y="95"/>
                    <a:pt x="661" y="95"/>
                    <a:pt x="661" y="97"/>
                  </a:cubicBezTo>
                  <a:cubicBezTo>
                    <a:pt x="661" y="100"/>
                    <a:pt x="667" y="101"/>
                    <a:pt x="667" y="102"/>
                  </a:cubicBezTo>
                  <a:cubicBezTo>
                    <a:pt x="666" y="103"/>
                    <a:pt x="662" y="102"/>
                    <a:pt x="660" y="100"/>
                  </a:cubicBezTo>
                  <a:cubicBezTo>
                    <a:pt x="658" y="99"/>
                    <a:pt x="654" y="100"/>
                    <a:pt x="653" y="102"/>
                  </a:cubicBezTo>
                  <a:cubicBezTo>
                    <a:pt x="652" y="104"/>
                    <a:pt x="649" y="104"/>
                    <a:pt x="647" y="103"/>
                  </a:cubicBezTo>
                  <a:cubicBezTo>
                    <a:pt x="646" y="103"/>
                    <a:pt x="644" y="104"/>
                    <a:pt x="642" y="104"/>
                  </a:cubicBezTo>
                  <a:cubicBezTo>
                    <a:pt x="640" y="103"/>
                    <a:pt x="646" y="100"/>
                    <a:pt x="644" y="99"/>
                  </a:cubicBezTo>
                  <a:cubicBezTo>
                    <a:pt x="643" y="97"/>
                    <a:pt x="637" y="99"/>
                    <a:pt x="636" y="101"/>
                  </a:cubicBezTo>
                  <a:cubicBezTo>
                    <a:pt x="636" y="103"/>
                    <a:pt x="632" y="99"/>
                    <a:pt x="631" y="100"/>
                  </a:cubicBezTo>
                  <a:cubicBezTo>
                    <a:pt x="629" y="101"/>
                    <a:pt x="628" y="102"/>
                    <a:pt x="625" y="103"/>
                  </a:cubicBezTo>
                  <a:cubicBezTo>
                    <a:pt x="623" y="104"/>
                    <a:pt x="618" y="102"/>
                    <a:pt x="617" y="104"/>
                  </a:cubicBezTo>
                  <a:cubicBezTo>
                    <a:pt x="616" y="106"/>
                    <a:pt x="622" y="106"/>
                    <a:pt x="622" y="107"/>
                  </a:cubicBezTo>
                  <a:cubicBezTo>
                    <a:pt x="622" y="108"/>
                    <a:pt x="609" y="108"/>
                    <a:pt x="608" y="109"/>
                  </a:cubicBezTo>
                  <a:cubicBezTo>
                    <a:pt x="608" y="111"/>
                    <a:pt x="603" y="111"/>
                    <a:pt x="598" y="111"/>
                  </a:cubicBezTo>
                  <a:cubicBezTo>
                    <a:pt x="592" y="111"/>
                    <a:pt x="594" y="114"/>
                    <a:pt x="590" y="114"/>
                  </a:cubicBezTo>
                  <a:cubicBezTo>
                    <a:pt x="585" y="115"/>
                    <a:pt x="583" y="115"/>
                    <a:pt x="582" y="118"/>
                  </a:cubicBezTo>
                  <a:cubicBezTo>
                    <a:pt x="581" y="120"/>
                    <a:pt x="577" y="120"/>
                    <a:pt x="576" y="119"/>
                  </a:cubicBezTo>
                  <a:cubicBezTo>
                    <a:pt x="574" y="117"/>
                    <a:pt x="570" y="119"/>
                    <a:pt x="572" y="120"/>
                  </a:cubicBezTo>
                  <a:cubicBezTo>
                    <a:pt x="574" y="120"/>
                    <a:pt x="572" y="122"/>
                    <a:pt x="571" y="122"/>
                  </a:cubicBezTo>
                  <a:cubicBezTo>
                    <a:pt x="570" y="121"/>
                    <a:pt x="566" y="124"/>
                    <a:pt x="568" y="124"/>
                  </a:cubicBezTo>
                  <a:cubicBezTo>
                    <a:pt x="570" y="123"/>
                    <a:pt x="571" y="125"/>
                    <a:pt x="570" y="127"/>
                  </a:cubicBezTo>
                  <a:cubicBezTo>
                    <a:pt x="569" y="128"/>
                    <a:pt x="564" y="125"/>
                    <a:pt x="563" y="126"/>
                  </a:cubicBezTo>
                  <a:cubicBezTo>
                    <a:pt x="562" y="128"/>
                    <a:pt x="565" y="129"/>
                    <a:pt x="567" y="129"/>
                  </a:cubicBezTo>
                  <a:cubicBezTo>
                    <a:pt x="570" y="129"/>
                    <a:pt x="571" y="130"/>
                    <a:pt x="571" y="132"/>
                  </a:cubicBezTo>
                  <a:cubicBezTo>
                    <a:pt x="571" y="133"/>
                    <a:pt x="566" y="131"/>
                    <a:pt x="565" y="132"/>
                  </a:cubicBezTo>
                  <a:cubicBezTo>
                    <a:pt x="564" y="134"/>
                    <a:pt x="566" y="134"/>
                    <a:pt x="568" y="134"/>
                  </a:cubicBezTo>
                  <a:cubicBezTo>
                    <a:pt x="570" y="135"/>
                    <a:pt x="569" y="136"/>
                    <a:pt x="571" y="137"/>
                  </a:cubicBezTo>
                  <a:cubicBezTo>
                    <a:pt x="571" y="138"/>
                    <a:pt x="571" y="138"/>
                    <a:pt x="571" y="138"/>
                  </a:cubicBezTo>
                  <a:cubicBezTo>
                    <a:pt x="572" y="139"/>
                    <a:pt x="570" y="140"/>
                    <a:pt x="570" y="141"/>
                  </a:cubicBezTo>
                  <a:cubicBezTo>
                    <a:pt x="571" y="143"/>
                    <a:pt x="568" y="144"/>
                    <a:pt x="568" y="142"/>
                  </a:cubicBezTo>
                  <a:cubicBezTo>
                    <a:pt x="568" y="141"/>
                    <a:pt x="561" y="140"/>
                    <a:pt x="560" y="142"/>
                  </a:cubicBezTo>
                  <a:cubicBezTo>
                    <a:pt x="559" y="143"/>
                    <a:pt x="558" y="145"/>
                    <a:pt x="556" y="143"/>
                  </a:cubicBezTo>
                  <a:cubicBezTo>
                    <a:pt x="554" y="142"/>
                    <a:pt x="550" y="144"/>
                    <a:pt x="544" y="144"/>
                  </a:cubicBezTo>
                  <a:cubicBezTo>
                    <a:pt x="537" y="144"/>
                    <a:pt x="525" y="145"/>
                    <a:pt x="522" y="146"/>
                  </a:cubicBezTo>
                  <a:cubicBezTo>
                    <a:pt x="519" y="147"/>
                    <a:pt x="516" y="151"/>
                    <a:pt x="519" y="154"/>
                  </a:cubicBezTo>
                  <a:cubicBezTo>
                    <a:pt x="522" y="157"/>
                    <a:pt x="519" y="158"/>
                    <a:pt x="519" y="160"/>
                  </a:cubicBezTo>
                  <a:cubicBezTo>
                    <a:pt x="519" y="162"/>
                    <a:pt x="526" y="166"/>
                    <a:pt x="530" y="166"/>
                  </a:cubicBezTo>
                  <a:cubicBezTo>
                    <a:pt x="534" y="166"/>
                    <a:pt x="538" y="171"/>
                    <a:pt x="535" y="174"/>
                  </a:cubicBezTo>
                  <a:cubicBezTo>
                    <a:pt x="533" y="177"/>
                    <a:pt x="526" y="173"/>
                    <a:pt x="521" y="170"/>
                  </a:cubicBezTo>
                  <a:cubicBezTo>
                    <a:pt x="516" y="166"/>
                    <a:pt x="505" y="164"/>
                    <a:pt x="502" y="165"/>
                  </a:cubicBezTo>
                  <a:cubicBezTo>
                    <a:pt x="498" y="165"/>
                    <a:pt x="500" y="161"/>
                    <a:pt x="496" y="162"/>
                  </a:cubicBezTo>
                  <a:cubicBezTo>
                    <a:pt x="491" y="162"/>
                    <a:pt x="487" y="166"/>
                    <a:pt x="490" y="166"/>
                  </a:cubicBezTo>
                  <a:cubicBezTo>
                    <a:pt x="493" y="166"/>
                    <a:pt x="495" y="166"/>
                    <a:pt x="494" y="167"/>
                  </a:cubicBezTo>
                  <a:cubicBezTo>
                    <a:pt x="492" y="169"/>
                    <a:pt x="495" y="168"/>
                    <a:pt x="498" y="170"/>
                  </a:cubicBezTo>
                  <a:cubicBezTo>
                    <a:pt x="502" y="171"/>
                    <a:pt x="495" y="174"/>
                    <a:pt x="491" y="171"/>
                  </a:cubicBezTo>
                  <a:cubicBezTo>
                    <a:pt x="488" y="168"/>
                    <a:pt x="483" y="171"/>
                    <a:pt x="482" y="173"/>
                  </a:cubicBezTo>
                  <a:cubicBezTo>
                    <a:pt x="481" y="175"/>
                    <a:pt x="487" y="181"/>
                    <a:pt x="493" y="182"/>
                  </a:cubicBezTo>
                  <a:cubicBezTo>
                    <a:pt x="500" y="183"/>
                    <a:pt x="498" y="185"/>
                    <a:pt x="501" y="186"/>
                  </a:cubicBezTo>
                  <a:cubicBezTo>
                    <a:pt x="504" y="187"/>
                    <a:pt x="502" y="188"/>
                    <a:pt x="500" y="188"/>
                  </a:cubicBezTo>
                  <a:cubicBezTo>
                    <a:pt x="498" y="188"/>
                    <a:pt x="493" y="185"/>
                    <a:pt x="490" y="183"/>
                  </a:cubicBezTo>
                  <a:cubicBezTo>
                    <a:pt x="487" y="182"/>
                    <a:pt x="478" y="184"/>
                    <a:pt x="476" y="182"/>
                  </a:cubicBezTo>
                  <a:cubicBezTo>
                    <a:pt x="474" y="180"/>
                    <a:pt x="477" y="178"/>
                    <a:pt x="475" y="177"/>
                  </a:cubicBezTo>
                  <a:cubicBezTo>
                    <a:pt x="474" y="175"/>
                    <a:pt x="475" y="172"/>
                    <a:pt x="477" y="168"/>
                  </a:cubicBezTo>
                  <a:cubicBezTo>
                    <a:pt x="480" y="165"/>
                    <a:pt x="477" y="159"/>
                    <a:pt x="474" y="158"/>
                  </a:cubicBezTo>
                  <a:cubicBezTo>
                    <a:pt x="470" y="157"/>
                    <a:pt x="471" y="160"/>
                    <a:pt x="471" y="161"/>
                  </a:cubicBezTo>
                  <a:cubicBezTo>
                    <a:pt x="472" y="162"/>
                    <a:pt x="472" y="167"/>
                    <a:pt x="469" y="170"/>
                  </a:cubicBezTo>
                  <a:cubicBezTo>
                    <a:pt x="467" y="173"/>
                    <a:pt x="459" y="173"/>
                    <a:pt x="459" y="175"/>
                  </a:cubicBezTo>
                  <a:cubicBezTo>
                    <a:pt x="459" y="177"/>
                    <a:pt x="454" y="179"/>
                    <a:pt x="456" y="180"/>
                  </a:cubicBezTo>
                  <a:cubicBezTo>
                    <a:pt x="458" y="182"/>
                    <a:pt x="464" y="190"/>
                    <a:pt x="465" y="192"/>
                  </a:cubicBezTo>
                  <a:cubicBezTo>
                    <a:pt x="466" y="194"/>
                    <a:pt x="459" y="202"/>
                    <a:pt x="461" y="206"/>
                  </a:cubicBezTo>
                  <a:cubicBezTo>
                    <a:pt x="462" y="211"/>
                    <a:pt x="460" y="213"/>
                    <a:pt x="461" y="215"/>
                  </a:cubicBezTo>
                  <a:cubicBezTo>
                    <a:pt x="462" y="217"/>
                    <a:pt x="465" y="215"/>
                    <a:pt x="467" y="216"/>
                  </a:cubicBezTo>
                  <a:cubicBezTo>
                    <a:pt x="469" y="217"/>
                    <a:pt x="473" y="215"/>
                    <a:pt x="477" y="214"/>
                  </a:cubicBezTo>
                  <a:cubicBezTo>
                    <a:pt x="482" y="213"/>
                    <a:pt x="490" y="218"/>
                    <a:pt x="493" y="219"/>
                  </a:cubicBezTo>
                  <a:cubicBezTo>
                    <a:pt x="496" y="221"/>
                    <a:pt x="495" y="223"/>
                    <a:pt x="496" y="226"/>
                  </a:cubicBezTo>
                  <a:cubicBezTo>
                    <a:pt x="498" y="228"/>
                    <a:pt x="493" y="228"/>
                    <a:pt x="493" y="232"/>
                  </a:cubicBezTo>
                  <a:cubicBezTo>
                    <a:pt x="493" y="236"/>
                    <a:pt x="502" y="237"/>
                    <a:pt x="502" y="238"/>
                  </a:cubicBezTo>
                  <a:cubicBezTo>
                    <a:pt x="503" y="240"/>
                    <a:pt x="496" y="239"/>
                    <a:pt x="493" y="238"/>
                  </a:cubicBezTo>
                  <a:cubicBezTo>
                    <a:pt x="490" y="237"/>
                    <a:pt x="490" y="233"/>
                    <a:pt x="489" y="232"/>
                  </a:cubicBezTo>
                  <a:cubicBezTo>
                    <a:pt x="488" y="232"/>
                    <a:pt x="491" y="229"/>
                    <a:pt x="491" y="226"/>
                  </a:cubicBezTo>
                  <a:cubicBezTo>
                    <a:pt x="491" y="224"/>
                    <a:pt x="488" y="222"/>
                    <a:pt x="487" y="221"/>
                  </a:cubicBezTo>
                  <a:cubicBezTo>
                    <a:pt x="486" y="219"/>
                    <a:pt x="484" y="217"/>
                    <a:pt x="482" y="217"/>
                  </a:cubicBezTo>
                  <a:cubicBezTo>
                    <a:pt x="479" y="218"/>
                    <a:pt x="471" y="219"/>
                    <a:pt x="469" y="221"/>
                  </a:cubicBezTo>
                  <a:cubicBezTo>
                    <a:pt x="466" y="223"/>
                    <a:pt x="469" y="229"/>
                    <a:pt x="470" y="233"/>
                  </a:cubicBezTo>
                  <a:cubicBezTo>
                    <a:pt x="472" y="236"/>
                    <a:pt x="463" y="240"/>
                    <a:pt x="463" y="242"/>
                  </a:cubicBezTo>
                  <a:cubicBezTo>
                    <a:pt x="464" y="245"/>
                    <a:pt x="461" y="246"/>
                    <a:pt x="457" y="248"/>
                  </a:cubicBezTo>
                  <a:cubicBezTo>
                    <a:pt x="453" y="250"/>
                    <a:pt x="449" y="252"/>
                    <a:pt x="449" y="255"/>
                  </a:cubicBezTo>
                  <a:cubicBezTo>
                    <a:pt x="449" y="258"/>
                    <a:pt x="444" y="256"/>
                    <a:pt x="442" y="255"/>
                  </a:cubicBezTo>
                  <a:cubicBezTo>
                    <a:pt x="439" y="253"/>
                    <a:pt x="436" y="256"/>
                    <a:pt x="432" y="256"/>
                  </a:cubicBezTo>
                  <a:cubicBezTo>
                    <a:pt x="428" y="255"/>
                    <a:pt x="428" y="252"/>
                    <a:pt x="425" y="253"/>
                  </a:cubicBezTo>
                  <a:cubicBezTo>
                    <a:pt x="422" y="255"/>
                    <a:pt x="420" y="252"/>
                    <a:pt x="421" y="250"/>
                  </a:cubicBezTo>
                  <a:cubicBezTo>
                    <a:pt x="422" y="248"/>
                    <a:pt x="425" y="249"/>
                    <a:pt x="426" y="251"/>
                  </a:cubicBezTo>
                  <a:cubicBezTo>
                    <a:pt x="426" y="253"/>
                    <a:pt x="428" y="252"/>
                    <a:pt x="431" y="250"/>
                  </a:cubicBezTo>
                  <a:cubicBezTo>
                    <a:pt x="433" y="249"/>
                    <a:pt x="432" y="252"/>
                    <a:pt x="435" y="252"/>
                  </a:cubicBezTo>
                  <a:cubicBezTo>
                    <a:pt x="439" y="253"/>
                    <a:pt x="437" y="251"/>
                    <a:pt x="440" y="251"/>
                  </a:cubicBezTo>
                  <a:cubicBezTo>
                    <a:pt x="442" y="251"/>
                    <a:pt x="443" y="250"/>
                    <a:pt x="442" y="249"/>
                  </a:cubicBezTo>
                  <a:cubicBezTo>
                    <a:pt x="441" y="247"/>
                    <a:pt x="444" y="246"/>
                    <a:pt x="445" y="246"/>
                  </a:cubicBezTo>
                  <a:cubicBezTo>
                    <a:pt x="447" y="245"/>
                    <a:pt x="446" y="242"/>
                    <a:pt x="448" y="241"/>
                  </a:cubicBezTo>
                  <a:cubicBezTo>
                    <a:pt x="450" y="240"/>
                    <a:pt x="449" y="239"/>
                    <a:pt x="450" y="239"/>
                  </a:cubicBezTo>
                  <a:cubicBezTo>
                    <a:pt x="452" y="238"/>
                    <a:pt x="453" y="236"/>
                    <a:pt x="454" y="236"/>
                  </a:cubicBezTo>
                  <a:cubicBezTo>
                    <a:pt x="456" y="236"/>
                    <a:pt x="457" y="233"/>
                    <a:pt x="456" y="232"/>
                  </a:cubicBezTo>
                  <a:cubicBezTo>
                    <a:pt x="455" y="230"/>
                    <a:pt x="457" y="227"/>
                    <a:pt x="458" y="226"/>
                  </a:cubicBezTo>
                  <a:cubicBezTo>
                    <a:pt x="460" y="226"/>
                    <a:pt x="460" y="224"/>
                    <a:pt x="458" y="223"/>
                  </a:cubicBezTo>
                  <a:cubicBezTo>
                    <a:pt x="457" y="222"/>
                    <a:pt x="451" y="218"/>
                    <a:pt x="452" y="216"/>
                  </a:cubicBezTo>
                  <a:cubicBezTo>
                    <a:pt x="452" y="213"/>
                    <a:pt x="451" y="209"/>
                    <a:pt x="452" y="207"/>
                  </a:cubicBezTo>
                  <a:cubicBezTo>
                    <a:pt x="452" y="205"/>
                    <a:pt x="452" y="202"/>
                    <a:pt x="451" y="199"/>
                  </a:cubicBezTo>
                  <a:cubicBezTo>
                    <a:pt x="451" y="197"/>
                    <a:pt x="453" y="195"/>
                    <a:pt x="454" y="190"/>
                  </a:cubicBezTo>
                  <a:cubicBezTo>
                    <a:pt x="454" y="186"/>
                    <a:pt x="449" y="182"/>
                    <a:pt x="447" y="181"/>
                  </a:cubicBezTo>
                  <a:cubicBezTo>
                    <a:pt x="444" y="180"/>
                    <a:pt x="446" y="178"/>
                    <a:pt x="449" y="175"/>
                  </a:cubicBezTo>
                  <a:cubicBezTo>
                    <a:pt x="453" y="172"/>
                    <a:pt x="453" y="162"/>
                    <a:pt x="453" y="160"/>
                  </a:cubicBezTo>
                  <a:cubicBezTo>
                    <a:pt x="453" y="158"/>
                    <a:pt x="445" y="156"/>
                    <a:pt x="443" y="157"/>
                  </a:cubicBezTo>
                  <a:cubicBezTo>
                    <a:pt x="440" y="157"/>
                    <a:pt x="429" y="156"/>
                    <a:pt x="427" y="156"/>
                  </a:cubicBezTo>
                  <a:cubicBezTo>
                    <a:pt x="424" y="155"/>
                    <a:pt x="423" y="158"/>
                    <a:pt x="422" y="161"/>
                  </a:cubicBezTo>
                  <a:cubicBezTo>
                    <a:pt x="421" y="163"/>
                    <a:pt x="418" y="167"/>
                    <a:pt x="416" y="173"/>
                  </a:cubicBezTo>
                  <a:cubicBezTo>
                    <a:pt x="415" y="178"/>
                    <a:pt x="408" y="180"/>
                    <a:pt x="405" y="181"/>
                  </a:cubicBezTo>
                  <a:cubicBezTo>
                    <a:pt x="402" y="182"/>
                    <a:pt x="400" y="187"/>
                    <a:pt x="402" y="189"/>
                  </a:cubicBezTo>
                  <a:cubicBezTo>
                    <a:pt x="403" y="191"/>
                    <a:pt x="405" y="189"/>
                    <a:pt x="406" y="190"/>
                  </a:cubicBezTo>
                  <a:cubicBezTo>
                    <a:pt x="408" y="190"/>
                    <a:pt x="406" y="196"/>
                    <a:pt x="405" y="196"/>
                  </a:cubicBezTo>
                  <a:cubicBezTo>
                    <a:pt x="404" y="197"/>
                    <a:pt x="407" y="199"/>
                    <a:pt x="405" y="200"/>
                  </a:cubicBezTo>
                  <a:cubicBezTo>
                    <a:pt x="403" y="202"/>
                    <a:pt x="401" y="205"/>
                    <a:pt x="402" y="206"/>
                  </a:cubicBezTo>
                  <a:cubicBezTo>
                    <a:pt x="403" y="208"/>
                    <a:pt x="409" y="208"/>
                    <a:pt x="412" y="210"/>
                  </a:cubicBezTo>
                  <a:cubicBezTo>
                    <a:pt x="414" y="211"/>
                    <a:pt x="413" y="214"/>
                    <a:pt x="415" y="217"/>
                  </a:cubicBezTo>
                  <a:cubicBezTo>
                    <a:pt x="417" y="219"/>
                    <a:pt x="420" y="218"/>
                    <a:pt x="421" y="219"/>
                  </a:cubicBezTo>
                  <a:cubicBezTo>
                    <a:pt x="422" y="221"/>
                    <a:pt x="417" y="227"/>
                    <a:pt x="415" y="228"/>
                  </a:cubicBezTo>
                  <a:cubicBezTo>
                    <a:pt x="414" y="228"/>
                    <a:pt x="407" y="221"/>
                    <a:pt x="405" y="220"/>
                  </a:cubicBezTo>
                  <a:cubicBezTo>
                    <a:pt x="403" y="218"/>
                    <a:pt x="395" y="216"/>
                    <a:pt x="392" y="214"/>
                  </a:cubicBezTo>
                  <a:cubicBezTo>
                    <a:pt x="388" y="212"/>
                    <a:pt x="385" y="212"/>
                    <a:pt x="380" y="209"/>
                  </a:cubicBezTo>
                  <a:cubicBezTo>
                    <a:pt x="376" y="206"/>
                    <a:pt x="373" y="205"/>
                    <a:pt x="365" y="205"/>
                  </a:cubicBezTo>
                  <a:cubicBezTo>
                    <a:pt x="357" y="205"/>
                    <a:pt x="352" y="203"/>
                    <a:pt x="349" y="204"/>
                  </a:cubicBezTo>
                  <a:cubicBezTo>
                    <a:pt x="347" y="204"/>
                    <a:pt x="348" y="201"/>
                    <a:pt x="343" y="199"/>
                  </a:cubicBezTo>
                  <a:cubicBezTo>
                    <a:pt x="339" y="197"/>
                    <a:pt x="336" y="194"/>
                    <a:pt x="333" y="196"/>
                  </a:cubicBezTo>
                  <a:cubicBezTo>
                    <a:pt x="330" y="197"/>
                    <a:pt x="331" y="202"/>
                    <a:pt x="335" y="203"/>
                  </a:cubicBezTo>
                  <a:cubicBezTo>
                    <a:pt x="339" y="203"/>
                    <a:pt x="337" y="205"/>
                    <a:pt x="342" y="205"/>
                  </a:cubicBezTo>
                  <a:cubicBezTo>
                    <a:pt x="346" y="205"/>
                    <a:pt x="347" y="206"/>
                    <a:pt x="347" y="209"/>
                  </a:cubicBezTo>
                  <a:cubicBezTo>
                    <a:pt x="347" y="212"/>
                    <a:pt x="349" y="214"/>
                    <a:pt x="351" y="216"/>
                  </a:cubicBezTo>
                  <a:cubicBezTo>
                    <a:pt x="353" y="218"/>
                    <a:pt x="352" y="221"/>
                    <a:pt x="348" y="221"/>
                  </a:cubicBezTo>
                  <a:cubicBezTo>
                    <a:pt x="345" y="221"/>
                    <a:pt x="341" y="221"/>
                    <a:pt x="343" y="223"/>
                  </a:cubicBezTo>
                  <a:cubicBezTo>
                    <a:pt x="344" y="226"/>
                    <a:pt x="342" y="226"/>
                    <a:pt x="338" y="225"/>
                  </a:cubicBezTo>
                  <a:cubicBezTo>
                    <a:pt x="335" y="224"/>
                    <a:pt x="337" y="222"/>
                    <a:pt x="338" y="220"/>
                  </a:cubicBezTo>
                  <a:cubicBezTo>
                    <a:pt x="340" y="219"/>
                    <a:pt x="335" y="217"/>
                    <a:pt x="333" y="216"/>
                  </a:cubicBezTo>
                  <a:cubicBezTo>
                    <a:pt x="331" y="216"/>
                    <a:pt x="322" y="222"/>
                    <a:pt x="320" y="223"/>
                  </a:cubicBezTo>
                  <a:cubicBezTo>
                    <a:pt x="318" y="224"/>
                    <a:pt x="312" y="221"/>
                    <a:pt x="306" y="223"/>
                  </a:cubicBezTo>
                  <a:cubicBezTo>
                    <a:pt x="300" y="224"/>
                    <a:pt x="300" y="229"/>
                    <a:pt x="298" y="229"/>
                  </a:cubicBezTo>
                  <a:cubicBezTo>
                    <a:pt x="296" y="228"/>
                    <a:pt x="289" y="229"/>
                    <a:pt x="287" y="228"/>
                  </a:cubicBezTo>
                  <a:cubicBezTo>
                    <a:pt x="284" y="226"/>
                    <a:pt x="286" y="225"/>
                    <a:pt x="289" y="225"/>
                  </a:cubicBezTo>
                  <a:cubicBezTo>
                    <a:pt x="291" y="226"/>
                    <a:pt x="292" y="225"/>
                    <a:pt x="291" y="223"/>
                  </a:cubicBezTo>
                  <a:cubicBezTo>
                    <a:pt x="289" y="221"/>
                    <a:pt x="293" y="218"/>
                    <a:pt x="293" y="217"/>
                  </a:cubicBezTo>
                  <a:cubicBezTo>
                    <a:pt x="293" y="216"/>
                    <a:pt x="283" y="219"/>
                    <a:pt x="281" y="221"/>
                  </a:cubicBezTo>
                  <a:cubicBezTo>
                    <a:pt x="280" y="222"/>
                    <a:pt x="281" y="224"/>
                    <a:pt x="280" y="225"/>
                  </a:cubicBezTo>
                  <a:cubicBezTo>
                    <a:pt x="278" y="226"/>
                    <a:pt x="278" y="224"/>
                    <a:pt x="276" y="223"/>
                  </a:cubicBezTo>
                  <a:cubicBezTo>
                    <a:pt x="274" y="222"/>
                    <a:pt x="259" y="226"/>
                    <a:pt x="257" y="229"/>
                  </a:cubicBezTo>
                  <a:cubicBezTo>
                    <a:pt x="254" y="232"/>
                    <a:pt x="249" y="232"/>
                    <a:pt x="249" y="234"/>
                  </a:cubicBezTo>
                  <a:cubicBezTo>
                    <a:pt x="249" y="236"/>
                    <a:pt x="242" y="235"/>
                    <a:pt x="239" y="237"/>
                  </a:cubicBezTo>
                  <a:cubicBezTo>
                    <a:pt x="237" y="238"/>
                    <a:pt x="238" y="243"/>
                    <a:pt x="237" y="245"/>
                  </a:cubicBezTo>
                  <a:cubicBezTo>
                    <a:pt x="236" y="248"/>
                    <a:pt x="226" y="247"/>
                    <a:pt x="223" y="247"/>
                  </a:cubicBezTo>
                  <a:cubicBezTo>
                    <a:pt x="220" y="247"/>
                    <a:pt x="219" y="241"/>
                    <a:pt x="216" y="241"/>
                  </a:cubicBezTo>
                  <a:cubicBezTo>
                    <a:pt x="214" y="241"/>
                    <a:pt x="215" y="237"/>
                    <a:pt x="216" y="236"/>
                  </a:cubicBezTo>
                  <a:cubicBezTo>
                    <a:pt x="217" y="234"/>
                    <a:pt x="219" y="235"/>
                    <a:pt x="222" y="233"/>
                  </a:cubicBezTo>
                  <a:cubicBezTo>
                    <a:pt x="225" y="231"/>
                    <a:pt x="228" y="234"/>
                    <a:pt x="229" y="233"/>
                  </a:cubicBezTo>
                  <a:cubicBezTo>
                    <a:pt x="231" y="232"/>
                    <a:pt x="225" y="228"/>
                    <a:pt x="224" y="225"/>
                  </a:cubicBezTo>
                  <a:cubicBezTo>
                    <a:pt x="224" y="222"/>
                    <a:pt x="217" y="221"/>
                    <a:pt x="214" y="222"/>
                  </a:cubicBezTo>
                  <a:cubicBezTo>
                    <a:pt x="210" y="223"/>
                    <a:pt x="206" y="222"/>
                    <a:pt x="203" y="221"/>
                  </a:cubicBezTo>
                  <a:cubicBezTo>
                    <a:pt x="201" y="220"/>
                    <a:pt x="201" y="223"/>
                    <a:pt x="205" y="224"/>
                  </a:cubicBezTo>
                  <a:cubicBezTo>
                    <a:pt x="209" y="225"/>
                    <a:pt x="207" y="228"/>
                    <a:pt x="207" y="230"/>
                  </a:cubicBezTo>
                  <a:cubicBezTo>
                    <a:pt x="208" y="232"/>
                    <a:pt x="206" y="236"/>
                    <a:pt x="204" y="239"/>
                  </a:cubicBezTo>
                  <a:cubicBezTo>
                    <a:pt x="202" y="242"/>
                    <a:pt x="203" y="242"/>
                    <a:pt x="207" y="242"/>
                  </a:cubicBezTo>
                  <a:cubicBezTo>
                    <a:pt x="210" y="242"/>
                    <a:pt x="210" y="246"/>
                    <a:pt x="210" y="250"/>
                  </a:cubicBezTo>
                  <a:cubicBezTo>
                    <a:pt x="210" y="253"/>
                    <a:pt x="207" y="254"/>
                    <a:pt x="207" y="256"/>
                  </a:cubicBezTo>
                  <a:cubicBezTo>
                    <a:pt x="207" y="259"/>
                    <a:pt x="204" y="255"/>
                    <a:pt x="204" y="256"/>
                  </a:cubicBezTo>
                  <a:cubicBezTo>
                    <a:pt x="203" y="257"/>
                    <a:pt x="202" y="256"/>
                    <a:pt x="201" y="254"/>
                  </a:cubicBezTo>
                  <a:cubicBezTo>
                    <a:pt x="201" y="252"/>
                    <a:pt x="195" y="253"/>
                    <a:pt x="193" y="252"/>
                  </a:cubicBezTo>
                  <a:cubicBezTo>
                    <a:pt x="190" y="251"/>
                    <a:pt x="189" y="252"/>
                    <a:pt x="187" y="255"/>
                  </a:cubicBezTo>
                  <a:cubicBezTo>
                    <a:pt x="186" y="257"/>
                    <a:pt x="182" y="258"/>
                    <a:pt x="180" y="258"/>
                  </a:cubicBezTo>
                  <a:cubicBezTo>
                    <a:pt x="177" y="258"/>
                    <a:pt x="174" y="262"/>
                    <a:pt x="172" y="264"/>
                  </a:cubicBezTo>
                  <a:cubicBezTo>
                    <a:pt x="169" y="265"/>
                    <a:pt x="169" y="268"/>
                    <a:pt x="172" y="271"/>
                  </a:cubicBezTo>
                  <a:cubicBezTo>
                    <a:pt x="175" y="274"/>
                    <a:pt x="176" y="276"/>
                    <a:pt x="176" y="278"/>
                  </a:cubicBezTo>
                  <a:cubicBezTo>
                    <a:pt x="175" y="279"/>
                    <a:pt x="167" y="279"/>
                    <a:pt x="166" y="277"/>
                  </a:cubicBezTo>
                  <a:cubicBezTo>
                    <a:pt x="164" y="275"/>
                    <a:pt x="159" y="275"/>
                    <a:pt x="157" y="275"/>
                  </a:cubicBezTo>
                  <a:cubicBezTo>
                    <a:pt x="155" y="275"/>
                    <a:pt x="150" y="269"/>
                    <a:pt x="147" y="269"/>
                  </a:cubicBezTo>
                  <a:cubicBezTo>
                    <a:pt x="145" y="269"/>
                    <a:pt x="143" y="272"/>
                    <a:pt x="142" y="274"/>
                  </a:cubicBezTo>
                  <a:cubicBezTo>
                    <a:pt x="141" y="276"/>
                    <a:pt x="143" y="276"/>
                    <a:pt x="145" y="279"/>
                  </a:cubicBezTo>
                  <a:cubicBezTo>
                    <a:pt x="146" y="282"/>
                    <a:pt x="151" y="282"/>
                    <a:pt x="153" y="282"/>
                  </a:cubicBezTo>
                  <a:cubicBezTo>
                    <a:pt x="155" y="282"/>
                    <a:pt x="154" y="285"/>
                    <a:pt x="154" y="287"/>
                  </a:cubicBezTo>
                  <a:cubicBezTo>
                    <a:pt x="153" y="288"/>
                    <a:pt x="149" y="289"/>
                    <a:pt x="147" y="288"/>
                  </a:cubicBezTo>
                  <a:cubicBezTo>
                    <a:pt x="146" y="286"/>
                    <a:pt x="141" y="288"/>
                    <a:pt x="141" y="286"/>
                  </a:cubicBezTo>
                  <a:cubicBezTo>
                    <a:pt x="141" y="284"/>
                    <a:pt x="137" y="281"/>
                    <a:pt x="133" y="281"/>
                  </a:cubicBezTo>
                  <a:cubicBezTo>
                    <a:pt x="129" y="282"/>
                    <a:pt x="128" y="280"/>
                    <a:pt x="129" y="277"/>
                  </a:cubicBezTo>
                  <a:cubicBezTo>
                    <a:pt x="129" y="274"/>
                    <a:pt x="127" y="272"/>
                    <a:pt x="127" y="270"/>
                  </a:cubicBezTo>
                  <a:cubicBezTo>
                    <a:pt x="127" y="269"/>
                    <a:pt x="125" y="266"/>
                    <a:pt x="127" y="265"/>
                  </a:cubicBezTo>
                  <a:cubicBezTo>
                    <a:pt x="129" y="264"/>
                    <a:pt x="127" y="262"/>
                    <a:pt x="128" y="260"/>
                  </a:cubicBezTo>
                  <a:cubicBezTo>
                    <a:pt x="128" y="258"/>
                    <a:pt x="124" y="255"/>
                    <a:pt x="121" y="255"/>
                  </a:cubicBezTo>
                  <a:cubicBezTo>
                    <a:pt x="118" y="255"/>
                    <a:pt x="119" y="252"/>
                    <a:pt x="116" y="251"/>
                  </a:cubicBezTo>
                  <a:cubicBezTo>
                    <a:pt x="113" y="251"/>
                    <a:pt x="108" y="246"/>
                    <a:pt x="108" y="244"/>
                  </a:cubicBezTo>
                  <a:cubicBezTo>
                    <a:pt x="107" y="242"/>
                    <a:pt x="103" y="242"/>
                    <a:pt x="105" y="242"/>
                  </a:cubicBezTo>
                  <a:cubicBezTo>
                    <a:pt x="106" y="241"/>
                    <a:pt x="109" y="242"/>
                    <a:pt x="111" y="244"/>
                  </a:cubicBezTo>
                  <a:cubicBezTo>
                    <a:pt x="114" y="246"/>
                    <a:pt x="117" y="248"/>
                    <a:pt x="123" y="249"/>
                  </a:cubicBezTo>
                  <a:cubicBezTo>
                    <a:pt x="129" y="250"/>
                    <a:pt x="131" y="253"/>
                    <a:pt x="138" y="254"/>
                  </a:cubicBezTo>
                  <a:cubicBezTo>
                    <a:pt x="144" y="255"/>
                    <a:pt x="148" y="256"/>
                    <a:pt x="158" y="257"/>
                  </a:cubicBezTo>
                  <a:cubicBezTo>
                    <a:pt x="167" y="258"/>
                    <a:pt x="179" y="249"/>
                    <a:pt x="182" y="246"/>
                  </a:cubicBezTo>
                  <a:cubicBezTo>
                    <a:pt x="185" y="244"/>
                    <a:pt x="181" y="238"/>
                    <a:pt x="181" y="236"/>
                  </a:cubicBezTo>
                  <a:cubicBezTo>
                    <a:pt x="181" y="234"/>
                    <a:pt x="177" y="234"/>
                    <a:pt x="176" y="233"/>
                  </a:cubicBezTo>
                  <a:cubicBezTo>
                    <a:pt x="176" y="231"/>
                    <a:pt x="173" y="228"/>
                    <a:pt x="169" y="228"/>
                  </a:cubicBezTo>
                  <a:cubicBezTo>
                    <a:pt x="166" y="228"/>
                    <a:pt x="165" y="224"/>
                    <a:pt x="162" y="224"/>
                  </a:cubicBezTo>
                  <a:cubicBezTo>
                    <a:pt x="160" y="225"/>
                    <a:pt x="158" y="223"/>
                    <a:pt x="150" y="218"/>
                  </a:cubicBezTo>
                  <a:cubicBezTo>
                    <a:pt x="143" y="213"/>
                    <a:pt x="132" y="210"/>
                    <a:pt x="130" y="210"/>
                  </a:cubicBezTo>
                  <a:cubicBezTo>
                    <a:pt x="129" y="211"/>
                    <a:pt x="127" y="212"/>
                    <a:pt x="126" y="210"/>
                  </a:cubicBezTo>
                  <a:cubicBezTo>
                    <a:pt x="125" y="208"/>
                    <a:pt x="122" y="208"/>
                    <a:pt x="120" y="210"/>
                  </a:cubicBezTo>
                  <a:cubicBezTo>
                    <a:pt x="118" y="211"/>
                    <a:pt x="116" y="209"/>
                    <a:pt x="112" y="209"/>
                  </a:cubicBezTo>
                  <a:cubicBezTo>
                    <a:pt x="108" y="210"/>
                    <a:pt x="106" y="208"/>
                    <a:pt x="107" y="207"/>
                  </a:cubicBezTo>
                  <a:cubicBezTo>
                    <a:pt x="108" y="206"/>
                    <a:pt x="114" y="207"/>
                    <a:pt x="114" y="205"/>
                  </a:cubicBezTo>
                  <a:cubicBezTo>
                    <a:pt x="113" y="203"/>
                    <a:pt x="111" y="205"/>
                    <a:pt x="108" y="202"/>
                  </a:cubicBezTo>
                  <a:cubicBezTo>
                    <a:pt x="105" y="200"/>
                    <a:pt x="103" y="202"/>
                    <a:pt x="102" y="204"/>
                  </a:cubicBezTo>
                  <a:cubicBezTo>
                    <a:pt x="101" y="205"/>
                    <a:pt x="99" y="205"/>
                    <a:pt x="97" y="203"/>
                  </a:cubicBezTo>
                  <a:cubicBezTo>
                    <a:pt x="97" y="203"/>
                    <a:pt x="97" y="203"/>
                    <a:pt x="96" y="203"/>
                  </a:cubicBezTo>
                  <a:cubicBezTo>
                    <a:pt x="96" y="206"/>
                    <a:pt x="94" y="206"/>
                    <a:pt x="92" y="206"/>
                  </a:cubicBezTo>
                  <a:cubicBezTo>
                    <a:pt x="90" y="205"/>
                    <a:pt x="88" y="209"/>
                    <a:pt x="85" y="209"/>
                  </a:cubicBezTo>
                  <a:cubicBezTo>
                    <a:pt x="83" y="209"/>
                    <a:pt x="80" y="212"/>
                    <a:pt x="79" y="214"/>
                  </a:cubicBezTo>
                  <a:cubicBezTo>
                    <a:pt x="79" y="216"/>
                    <a:pt x="76" y="215"/>
                    <a:pt x="76" y="217"/>
                  </a:cubicBezTo>
                  <a:cubicBezTo>
                    <a:pt x="76" y="218"/>
                    <a:pt x="76" y="220"/>
                    <a:pt x="75" y="221"/>
                  </a:cubicBezTo>
                  <a:cubicBezTo>
                    <a:pt x="74" y="223"/>
                    <a:pt x="75" y="223"/>
                    <a:pt x="76" y="226"/>
                  </a:cubicBezTo>
                  <a:cubicBezTo>
                    <a:pt x="77" y="228"/>
                    <a:pt x="80" y="228"/>
                    <a:pt x="81" y="229"/>
                  </a:cubicBezTo>
                  <a:cubicBezTo>
                    <a:pt x="83" y="230"/>
                    <a:pt x="87" y="234"/>
                    <a:pt x="87" y="235"/>
                  </a:cubicBezTo>
                  <a:cubicBezTo>
                    <a:pt x="87" y="237"/>
                    <a:pt x="84" y="240"/>
                    <a:pt x="82" y="241"/>
                  </a:cubicBezTo>
                  <a:cubicBezTo>
                    <a:pt x="81" y="242"/>
                    <a:pt x="79" y="245"/>
                    <a:pt x="80" y="246"/>
                  </a:cubicBezTo>
                  <a:cubicBezTo>
                    <a:pt x="81" y="248"/>
                    <a:pt x="85" y="254"/>
                    <a:pt x="88" y="259"/>
                  </a:cubicBezTo>
                  <a:cubicBezTo>
                    <a:pt x="90" y="264"/>
                    <a:pt x="87" y="262"/>
                    <a:pt x="85" y="264"/>
                  </a:cubicBezTo>
                  <a:cubicBezTo>
                    <a:pt x="83" y="266"/>
                    <a:pt x="86" y="269"/>
                    <a:pt x="86" y="270"/>
                  </a:cubicBezTo>
                  <a:cubicBezTo>
                    <a:pt x="87" y="272"/>
                    <a:pt x="84" y="272"/>
                    <a:pt x="84" y="273"/>
                  </a:cubicBezTo>
                  <a:cubicBezTo>
                    <a:pt x="84" y="274"/>
                    <a:pt x="88" y="275"/>
                    <a:pt x="88" y="276"/>
                  </a:cubicBezTo>
                  <a:cubicBezTo>
                    <a:pt x="89" y="277"/>
                    <a:pt x="86" y="278"/>
                    <a:pt x="87" y="280"/>
                  </a:cubicBezTo>
                  <a:cubicBezTo>
                    <a:pt x="88" y="282"/>
                    <a:pt x="91" y="282"/>
                    <a:pt x="92" y="284"/>
                  </a:cubicBezTo>
                  <a:cubicBezTo>
                    <a:pt x="92" y="287"/>
                    <a:pt x="86" y="287"/>
                    <a:pt x="86" y="289"/>
                  </a:cubicBezTo>
                  <a:cubicBezTo>
                    <a:pt x="87" y="291"/>
                    <a:pt x="94" y="294"/>
                    <a:pt x="97" y="297"/>
                  </a:cubicBezTo>
                  <a:cubicBezTo>
                    <a:pt x="100" y="301"/>
                    <a:pt x="100" y="302"/>
                    <a:pt x="99" y="304"/>
                  </a:cubicBezTo>
                  <a:cubicBezTo>
                    <a:pt x="98" y="308"/>
                    <a:pt x="89" y="311"/>
                    <a:pt x="87" y="316"/>
                  </a:cubicBezTo>
                  <a:cubicBezTo>
                    <a:pt x="85" y="320"/>
                    <a:pt x="77" y="323"/>
                    <a:pt x="74" y="326"/>
                  </a:cubicBezTo>
                  <a:cubicBezTo>
                    <a:pt x="73" y="328"/>
                    <a:pt x="71" y="330"/>
                    <a:pt x="70" y="332"/>
                  </a:cubicBezTo>
                  <a:cubicBezTo>
                    <a:pt x="71" y="331"/>
                    <a:pt x="73" y="331"/>
                    <a:pt x="74" y="330"/>
                  </a:cubicBezTo>
                  <a:cubicBezTo>
                    <a:pt x="75" y="329"/>
                    <a:pt x="77" y="334"/>
                    <a:pt x="79" y="336"/>
                  </a:cubicBezTo>
                  <a:cubicBezTo>
                    <a:pt x="81" y="337"/>
                    <a:pt x="85" y="336"/>
                    <a:pt x="86" y="337"/>
                  </a:cubicBezTo>
                  <a:cubicBezTo>
                    <a:pt x="88" y="339"/>
                    <a:pt x="85" y="339"/>
                    <a:pt x="82" y="338"/>
                  </a:cubicBezTo>
                  <a:cubicBezTo>
                    <a:pt x="79" y="338"/>
                    <a:pt x="79" y="340"/>
                    <a:pt x="74" y="341"/>
                  </a:cubicBezTo>
                  <a:cubicBezTo>
                    <a:pt x="71" y="342"/>
                    <a:pt x="71" y="344"/>
                    <a:pt x="70" y="344"/>
                  </a:cubicBezTo>
                  <a:cubicBezTo>
                    <a:pt x="72" y="347"/>
                    <a:pt x="69" y="348"/>
                    <a:pt x="68" y="350"/>
                  </a:cubicBezTo>
                  <a:cubicBezTo>
                    <a:pt x="67" y="352"/>
                    <a:pt x="66" y="353"/>
                    <a:pt x="65" y="354"/>
                  </a:cubicBezTo>
                  <a:cubicBezTo>
                    <a:pt x="65" y="356"/>
                    <a:pt x="66" y="357"/>
                    <a:pt x="66" y="359"/>
                  </a:cubicBezTo>
                  <a:cubicBezTo>
                    <a:pt x="66" y="361"/>
                    <a:pt x="67" y="362"/>
                    <a:pt x="68" y="364"/>
                  </a:cubicBezTo>
                  <a:cubicBezTo>
                    <a:pt x="69" y="365"/>
                    <a:pt x="67" y="365"/>
                    <a:pt x="66" y="366"/>
                  </a:cubicBezTo>
                  <a:cubicBezTo>
                    <a:pt x="65" y="367"/>
                    <a:pt x="65" y="369"/>
                    <a:pt x="67" y="371"/>
                  </a:cubicBezTo>
                  <a:cubicBezTo>
                    <a:pt x="68" y="372"/>
                    <a:pt x="68" y="374"/>
                    <a:pt x="68" y="376"/>
                  </a:cubicBezTo>
                  <a:cubicBezTo>
                    <a:pt x="67" y="377"/>
                    <a:pt x="69" y="379"/>
                    <a:pt x="70" y="380"/>
                  </a:cubicBezTo>
                  <a:cubicBezTo>
                    <a:pt x="72" y="382"/>
                    <a:pt x="71" y="385"/>
                    <a:pt x="73" y="386"/>
                  </a:cubicBezTo>
                  <a:cubicBezTo>
                    <a:pt x="74" y="387"/>
                    <a:pt x="75" y="388"/>
                    <a:pt x="77" y="388"/>
                  </a:cubicBezTo>
                  <a:cubicBezTo>
                    <a:pt x="79" y="387"/>
                    <a:pt x="80" y="388"/>
                    <a:pt x="81" y="390"/>
                  </a:cubicBezTo>
                  <a:cubicBezTo>
                    <a:pt x="82" y="391"/>
                    <a:pt x="84" y="390"/>
                    <a:pt x="86" y="390"/>
                  </a:cubicBezTo>
                  <a:cubicBezTo>
                    <a:pt x="88" y="389"/>
                    <a:pt x="93" y="391"/>
                    <a:pt x="94" y="392"/>
                  </a:cubicBezTo>
                  <a:cubicBezTo>
                    <a:pt x="95" y="392"/>
                    <a:pt x="94" y="396"/>
                    <a:pt x="94" y="398"/>
                  </a:cubicBezTo>
                  <a:cubicBezTo>
                    <a:pt x="95" y="400"/>
                    <a:pt x="93" y="402"/>
                    <a:pt x="95" y="404"/>
                  </a:cubicBezTo>
                  <a:cubicBezTo>
                    <a:pt x="97" y="405"/>
                    <a:pt x="97" y="408"/>
                    <a:pt x="99" y="409"/>
                  </a:cubicBezTo>
                  <a:cubicBezTo>
                    <a:pt x="102" y="410"/>
                    <a:pt x="103" y="413"/>
                    <a:pt x="104" y="413"/>
                  </a:cubicBezTo>
                  <a:cubicBezTo>
                    <a:pt x="106" y="414"/>
                    <a:pt x="108" y="416"/>
                    <a:pt x="109" y="418"/>
                  </a:cubicBezTo>
                  <a:cubicBezTo>
                    <a:pt x="109" y="419"/>
                    <a:pt x="106" y="421"/>
                    <a:pt x="104" y="422"/>
                  </a:cubicBezTo>
                  <a:cubicBezTo>
                    <a:pt x="103" y="422"/>
                    <a:pt x="100" y="419"/>
                    <a:pt x="99" y="421"/>
                  </a:cubicBezTo>
                  <a:cubicBezTo>
                    <a:pt x="97" y="422"/>
                    <a:pt x="99" y="424"/>
                    <a:pt x="100" y="429"/>
                  </a:cubicBezTo>
                  <a:cubicBezTo>
                    <a:pt x="101" y="433"/>
                    <a:pt x="102" y="433"/>
                    <a:pt x="103" y="433"/>
                  </a:cubicBezTo>
                  <a:cubicBezTo>
                    <a:pt x="105" y="433"/>
                    <a:pt x="106" y="432"/>
                    <a:pt x="107" y="431"/>
                  </a:cubicBezTo>
                  <a:cubicBezTo>
                    <a:pt x="109" y="430"/>
                    <a:pt x="112" y="431"/>
                    <a:pt x="113" y="431"/>
                  </a:cubicBezTo>
                  <a:cubicBezTo>
                    <a:pt x="114" y="430"/>
                    <a:pt x="119" y="430"/>
                    <a:pt x="120" y="432"/>
                  </a:cubicBezTo>
                  <a:cubicBezTo>
                    <a:pt x="121" y="433"/>
                    <a:pt x="122" y="437"/>
                    <a:pt x="121" y="438"/>
                  </a:cubicBezTo>
                  <a:cubicBezTo>
                    <a:pt x="120" y="439"/>
                    <a:pt x="122" y="441"/>
                    <a:pt x="123" y="443"/>
                  </a:cubicBezTo>
                  <a:cubicBezTo>
                    <a:pt x="124" y="444"/>
                    <a:pt x="128" y="444"/>
                    <a:pt x="129" y="444"/>
                  </a:cubicBezTo>
                  <a:cubicBezTo>
                    <a:pt x="130" y="445"/>
                    <a:pt x="133" y="449"/>
                    <a:pt x="133" y="451"/>
                  </a:cubicBezTo>
                  <a:cubicBezTo>
                    <a:pt x="132" y="452"/>
                    <a:pt x="135" y="453"/>
                    <a:pt x="136" y="452"/>
                  </a:cubicBezTo>
                  <a:cubicBezTo>
                    <a:pt x="137" y="452"/>
                    <a:pt x="138" y="453"/>
                    <a:pt x="140" y="454"/>
                  </a:cubicBezTo>
                  <a:cubicBezTo>
                    <a:pt x="141" y="455"/>
                    <a:pt x="143" y="455"/>
                    <a:pt x="144" y="454"/>
                  </a:cubicBezTo>
                  <a:cubicBezTo>
                    <a:pt x="146" y="453"/>
                    <a:pt x="148" y="452"/>
                    <a:pt x="149" y="453"/>
                  </a:cubicBezTo>
                  <a:cubicBezTo>
                    <a:pt x="150" y="455"/>
                    <a:pt x="153" y="457"/>
                    <a:pt x="153" y="458"/>
                  </a:cubicBezTo>
                  <a:cubicBezTo>
                    <a:pt x="153" y="459"/>
                    <a:pt x="157" y="458"/>
                    <a:pt x="160" y="459"/>
                  </a:cubicBezTo>
                  <a:cubicBezTo>
                    <a:pt x="162" y="460"/>
                    <a:pt x="164" y="460"/>
                    <a:pt x="167" y="461"/>
                  </a:cubicBezTo>
                  <a:cubicBezTo>
                    <a:pt x="169" y="462"/>
                    <a:pt x="171" y="462"/>
                    <a:pt x="172" y="464"/>
                  </a:cubicBezTo>
                  <a:cubicBezTo>
                    <a:pt x="172" y="465"/>
                    <a:pt x="169" y="467"/>
                    <a:pt x="169" y="467"/>
                  </a:cubicBezTo>
                  <a:cubicBezTo>
                    <a:pt x="169" y="468"/>
                    <a:pt x="171" y="469"/>
                    <a:pt x="171" y="470"/>
                  </a:cubicBezTo>
                  <a:cubicBezTo>
                    <a:pt x="171" y="471"/>
                    <a:pt x="169" y="471"/>
                    <a:pt x="168" y="472"/>
                  </a:cubicBezTo>
                  <a:cubicBezTo>
                    <a:pt x="168" y="473"/>
                    <a:pt x="170" y="474"/>
                    <a:pt x="170" y="475"/>
                  </a:cubicBezTo>
                  <a:cubicBezTo>
                    <a:pt x="170" y="476"/>
                    <a:pt x="169" y="479"/>
                    <a:pt x="169" y="480"/>
                  </a:cubicBezTo>
                  <a:cubicBezTo>
                    <a:pt x="169" y="481"/>
                    <a:pt x="163" y="480"/>
                    <a:pt x="162" y="480"/>
                  </a:cubicBezTo>
                  <a:cubicBezTo>
                    <a:pt x="160" y="480"/>
                    <a:pt x="156" y="484"/>
                    <a:pt x="155" y="484"/>
                  </a:cubicBezTo>
                  <a:cubicBezTo>
                    <a:pt x="154" y="485"/>
                    <a:pt x="155" y="487"/>
                    <a:pt x="155" y="488"/>
                  </a:cubicBezTo>
                  <a:cubicBezTo>
                    <a:pt x="159" y="488"/>
                    <a:pt x="163" y="487"/>
                    <a:pt x="164" y="488"/>
                  </a:cubicBezTo>
                  <a:cubicBezTo>
                    <a:pt x="164" y="490"/>
                    <a:pt x="155" y="494"/>
                    <a:pt x="153" y="494"/>
                  </a:cubicBezTo>
                  <a:cubicBezTo>
                    <a:pt x="151" y="495"/>
                    <a:pt x="156" y="498"/>
                    <a:pt x="156" y="499"/>
                  </a:cubicBezTo>
                  <a:cubicBezTo>
                    <a:pt x="156" y="501"/>
                    <a:pt x="151" y="501"/>
                    <a:pt x="151" y="504"/>
                  </a:cubicBezTo>
                  <a:cubicBezTo>
                    <a:pt x="152" y="507"/>
                    <a:pt x="150" y="508"/>
                    <a:pt x="147" y="508"/>
                  </a:cubicBezTo>
                  <a:cubicBezTo>
                    <a:pt x="144" y="508"/>
                    <a:pt x="143" y="509"/>
                    <a:pt x="144" y="509"/>
                  </a:cubicBezTo>
                  <a:cubicBezTo>
                    <a:pt x="146" y="510"/>
                    <a:pt x="146" y="513"/>
                    <a:pt x="151" y="515"/>
                  </a:cubicBezTo>
                  <a:cubicBezTo>
                    <a:pt x="156" y="516"/>
                    <a:pt x="162" y="521"/>
                    <a:pt x="167" y="526"/>
                  </a:cubicBezTo>
                  <a:cubicBezTo>
                    <a:pt x="167" y="527"/>
                    <a:pt x="168" y="527"/>
                    <a:pt x="169" y="528"/>
                  </a:cubicBezTo>
                  <a:cubicBezTo>
                    <a:pt x="170" y="527"/>
                    <a:pt x="171" y="527"/>
                    <a:pt x="172" y="526"/>
                  </a:cubicBezTo>
                  <a:cubicBezTo>
                    <a:pt x="175" y="526"/>
                    <a:pt x="180" y="528"/>
                    <a:pt x="182" y="529"/>
                  </a:cubicBezTo>
                  <a:cubicBezTo>
                    <a:pt x="185" y="531"/>
                    <a:pt x="194" y="529"/>
                    <a:pt x="195" y="531"/>
                  </a:cubicBezTo>
                  <a:cubicBezTo>
                    <a:pt x="196" y="532"/>
                    <a:pt x="199" y="534"/>
                    <a:pt x="200" y="534"/>
                  </a:cubicBezTo>
                  <a:cubicBezTo>
                    <a:pt x="202" y="534"/>
                    <a:pt x="204" y="538"/>
                    <a:pt x="206" y="537"/>
                  </a:cubicBezTo>
                  <a:cubicBezTo>
                    <a:pt x="207" y="535"/>
                    <a:pt x="213" y="535"/>
                    <a:pt x="214" y="535"/>
                  </a:cubicBezTo>
                  <a:cubicBezTo>
                    <a:pt x="216" y="535"/>
                    <a:pt x="216" y="537"/>
                    <a:pt x="217" y="537"/>
                  </a:cubicBezTo>
                  <a:cubicBezTo>
                    <a:pt x="219" y="537"/>
                    <a:pt x="219" y="542"/>
                    <a:pt x="220" y="542"/>
                  </a:cubicBezTo>
                  <a:cubicBezTo>
                    <a:pt x="221" y="541"/>
                    <a:pt x="225" y="545"/>
                    <a:pt x="228" y="545"/>
                  </a:cubicBezTo>
                  <a:cubicBezTo>
                    <a:pt x="230" y="546"/>
                    <a:pt x="233" y="550"/>
                    <a:pt x="234" y="550"/>
                  </a:cubicBezTo>
                  <a:cubicBezTo>
                    <a:pt x="235" y="550"/>
                    <a:pt x="237" y="552"/>
                    <a:pt x="238" y="550"/>
                  </a:cubicBezTo>
                  <a:cubicBezTo>
                    <a:pt x="239" y="548"/>
                    <a:pt x="242" y="549"/>
                    <a:pt x="243" y="546"/>
                  </a:cubicBezTo>
                  <a:cubicBezTo>
                    <a:pt x="239" y="540"/>
                    <a:pt x="233" y="534"/>
                    <a:pt x="234" y="531"/>
                  </a:cubicBezTo>
                  <a:cubicBezTo>
                    <a:pt x="234" y="527"/>
                    <a:pt x="236" y="524"/>
                    <a:pt x="230" y="520"/>
                  </a:cubicBezTo>
                  <a:cubicBezTo>
                    <a:pt x="225" y="515"/>
                    <a:pt x="231" y="512"/>
                    <a:pt x="235" y="508"/>
                  </a:cubicBezTo>
                  <a:cubicBezTo>
                    <a:pt x="238" y="503"/>
                    <a:pt x="245" y="502"/>
                    <a:pt x="250" y="499"/>
                  </a:cubicBezTo>
                  <a:cubicBezTo>
                    <a:pt x="249" y="498"/>
                    <a:pt x="248" y="497"/>
                    <a:pt x="247" y="497"/>
                  </a:cubicBezTo>
                  <a:cubicBezTo>
                    <a:pt x="243" y="495"/>
                    <a:pt x="242" y="494"/>
                    <a:pt x="245" y="493"/>
                  </a:cubicBezTo>
                  <a:cubicBezTo>
                    <a:pt x="248" y="492"/>
                    <a:pt x="246" y="491"/>
                    <a:pt x="244" y="488"/>
                  </a:cubicBezTo>
                  <a:cubicBezTo>
                    <a:pt x="241" y="485"/>
                    <a:pt x="240" y="482"/>
                    <a:pt x="239" y="482"/>
                  </a:cubicBezTo>
                  <a:cubicBezTo>
                    <a:pt x="237" y="482"/>
                    <a:pt x="235" y="482"/>
                    <a:pt x="233" y="482"/>
                  </a:cubicBezTo>
                  <a:cubicBezTo>
                    <a:pt x="230" y="483"/>
                    <a:pt x="231" y="480"/>
                    <a:pt x="231" y="478"/>
                  </a:cubicBezTo>
                  <a:cubicBezTo>
                    <a:pt x="231" y="475"/>
                    <a:pt x="227" y="476"/>
                    <a:pt x="226" y="475"/>
                  </a:cubicBezTo>
                  <a:cubicBezTo>
                    <a:pt x="225" y="473"/>
                    <a:pt x="227" y="470"/>
                    <a:pt x="228" y="469"/>
                  </a:cubicBezTo>
                  <a:cubicBezTo>
                    <a:pt x="229" y="469"/>
                    <a:pt x="231" y="468"/>
                    <a:pt x="231" y="467"/>
                  </a:cubicBezTo>
                  <a:cubicBezTo>
                    <a:pt x="231" y="466"/>
                    <a:pt x="227" y="465"/>
                    <a:pt x="228" y="463"/>
                  </a:cubicBezTo>
                  <a:cubicBezTo>
                    <a:pt x="230" y="460"/>
                    <a:pt x="233" y="460"/>
                    <a:pt x="233" y="457"/>
                  </a:cubicBezTo>
                  <a:cubicBezTo>
                    <a:pt x="233" y="455"/>
                    <a:pt x="235" y="452"/>
                    <a:pt x="238" y="454"/>
                  </a:cubicBezTo>
                  <a:cubicBezTo>
                    <a:pt x="240" y="456"/>
                    <a:pt x="242" y="461"/>
                    <a:pt x="245" y="460"/>
                  </a:cubicBezTo>
                  <a:cubicBezTo>
                    <a:pt x="248" y="459"/>
                    <a:pt x="246" y="456"/>
                    <a:pt x="245" y="455"/>
                  </a:cubicBezTo>
                  <a:cubicBezTo>
                    <a:pt x="245" y="453"/>
                    <a:pt x="244" y="451"/>
                    <a:pt x="248" y="450"/>
                  </a:cubicBezTo>
                  <a:cubicBezTo>
                    <a:pt x="251" y="449"/>
                    <a:pt x="249" y="446"/>
                    <a:pt x="252" y="446"/>
                  </a:cubicBezTo>
                  <a:cubicBezTo>
                    <a:pt x="255" y="446"/>
                    <a:pt x="259" y="443"/>
                    <a:pt x="261" y="442"/>
                  </a:cubicBezTo>
                  <a:cubicBezTo>
                    <a:pt x="262" y="441"/>
                    <a:pt x="266" y="439"/>
                    <a:pt x="267" y="440"/>
                  </a:cubicBezTo>
                  <a:cubicBezTo>
                    <a:pt x="269" y="441"/>
                    <a:pt x="271" y="443"/>
                    <a:pt x="272" y="440"/>
                  </a:cubicBezTo>
                  <a:cubicBezTo>
                    <a:pt x="273" y="438"/>
                    <a:pt x="277" y="439"/>
                    <a:pt x="278" y="440"/>
                  </a:cubicBezTo>
                  <a:cubicBezTo>
                    <a:pt x="278" y="442"/>
                    <a:pt x="285" y="442"/>
                    <a:pt x="287" y="443"/>
                  </a:cubicBezTo>
                  <a:cubicBezTo>
                    <a:pt x="290" y="445"/>
                    <a:pt x="295" y="448"/>
                    <a:pt x="295" y="449"/>
                  </a:cubicBezTo>
                  <a:cubicBezTo>
                    <a:pt x="295" y="451"/>
                    <a:pt x="297" y="453"/>
                    <a:pt x="297" y="450"/>
                  </a:cubicBezTo>
                  <a:cubicBezTo>
                    <a:pt x="297" y="448"/>
                    <a:pt x="299" y="448"/>
                    <a:pt x="302" y="450"/>
                  </a:cubicBezTo>
                  <a:cubicBezTo>
                    <a:pt x="305" y="452"/>
                    <a:pt x="309" y="451"/>
                    <a:pt x="310" y="449"/>
                  </a:cubicBezTo>
                  <a:cubicBezTo>
                    <a:pt x="310" y="448"/>
                    <a:pt x="316" y="445"/>
                    <a:pt x="318" y="447"/>
                  </a:cubicBezTo>
                  <a:cubicBezTo>
                    <a:pt x="320" y="448"/>
                    <a:pt x="320" y="449"/>
                    <a:pt x="323" y="447"/>
                  </a:cubicBezTo>
                  <a:cubicBezTo>
                    <a:pt x="325" y="445"/>
                    <a:pt x="330" y="445"/>
                    <a:pt x="331" y="448"/>
                  </a:cubicBezTo>
                  <a:cubicBezTo>
                    <a:pt x="332" y="450"/>
                    <a:pt x="334" y="450"/>
                    <a:pt x="336" y="450"/>
                  </a:cubicBezTo>
                  <a:cubicBezTo>
                    <a:pt x="339" y="450"/>
                    <a:pt x="339" y="454"/>
                    <a:pt x="341" y="453"/>
                  </a:cubicBezTo>
                  <a:cubicBezTo>
                    <a:pt x="342" y="452"/>
                    <a:pt x="342" y="448"/>
                    <a:pt x="344" y="449"/>
                  </a:cubicBezTo>
                  <a:cubicBezTo>
                    <a:pt x="345" y="449"/>
                    <a:pt x="347" y="451"/>
                    <a:pt x="350" y="451"/>
                  </a:cubicBezTo>
                  <a:cubicBezTo>
                    <a:pt x="353" y="451"/>
                    <a:pt x="355" y="451"/>
                    <a:pt x="355" y="448"/>
                  </a:cubicBezTo>
                  <a:cubicBezTo>
                    <a:pt x="355" y="446"/>
                    <a:pt x="355" y="442"/>
                    <a:pt x="353" y="442"/>
                  </a:cubicBezTo>
                  <a:cubicBezTo>
                    <a:pt x="351" y="442"/>
                    <a:pt x="349" y="441"/>
                    <a:pt x="347" y="441"/>
                  </a:cubicBezTo>
                  <a:cubicBezTo>
                    <a:pt x="345" y="441"/>
                    <a:pt x="342" y="437"/>
                    <a:pt x="345" y="436"/>
                  </a:cubicBezTo>
                  <a:cubicBezTo>
                    <a:pt x="347" y="435"/>
                    <a:pt x="351" y="433"/>
                    <a:pt x="350" y="432"/>
                  </a:cubicBezTo>
                  <a:cubicBezTo>
                    <a:pt x="349" y="430"/>
                    <a:pt x="348" y="426"/>
                    <a:pt x="351" y="426"/>
                  </a:cubicBezTo>
                  <a:cubicBezTo>
                    <a:pt x="354" y="425"/>
                    <a:pt x="361" y="425"/>
                    <a:pt x="360" y="424"/>
                  </a:cubicBezTo>
                  <a:cubicBezTo>
                    <a:pt x="360" y="423"/>
                    <a:pt x="354" y="422"/>
                    <a:pt x="353" y="420"/>
                  </a:cubicBezTo>
                  <a:cubicBezTo>
                    <a:pt x="352" y="418"/>
                    <a:pt x="351" y="414"/>
                    <a:pt x="352" y="413"/>
                  </a:cubicBezTo>
                  <a:cubicBezTo>
                    <a:pt x="354" y="413"/>
                    <a:pt x="357" y="414"/>
                    <a:pt x="360" y="413"/>
                  </a:cubicBezTo>
                  <a:cubicBezTo>
                    <a:pt x="362" y="412"/>
                    <a:pt x="367" y="414"/>
                    <a:pt x="370" y="412"/>
                  </a:cubicBezTo>
                  <a:cubicBezTo>
                    <a:pt x="373" y="410"/>
                    <a:pt x="379" y="409"/>
                    <a:pt x="382" y="409"/>
                  </a:cubicBezTo>
                  <a:cubicBezTo>
                    <a:pt x="386" y="409"/>
                    <a:pt x="388" y="407"/>
                    <a:pt x="391" y="407"/>
                  </a:cubicBezTo>
                  <a:cubicBezTo>
                    <a:pt x="394" y="406"/>
                    <a:pt x="401" y="405"/>
                    <a:pt x="403" y="404"/>
                  </a:cubicBezTo>
                  <a:cubicBezTo>
                    <a:pt x="405" y="404"/>
                    <a:pt x="415" y="402"/>
                    <a:pt x="415" y="400"/>
                  </a:cubicBezTo>
                  <a:cubicBezTo>
                    <a:pt x="416" y="398"/>
                    <a:pt x="424" y="397"/>
                    <a:pt x="426" y="398"/>
                  </a:cubicBezTo>
                  <a:cubicBezTo>
                    <a:pt x="428" y="399"/>
                    <a:pt x="430" y="399"/>
                    <a:pt x="432" y="399"/>
                  </a:cubicBezTo>
                  <a:cubicBezTo>
                    <a:pt x="434" y="398"/>
                    <a:pt x="438" y="400"/>
                    <a:pt x="438" y="402"/>
                  </a:cubicBezTo>
                  <a:cubicBezTo>
                    <a:pt x="437" y="404"/>
                    <a:pt x="439" y="406"/>
                    <a:pt x="439" y="408"/>
                  </a:cubicBezTo>
                  <a:cubicBezTo>
                    <a:pt x="439" y="410"/>
                    <a:pt x="437" y="410"/>
                    <a:pt x="438" y="412"/>
                  </a:cubicBezTo>
                  <a:cubicBezTo>
                    <a:pt x="439" y="413"/>
                    <a:pt x="444" y="412"/>
                    <a:pt x="446" y="410"/>
                  </a:cubicBezTo>
                  <a:cubicBezTo>
                    <a:pt x="447" y="409"/>
                    <a:pt x="449" y="411"/>
                    <a:pt x="449" y="412"/>
                  </a:cubicBezTo>
                  <a:cubicBezTo>
                    <a:pt x="449" y="414"/>
                    <a:pt x="451" y="415"/>
                    <a:pt x="451" y="413"/>
                  </a:cubicBezTo>
                  <a:cubicBezTo>
                    <a:pt x="451" y="411"/>
                    <a:pt x="454" y="412"/>
                    <a:pt x="455" y="413"/>
                  </a:cubicBezTo>
                  <a:cubicBezTo>
                    <a:pt x="456" y="415"/>
                    <a:pt x="460" y="412"/>
                    <a:pt x="460" y="414"/>
                  </a:cubicBezTo>
                  <a:cubicBezTo>
                    <a:pt x="460" y="416"/>
                    <a:pt x="455" y="417"/>
                    <a:pt x="457" y="419"/>
                  </a:cubicBezTo>
                  <a:cubicBezTo>
                    <a:pt x="459" y="421"/>
                    <a:pt x="460" y="417"/>
                    <a:pt x="463" y="418"/>
                  </a:cubicBezTo>
                  <a:cubicBezTo>
                    <a:pt x="466" y="419"/>
                    <a:pt x="470" y="415"/>
                    <a:pt x="472" y="414"/>
                  </a:cubicBezTo>
                  <a:cubicBezTo>
                    <a:pt x="475" y="414"/>
                    <a:pt x="478" y="411"/>
                    <a:pt x="480" y="410"/>
                  </a:cubicBezTo>
                  <a:cubicBezTo>
                    <a:pt x="482" y="409"/>
                    <a:pt x="487" y="409"/>
                    <a:pt x="486" y="410"/>
                  </a:cubicBezTo>
                  <a:cubicBezTo>
                    <a:pt x="484" y="412"/>
                    <a:pt x="482" y="415"/>
                    <a:pt x="488" y="417"/>
                  </a:cubicBezTo>
                  <a:cubicBezTo>
                    <a:pt x="494" y="419"/>
                    <a:pt x="500" y="430"/>
                    <a:pt x="504" y="435"/>
                  </a:cubicBezTo>
                  <a:cubicBezTo>
                    <a:pt x="507" y="441"/>
                    <a:pt x="510" y="450"/>
                    <a:pt x="512" y="450"/>
                  </a:cubicBezTo>
                  <a:cubicBezTo>
                    <a:pt x="514" y="450"/>
                    <a:pt x="515" y="445"/>
                    <a:pt x="517" y="445"/>
                  </a:cubicBezTo>
                  <a:cubicBezTo>
                    <a:pt x="520" y="444"/>
                    <a:pt x="521" y="449"/>
                    <a:pt x="524" y="449"/>
                  </a:cubicBezTo>
                  <a:cubicBezTo>
                    <a:pt x="526" y="450"/>
                    <a:pt x="530" y="452"/>
                    <a:pt x="532" y="451"/>
                  </a:cubicBezTo>
                  <a:cubicBezTo>
                    <a:pt x="534" y="450"/>
                    <a:pt x="539" y="447"/>
                    <a:pt x="540" y="448"/>
                  </a:cubicBezTo>
                  <a:cubicBezTo>
                    <a:pt x="542" y="449"/>
                    <a:pt x="544" y="449"/>
                    <a:pt x="546" y="453"/>
                  </a:cubicBezTo>
                  <a:cubicBezTo>
                    <a:pt x="547" y="456"/>
                    <a:pt x="549" y="457"/>
                    <a:pt x="551" y="457"/>
                  </a:cubicBezTo>
                  <a:cubicBezTo>
                    <a:pt x="552" y="457"/>
                    <a:pt x="553" y="459"/>
                    <a:pt x="553" y="460"/>
                  </a:cubicBezTo>
                  <a:cubicBezTo>
                    <a:pt x="553" y="462"/>
                    <a:pt x="555" y="464"/>
                    <a:pt x="557" y="464"/>
                  </a:cubicBezTo>
                  <a:cubicBezTo>
                    <a:pt x="558" y="464"/>
                    <a:pt x="562" y="463"/>
                    <a:pt x="564" y="463"/>
                  </a:cubicBezTo>
                  <a:cubicBezTo>
                    <a:pt x="565" y="462"/>
                    <a:pt x="566" y="461"/>
                    <a:pt x="567" y="463"/>
                  </a:cubicBezTo>
                  <a:cubicBezTo>
                    <a:pt x="567" y="465"/>
                    <a:pt x="569" y="467"/>
                    <a:pt x="571" y="467"/>
                  </a:cubicBezTo>
                  <a:cubicBezTo>
                    <a:pt x="572" y="467"/>
                    <a:pt x="575" y="469"/>
                    <a:pt x="575" y="467"/>
                  </a:cubicBezTo>
                  <a:cubicBezTo>
                    <a:pt x="576" y="466"/>
                    <a:pt x="580" y="465"/>
                    <a:pt x="581" y="465"/>
                  </a:cubicBezTo>
                  <a:cubicBezTo>
                    <a:pt x="583" y="465"/>
                    <a:pt x="588" y="464"/>
                    <a:pt x="589" y="462"/>
                  </a:cubicBezTo>
                  <a:cubicBezTo>
                    <a:pt x="590" y="459"/>
                    <a:pt x="594" y="459"/>
                    <a:pt x="595" y="458"/>
                  </a:cubicBezTo>
                  <a:cubicBezTo>
                    <a:pt x="597" y="456"/>
                    <a:pt x="600" y="456"/>
                    <a:pt x="601" y="454"/>
                  </a:cubicBezTo>
                  <a:cubicBezTo>
                    <a:pt x="602" y="453"/>
                    <a:pt x="606" y="453"/>
                    <a:pt x="607" y="452"/>
                  </a:cubicBezTo>
                  <a:cubicBezTo>
                    <a:pt x="607" y="450"/>
                    <a:pt x="611" y="450"/>
                    <a:pt x="613" y="451"/>
                  </a:cubicBezTo>
                  <a:cubicBezTo>
                    <a:pt x="614" y="451"/>
                    <a:pt x="623" y="453"/>
                    <a:pt x="624" y="453"/>
                  </a:cubicBezTo>
                  <a:cubicBezTo>
                    <a:pt x="625" y="452"/>
                    <a:pt x="626" y="457"/>
                    <a:pt x="627" y="457"/>
                  </a:cubicBezTo>
                  <a:cubicBezTo>
                    <a:pt x="628" y="458"/>
                    <a:pt x="633" y="461"/>
                    <a:pt x="634" y="460"/>
                  </a:cubicBezTo>
                  <a:cubicBezTo>
                    <a:pt x="635" y="459"/>
                    <a:pt x="638" y="458"/>
                    <a:pt x="641" y="460"/>
                  </a:cubicBezTo>
                  <a:cubicBezTo>
                    <a:pt x="643" y="461"/>
                    <a:pt x="646" y="463"/>
                    <a:pt x="647" y="461"/>
                  </a:cubicBezTo>
                  <a:cubicBezTo>
                    <a:pt x="648" y="460"/>
                    <a:pt x="653" y="459"/>
                    <a:pt x="654" y="458"/>
                  </a:cubicBezTo>
                  <a:cubicBezTo>
                    <a:pt x="654" y="457"/>
                    <a:pt x="655" y="454"/>
                    <a:pt x="654" y="453"/>
                  </a:cubicBezTo>
                  <a:cubicBezTo>
                    <a:pt x="653" y="452"/>
                    <a:pt x="651" y="448"/>
                    <a:pt x="651" y="446"/>
                  </a:cubicBezTo>
                  <a:cubicBezTo>
                    <a:pt x="650" y="444"/>
                    <a:pt x="654" y="443"/>
                    <a:pt x="654" y="442"/>
                  </a:cubicBezTo>
                  <a:cubicBezTo>
                    <a:pt x="655" y="440"/>
                    <a:pt x="658" y="440"/>
                    <a:pt x="659" y="439"/>
                  </a:cubicBezTo>
                  <a:cubicBezTo>
                    <a:pt x="660" y="438"/>
                    <a:pt x="660" y="435"/>
                    <a:pt x="662" y="436"/>
                  </a:cubicBezTo>
                  <a:cubicBezTo>
                    <a:pt x="664" y="436"/>
                    <a:pt x="667" y="438"/>
                    <a:pt x="668" y="438"/>
                  </a:cubicBezTo>
                  <a:cubicBezTo>
                    <a:pt x="669" y="439"/>
                    <a:pt x="672" y="440"/>
                    <a:pt x="673" y="440"/>
                  </a:cubicBezTo>
                  <a:cubicBezTo>
                    <a:pt x="675" y="440"/>
                    <a:pt x="678" y="441"/>
                    <a:pt x="679" y="442"/>
                  </a:cubicBezTo>
                  <a:cubicBezTo>
                    <a:pt x="681" y="443"/>
                    <a:pt x="687" y="443"/>
                    <a:pt x="688" y="445"/>
                  </a:cubicBezTo>
                  <a:cubicBezTo>
                    <a:pt x="689" y="446"/>
                    <a:pt x="687" y="450"/>
                    <a:pt x="689" y="452"/>
                  </a:cubicBezTo>
                  <a:cubicBezTo>
                    <a:pt x="690" y="453"/>
                    <a:pt x="693" y="457"/>
                    <a:pt x="694" y="456"/>
                  </a:cubicBezTo>
                  <a:cubicBezTo>
                    <a:pt x="695" y="455"/>
                    <a:pt x="700" y="458"/>
                    <a:pt x="701" y="458"/>
                  </a:cubicBezTo>
                  <a:cubicBezTo>
                    <a:pt x="703" y="458"/>
                    <a:pt x="706" y="455"/>
                    <a:pt x="707" y="455"/>
                  </a:cubicBezTo>
                  <a:cubicBezTo>
                    <a:pt x="709" y="455"/>
                    <a:pt x="714" y="454"/>
                    <a:pt x="715" y="454"/>
                  </a:cubicBezTo>
                  <a:cubicBezTo>
                    <a:pt x="717" y="454"/>
                    <a:pt x="722" y="456"/>
                    <a:pt x="723" y="456"/>
                  </a:cubicBezTo>
                  <a:cubicBezTo>
                    <a:pt x="724" y="455"/>
                    <a:pt x="729" y="456"/>
                    <a:pt x="729" y="458"/>
                  </a:cubicBezTo>
                  <a:cubicBezTo>
                    <a:pt x="730" y="459"/>
                    <a:pt x="736" y="459"/>
                    <a:pt x="736" y="461"/>
                  </a:cubicBezTo>
                  <a:cubicBezTo>
                    <a:pt x="736" y="463"/>
                    <a:pt x="740" y="464"/>
                    <a:pt x="741" y="466"/>
                  </a:cubicBezTo>
                  <a:cubicBezTo>
                    <a:pt x="742" y="468"/>
                    <a:pt x="750" y="466"/>
                    <a:pt x="751" y="468"/>
                  </a:cubicBezTo>
                  <a:cubicBezTo>
                    <a:pt x="753" y="469"/>
                    <a:pt x="762" y="469"/>
                    <a:pt x="763" y="468"/>
                  </a:cubicBezTo>
                  <a:cubicBezTo>
                    <a:pt x="763" y="467"/>
                    <a:pt x="772" y="466"/>
                    <a:pt x="774" y="465"/>
                  </a:cubicBezTo>
                  <a:cubicBezTo>
                    <a:pt x="775" y="464"/>
                    <a:pt x="780" y="464"/>
                    <a:pt x="780" y="462"/>
                  </a:cubicBezTo>
                  <a:cubicBezTo>
                    <a:pt x="781" y="461"/>
                    <a:pt x="785" y="459"/>
                    <a:pt x="787" y="458"/>
                  </a:cubicBezTo>
                  <a:cubicBezTo>
                    <a:pt x="789" y="456"/>
                    <a:pt x="797" y="457"/>
                    <a:pt x="797" y="458"/>
                  </a:cubicBezTo>
                  <a:cubicBezTo>
                    <a:pt x="798" y="460"/>
                    <a:pt x="803" y="461"/>
                    <a:pt x="805" y="460"/>
                  </a:cubicBezTo>
                  <a:cubicBezTo>
                    <a:pt x="807" y="459"/>
                    <a:pt x="812" y="460"/>
                    <a:pt x="813" y="462"/>
                  </a:cubicBezTo>
                  <a:cubicBezTo>
                    <a:pt x="813" y="464"/>
                    <a:pt x="819" y="465"/>
                    <a:pt x="821" y="464"/>
                  </a:cubicBezTo>
                  <a:cubicBezTo>
                    <a:pt x="822" y="464"/>
                    <a:pt x="827" y="460"/>
                    <a:pt x="829" y="460"/>
                  </a:cubicBezTo>
                  <a:cubicBezTo>
                    <a:pt x="831" y="460"/>
                    <a:pt x="833" y="458"/>
                    <a:pt x="833" y="456"/>
                  </a:cubicBezTo>
                  <a:cubicBezTo>
                    <a:pt x="832" y="454"/>
                    <a:pt x="836" y="449"/>
                    <a:pt x="837" y="447"/>
                  </a:cubicBezTo>
                  <a:cubicBezTo>
                    <a:pt x="837" y="445"/>
                    <a:pt x="841" y="440"/>
                    <a:pt x="842" y="439"/>
                  </a:cubicBezTo>
                  <a:cubicBezTo>
                    <a:pt x="843" y="439"/>
                    <a:pt x="846" y="437"/>
                    <a:pt x="846" y="435"/>
                  </a:cubicBezTo>
                  <a:cubicBezTo>
                    <a:pt x="845" y="434"/>
                    <a:pt x="845" y="429"/>
                    <a:pt x="843" y="429"/>
                  </a:cubicBezTo>
                  <a:cubicBezTo>
                    <a:pt x="842" y="429"/>
                    <a:pt x="839" y="429"/>
                    <a:pt x="842" y="425"/>
                  </a:cubicBezTo>
                  <a:cubicBezTo>
                    <a:pt x="846" y="420"/>
                    <a:pt x="852" y="421"/>
                    <a:pt x="853" y="421"/>
                  </a:cubicBezTo>
                  <a:cubicBezTo>
                    <a:pt x="854" y="421"/>
                    <a:pt x="862" y="419"/>
                    <a:pt x="865" y="420"/>
                  </a:cubicBezTo>
                  <a:cubicBezTo>
                    <a:pt x="869" y="421"/>
                    <a:pt x="871" y="420"/>
                    <a:pt x="875" y="422"/>
                  </a:cubicBezTo>
                  <a:cubicBezTo>
                    <a:pt x="879" y="424"/>
                    <a:pt x="884" y="423"/>
                    <a:pt x="885" y="425"/>
                  </a:cubicBezTo>
                  <a:cubicBezTo>
                    <a:pt x="886" y="426"/>
                    <a:pt x="891" y="428"/>
                    <a:pt x="891" y="431"/>
                  </a:cubicBezTo>
                  <a:cubicBezTo>
                    <a:pt x="890" y="434"/>
                    <a:pt x="893" y="432"/>
                    <a:pt x="895" y="439"/>
                  </a:cubicBezTo>
                  <a:cubicBezTo>
                    <a:pt x="896" y="445"/>
                    <a:pt x="899" y="446"/>
                    <a:pt x="900" y="449"/>
                  </a:cubicBezTo>
                  <a:cubicBezTo>
                    <a:pt x="900" y="452"/>
                    <a:pt x="904" y="457"/>
                    <a:pt x="904" y="459"/>
                  </a:cubicBezTo>
                  <a:cubicBezTo>
                    <a:pt x="903" y="461"/>
                    <a:pt x="903" y="463"/>
                    <a:pt x="907" y="464"/>
                  </a:cubicBezTo>
                  <a:cubicBezTo>
                    <a:pt x="911" y="464"/>
                    <a:pt x="914" y="467"/>
                    <a:pt x="915" y="467"/>
                  </a:cubicBezTo>
                  <a:cubicBezTo>
                    <a:pt x="916" y="466"/>
                    <a:pt x="921" y="468"/>
                    <a:pt x="924" y="470"/>
                  </a:cubicBezTo>
                  <a:cubicBezTo>
                    <a:pt x="926" y="473"/>
                    <a:pt x="930" y="472"/>
                    <a:pt x="930" y="474"/>
                  </a:cubicBezTo>
                  <a:cubicBezTo>
                    <a:pt x="929" y="477"/>
                    <a:pt x="932" y="479"/>
                    <a:pt x="931" y="481"/>
                  </a:cubicBezTo>
                  <a:cubicBezTo>
                    <a:pt x="931" y="484"/>
                    <a:pt x="936" y="485"/>
                    <a:pt x="940" y="485"/>
                  </a:cubicBezTo>
                  <a:cubicBezTo>
                    <a:pt x="943" y="484"/>
                    <a:pt x="946" y="486"/>
                    <a:pt x="947" y="483"/>
                  </a:cubicBezTo>
                  <a:cubicBezTo>
                    <a:pt x="949" y="480"/>
                    <a:pt x="954" y="481"/>
                    <a:pt x="955" y="480"/>
                  </a:cubicBezTo>
                  <a:cubicBezTo>
                    <a:pt x="957" y="479"/>
                    <a:pt x="962" y="477"/>
                    <a:pt x="962" y="482"/>
                  </a:cubicBezTo>
                  <a:cubicBezTo>
                    <a:pt x="962" y="486"/>
                    <a:pt x="965" y="487"/>
                    <a:pt x="962" y="489"/>
                  </a:cubicBezTo>
                  <a:cubicBezTo>
                    <a:pt x="960" y="490"/>
                    <a:pt x="959" y="497"/>
                    <a:pt x="958" y="499"/>
                  </a:cubicBezTo>
                  <a:cubicBezTo>
                    <a:pt x="957" y="502"/>
                    <a:pt x="953" y="503"/>
                    <a:pt x="953" y="506"/>
                  </a:cubicBezTo>
                  <a:cubicBezTo>
                    <a:pt x="952" y="509"/>
                    <a:pt x="949" y="509"/>
                    <a:pt x="949" y="511"/>
                  </a:cubicBezTo>
                  <a:cubicBezTo>
                    <a:pt x="949" y="514"/>
                    <a:pt x="944" y="513"/>
                    <a:pt x="941" y="511"/>
                  </a:cubicBezTo>
                  <a:cubicBezTo>
                    <a:pt x="939" y="510"/>
                    <a:pt x="936" y="515"/>
                    <a:pt x="934" y="515"/>
                  </a:cubicBezTo>
                  <a:cubicBezTo>
                    <a:pt x="932" y="515"/>
                    <a:pt x="933" y="519"/>
                    <a:pt x="933" y="521"/>
                  </a:cubicBezTo>
                  <a:cubicBezTo>
                    <a:pt x="934" y="522"/>
                    <a:pt x="932" y="525"/>
                    <a:pt x="934" y="528"/>
                  </a:cubicBezTo>
                  <a:cubicBezTo>
                    <a:pt x="934" y="529"/>
                    <a:pt x="934" y="532"/>
                    <a:pt x="934" y="536"/>
                  </a:cubicBezTo>
                  <a:cubicBezTo>
                    <a:pt x="937" y="533"/>
                    <a:pt x="940" y="532"/>
                    <a:pt x="941" y="532"/>
                  </a:cubicBezTo>
                  <a:cubicBezTo>
                    <a:pt x="944" y="532"/>
                    <a:pt x="947" y="537"/>
                    <a:pt x="951" y="537"/>
                  </a:cubicBezTo>
                  <a:cubicBezTo>
                    <a:pt x="954" y="537"/>
                    <a:pt x="970" y="527"/>
                    <a:pt x="970" y="525"/>
                  </a:cubicBezTo>
                  <a:cubicBezTo>
                    <a:pt x="971" y="523"/>
                    <a:pt x="980" y="514"/>
                    <a:pt x="984" y="510"/>
                  </a:cubicBezTo>
                  <a:cubicBezTo>
                    <a:pt x="988" y="505"/>
                    <a:pt x="994" y="499"/>
                    <a:pt x="996" y="493"/>
                  </a:cubicBezTo>
                  <a:cubicBezTo>
                    <a:pt x="998" y="490"/>
                    <a:pt x="1004" y="484"/>
                    <a:pt x="1005" y="481"/>
                  </a:cubicBezTo>
                  <a:cubicBezTo>
                    <a:pt x="1007" y="479"/>
                    <a:pt x="1008" y="479"/>
                    <a:pt x="1011" y="473"/>
                  </a:cubicBezTo>
                  <a:cubicBezTo>
                    <a:pt x="1013" y="467"/>
                    <a:pt x="1013" y="452"/>
                    <a:pt x="1014" y="451"/>
                  </a:cubicBezTo>
                  <a:cubicBezTo>
                    <a:pt x="1015" y="450"/>
                    <a:pt x="1015" y="447"/>
                    <a:pt x="1016" y="445"/>
                  </a:cubicBezTo>
                  <a:cubicBezTo>
                    <a:pt x="1017" y="444"/>
                    <a:pt x="1016" y="442"/>
                    <a:pt x="1019" y="439"/>
                  </a:cubicBezTo>
                  <a:cubicBezTo>
                    <a:pt x="1021" y="437"/>
                    <a:pt x="1021" y="435"/>
                    <a:pt x="1020" y="434"/>
                  </a:cubicBezTo>
                  <a:cubicBezTo>
                    <a:pt x="1020" y="432"/>
                    <a:pt x="1020" y="429"/>
                    <a:pt x="1020" y="427"/>
                  </a:cubicBezTo>
                  <a:cubicBezTo>
                    <a:pt x="1019" y="426"/>
                    <a:pt x="1019" y="426"/>
                    <a:pt x="1021" y="425"/>
                  </a:cubicBezTo>
                  <a:cubicBezTo>
                    <a:pt x="1022" y="424"/>
                    <a:pt x="1020" y="422"/>
                    <a:pt x="1018" y="421"/>
                  </a:cubicBezTo>
                  <a:cubicBezTo>
                    <a:pt x="1016" y="420"/>
                    <a:pt x="1013" y="419"/>
                    <a:pt x="1013" y="417"/>
                  </a:cubicBezTo>
                  <a:cubicBezTo>
                    <a:pt x="1012" y="414"/>
                    <a:pt x="1009" y="411"/>
                    <a:pt x="1006" y="412"/>
                  </a:cubicBezTo>
                  <a:cubicBezTo>
                    <a:pt x="1003" y="412"/>
                    <a:pt x="998" y="410"/>
                    <a:pt x="999" y="412"/>
                  </a:cubicBezTo>
                  <a:cubicBezTo>
                    <a:pt x="999" y="414"/>
                    <a:pt x="999" y="415"/>
                    <a:pt x="997" y="415"/>
                  </a:cubicBezTo>
                  <a:cubicBezTo>
                    <a:pt x="996" y="414"/>
                    <a:pt x="995" y="416"/>
                    <a:pt x="994" y="418"/>
                  </a:cubicBezTo>
                  <a:cubicBezTo>
                    <a:pt x="992" y="420"/>
                    <a:pt x="986" y="421"/>
                    <a:pt x="989" y="418"/>
                  </a:cubicBezTo>
                  <a:cubicBezTo>
                    <a:pt x="991" y="416"/>
                    <a:pt x="988" y="416"/>
                    <a:pt x="988" y="413"/>
                  </a:cubicBezTo>
                  <a:cubicBezTo>
                    <a:pt x="989" y="411"/>
                    <a:pt x="991" y="408"/>
                    <a:pt x="988" y="410"/>
                  </a:cubicBezTo>
                  <a:cubicBezTo>
                    <a:pt x="985" y="412"/>
                    <a:pt x="985" y="416"/>
                    <a:pt x="983" y="416"/>
                  </a:cubicBezTo>
                  <a:cubicBezTo>
                    <a:pt x="981" y="417"/>
                    <a:pt x="981" y="409"/>
                    <a:pt x="982" y="407"/>
                  </a:cubicBezTo>
                  <a:cubicBezTo>
                    <a:pt x="983" y="406"/>
                    <a:pt x="978" y="408"/>
                    <a:pt x="972" y="407"/>
                  </a:cubicBezTo>
                  <a:cubicBezTo>
                    <a:pt x="967" y="407"/>
                    <a:pt x="969" y="403"/>
                    <a:pt x="973" y="401"/>
                  </a:cubicBezTo>
                  <a:cubicBezTo>
                    <a:pt x="977" y="399"/>
                    <a:pt x="976" y="397"/>
                    <a:pt x="978" y="396"/>
                  </a:cubicBezTo>
                  <a:cubicBezTo>
                    <a:pt x="980" y="395"/>
                    <a:pt x="986" y="391"/>
                    <a:pt x="989" y="389"/>
                  </a:cubicBezTo>
                  <a:cubicBezTo>
                    <a:pt x="992" y="388"/>
                    <a:pt x="993" y="385"/>
                    <a:pt x="994" y="383"/>
                  </a:cubicBezTo>
                  <a:cubicBezTo>
                    <a:pt x="995" y="381"/>
                    <a:pt x="1001" y="379"/>
                    <a:pt x="1006" y="374"/>
                  </a:cubicBezTo>
                  <a:cubicBezTo>
                    <a:pt x="1011" y="370"/>
                    <a:pt x="1014" y="367"/>
                    <a:pt x="1015" y="365"/>
                  </a:cubicBezTo>
                  <a:cubicBezTo>
                    <a:pt x="1016" y="362"/>
                    <a:pt x="1024" y="359"/>
                    <a:pt x="1024" y="357"/>
                  </a:cubicBezTo>
                  <a:cubicBezTo>
                    <a:pt x="1025" y="355"/>
                    <a:pt x="1034" y="350"/>
                    <a:pt x="1040" y="349"/>
                  </a:cubicBezTo>
                  <a:cubicBezTo>
                    <a:pt x="1047" y="347"/>
                    <a:pt x="1057" y="349"/>
                    <a:pt x="1059" y="351"/>
                  </a:cubicBezTo>
                  <a:cubicBezTo>
                    <a:pt x="1060" y="353"/>
                    <a:pt x="1062" y="352"/>
                    <a:pt x="1063" y="351"/>
                  </a:cubicBezTo>
                  <a:cubicBezTo>
                    <a:pt x="1064" y="350"/>
                    <a:pt x="1066" y="350"/>
                    <a:pt x="1071" y="351"/>
                  </a:cubicBezTo>
                  <a:cubicBezTo>
                    <a:pt x="1075" y="351"/>
                    <a:pt x="1076" y="349"/>
                    <a:pt x="1079" y="350"/>
                  </a:cubicBezTo>
                  <a:cubicBezTo>
                    <a:pt x="1082" y="350"/>
                    <a:pt x="1084" y="351"/>
                    <a:pt x="1086" y="348"/>
                  </a:cubicBezTo>
                  <a:cubicBezTo>
                    <a:pt x="1088" y="344"/>
                    <a:pt x="1096" y="345"/>
                    <a:pt x="1098" y="346"/>
                  </a:cubicBezTo>
                  <a:cubicBezTo>
                    <a:pt x="1099" y="348"/>
                    <a:pt x="1101" y="349"/>
                    <a:pt x="1104" y="347"/>
                  </a:cubicBezTo>
                  <a:cubicBezTo>
                    <a:pt x="1107" y="345"/>
                    <a:pt x="1107" y="350"/>
                    <a:pt x="1110" y="350"/>
                  </a:cubicBezTo>
                  <a:cubicBezTo>
                    <a:pt x="1113" y="351"/>
                    <a:pt x="1111" y="353"/>
                    <a:pt x="1108" y="353"/>
                  </a:cubicBezTo>
                  <a:cubicBezTo>
                    <a:pt x="1106" y="353"/>
                    <a:pt x="1103" y="354"/>
                    <a:pt x="1106" y="356"/>
                  </a:cubicBezTo>
                  <a:cubicBezTo>
                    <a:pt x="1108" y="358"/>
                    <a:pt x="1112" y="354"/>
                    <a:pt x="1114" y="355"/>
                  </a:cubicBezTo>
                  <a:cubicBezTo>
                    <a:pt x="1116" y="355"/>
                    <a:pt x="1120" y="355"/>
                    <a:pt x="1123" y="353"/>
                  </a:cubicBezTo>
                  <a:cubicBezTo>
                    <a:pt x="1126" y="351"/>
                    <a:pt x="1127" y="355"/>
                    <a:pt x="1129" y="353"/>
                  </a:cubicBezTo>
                  <a:cubicBezTo>
                    <a:pt x="1131" y="351"/>
                    <a:pt x="1135" y="351"/>
                    <a:pt x="1138" y="351"/>
                  </a:cubicBezTo>
                  <a:cubicBezTo>
                    <a:pt x="1140" y="351"/>
                    <a:pt x="1138" y="348"/>
                    <a:pt x="1134" y="348"/>
                  </a:cubicBezTo>
                  <a:cubicBezTo>
                    <a:pt x="1130" y="348"/>
                    <a:pt x="1131" y="346"/>
                    <a:pt x="1134" y="341"/>
                  </a:cubicBezTo>
                  <a:cubicBezTo>
                    <a:pt x="1137" y="336"/>
                    <a:pt x="1142" y="333"/>
                    <a:pt x="1146" y="330"/>
                  </a:cubicBezTo>
                  <a:cubicBezTo>
                    <a:pt x="1150" y="327"/>
                    <a:pt x="1152" y="329"/>
                    <a:pt x="1152" y="327"/>
                  </a:cubicBezTo>
                  <a:cubicBezTo>
                    <a:pt x="1152" y="325"/>
                    <a:pt x="1154" y="319"/>
                    <a:pt x="1157" y="319"/>
                  </a:cubicBezTo>
                  <a:cubicBezTo>
                    <a:pt x="1159" y="319"/>
                    <a:pt x="1166" y="320"/>
                    <a:pt x="1170" y="318"/>
                  </a:cubicBezTo>
                  <a:cubicBezTo>
                    <a:pt x="1175" y="315"/>
                    <a:pt x="1174" y="319"/>
                    <a:pt x="1176" y="320"/>
                  </a:cubicBezTo>
                  <a:cubicBezTo>
                    <a:pt x="1178" y="321"/>
                    <a:pt x="1180" y="316"/>
                    <a:pt x="1182" y="318"/>
                  </a:cubicBezTo>
                  <a:cubicBezTo>
                    <a:pt x="1184" y="319"/>
                    <a:pt x="1179" y="322"/>
                    <a:pt x="1178" y="326"/>
                  </a:cubicBezTo>
                  <a:cubicBezTo>
                    <a:pt x="1177" y="329"/>
                    <a:pt x="1181" y="328"/>
                    <a:pt x="1183" y="329"/>
                  </a:cubicBezTo>
                  <a:cubicBezTo>
                    <a:pt x="1185" y="330"/>
                    <a:pt x="1180" y="331"/>
                    <a:pt x="1181" y="332"/>
                  </a:cubicBezTo>
                  <a:cubicBezTo>
                    <a:pt x="1181" y="333"/>
                    <a:pt x="1185" y="333"/>
                    <a:pt x="1191" y="328"/>
                  </a:cubicBezTo>
                  <a:cubicBezTo>
                    <a:pt x="1196" y="322"/>
                    <a:pt x="1201" y="321"/>
                    <a:pt x="1205" y="321"/>
                  </a:cubicBezTo>
                  <a:cubicBezTo>
                    <a:pt x="1208" y="322"/>
                    <a:pt x="1206" y="318"/>
                    <a:pt x="1206" y="313"/>
                  </a:cubicBezTo>
                  <a:cubicBezTo>
                    <a:pt x="1207" y="308"/>
                    <a:pt x="1217" y="306"/>
                    <a:pt x="1221" y="308"/>
                  </a:cubicBezTo>
                  <a:cubicBezTo>
                    <a:pt x="1224" y="309"/>
                    <a:pt x="1224" y="311"/>
                    <a:pt x="1221" y="310"/>
                  </a:cubicBezTo>
                  <a:cubicBezTo>
                    <a:pt x="1217" y="309"/>
                    <a:pt x="1214" y="312"/>
                    <a:pt x="1214" y="316"/>
                  </a:cubicBezTo>
                  <a:cubicBezTo>
                    <a:pt x="1214" y="320"/>
                    <a:pt x="1211" y="322"/>
                    <a:pt x="1213" y="323"/>
                  </a:cubicBezTo>
                  <a:cubicBezTo>
                    <a:pt x="1215" y="325"/>
                    <a:pt x="1211" y="325"/>
                    <a:pt x="1210" y="327"/>
                  </a:cubicBezTo>
                  <a:cubicBezTo>
                    <a:pt x="1210" y="329"/>
                    <a:pt x="1210" y="330"/>
                    <a:pt x="1208" y="331"/>
                  </a:cubicBezTo>
                  <a:cubicBezTo>
                    <a:pt x="1206" y="332"/>
                    <a:pt x="1197" y="333"/>
                    <a:pt x="1197" y="336"/>
                  </a:cubicBezTo>
                  <a:cubicBezTo>
                    <a:pt x="1197" y="339"/>
                    <a:pt x="1192" y="339"/>
                    <a:pt x="1190" y="343"/>
                  </a:cubicBezTo>
                  <a:cubicBezTo>
                    <a:pt x="1188" y="347"/>
                    <a:pt x="1180" y="350"/>
                    <a:pt x="1175" y="358"/>
                  </a:cubicBezTo>
                  <a:cubicBezTo>
                    <a:pt x="1169" y="366"/>
                    <a:pt x="1161" y="366"/>
                    <a:pt x="1161" y="367"/>
                  </a:cubicBezTo>
                  <a:cubicBezTo>
                    <a:pt x="1161" y="369"/>
                    <a:pt x="1155" y="369"/>
                    <a:pt x="1153" y="369"/>
                  </a:cubicBezTo>
                  <a:cubicBezTo>
                    <a:pt x="1151" y="369"/>
                    <a:pt x="1155" y="374"/>
                    <a:pt x="1150" y="379"/>
                  </a:cubicBezTo>
                  <a:cubicBezTo>
                    <a:pt x="1145" y="384"/>
                    <a:pt x="1142" y="391"/>
                    <a:pt x="1142" y="398"/>
                  </a:cubicBezTo>
                  <a:cubicBezTo>
                    <a:pt x="1142" y="405"/>
                    <a:pt x="1145" y="426"/>
                    <a:pt x="1147" y="429"/>
                  </a:cubicBezTo>
                  <a:cubicBezTo>
                    <a:pt x="1149" y="433"/>
                    <a:pt x="1148" y="442"/>
                    <a:pt x="1150" y="444"/>
                  </a:cubicBezTo>
                  <a:cubicBezTo>
                    <a:pt x="1151" y="446"/>
                    <a:pt x="1151" y="449"/>
                    <a:pt x="1152" y="450"/>
                  </a:cubicBezTo>
                  <a:cubicBezTo>
                    <a:pt x="1153" y="451"/>
                    <a:pt x="1157" y="445"/>
                    <a:pt x="1161" y="442"/>
                  </a:cubicBezTo>
                  <a:cubicBezTo>
                    <a:pt x="1164" y="440"/>
                    <a:pt x="1163" y="439"/>
                    <a:pt x="1165" y="437"/>
                  </a:cubicBezTo>
                  <a:cubicBezTo>
                    <a:pt x="1167" y="436"/>
                    <a:pt x="1166" y="430"/>
                    <a:pt x="1167" y="429"/>
                  </a:cubicBezTo>
                  <a:cubicBezTo>
                    <a:pt x="1167" y="427"/>
                    <a:pt x="1171" y="427"/>
                    <a:pt x="1172" y="425"/>
                  </a:cubicBezTo>
                  <a:cubicBezTo>
                    <a:pt x="1174" y="423"/>
                    <a:pt x="1177" y="424"/>
                    <a:pt x="1179" y="424"/>
                  </a:cubicBezTo>
                  <a:cubicBezTo>
                    <a:pt x="1180" y="423"/>
                    <a:pt x="1179" y="419"/>
                    <a:pt x="1178" y="417"/>
                  </a:cubicBezTo>
                  <a:cubicBezTo>
                    <a:pt x="1177" y="414"/>
                    <a:pt x="1183" y="411"/>
                    <a:pt x="1186" y="409"/>
                  </a:cubicBezTo>
                  <a:cubicBezTo>
                    <a:pt x="1189" y="407"/>
                    <a:pt x="1193" y="410"/>
                    <a:pt x="1196" y="407"/>
                  </a:cubicBezTo>
                  <a:cubicBezTo>
                    <a:pt x="1199" y="404"/>
                    <a:pt x="1196" y="400"/>
                    <a:pt x="1195" y="399"/>
                  </a:cubicBezTo>
                  <a:cubicBezTo>
                    <a:pt x="1193" y="397"/>
                    <a:pt x="1198" y="389"/>
                    <a:pt x="1201" y="389"/>
                  </a:cubicBezTo>
                  <a:cubicBezTo>
                    <a:pt x="1203" y="388"/>
                    <a:pt x="1205" y="390"/>
                    <a:pt x="1207" y="388"/>
                  </a:cubicBezTo>
                  <a:cubicBezTo>
                    <a:pt x="1209" y="386"/>
                    <a:pt x="1205" y="382"/>
                    <a:pt x="1203" y="383"/>
                  </a:cubicBezTo>
                  <a:cubicBezTo>
                    <a:pt x="1201" y="383"/>
                    <a:pt x="1201" y="376"/>
                    <a:pt x="1205" y="373"/>
                  </a:cubicBezTo>
                  <a:cubicBezTo>
                    <a:pt x="1209" y="370"/>
                    <a:pt x="1207" y="369"/>
                    <a:pt x="1205" y="369"/>
                  </a:cubicBezTo>
                  <a:cubicBezTo>
                    <a:pt x="1202" y="368"/>
                    <a:pt x="1201" y="369"/>
                    <a:pt x="1199" y="369"/>
                  </a:cubicBezTo>
                  <a:cubicBezTo>
                    <a:pt x="1197" y="369"/>
                    <a:pt x="1195" y="365"/>
                    <a:pt x="1198" y="360"/>
                  </a:cubicBezTo>
                  <a:cubicBezTo>
                    <a:pt x="1201" y="356"/>
                    <a:pt x="1205" y="357"/>
                    <a:pt x="1205" y="353"/>
                  </a:cubicBezTo>
                  <a:cubicBezTo>
                    <a:pt x="1206" y="349"/>
                    <a:pt x="1210" y="344"/>
                    <a:pt x="1212" y="342"/>
                  </a:cubicBezTo>
                  <a:cubicBezTo>
                    <a:pt x="1213" y="340"/>
                    <a:pt x="1217" y="342"/>
                    <a:pt x="1219" y="342"/>
                  </a:cubicBezTo>
                  <a:cubicBezTo>
                    <a:pt x="1221" y="342"/>
                    <a:pt x="1220" y="345"/>
                    <a:pt x="1222" y="343"/>
                  </a:cubicBezTo>
                  <a:cubicBezTo>
                    <a:pt x="1224" y="342"/>
                    <a:pt x="1228" y="335"/>
                    <a:pt x="1231" y="335"/>
                  </a:cubicBezTo>
                  <a:cubicBezTo>
                    <a:pt x="1234" y="335"/>
                    <a:pt x="1232" y="340"/>
                    <a:pt x="1232" y="343"/>
                  </a:cubicBezTo>
                  <a:cubicBezTo>
                    <a:pt x="1233" y="345"/>
                    <a:pt x="1235" y="342"/>
                    <a:pt x="1240" y="338"/>
                  </a:cubicBezTo>
                  <a:cubicBezTo>
                    <a:pt x="1246" y="334"/>
                    <a:pt x="1258" y="335"/>
                    <a:pt x="1261" y="337"/>
                  </a:cubicBezTo>
                  <a:cubicBezTo>
                    <a:pt x="1265" y="338"/>
                    <a:pt x="1266" y="342"/>
                    <a:pt x="1268" y="342"/>
                  </a:cubicBezTo>
                  <a:cubicBezTo>
                    <a:pt x="1271" y="341"/>
                    <a:pt x="1268" y="338"/>
                    <a:pt x="1271" y="337"/>
                  </a:cubicBezTo>
                  <a:cubicBezTo>
                    <a:pt x="1274" y="336"/>
                    <a:pt x="1279" y="333"/>
                    <a:pt x="1283" y="330"/>
                  </a:cubicBezTo>
                  <a:cubicBezTo>
                    <a:pt x="1287" y="327"/>
                    <a:pt x="1286" y="329"/>
                    <a:pt x="1288" y="327"/>
                  </a:cubicBezTo>
                  <a:cubicBezTo>
                    <a:pt x="1290" y="324"/>
                    <a:pt x="1292" y="325"/>
                    <a:pt x="1293" y="324"/>
                  </a:cubicBezTo>
                  <a:cubicBezTo>
                    <a:pt x="1294" y="322"/>
                    <a:pt x="1299" y="319"/>
                    <a:pt x="1307" y="317"/>
                  </a:cubicBezTo>
                  <a:cubicBezTo>
                    <a:pt x="1315" y="315"/>
                    <a:pt x="1325" y="310"/>
                    <a:pt x="1325" y="309"/>
                  </a:cubicBezTo>
                  <a:cubicBezTo>
                    <a:pt x="1324" y="307"/>
                    <a:pt x="1328" y="306"/>
                    <a:pt x="1328" y="308"/>
                  </a:cubicBezTo>
                  <a:cubicBezTo>
                    <a:pt x="1329" y="309"/>
                    <a:pt x="1331" y="309"/>
                    <a:pt x="1336" y="310"/>
                  </a:cubicBezTo>
                  <a:cubicBezTo>
                    <a:pt x="1340" y="311"/>
                    <a:pt x="1342" y="312"/>
                    <a:pt x="1345" y="309"/>
                  </a:cubicBezTo>
                  <a:cubicBezTo>
                    <a:pt x="1348" y="306"/>
                    <a:pt x="1344" y="305"/>
                    <a:pt x="1345" y="302"/>
                  </a:cubicBezTo>
                  <a:cubicBezTo>
                    <a:pt x="1345" y="300"/>
                    <a:pt x="1339" y="297"/>
                    <a:pt x="1340" y="294"/>
                  </a:cubicBezTo>
                  <a:cubicBezTo>
                    <a:pt x="1340" y="292"/>
                    <a:pt x="1335" y="285"/>
                    <a:pt x="1334" y="286"/>
                  </a:cubicBezTo>
                  <a:cubicBezTo>
                    <a:pt x="1332" y="288"/>
                    <a:pt x="1329" y="285"/>
                    <a:pt x="1329" y="283"/>
                  </a:cubicBezTo>
                  <a:cubicBezTo>
                    <a:pt x="1329" y="281"/>
                    <a:pt x="1329" y="279"/>
                    <a:pt x="1326" y="280"/>
                  </a:cubicBezTo>
                  <a:cubicBezTo>
                    <a:pt x="1324" y="282"/>
                    <a:pt x="1320" y="281"/>
                    <a:pt x="1319" y="279"/>
                  </a:cubicBezTo>
                  <a:cubicBezTo>
                    <a:pt x="1319" y="276"/>
                    <a:pt x="1324" y="275"/>
                    <a:pt x="1328" y="276"/>
                  </a:cubicBezTo>
                  <a:cubicBezTo>
                    <a:pt x="1331" y="278"/>
                    <a:pt x="1330" y="279"/>
                    <a:pt x="1332" y="280"/>
                  </a:cubicBezTo>
                  <a:cubicBezTo>
                    <a:pt x="1334" y="282"/>
                    <a:pt x="1339" y="281"/>
                    <a:pt x="1342" y="280"/>
                  </a:cubicBezTo>
                  <a:cubicBezTo>
                    <a:pt x="1344" y="279"/>
                    <a:pt x="1352" y="276"/>
                    <a:pt x="1353" y="274"/>
                  </a:cubicBezTo>
                  <a:cubicBezTo>
                    <a:pt x="1354" y="272"/>
                    <a:pt x="1353" y="271"/>
                    <a:pt x="1355" y="270"/>
                  </a:cubicBezTo>
                  <a:cubicBezTo>
                    <a:pt x="1358" y="269"/>
                    <a:pt x="1356" y="266"/>
                    <a:pt x="1354" y="265"/>
                  </a:cubicBezTo>
                  <a:cubicBezTo>
                    <a:pt x="1352" y="264"/>
                    <a:pt x="1352" y="261"/>
                    <a:pt x="1354" y="261"/>
                  </a:cubicBezTo>
                  <a:cubicBezTo>
                    <a:pt x="1357" y="261"/>
                    <a:pt x="1356" y="258"/>
                    <a:pt x="1358" y="258"/>
                  </a:cubicBezTo>
                  <a:cubicBezTo>
                    <a:pt x="1359" y="258"/>
                    <a:pt x="1359" y="259"/>
                    <a:pt x="1362" y="258"/>
                  </a:cubicBezTo>
                  <a:cubicBezTo>
                    <a:pt x="1365" y="256"/>
                    <a:pt x="1362" y="260"/>
                    <a:pt x="1361" y="262"/>
                  </a:cubicBezTo>
                  <a:cubicBezTo>
                    <a:pt x="1360" y="265"/>
                    <a:pt x="1363" y="267"/>
                    <a:pt x="1364" y="268"/>
                  </a:cubicBezTo>
                  <a:cubicBezTo>
                    <a:pt x="1364" y="269"/>
                    <a:pt x="1370" y="270"/>
                    <a:pt x="1373" y="268"/>
                  </a:cubicBezTo>
                  <a:cubicBezTo>
                    <a:pt x="1376" y="267"/>
                    <a:pt x="1385" y="270"/>
                    <a:pt x="1386" y="272"/>
                  </a:cubicBezTo>
                  <a:cubicBezTo>
                    <a:pt x="1386" y="275"/>
                    <a:pt x="1388" y="278"/>
                    <a:pt x="1392" y="280"/>
                  </a:cubicBezTo>
                  <a:cubicBezTo>
                    <a:pt x="1396" y="282"/>
                    <a:pt x="1399" y="281"/>
                    <a:pt x="1400" y="283"/>
                  </a:cubicBezTo>
                  <a:cubicBezTo>
                    <a:pt x="1401" y="285"/>
                    <a:pt x="1402" y="286"/>
                    <a:pt x="1405" y="285"/>
                  </a:cubicBezTo>
                  <a:cubicBezTo>
                    <a:pt x="1407" y="285"/>
                    <a:pt x="1408" y="287"/>
                    <a:pt x="1410" y="286"/>
                  </a:cubicBezTo>
                  <a:cubicBezTo>
                    <a:pt x="1411" y="284"/>
                    <a:pt x="1412" y="286"/>
                    <a:pt x="1414" y="285"/>
                  </a:cubicBezTo>
                  <a:cubicBezTo>
                    <a:pt x="1416" y="283"/>
                    <a:pt x="1410" y="281"/>
                    <a:pt x="1411" y="280"/>
                  </a:cubicBezTo>
                  <a:cubicBezTo>
                    <a:pt x="1411" y="278"/>
                    <a:pt x="1413" y="281"/>
                    <a:pt x="1415" y="281"/>
                  </a:cubicBezTo>
                  <a:cubicBezTo>
                    <a:pt x="1417" y="281"/>
                    <a:pt x="1414" y="277"/>
                    <a:pt x="1416" y="277"/>
                  </a:cubicBezTo>
                  <a:cubicBezTo>
                    <a:pt x="1417" y="276"/>
                    <a:pt x="1416" y="269"/>
                    <a:pt x="1414" y="269"/>
                  </a:cubicBezTo>
                  <a:cubicBezTo>
                    <a:pt x="1413" y="268"/>
                    <a:pt x="1414" y="265"/>
                    <a:pt x="1417" y="268"/>
                  </a:cubicBezTo>
                  <a:cubicBezTo>
                    <a:pt x="1420" y="270"/>
                    <a:pt x="1424" y="270"/>
                    <a:pt x="1426" y="270"/>
                  </a:cubicBezTo>
                  <a:cubicBezTo>
                    <a:pt x="1428" y="270"/>
                    <a:pt x="1426" y="268"/>
                    <a:pt x="1424" y="267"/>
                  </a:cubicBezTo>
                  <a:cubicBezTo>
                    <a:pt x="1422" y="267"/>
                    <a:pt x="1425" y="265"/>
                    <a:pt x="1426" y="266"/>
                  </a:cubicBezTo>
                  <a:cubicBezTo>
                    <a:pt x="1428" y="268"/>
                    <a:pt x="1431" y="268"/>
                    <a:pt x="1431" y="267"/>
                  </a:cubicBezTo>
                  <a:cubicBezTo>
                    <a:pt x="1431" y="265"/>
                    <a:pt x="1433" y="262"/>
                    <a:pt x="1435" y="262"/>
                  </a:cubicBezTo>
                  <a:cubicBezTo>
                    <a:pt x="1438" y="262"/>
                    <a:pt x="1439" y="261"/>
                    <a:pt x="1436" y="260"/>
                  </a:cubicBezTo>
                  <a:close/>
                  <a:moveTo>
                    <a:pt x="742" y="423"/>
                  </a:moveTo>
                  <a:cubicBezTo>
                    <a:pt x="735" y="430"/>
                    <a:pt x="721" y="431"/>
                    <a:pt x="721" y="436"/>
                  </a:cubicBezTo>
                  <a:cubicBezTo>
                    <a:pt x="721" y="442"/>
                    <a:pt x="703" y="444"/>
                    <a:pt x="702" y="442"/>
                  </a:cubicBezTo>
                  <a:cubicBezTo>
                    <a:pt x="701" y="440"/>
                    <a:pt x="715" y="439"/>
                    <a:pt x="718" y="432"/>
                  </a:cubicBezTo>
                  <a:cubicBezTo>
                    <a:pt x="721" y="424"/>
                    <a:pt x="734" y="421"/>
                    <a:pt x="740" y="411"/>
                  </a:cubicBezTo>
                  <a:cubicBezTo>
                    <a:pt x="745" y="404"/>
                    <a:pt x="749" y="393"/>
                    <a:pt x="751" y="393"/>
                  </a:cubicBezTo>
                  <a:cubicBezTo>
                    <a:pt x="754" y="394"/>
                    <a:pt x="749" y="417"/>
                    <a:pt x="742" y="423"/>
                  </a:cubicBezTo>
                  <a:close/>
                  <a:moveTo>
                    <a:pt x="774" y="131"/>
                  </a:moveTo>
                  <a:cubicBezTo>
                    <a:pt x="773" y="133"/>
                    <a:pt x="767" y="133"/>
                    <a:pt x="769" y="135"/>
                  </a:cubicBezTo>
                  <a:cubicBezTo>
                    <a:pt x="771" y="138"/>
                    <a:pt x="784" y="136"/>
                    <a:pt x="784" y="132"/>
                  </a:cubicBezTo>
                  <a:cubicBezTo>
                    <a:pt x="784" y="128"/>
                    <a:pt x="775" y="129"/>
                    <a:pt x="774" y="131"/>
                  </a:cubicBezTo>
                  <a:close/>
                  <a:moveTo>
                    <a:pt x="320" y="8"/>
                  </a:moveTo>
                  <a:cubicBezTo>
                    <a:pt x="326" y="8"/>
                    <a:pt x="324" y="4"/>
                    <a:pt x="328" y="5"/>
                  </a:cubicBezTo>
                  <a:cubicBezTo>
                    <a:pt x="332" y="5"/>
                    <a:pt x="338" y="5"/>
                    <a:pt x="336" y="2"/>
                  </a:cubicBezTo>
                  <a:cubicBezTo>
                    <a:pt x="334" y="0"/>
                    <a:pt x="319" y="1"/>
                    <a:pt x="321" y="3"/>
                  </a:cubicBezTo>
                  <a:cubicBezTo>
                    <a:pt x="322" y="5"/>
                    <a:pt x="309" y="4"/>
                    <a:pt x="309" y="5"/>
                  </a:cubicBezTo>
                  <a:cubicBezTo>
                    <a:pt x="310" y="6"/>
                    <a:pt x="314" y="8"/>
                    <a:pt x="320" y="8"/>
                  </a:cubicBezTo>
                  <a:close/>
                  <a:moveTo>
                    <a:pt x="289" y="25"/>
                  </a:moveTo>
                  <a:cubicBezTo>
                    <a:pt x="289" y="21"/>
                    <a:pt x="276" y="25"/>
                    <a:pt x="279" y="26"/>
                  </a:cubicBezTo>
                  <a:cubicBezTo>
                    <a:pt x="281" y="27"/>
                    <a:pt x="289" y="29"/>
                    <a:pt x="289" y="25"/>
                  </a:cubicBezTo>
                  <a:close/>
                  <a:moveTo>
                    <a:pt x="321" y="21"/>
                  </a:moveTo>
                  <a:cubicBezTo>
                    <a:pt x="322" y="23"/>
                    <a:pt x="320" y="24"/>
                    <a:pt x="315" y="24"/>
                  </a:cubicBezTo>
                  <a:cubicBezTo>
                    <a:pt x="310" y="24"/>
                    <a:pt x="308" y="26"/>
                    <a:pt x="310" y="29"/>
                  </a:cubicBezTo>
                  <a:cubicBezTo>
                    <a:pt x="313" y="31"/>
                    <a:pt x="326" y="30"/>
                    <a:pt x="329" y="27"/>
                  </a:cubicBezTo>
                  <a:cubicBezTo>
                    <a:pt x="331" y="24"/>
                    <a:pt x="337" y="27"/>
                    <a:pt x="338" y="24"/>
                  </a:cubicBezTo>
                  <a:cubicBezTo>
                    <a:pt x="339" y="21"/>
                    <a:pt x="321" y="19"/>
                    <a:pt x="321" y="21"/>
                  </a:cubicBezTo>
                  <a:close/>
                  <a:moveTo>
                    <a:pt x="364" y="17"/>
                  </a:moveTo>
                  <a:cubicBezTo>
                    <a:pt x="366" y="14"/>
                    <a:pt x="361" y="14"/>
                    <a:pt x="360" y="12"/>
                  </a:cubicBezTo>
                  <a:cubicBezTo>
                    <a:pt x="360" y="10"/>
                    <a:pt x="346" y="9"/>
                    <a:pt x="347" y="12"/>
                  </a:cubicBezTo>
                  <a:cubicBezTo>
                    <a:pt x="347" y="14"/>
                    <a:pt x="337" y="17"/>
                    <a:pt x="340" y="20"/>
                  </a:cubicBezTo>
                  <a:cubicBezTo>
                    <a:pt x="346" y="24"/>
                    <a:pt x="362" y="19"/>
                    <a:pt x="364" y="17"/>
                  </a:cubicBezTo>
                  <a:close/>
                  <a:moveTo>
                    <a:pt x="324" y="13"/>
                  </a:moveTo>
                  <a:cubicBezTo>
                    <a:pt x="325" y="7"/>
                    <a:pt x="316" y="12"/>
                    <a:pt x="310" y="9"/>
                  </a:cubicBezTo>
                  <a:cubicBezTo>
                    <a:pt x="304" y="6"/>
                    <a:pt x="300" y="6"/>
                    <a:pt x="304" y="10"/>
                  </a:cubicBezTo>
                  <a:cubicBezTo>
                    <a:pt x="306" y="12"/>
                    <a:pt x="293" y="13"/>
                    <a:pt x="295" y="15"/>
                  </a:cubicBezTo>
                  <a:cubicBezTo>
                    <a:pt x="300" y="20"/>
                    <a:pt x="324" y="18"/>
                    <a:pt x="324" y="13"/>
                  </a:cubicBezTo>
                  <a:close/>
                  <a:moveTo>
                    <a:pt x="287" y="151"/>
                  </a:moveTo>
                  <a:cubicBezTo>
                    <a:pt x="288" y="153"/>
                    <a:pt x="286" y="155"/>
                    <a:pt x="281" y="155"/>
                  </a:cubicBezTo>
                  <a:cubicBezTo>
                    <a:pt x="277" y="155"/>
                    <a:pt x="284" y="158"/>
                    <a:pt x="284" y="161"/>
                  </a:cubicBezTo>
                  <a:cubicBezTo>
                    <a:pt x="285" y="164"/>
                    <a:pt x="279" y="162"/>
                    <a:pt x="279" y="166"/>
                  </a:cubicBezTo>
                  <a:cubicBezTo>
                    <a:pt x="279" y="170"/>
                    <a:pt x="270" y="166"/>
                    <a:pt x="269" y="171"/>
                  </a:cubicBezTo>
                  <a:cubicBezTo>
                    <a:pt x="267" y="177"/>
                    <a:pt x="273" y="176"/>
                    <a:pt x="277" y="176"/>
                  </a:cubicBezTo>
                  <a:cubicBezTo>
                    <a:pt x="281" y="177"/>
                    <a:pt x="276" y="180"/>
                    <a:pt x="279" y="182"/>
                  </a:cubicBezTo>
                  <a:cubicBezTo>
                    <a:pt x="282" y="185"/>
                    <a:pt x="284" y="184"/>
                    <a:pt x="282" y="180"/>
                  </a:cubicBezTo>
                  <a:cubicBezTo>
                    <a:pt x="280" y="176"/>
                    <a:pt x="292" y="181"/>
                    <a:pt x="289" y="184"/>
                  </a:cubicBezTo>
                  <a:cubicBezTo>
                    <a:pt x="285" y="188"/>
                    <a:pt x="295" y="190"/>
                    <a:pt x="299" y="190"/>
                  </a:cubicBezTo>
                  <a:cubicBezTo>
                    <a:pt x="304" y="191"/>
                    <a:pt x="321" y="194"/>
                    <a:pt x="321" y="190"/>
                  </a:cubicBezTo>
                  <a:cubicBezTo>
                    <a:pt x="321" y="188"/>
                    <a:pt x="315" y="186"/>
                    <a:pt x="310" y="180"/>
                  </a:cubicBezTo>
                  <a:cubicBezTo>
                    <a:pt x="305" y="175"/>
                    <a:pt x="301" y="166"/>
                    <a:pt x="307" y="162"/>
                  </a:cubicBezTo>
                  <a:cubicBezTo>
                    <a:pt x="313" y="158"/>
                    <a:pt x="308" y="157"/>
                    <a:pt x="314" y="152"/>
                  </a:cubicBezTo>
                  <a:cubicBezTo>
                    <a:pt x="319" y="148"/>
                    <a:pt x="316" y="144"/>
                    <a:pt x="321" y="144"/>
                  </a:cubicBezTo>
                  <a:cubicBezTo>
                    <a:pt x="326" y="143"/>
                    <a:pt x="320" y="139"/>
                    <a:pt x="325" y="138"/>
                  </a:cubicBezTo>
                  <a:cubicBezTo>
                    <a:pt x="330" y="137"/>
                    <a:pt x="331" y="132"/>
                    <a:pt x="331" y="130"/>
                  </a:cubicBezTo>
                  <a:cubicBezTo>
                    <a:pt x="330" y="128"/>
                    <a:pt x="336" y="130"/>
                    <a:pt x="339" y="127"/>
                  </a:cubicBezTo>
                  <a:cubicBezTo>
                    <a:pt x="341" y="124"/>
                    <a:pt x="348" y="126"/>
                    <a:pt x="350" y="122"/>
                  </a:cubicBezTo>
                  <a:cubicBezTo>
                    <a:pt x="352" y="118"/>
                    <a:pt x="380" y="108"/>
                    <a:pt x="397" y="104"/>
                  </a:cubicBezTo>
                  <a:cubicBezTo>
                    <a:pt x="413" y="100"/>
                    <a:pt x="424" y="94"/>
                    <a:pt x="418" y="89"/>
                  </a:cubicBezTo>
                  <a:cubicBezTo>
                    <a:pt x="413" y="85"/>
                    <a:pt x="396" y="91"/>
                    <a:pt x="392" y="94"/>
                  </a:cubicBezTo>
                  <a:cubicBezTo>
                    <a:pt x="388" y="97"/>
                    <a:pt x="383" y="95"/>
                    <a:pt x="379" y="97"/>
                  </a:cubicBezTo>
                  <a:cubicBezTo>
                    <a:pt x="375" y="100"/>
                    <a:pt x="366" y="102"/>
                    <a:pt x="362" y="99"/>
                  </a:cubicBezTo>
                  <a:cubicBezTo>
                    <a:pt x="358" y="96"/>
                    <a:pt x="353" y="102"/>
                    <a:pt x="350" y="102"/>
                  </a:cubicBezTo>
                  <a:cubicBezTo>
                    <a:pt x="346" y="102"/>
                    <a:pt x="343" y="105"/>
                    <a:pt x="339" y="105"/>
                  </a:cubicBezTo>
                  <a:cubicBezTo>
                    <a:pt x="336" y="105"/>
                    <a:pt x="329" y="108"/>
                    <a:pt x="328" y="110"/>
                  </a:cubicBezTo>
                  <a:cubicBezTo>
                    <a:pt x="328" y="112"/>
                    <a:pt x="322" y="111"/>
                    <a:pt x="322" y="114"/>
                  </a:cubicBezTo>
                  <a:cubicBezTo>
                    <a:pt x="322" y="116"/>
                    <a:pt x="317" y="118"/>
                    <a:pt x="314" y="116"/>
                  </a:cubicBezTo>
                  <a:cubicBezTo>
                    <a:pt x="312" y="114"/>
                    <a:pt x="309" y="119"/>
                    <a:pt x="313" y="122"/>
                  </a:cubicBezTo>
                  <a:cubicBezTo>
                    <a:pt x="316" y="125"/>
                    <a:pt x="306" y="125"/>
                    <a:pt x="308" y="127"/>
                  </a:cubicBezTo>
                  <a:cubicBezTo>
                    <a:pt x="310" y="129"/>
                    <a:pt x="304" y="130"/>
                    <a:pt x="305" y="133"/>
                  </a:cubicBezTo>
                  <a:cubicBezTo>
                    <a:pt x="307" y="135"/>
                    <a:pt x="302" y="136"/>
                    <a:pt x="298" y="136"/>
                  </a:cubicBezTo>
                  <a:cubicBezTo>
                    <a:pt x="294" y="137"/>
                    <a:pt x="292" y="142"/>
                    <a:pt x="297" y="142"/>
                  </a:cubicBezTo>
                  <a:cubicBezTo>
                    <a:pt x="302" y="143"/>
                    <a:pt x="294" y="143"/>
                    <a:pt x="295" y="147"/>
                  </a:cubicBezTo>
                  <a:cubicBezTo>
                    <a:pt x="295" y="151"/>
                    <a:pt x="287" y="148"/>
                    <a:pt x="287" y="151"/>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64" name="Freeform 163"/>
            <p:cNvSpPr>
              <a:spLocks noEditPoints="1"/>
            </p:cNvSpPr>
            <p:nvPr/>
          </p:nvSpPr>
          <p:spPr bwMode="auto">
            <a:xfrm>
              <a:off x="6351300" y="875995"/>
              <a:ext cx="5217942" cy="2004071"/>
            </a:xfrm>
            <a:custGeom>
              <a:avLst/>
              <a:gdLst>
                <a:gd name="T0" fmla="*/ 378 w 1439"/>
                <a:gd name="T1" fmla="*/ 11 h 552"/>
                <a:gd name="T2" fmla="*/ 639 w 1439"/>
                <a:gd name="T3" fmla="*/ 5 h 552"/>
                <a:gd name="T4" fmla="*/ 503 w 1439"/>
                <a:gd name="T5" fmla="*/ 158 h 552"/>
                <a:gd name="T6" fmla="*/ 694 w 1439"/>
                <a:gd name="T7" fmla="*/ 52 h 552"/>
                <a:gd name="T8" fmla="*/ 1050 w 1439"/>
                <a:gd name="T9" fmla="*/ 116 h 552"/>
                <a:gd name="T10" fmla="*/ 1103 w 1439"/>
                <a:gd name="T11" fmla="*/ 123 h 552"/>
                <a:gd name="T12" fmla="*/ 1028 w 1439"/>
                <a:gd name="T13" fmla="*/ 446 h 552"/>
                <a:gd name="T14" fmla="*/ 255 w 1439"/>
                <a:gd name="T15" fmla="*/ 23 h 552"/>
                <a:gd name="T16" fmla="*/ 1395 w 1439"/>
                <a:gd name="T17" fmla="*/ 253 h 552"/>
                <a:gd name="T18" fmla="*/ 1250 w 1439"/>
                <a:gd name="T19" fmla="*/ 212 h 552"/>
                <a:gd name="T20" fmla="*/ 1113 w 1439"/>
                <a:gd name="T21" fmla="*/ 185 h 552"/>
                <a:gd name="T22" fmla="*/ 1019 w 1439"/>
                <a:gd name="T23" fmla="*/ 157 h 552"/>
                <a:gd name="T24" fmla="*/ 945 w 1439"/>
                <a:gd name="T25" fmla="*/ 176 h 552"/>
                <a:gd name="T26" fmla="*/ 884 w 1439"/>
                <a:gd name="T27" fmla="*/ 145 h 552"/>
                <a:gd name="T28" fmla="*/ 783 w 1439"/>
                <a:gd name="T29" fmla="*/ 143 h 552"/>
                <a:gd name="T30" fmla="*/ 772 w 1439"/>
                <a:gd name="T31" fmla="*/ 123 h 552"/>
                <a:gd name="T32" fmla="*/ 732 w 1439"/>
                <a:gd name="T33" fmla="*/ 88 h 552"/>
                <a:gd name="T34" fmla="*/ 660 w 1439"/>
                <a:gd name="T35" fmla="*/ 100 h 552"/>
                <a:gd name="T36" fmla="*/ 572 w 1439"/>
                <a:gd name="T37" fmla="*/ 120 h 552"/>
                <a:gd name="T38" fmla="*/ 544 w 1439"/>
                <a:gd name="T39" fmla="*/ 144 h 552"/>
                <a:gd name="T40" fmla="*/ 501 w 1439"/>
                <a:gd name="T41" fmla="*/ 186 h 552"/>
                <a:gd name="T42" fmla="*/ 477 w 1439"/>
                <a:gd name="T43" fmla="*/ 214 h 552"/>
                <a:gd name="T44" fmla="*/ 442 w 1439"/>
                <a:gd name="T45" fmla="*/ 255 h 552"/>
                <a:gd name="T46" fmla="*/ 458 w 1439"/>
                <a:gd name="T47" fmla="*/ 223 h 552"/>
                <a:gd name="T48" fmla="*/ 405 w 1439"/>
                <a:gd name="T49" fmla="*/ 196 h 552"/>
                <a:gd name="T50" fmla="*/ 342 w 1439"/>
                <a:gd name="T51" fmla="*/ 205 h 552"/>
                <a:gd name="T52" fmla="*/ 281 w 1439"/>
                <a:gd name="T53" fmla="*/ 221 h 552"/>
                <a:gd name="T54" fmla="*/ 205 w 1439"/>
                <a:gd name="T55" fmla="*/ 224 h 552"/>
                <a:gd name="T56" fmla="*/ 157 w 1439"/>
                <a:gd name="T57" fmla="*/ 275 h 552"/>
                <a:gd name="T58" fmla="*/ 108 w 1439"/>
                <a:gd name="T59" fmla="*/ 244 h 552"/>
                <a:gd name="T60" fmla="*/ 112 w 1439"/>
                <a:gd name="T61" fmla="*/ 209 h 552"/>
                <a:gd name="T62" fmla="*/ 82 w 1439"/>
                <a:gd name="T63" fmla="*/ 241 h 552"/>
                <a:gd name="T64" fmla="*/ 74 w 1439"/>
                <a:gd name="T65" fmla="*/ 330 h 552"/>
                <a:gd name="T66" fmla="*/ 77 w 1439"/>
                <a:gd name="T67" fmla="*/ 388 h 552"/>
                <a:gd name="T68" fmla="*/ 120 w 1439"/>
                <a:gd name="T69" fmla="*/ 432 h 552"/>
                <a:gd name="T70" fmla="*/ 168 w 1439"/>
                <a:gd name="T71" fmla="*/ 472 h 552"/>
                <a:gd name="T72" fmla="*/ 172 w 1439"/>
                <a:gd name="T73" fmla="*/ 526 h 552"/>
                <a:gd name="T74" fmla="*/ 250 w 1439"/>
                <a:gd name="T75" fmla="*/ 499 h 552"/>
                <a:gd name="T76" fmla="*/ 248 w 1439"/>
                <a:gd name="T77" fmla="*/ 450 h 552"/>
                <a:gd name="T78" fmla="*/ 341 w 1439"/>
                <a:gd name="T79" fmla="*/ 453 h 552"/>
                <a:gd name="T80" fmla="*/ 391 w 1439"/>
                <a:gd name="T81" fmla="*/ 407 h 552"/>
                <a:gd name="T82" fmla="*/ 472 w 1439"/>
                <a:gd name="T83" fmla="*/ 414 h 552"/>
                <a:gd name="T84" fmla="*/ 567 w 1439"/>
                <a:gd name="T85" fmla="*/ 463 h 552"/>
                <a:gd name="T86" fmla="*/ 654 w 1439"/>
                <a:gd name="T87" fmla="*/ 453 h 552"/>
                <a:gd name="T88" fmla="*/ 729 w 1439"/>
                <a:gd name="T89" fmla="*/ 458 h 552"/>
                <a:gd name="T90" fmla="*/ 842 w 1439"/>
                <a:gd name="T91" fmla="*/ 439 h 552"/>
                <a:gd name="T92" fmla="*/ 930 w 1439"/>
                <a:gd name="T93" fmla="*/ 474 h 552"/>
                <a:gd name="T94" fmla="*/ 941 w 1439"/>
                <a:gd name="T95" fmla="*/ 532 h 552"/>
                <a:gd name="T96" fmla="*/ 1006 w 1439"/>
                <a:gd name="T97" fmla="*/ 412 h 552"/>
                <a:gd name="T98" fmla="*/ 1015 w 1439"/>
                <a:gd name="T99" fmla="*/ 365 h 552"/>
                <a:gd name="T100" fmla="*/ 1129 w 1439"/>
                <a:gd name="T101" fmla="*/ 353 h 552"/>
                <a:gd name="T102" fmla="*/ 1206 w 1439"/>
                <a:gd name="T103" fmla="*/ 313 h 552"/>
                <a:gd name="T104" fmla="*/ 1150 w 1439"/>
                <a:gd name="T105" fmla="*/ 444 h 552"/>
                <a:gd name="T106" fmla="*/ 1205 w 1439"/>
                <a:gd name="T107" fmla="*/ 369 h 552"/>
                <a:gd name="T108" fmla="*/ 1293 w 1439"/>
                <a:gd name="T109" fmla="*/ 324 h 552"/>
                <a:gd name="T110" fmla="*/ 1353 w 1439"/>
                <a:gd name="T111" fmla="*/ 274 h 552"/>
                <a:gd name="T112" fmla="*/ 1411 w 1439"/>
                <a:gd name="T113" fmla="*/ 280 h 552"/>
                <a:gd name="T114" fmla="*/ 740 w 1439"/>
                <a:gd name="T115" fmla="*/ 411 h 552"/>
                <a:gd name="T116" fmla="*/ 289 w 1439"/>
                <a:gd name="T117" fmla="*/ 25 h 552"/>
                <a:gd name="T118" fmla="*/ 295 w 1439"/>
                <a:gd name="T119" fmla="*/ 15 h 552"/>
                <a:gd name="T120" fmla="*/ 314 w 1439"/>
                <a:gd name="T121" fmla="*/ 152 h 552"/>
                <a:gd name="T122" fmla="*/ 314 w 1439"/>
                <a:gd name="T123" fmla="*/ 116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39" h="552">
                  <a:moveTo>
                    <a:pt x="22" y="399"/>
                  </a:moveTo>
                  <a:cubicBezTo>
                    <a:pt x="21" y="399"/>
                    <a:pt x="18" y="398"/>
                    <a:pt x="17" y="397"/>
                  </a:cubicBezTo>
                  <a:cubicBezTo>
                    <a:pt x="16" y="396"/>
                    <a:pt x="14" y="396"/>
                    <a:pt x="12" y="397"/>
                  </a:cubicBezTo>
                  <a:cubicBezTo>
                    <a:pt x="12" y="397"/>
                    <a:pt x="13" y="397"/>
                    <a:pt x="13" y="398"/>
                  </a:cubicBezTo>
                  <a:cubicBezTo>
                    <a:pt x="14" y="400"/>
                    <a:pt x="9" y="400"/>
                    <a:pt x="10" y="402"/>
                  </a:cubicBezTo>
                  <a:cubicBezTo>
                    <a:pt x="12" y="405"/>
                    <a:pt x="6" y="405"/>
                    <a:pt x="6" y="402"/>
                  </a:cubicBezTo>
                  <a:cubicBezTo>
                    <a:pt x="6" y="400"/>
                    <a:pt x="0" y="401"/>
                    <a:pt x="1" y="403"/>
                  </a:cubicBezTo>
                  <a:cubicBezTo>
                    <a:pt x="1" y="403"/>
                    <a:pt x="1" y="404"/>
                    <a:pt x="0" y="405"/>
                  </a:cubicBezTo>
                  <a:cubicBezTo>
                    <a:pt x="2" y="405"/>
                    <a:pt x="4" y="406"/>
                    <a:pt x="4" y="406"/>
                  </a:cubicBezTo>
                  <a:cubicBezTo>
                    <a:pt x="6" y="407"/>
                    <a:pt x="20" y="408"/>
                    <a:pt x="26" y="407"/>
                  </a:cubicBezTo>
                  <a:cubicBezTo>
                    <a:pt x="26" y="406"/>
                    <a:pt x="27" y="403"/>
                    <a:pt x="27" y="402"/>
                  </a:cubicBezTo>
                  <a:cubicBezTo>
                    <a:pt x="27" y="400"/>
                    <a:pt x="23" y="398"/>
                    <a:pt x="22" y="399"/>
                  </a:cubicBezTo>
                  <a:close/>
                  <a:moveTo>
                    <a:pt x="382" y="15"/>
                  </a:moveTo>
                  <a:cubicBezTo>
                    <a:pt x="392" y="14"/>
                    <a:pt x="391" y="9"/>
                    <a:pt x="386" y="8"/>
                  </a:cubicBezTo>
                  <a:cubicBezTo>
                    <a:pt x="381" y="7"/>
                    <a:pt x="381" y="11"/>
                    <a:pt x="378" y="11"/>
                  </a:cubicBezTo>
                  <a:cubicBezTo>
                    <a:pt x="376" y="11"/>
                    <a:pt x="366" y="13"/>
                    <a:pt x="368" y="15"/>
                  </a:cubicBezTo>
                  <a:cubicBezTo>
                    <a:pt x="371" y="17"/>
                    <a:pt x="377" y="16"/>
                    <a:pt x="382" y="15"/>
                  </a:cubicBezTo>
                  <a:close/>
                  <a:moveTo>
                    <a:pt x="430" y="154"/>
                  </a:moveTo>
                  <a:cubicBezTo>
                    <a:pt x="434" y="154"/>
                    <a:pt x="442" y="153"/>
                    <a:pt x="443" y="151"/>
                  </a:cubicBezTo>
                  <a:cubicBezTo>
                    <a:pt x="444" y="149"/>
                    <a:pt x="440" y="147"/>
                    <a:pt x="434" y="147"/>
                  </a:cubicBezTo>
                  <a:cubicBezTo>
                    <a:pt x="428" y="147"/>
                    <a:pt x="427" y="153"/>
                    <a:pt x="430" y="154"/>
                  </a:cubicBezTo>
                  <a:close/>
                  <a:moveTo>
                    <a:pt x="614" y="27"/>
                  </a:moveTo>
                  <a:cubicBezTo>
                    <a:pt x="619" y="29"/>
                    <a:pt x="617" y="30"/>
                    <a:pt x="612" y="30"/>
                  </a:cubicBezTo>
                  <a:cubicBezTo>
                    <a:pt x="607" y="30"/>
                    <a:pt x="603" y="32"/>
                    <a:pt x="606" y="33"/>
                  </a:cubicBezTo>
                  <a:cubicBezTo>
                    <a:pt x="609" y="34"/>
                    <a:pt x="609" y="37"/>
                    <a:pt x="614" y="38"/>
                  </a:cubicBezTo>
                  <a:cubicBezTo>
                    <a:pt x="619" y="39"/>
                    <a:pt x="624" y="35"/>
                    <a:pt x="624" y="32"/>
                  </a:cubicBezTo>
                  <a:cubicBezTo>
                    <a:pt x="623" y="29"/>
                    <a:pt x="642" y="26"/>
                    <a:pt x="647" y="25"/>
                  </a:cubicBezTo>
                  <a:cubicBezTo>
                    <a:pt x="652" y="24"/>
                    <a:pt x="644" y="18"/>
                    <a:pt x="649" y="18"/>
                  </a:cubicBezTo>
                  <a:cubicBezTo>
                    <a:pt x="655" y="17"/>
                    <a:pt x="652" y="15"/>
                    <a:pt x="646" y="14"/>
                  </a:cubicBezTo>
                  <a:cubicBezTo>
                    <a:pt x="639" y="13"/>
                    <a:pt x="642" y="7"/>
                    <a:pt x="639" y="5"/>
                  </a:cubicBezTo>
                  <a:cubicBezTo>
                    <a:pt x="637" y="3"/>
                    <a:pt x="636" y="8"/>
                    <a:pt x="627" y="9"/>
                  </a:cubicBezTo>
                  <a:cubicBezTo>
                    <a:pt x="618" y="11"/>
                    <a:pt x="614" y="13"/>
                    <a:pt x="618" y="15"/>
                  </a:cubicBezTo>
                  <a:cubicBezTo>
                    <a:pt x="621" y="17"/>
                    <a:pt x="618" y="21"/>
                    <a:pt x="614" y="21"/>
                  </a:cubicBezTo>
                  <a:cubicBezTo>
                    <a:pt x="610" y="21"/>
                    <a:pt x="610" y="25"/>
                    <a:pt x="614" y="27"/>
                  </a:cubicBezTo>
                  <a:close/>
                  <a:moveTo>
                    <a:pt x="627" y="34"/>
                  </a:moveTo>
                  <a:cubicBezTo>
                    <a:pt x="627" y="36"/>
                    <a:pt x="619" y="39"/>
                    <a:pt x="622" y="41"/>
                  </a:cubicBezTo>
                  <a:cubicBezTo>
                    <a:pt x="624" y="43"/>
                    <a:pt x="625" y="42"/>
                    <a:pt x="628" y="43"/>
                  </a:cubicBezTo>
                  <a:cubicBezTo>
                    <a:pt x="630" y="43"/>
                    <a:pt x="632" y="50"/>
                    <a:pt x="636" y="49"/>
                  </a:cubicBezTo>
                  <a:cubicBezTo>
                    <a:pt x="641" y="48"/>
                    <a:pt x="653" y="54"/>
                    <a:pt x="660" y="54"/>
                  </a:cubicBezTo>
                  <a:cubicBezTo>
                    <a:pt x="667" y="54"/>
                    <a:pt x="668" y="48"/>
                    <a:pt x="666" y="47"/>
                  </a:cubicBezTo>
                  <a:cubicBezTo>
                    <a:pt x="664" y="47"/>
                    <a:pt x="666" y="44"/>
                    <a:pt x="670" y="38"/>
                  </a:cubicBezTo>
                  <a:cubicBezTo>
                    <a:pt x="673" y="32"/>
                    <a:pt x="657" y="28"/>
                    <a:pt x="657" y="32"/>
                  </a:cubicBezTo>
                  <a:cubicBezTo>
                    <a:pt x="657" y="37"/>
                    <a:pt x="652" y="31"/>
                    <a:pt x="651" y="29"/>
                  </a:cubicBezTo>
                  <a:cubicBezTo>
                    <a:pt x="649" y="26"/>
                    <a:pt x="627" y="31"/>
                    <a:pt x="627" y="34"/>
                  </a:cubicBezTo>
                  <a:close/>
                  <a:moveTo>
                    <a:pt x="503" y="158"/>
                  </a:moveTo>
                  <a:cubicBezTo>
                    <a:pt x="507" y="160"/>
                    <a:pt x="510" y="159"/>
                    <a:pt x="509" y="155"/>
                  </a:cubicBezTo>
                  <a:cubicBezTo>
                    <a:pt x="509" y="151"/>
                    <a:pt x="500" y="156"/>
                    <a:pt x="503" y="158"/>
                  </a:cubicBezTo>
                  <a:close/>
                  <a:moveTo>
                    <a:pt x="608" y="9"/>
                  </a:moveTo>
                  <a:cubicBezTo>
                    <a:pt x="609" y="5"/>
                    <a:pt x="592" y="7"/>
                    <a:pt x="597" y="10"/>
                  </a:cubicBezTo>
                  <a:cubicBezTo>
                    <a:pt x="598" y="12"/>
                    <a:pt x="607" y="13"/>
                    <a:pt x="608" y="9"/>
                  </a:cubicBezTo>
                  <a:close/>
                  <a:moveTo>
                    <a:pt x="1340" y="189"/>
                  </a:moveTo>
                  <a:cubicBezTo>
                    <a:pt x="1345" y="192"/>
                    <a:pt x="1348" y="186"/>
                    <a:pt x="1352" y="189"/>
                  </a:cubicBezTo>
                  <a:cubicBezTo>
                    <a:pt x="1356" y="192"/>
                    <a:pt x="1366" y="188"/>
                    <a:pt x="1370" y="187"/>
                  </a:cubicBezTo>
                  <a:cubicBezTo>
                    <a:pt x="1374" y="186"/>
                    <a:pt x="1372" y="181"/>
                    <a:pt x="1361" y="180"/>
                  </a:cubicBezTo>
                  <a:cubicBezTo>
                    <a:pt x="1350" y="179"/>
                    <a:pt x="1335" y="187"/>
                    <a:pt x="1340" y="189"/>
                  </a:cubicBezTo>
                  <a:close/>
                  <a:moveTo>
                    <a:pt x="666" y="69"/>
                  </a:moveTo>
                  <a:cubicBezTo>
                    <a:pt x="670" y="71"/>
                    <a:pt x="681" y="66"/>
                    <a:pt x="688" y="66"/>
                  </a:cubicBezTo>
                  <a:cubicBezTo>
                    <a:pt x="696" y="67"/>
                    <a:pt x="717" y="61"/>
                    <a:pt x="717" y="57"/>
                  </a:cubicBezTo>
                  <a:cubicBezTo>
                    <a:pt x="718" y="53"/>
                    <a:pt x="710" y="53"/>
                    <a:pt x="706" y="50"/>
                  </a:cubicBezTo>
                  <a:cubicBezTo>
                    <a:pt x="703" y="46"/>
                    <a:pt x="696" y="49"/>
                    <a:pt x="694" y="52"/>
                  </a:cubicBezTo>
                  <a:cubicBezTo>
                    <a:pt x="692" y="55"/>
                    <a:pt x="690" y="52"/>
                    <a:pt x="695" y="48"/>
                  </a:cubicBezTo>
                  <a:cubicBezTo>
                    <a:pt x="700" y="43"/>
                    <a:pt x="690" y="39"/>
                    <a:pt x="690" y="42"/>
                  </a:cubicBezTo>
                  <a:cubicBezTo>
                    <a:pt x="690" y="45"/>
                    <a:pt x="681" y="43"/>
                    <a:pt x="681" y="45"/>
                  </a:cubicBezTo>
                  <a:cubicBezTo>
                    <a:pt x="681" y="48"/>
                    <a:pt x="678" y="49"/>
                    <a:pt x="678" y="52"/>
                  </a:cubicBezTo>
                  <a:cubicBezTo>
                    <a:pt x="678" y="55"/>
                    <a:pt x="672" y="51"/>
                    <a:pt x="672" y="57"/>
                  </a:cubicBezTo>
                  <a:cubicBezTo>
                    <a:pt x="672" y="63"/>
                    <a:pt x="662" y="67"/>
                    <a:pt x="666" y="69"/>
                  </a:cubicBezTo>
                  <a:close/>
                  <a:moveTo>
                    <a:pt x="987" y="120"/>
                  </a:moveTo>
                  <a:cubicBezTo>
                    <a:pt x="991" y="122"/>
                    <a:pt x="992" y="123"/>
                    <a:pt x="994" y="125"/>
                  </a:cubicBezTo>
                  <a:cubicBezTo>
                    <a:pt x="996" y="127"/>
                    <a:pt x="1003" y="124"/>
                    <a:pt x="1006" y="123"/>
                  </a:cubicBezTo>
                  <a:cubicBezTo>
                    <a:pt x="1009" y="122"/>
                    <a:pt x="1010" y="128"/>
                    <a:pt x="1014" y="125"/>
                  </a:cubicBezTo>
                  <a:cubicBezTo>
                    <a:pt x="1019" y="122"/>
                    <a:pt x="1024" y="123"/>
                    <a:pt x="1029" y="123"/>
                  </a:cubicBezTo>
                  <a:cubicBezTo>
                    <a:pt x="1035" y="123"/>
                    <a:pt x="1028" y="117"/>
                    <a:pt x="1029" y="114"/>
                  </a:cubicBezTo>
                  <a:cubicBezTo>
                    <a:pt x="1029" y="111"/>
                    <a:pt x="1035" y="113"/>
                    <a:pt x="1033" y="115"/>
                  </a:cubicBezTo>
                  <a:cubicBezTo>
                    <a:pt x="1031" y="118"/>
                    <a:pt x="1036" y="123"/>
                    <a:pt x="1044" y="123"/>
                  </a:cubicBezTo>
                  <a:cubicBezTo>
                    <a:pt x="1052" y="122"/>
                    <a:pt x="1046" y="118"/>
                    <a:pt x="1050" y="116"/>
                  </a:cubicBezTo>
                  <a:cubicBezTo>
                    <a:pt x="1054" y="114"/>
                    <a:pt x="1053" y="112"/>
                    <a:pt x="1048" y="109"/>
                  </a:cubicBezTo>
                  <a:cubicBezTo>
                    <a:pt x="1042" y="105"/>
                    <a:pt x="1034" y="107"/>
                    <a:pt x="1030" y="105"/>
                  </a:cubicBezTo>
                  <a:cubicBezTo>
                    <a:pt x="1024" y="103"/>
                    <a:pt x="1018" y="103"/>
                    <a:pt x="1018" y="108"/>
                  </a:cubicBezTo>
                  <a:cubicBezTo>
                    <a:pt x="1017" y="114"/>
                    <a:pt x="1007" y="102"/>
                    <a:pt x="1001" y="100"/>
                  </a:cubicBezTo>
                  <a:cubicBezTo>
                    <a:pt x="996" y="99"/>
                    <a:pt x="979" y="116"/>
                    <a:pt x="987" y="120"/>
                  </a:cubicBezTo>
                  <a:close/>
                  <a:moveTo>
                    <a:pt x="1039" y="152"/>
                  </a:moveTo>
                  <a:cubicBezTo>
                    <a:pt x="1044" y="151"/>
                    <a:pt x="1036" y="143"/>
                    <a:pt x="1028" y="141"/>
                  </a:cubicBezTo>
                  <a:cubicBezTo>
                    <a:pt x="1021" y="140"/>
                    <a:pt x="1013" y="147"/>
                    <a:pt x="1014" y="148"/>
                  </a:cubicBezTo>
                  <a:cubicBezTo>
                    <a:pt x="1017" y="151"/>
                    <a:pt x="1035" y="153"/>
                    <a:pt x="1039" y="152"/>
                  </a:cubicBezTo>
                  <a:close/>
                  <a:moveTo>
                    <a:pt x="1019" y="135"/>
                  </a:moveTo>
                  <a:cubicBezTo>
                    <a:pt x="1019" y="132"/>
                    <a:pt x="1006" y="137"/>
                    <a:pt x="1011" y="139"/>
                  </a:cubicBezTo>
                  <a:cubicBezTo>
                    <a:pt x="1014" y="140"/>
                    <a:pt x="1019" y="139"/>
                    <a:pt x="1019" y="135"/>
                  </a:cubicBezTo>
                  <a:close/>
                  <a:moveTo>
                    <a:pt x="1063" y="120"/>
                  </a:moveTo>
                  <a:cubicBezTo>
                    <a:pt x="1069" y="120"/>
                    <a:pt x="1072" y="126"/>
                    <a:pt x="1083" y="127"/>
                  </a:cubicBezTo>
                  <a:cubicBezTo>
                    <a:pt x="1094" y="127"/>
                    <a:pt x="1103" y="125"/>
                    <a:pt x="1103" y="123"/>
                  </a:cubicBezTo>
                  <a:cubicBezTo>
                    <a:pt x="1103" y="120"/>
                    <a:pt x="1093" y="117"/>
                    <a:pt x="1090" y="119"/>
                  </a:cubicBezTo>
                  <a:cubicBezTo>
                    <a:pt x="1086" y="120"/>
                    <a:pt x="1084" y="115"/>
                    <a:pt x="1080" y="117"/>
                  </a:cubicBezTo>
                  <a:cubicBezTo>
                    <a:pt x="1076" y="118"/>
                    <a:pt x="1070" y="118"/>
                    <a:pt x="1068" y="114"/>
                  </a:cubicBezTo>
                  <a:cubicBezTo>
                    <a:pt x="1066" y="111"/>
                    <a:pt x="1060" y="120"/>
                    <a:pt x="1063" y="120"/>
                  </a:cubicBezTo>
                  <a:close/>
                  <a:moveTo>
                    <a:pt x="231" y="19"/>
                  </a:moveTo>
                  <a:cubicBezTo>
                    <a:pt x="237" y="13"/>
                    <a:pt x="244" y="18"/>
                    <a:pt x="245" y="16"/>
                  </a:cubicBezTo>
                  <a:cubicBezTo>
                    <a:pt x="246" y="13"/>
                    <a:pt x="234" y="13"/>
                    <a:pt x="230" y="15"/>
                  </a:cubicBezTo>
                  <a:cubicBezTo>
                    <a:pt x="226" y="17"/>
                    <a:pt x="216" y="15"/>
                    <a:pt x="217" y="18"/>
                  </a:cubicBezTo>
                  <a:cubicBezTo>
                    <a:pt x="218" y="20"/>
                    <a:pt x="225" y="24"/>
                    <a:pt x="231" y="19"/>
                  </a:cubicBezTo>
                  <a:close/>
                  <a:moveTo>
                    <a:pt x="1037" y="439"/>
                  </a:moveTo>
                  <a:cubicBezTo>
                    <a:pt x="1034" y="432"/>
                    <a:pt x="1041" y="425"/>
                    <a:pt x="1036" y="421"/>
                  </a:cubicBezTo>
                  <a:cubicBezTo>
                    <a:pt x="1031" y="418"/>
                    <a:pt x="1033" y="410"/>
                    <a:pt x="1031" y="412"/>
                  </a:cubicBezTo>
                  <a:cubicBezTo>
                    <a:pt x="1028" y="413"/>
                    <a:pt x="1031" y="420"/>
                    <a:pt x="1027" y="420"/>
                  </a:cubicBezTo>
                  <a:cubicBezTo>
                    <a:pt x="1023" y="421"/>
                    <a:pt x="1027" y="424"/>
                    <a:pt x="1025" y="429"/>
                  </a:cubicBezTo>
                  <a:cubicBezTo>
                    <a:pt x="1024" y="434"/>
                    <a:pt x="1026" y="442"/>
                    <a:pt x="1028" y="446"/>
                  </a:cubicBezTo>
                  <a:cubicBezTo>
                    <a:pt x="1030" y="451"/>
                    <a:pt x="1025" y="475"/>
                    <a:pt x="1027" y="479"/>
                  </a:cubicBezTo>
                  <a:cubicBezTo>
                    <a:pt x="1029" y="482"/>
                    <a:pt x="1024" y="500"/>
                    <a:pt x="1026" y="502"/>
                  </a:cubicBezTo>
                  <a:cubicBezTo>
                    <a:pt x="1029" y="506"/>
                    <a:pt x="1027" y="497"/>
                    <a:pt x="1031" y="497"/>
                  </a:cubicBezTo>
                  <a:cubicBezTo>
                    <a:pt x="1035" y="496"/>
                    <a:pt x="1035" y="502"/>
                    <a:pt x="1038" y="503"/>
                  </a:cubicBezTo>
                  <a:cubicBezTo>
                    <a:pt x="1041" y="504"/>
                    <a:pt x="1039" y="495"/>
                    <a:pt x="1037" y="495"/>
                  </a:cubicBezTo>
                  <a:cubicBezTo>
                    <a:pt x="1034" y="496"/>
                    <a:pt x="1032" y="489"/>
                    <a:pt x="1031" y="485"/>
                  </a:cubicBezTo>
                  <a:cubicBezTo>
                    <a:pt x="1030" y="481"/>
                    <a:pt x="1033" y="477"/>
                    <a:pt x="1033" y="472"/>
                  </a:cubicBezTo>
                  <a:cubicBezTo>
                    <a:pt x="1033" y="467"/>
                    <a:pt x="1040" y="467"/>
                    <a:pt x="1043" y="471"/>
                  </a:cubicBezTo>
                  <a:cubicBezTo>
                    <a:pt x="1047" y="475"/>
                    <a:pt x="1048" y="472"/>
                    <a:pt x="1046" y="469"/>
                  </a:cubicBezTo>
                  <a:cubicBezTo>
                    <a:pt x="1045" y="467"/>
                    <a:pt x="1040" y="447"/>
                    <a:pt x="1037" y="439"/>
                  </a:cubicBezTo>
                  <a:close/>
                  <a:moveTo>
                    <a:pt x="254" y="16"/>
                  </a:moveTo>
                  <a:cubicBezTo>
                    <a:pt x="258" y="19"/>
                    <a:pt x="245" y="18"/>
                    <a:pt x="243" y="21"/>
                  </a:cubicBezTo>
                  <a:cubicBezTo>
                    <a:pt x="241" y="23"/>
                    <a:pt x="233" y="22"/>
                    <a:pt x="235" y="25"/>
                  </a:cubicBezTo>
                  <a:cubicBezTo>
                    <a:pt x="236" y="28"/>
                    <a:pt x="249" y="28"/>
                    <a:pt x="249" y="26"/>
                  </a:cubicBezTo>
                  <a:cubicBezTo>
                    <a:pt x="249" y="23"/>
                    <a:pt x="255" y="26"/>
                    <a:pt x="255" y="23"/>
                  </a:cubicBezTo>
                  <a:cubicBezTo>
                    <a:pt x="256" y="21"/>
                    <a:pt x="258" y="19"/>
                    <a:pt x="265" y="18"/>
                  </a:cubicBezTo>
                  <a:cubicBezTo>
                    <a:pt x="272" y="18"/>
                    <a:pt x="272" y="15"/>
                    <a:pt x="266" y="12"/>
                  </a:cubicBezTo>
                  <a:cubicBezTo>
                    <a:pt x="259" y="9"/>
                    <a:pt x="251" y="14"/>
                    <a:pt x="254" y="16"/>
                  </a:cubicBezTo>
                  <a:close/>
                  <a:moveTo>
                    <a:pt x="244" y="218"/>
                  </a:moveTo>
                  <a:cubicBezTo>
                    <a:pt x="250" y="224"/>
                    <a:pt x="256" y="215"/>
                    <a:pt x="259" y="214"/>
                  </a:cubicBezTo>
                  <a:cubicBezTo>
                    <a:pt x="262" y="214"/>
                    <a:pt x="257" y="210"/>
                    <a:pt x="252" y="209"/>
                  </a:cubicBezTo>
                  <a:cubicBezTo>
                    <a:pt x="246" y="207"/>
                    <a:pt x="238" y="213"/>
                    <a:pt x="244" y="218"/>
                  </a:cubicBezTo>
                  <a:close/>
                  <a:moveTo>
                    <a:pt x="1436" y="260"/>
                  </a:moveTo>
                  <a:cubicBezTo>
                    <a:pt x="1434" y="259"/>
                    <a:pt x="1426" y="254"/>
                    <a:pt x="1424" y="251"/>
                  </a:cubicBezTo>
                  <a:cubicBezTo>
                    <a:pt x="1422" y="248"/>
                    <a:pt x="1412" y="247"/>
                    <a:pt x="1412" y="248"/>
                  </a:cubicBezTo>
                  <a:cubicBezTo>
                    <a:pt x="1412" y="250"/>
                    <a:pt x="1409" y="248"/>
                    <a:pt x="1408" y="246"/>
                  </a:cubicBezTo>
                  <a:cubicBezTo>
                    <a:pt x="1408" y="245"/>
                    <a:pt x="1397" y="245"/>
                    <a:pt x="1397" y="246"/>
                  </a:cubicBezTo>
                  <a:cubicBezTo>
                    <a:pt x="1397" y="248"/>
                    <a:pt x="1400" y="248"/>
                    <a:pt x="1401" y="250"/>
                  </a:cubicBezTo>
                  <a:cubicBezTo>
                    <a:pt x="1403" y="252"/>
                    <a:pt x="1399" y="253"/>
                    <a:pt x="1400" y="256"/>
                  </a:cubicBezTo>
                  <a:cubicBezTo>
                    <a:pt x="1401" y="258"/>
                    <a:pt x="1396" y="254"/>
                    <a:pt x="1395" y="253"/>
                  </a:cubicBezTo>
                  <a:cubicBezTo>
                    <a:pt x="1393" y="252"/>
                    <a:pt x="1394" y="247"/>
                    <a:pt x="1394" y="245"/>
                  </a:cubicBezTo>
                  <a:cubicBezTo>
                    <a:pt x="1395" y="242"/>
                    <a:pt x="1391" y="243"/>
                    <a:pt x="1391" y="240"/>
                  </a:cubicBezTo>
                  <a:cubicBezTo>
                    <a:pt x="1391" y="238"/>
                    <a:pt x="1379" y="233"/>
                    <a:pt x="1375" y="231"/>
                  </a:cubicBezTo>
                  <a:cubicBezTo>
                    <a:pt x="1370" y="229"/>
                    <a:pt x="1364" y="227"/>
                    <a:pt x="1362" y="224"/>
                  </a:cubicBezTo>
                  <a:cubicBezTo>
                    <a:pt x="1361" y="222"/>
                    <a:pt x="1352" y="222"/>
                    <a:pt x="1349" y="218"/>
                  </a:cubicBezTo>
                  <a:cubicBezTo>
                    <a:pt x="1346" y="215"/>
                    <a:pt x="1331" y="209"/>
                    <a:pt x="1325" y="209"/>
                  </a:cubicBezTo>
                  <a:cubicBezTo>
                    <a:pt x="1319" y="208"/>
                    <a:pt x="1321" y="205"/>
                    <a:pt x="1318" y="205"/>
                  </a:cubicBezTo>
                  <a:cubicBezTo>
                    <a:pt x="1315" y="206"/>
                    <a:pt x="1302" y="205"/>
                    <a:pt x="1298" y="205"/>
                  </a:cubicBezTo>
                  <a:cubicBezTo>
                    <a:pt x="1294" y="204"/>
                    <a:pt x="1293" y="207"/>
                    <a:pt x="1290" y="206"/>
                  </a:cubicBezTo>
                  <a:cubicBezTo>
                    <a:pt x="1287" y="205"/>
                    <a:pt x="1272" y="199"/>
                    <a:pt x="1271" y="201"/>
                  </a:cubicBezTo>
                  <a:cubicBezTo>
                    <a:pt x="1269" y="203"/>
                    <a:pt x="1270" y="206"/>
                    <a:pt x="1268" y="207"/>
                  </a:cubicBezTo>
                  <a:cubicBezTo>
                    <a:pt x="1266" y="207"/>
                    <a:pt x="1268" y="210"/>
                    <a:pt x="1272" y="213"/>
                  </a:cubicBezTo>
                  <a:cubicBezTo>
                    <a:pt x="1276" y="217"/>
                    <a:pt x="1274" y="220"/>
                    <a:pt x="1270" y="222"/>
                  </a:cubicBezTo>
                  <a:cubicBezTo>
                    <a:pt x="1266" y="223"/>
                    <a:pt x="1260" y="220"/>
                    <a:pt x="1258" y="217"/>
                  </a:cubicBezTo>
                  <a:cubicBezTo>
                    <a:pt x="1257" y="214"/>
                    <a:pt x="1251" y="216"/>
                    <a:pt x="1250" y="212"/>
                  </a:cubicBezTo>
                  <a:cubicBezTo>
                    <a:pt x="1249" y="208"/>
                    <a:pt x="1252" y="208"/>
                    <a:pt x="1254" y="210"/>
                  </a:cubicBezTo>
                  <a:cubicBezTo>
                    <a:pt x="1257" y="212"/>
                    <a:pt x="1260" y="210"/>
                    <a:pt x="1260" y="207"/>
                  </a:cubicBezTo>
                  <a:cubicBezTo>
                    <a:pt x="1261" y="205"/>
                    <a:pt x="1254" y="203"/>
                    <a:pt x="1250" y="203"/>
                  </a:cubicBezTo>
                  <a:cubicBezTo>
                    <a:pt x="1246" y="203"/>
                    <a:pt x="1244" y="209"/>
                    <a:pt x="1240" y="211"/>
                  </a:cubicBezTo>
                  <a:cubicBezTo>
                    <a:pt x="1236" y="213"/>
                    <a:pt x="1220" y="210"/>
                    <a:pt x="1219" y="208"/>
                  </a:cubicBezTo>
                  <a:cubicBezTo>
                    <a:pt x="1217" y="207"/>
                    <a:pt x="1196" y="208"/>
                    <a:pt x="1193" y="210"/>
                  </a:cubicBezTo>
                  <a:cubicBezTo>
                    <a:pt x="1191" y="211"/>
                    <a:pt x="1193" y="217"/>
                    <a:pt x="1192" y="218"/>
                  </a:cubicBezTo>
                  <a:cubicBezTo>
                    <a:pt x="1191" y="218"/>
                    <a:pt x="1189" y="211"/>
                    <a:pt x="1189" y="210"/>
                  </a:cubicBezTo>
                  <a:cubicBezTo>
                    <a:pt x="1189" y="208"/>
                    <a:pt x="1187" y="207"/>
                    <a:pt x="1183" y="207"/>
                  </a:cubicBezTo>
                  <a:cubicBezTo>
                    <a:pt x="1179" y="207"/>
                    <a:pt x="1177" y="207"/>
                    <a:pt x="1179" y="206"/>
                  </a:cubicBezTo>
                  <a:cubicBezTo>
                    <a:pt x="1180" y="204"/>
                    <a:pt x="1177" y="202"/>
                    <a:pt x="1180" y="200"/>
                  </a:cubicBezTo>
                  <a:cubicBezTo>
                    <a:pt x="1183" y="198"/>
                    <a:pt x="1175" y="191"/>
                    <a:pt x="1166" y="188"/>
                  </a:cubicBezTo>
                  <a:cubicBezTo>
                    <a:pt x="1158" y="185"/>
                    <a:pt x="1139" y="187"/>
                    <a:pt x="1134" y="188"/>
                  </a:cubicBezTo>
                  <a:cubicBezTo>
                    <a:pt x="1129" y="190"/>
                    <a:pt x="1120" y="189"/>
                    <a:pt x="1115" y="189"/>
                  </a:cubicBezTo>
                  <a:cubicBezTo>
                    <a:pt x="1110" y="190"/>
                    <a:pt x="1114" y="188"/>
                    <a:pt x="1113" y="185"/>
                  </a:cubicBezTo>
                  <a:cubicBezTo>
                    <a:pt x="1111" y="183"/>
                    <a:pt x="1103" y="180"/>
                    <a:pt x="1102" y="182"/>
                  </a:cubicBezTo>
                  <a:cubicBezTo>
                    <a:pt x="1101" y="184"/>
                    <a:pt x="1099" y="182"/>
                    <a:pt x="1099" y="181"/>
                  </a:cubicBezTo>
                  <a:cubicBezTo>
                    <a:pt x="1099" y="180"/>
                    <a:pt x="1091" y="177"/>
                    <a:pt x="1088" y="177"/>
                  </a:cubicBezTo>
                  <a:cubicBezTo>
                    <a:pt x="1085" y="178"/>
                    <a:pt x="1084" y="175"/>
                    <a:pt x="1087" y="175"/>
                  </a:cubicBezTo>
                  <a:cubicBezTo>
                    <a:pt x="1091" y="175"/>
                    <a:pt x="1097" y="175"/>
                    <a:pt x="1094" y="171"/>
                  </a:cubicBezTo>
                  <a:cubicBezTo>
                    <a:pt x="1091" y="167"/>
                    <a:pt x="1069" y="166"/>
                    <a:pt x="1067" y="167"/>
                  </a:cubicBezTo>
                  <a:cubicBezTo>
                    <a:pt x="1065" y="168"/>
                    <a:pt x="1067" y="171"/>
                    <a:pt x="1062" y="175"/>
                  </a:cubicBezTo>
                  <a:cubicBezTo>
                    <a:pt x="1057" y="180"/>
                    <a:pt x="1052" y="177"/>
                    <a:pt x="1053" y="174"/>
                  </a:cubicBezTo>
                  <a:cubicBezTo>
                    <a:pt x="1054" y="172"/>
                    <a:pt x="1060" y="173"/>
                    <a:pt x="1060" y="170"/>
                  </a:cubicBezTo>
                  <a:cubicBezTo>
                    <a:pt x="1060" y="168"/>
                    <a:pt x="1051" y="169"/>
                    <a:pt x="1050" y="167"/>
                  </a:cubicBezTo>
                  <a:cubicBezTo>
                    <a:pt x="1049" y="166"/>
                    <a:pt x="1052" y="164"/>
                    <a:pt x="1055" y="165"/>
                  </a:cubicBezTo>
                  <a:cubicBezTo>
                    <a:pt x="1058" y="166"/>
                    <a:pt x="1063" y="167"/>
                    <a:pt x="1063" y="165"/>
                  </a:cubicBezTo>
                  <a:cubicBezTo>
                    <a:pt x="1064" y="164"/>
                    <a:pt x="1060" y="164"/>
                    <a:pt x="1055" y="163"/>
                  </a:cubicBezTo>
                  <a:cubicBezTo>
                    <a:pt x="1050" y="162"/>
                    <a:pt x="1038" y="159"/>
                    <a:pt x="1032" y="160"/>
                  </a:cubicBezTo>
                  <a:cubicBezTo>
                    <a:pt x="1026" y="160"/>
                    <a:pt x="1023" y="157"/>
                    <a:pt x="1019" y="157"/>
                  </a:cubicBezTo>
                  <a:cubicBezTo>
                    <a:pt x="1016" y="157"/>
                    <a:pt x="1016" y="159"/>
                    <a:pt x="1017" y="161"/>
                  </a:cubicBezTo>
                  <a:cubicBezTo>
                    <a:pt x="1019" y="163"/>
                    <a:pt x="1014" y="164"/>
                    <a:pt x="1010" y="163"/>
                  </a:cubicBezTo>
                  <a:cubicBezTo>
                    <a:pt x="1006" y="163"/>
                    <a:pt x="1000" y="166"/>
                    <a:pt x="1002" y="169"/>
                  </a:cubicBezTo>
                  <a:cubicBezTo>
                    <a:pt x="1004" y="172"/>
                    <a:pt x="1007" y="168"/>
                    <a:pt x="1009" y="169"/>
                  </a:cubicBezTo>
                  <a:cubicBezTo>
                    <a:pt x="1011" y="170"/>
                    <a:pt x="1004" y="172"/>
                    <a:pt x="1007" y="173"/>
                  </a:cubicBezTo>
                  <a:cubicBezTo>
                    <a:pt x="1010" y="175"/>
                    <a:pt x="1009" y="178"/>
                    <a:pt x="1009" y="179"/>
                  </a:cubicBezTo>
                  <a:cubicBezTo>
                    <a:pt x="1009" y="180"/>
                    <a:pt x="1004" y="181"/>
                    <a:pt x="1002" y="179"/>
                  </a:cubicBezTo>
                  <a:cubicBezTo>
                    <a:pt x="1001" y="177"/>
                    <a:pt x="998" y="179"/>
                    <a:pt x="994" y="179"/>
                  </a:cubicBezTo>
                  <a:cubicBezTo>
                    <a:pt x="991" y="178"/>
                    <a:pt x="988" y="180"/>
                    <a:pt x="992" y="180"/>
                  </a:cubicBezTo>
                  <a:cubicBezTo>
                    <a:pt x="996" y="181"/>
                    <a:pt x="997" y="183"/>
                    <a:pt x="992" y="184"/>
                  </a:cubicBezTo>
                  <a:cubicBezTo>
                    <a:pt x="987" y="184"/>
                    <a:pt x="988" y="179"/>
                    <a:pt x="985" y="180"/>
                  </a:cubicBezTo>
                  <a:cubicBezTo>
                    <a:pt x="982" y="180"/>
                    <a:pt x="976" y="177"/>
                    <a:pt x="972" y="178"/>
                  </a:cubicBezTo>
                  <a:cubicBezTo>
                    <a:pt x="969" y="178"/>
                    <a:pt x="967" y="180"/>
                    <a:pt x="963" y="181"/>
                  </a:cubicBezTo>
                  <a:cubicBezTo>
                    <a:pt x="958" y="181"/>
                    <a:pt x="952" y="178"/>
                    <a:pt x="950" y="176"/>
                  </a:cubicBezTo>
                  <a:cubicBezTo>
                    <a:pt x="948" y="173"/>
                    <a:pt x="947" y="173"/>
                    <a:pt x="945" y="176"/>
                  </a:cubicBezTo>
                  <a:cubicBezTo>
                    <a:pt x="943" y="178"/>
                    <a:pt x="943" y="184"/>
                    <a:pt x="941" y="184"/>
                  </a:cubicBezTo>
                  <a:cubicBezTo>
                    <a:pt x="938" y="185"/>
                    <a:pt x="938" y="189"/>
                    <a:pt x="935" y="191"/>
                  </a:cubicBezTo>
                  <a:cubicBezTo>
                    <a:pt x="933" y="192"/>
                    <a:pt x="933" y="189"/>
                    <a:pt x="930" y="189"/>
                  </a:cubicBezTo>
                  <a:cubicBezTo>
                    <a:pt x="927" y="189"/>
                    <a:pt x="918" y="180"/>
                    <a:pt x="917" y="178"/>
                  </a:cubicBezTo>
                  <a:cubicBezTo>
                    <a:pt x="917" y="175"/>
                    <a:pt x="911" y="170"/>
                    <a:pt x="910" y="169"/>
                  </a:cubicBezTo>
                  <a:cubicBezTo>
                    <a:pt x="908" y="168"/>
                    <a:pt x="911" y="168"/>
                    <a:pt x="913" y="169"/>
                  </a:cubicBezTo>
                  <a:cubicBezTo>
                    <a:pt x="915" y="171"/>
                    <a:pt x="917" y="171"/>
                    <a:pt x="919" y="170"/>
                  </a:cubicBezTo>
                  <a:cubicBezTo>
                    <a:pt x="921" y="169"/>
                    <a:pt x="921" y="164"/>
                    <a:pt x="918" y="164"/>
                  </a:cubicBezTo>
                  <a:cubicBezTo>
                    <a:pt x="914" y="164"/>
                    <a:pt x="916" y="161"/>
                    <a:pt x="917" y="161"/>
                  </a:cubicBezTo>
                  <a:cubicBezTo>
                    <a:pt x="919" y="160"/>
                    <a:pt x="913" y="155"/>
                    <a:pt x="915" y="155"/>
                  </a:cubicBezTo>
                  <a:cubicBezTo>
                    <a:pt x="917" y="154"/>
                    <a:pt x="917" y="152"/>
                    <a:pt x="914" y="152"/>
                  </a:cubicBezTo>
                  <a:cubicBezTo>
                    <a:pt x="911" y="152"/>
                    <a:pt x="908" y="149"/>
                    <a:pt x="908" y="148"/>
                  </a:cubicBezTo>
                  <a:cubicBezTo>
                    <a:pt x="908" y="147"/>
                    <a:pt x="896" y="146"/>
                    <a:pt x="897" y="148"/>
                  </a:cubicBezTo>
                  <a:cubicBezTo>
                    <a:pt x="897" y="150"/>
                    <a:pt x="893" y="150"/>
                    <a:pt x="894" y="148"/>
                  </a:cubicBezTo>
                  <a:cubicBezTo>
                    <a:pt x="894" y="146"/>
                    <a:pt x="890" y="147"/>
                    <a:pt x="884" y="145"/>
                  </a:cubicBezTo>
                  <a:cubicBezTo>
                    <a:pt x="879" y="144"/>
                    <a:pt x="879" y="140"/>
                    <a:pt x="877" y="140"/>
                  </a:cubicBezTo>
                  <a:cubicBezTo>
                    <a:pt x="875" y="139"/>
                    <a:pt x="876" y="145"/>
                    <a:pt x="873" y="144"/>
                  </a:cubicBezTo>
                  <a:cubicBezTo>
                    <a:pt x="870" y="143"/>
                    <a:pt x="867" y="145"/>
                    <a:pt x="869" y="148"/>
                  </a:cubicBezTo>
                  <a:cubicBezTo>
                    <a:pt x="870" y="151"/>
                    <a:pt x="869" y="152"/>
                    <a:pt x="868" y="154"/>
                  </a:cubicBezTo>
                  <a:cubicBezTo>
                    <a:pt x="868" y="157"/>
                    <a:pt x="867" y="156"/>
                    <a:pt x="863" y="155"/>
                  </a:cubicBezTo>
                  <a:cubicBezTo>
                    <a:pt x="860" y="154"/>
                    <a:pt x="860" y="158"/>
                    <a:pt x="853" y="156"/>
                  </a:cubicBezTo>
                  <a:cubicBezTo>
                    <a:pt x="846" y="154"/>
                    <a:pt x="843" y="156"/>
                    <a:pt x="842" y="154"/>
                  </a:cubicBezTo>
                  <a:cubicBezTo>
                    <a:pt x="841" y="151"/>
                    <a:pt x="839" y="151"/>
                    <a:pt x="838" y="153"/>
                  </a:cubicBezTo>
                  <a:cubicBezTo>
                    <a:pt x="838" y="155"/>
                    <a:pt x="827" y="154"/>
                    <a:pt x="826" y="151"/>
                  </a:cubicBezTo>
                  <a:cubicBezTo>
                    <a:pt x="826" y="149"/>
                    <a:pt x="828" y="148"/>
                    <a:pt x="830" y="148"/>
                  </a:cubicBezTo>
                  <a:cubicBezTo>
                    <a:pt x="832" y="147"/>
                    <a:pt x="828" y="146"/>
                    <a:pt x="822" y="146"/>
                  </a:cubicBezTo>
                  <a:cubicBezTo>
                    <a:pt x="817" y="146"/>
                    <a:pt x="813" y="143"/>
                    <a:pt x="807" y="144"/>
                  </a:cubicBezTo>
                  <a:cubicBezTo>
                    <a:pt x="801" y="144"/>
                    <a:pt x="788" y="146"/>
                    <a:pt x="786" y="146"/>
                  </a:cubicBezTo>
                  <a:cubicBezTo>
                    <a:pt x="784" y="147"/>
                    <a:pt x="787" y="151"/>
                    <a:pt x="785" y="151"/>
                  </a:cubicBezTo>
                  <a:cubicBezTo>
                    <a:pt x="782" y="151"/>
                    <a:pt x="784" y="145"/>
                    <a:pt x="783" y="143"/>
                  </a:cubicBezTo>
                  <a:cubicBezTo>
                    <a:pt x="783" y="140"/>
                    <a:pt x="778" y="140"/>
                    <a:pt x="779" y="142"/>
                  </a:cubicBezTo>
                  <a:cubicBezTo>
                    <a:pt x="780" y="144"/>
                    <a:pt x="772" y="145"/>
                    <a:pt x="770" y="143"/>
                  </a:cubicBezTo>
                  <a:cubicBezTo>
                    <a:pt x="768" y="141"/>
                    <a:pt x="765" y="139"/>
                    <a:pt x="761" y="138"/>
                  </a:cubicBezTo>
                  <a:cubicBezTo>
                    <a:pt x="756" y="137"/>
                    <a:pt x="750" y="142"/>
                    <a:pt x="751" y="143"/>
                  </a:cubicBezTo>
                  <a:cubicBezTo>
                    <a:pt x="752" y="145"/>
                    <a:pt x="756" y="144"/>
                    <a:pt x="756" y="145"/>
                  </a:cubicBezTo>
                  <a:cubicBezTo>
                    <a:pt x="756" y="147"/>
                    <a:pt x="746" y="146"/>
                    <a:pt x="746" y="148"/>
                  </a:cubicBezTo>
                  <a:cubicBezTo>
                    <a:pt x="746" y="150"/>
                    <a:pt x="736" y="152"/>
                    <a:pt x="733" y="152"/>
                  </a:cubicBezTo>
                  <a:cubicBezTo>
                    <a:pt x="725" y="153"/>
                    <a:pt x="723" y="153"/>
                    <a:pt x="719" y="156"/>
                  </a:cubicBezTo>
                  <a:cubicBezTo>
                    <a:pt x="715" y="160"/>
                    <a:pt x="718" y="154"/>
                    <a:pt x="721" y="151"/>
                  </a:cubicBezTo>
                  <a:cubicBezTo>
                    <a:pt x="724" y="148"/>
                    <a:pt x="727" y="149"/>
                    <a:pt x="729" y="147"/>
                  </a:cubicBezTo>
                  <a:cubicBezTo>
                    <a:pt x="731" y="144"/>
                    <a:pt x="734" y="144"/>
                    <a:pt x="738" y="144"/>
                  </a:cubicBezTo>
                  <a:cubicBezTo>
                    <a:pt x="743" y="143"/>
                    <a:pt x="743" y="140"/>
                    <a:pt x="745" y="139"/>
                  </a:cubicBezTo>
                  <a:cubicBezTo>
                    <a:pt x="747" y="138"/>
                    <a:pt x="753" y="136"/>
                    <a:pt x="754" y="134"/>
                  </a:cubicBezTo>
                  <a:cubicBezTo>
                    <a:pt x="755" y="132"/>
                    <a:pt x="766" y="128"/>
                    <a:pt x="768" y="128"/>
                  </a:cubicBezTo>
                  <a:cubicBezTo>
                    <a:pt x="770" y="128"/>
                    <a:pt x="771" y="123"/>
                    <a:pt x="772" y="123"/>
                  </a:cubicBezTo>
                  <a:cubicBezTo>
                    <a:pt x="773" y="123"/>
                    <a:pt x="780" y="121"/>
                    <a:pt x="782" y="120"/>
                  </a:cubicBezTo>
                  <a:cubicBezTo>
                    <a:pt x="785" y="118"/>
                    <a:pt x="786" y="116"/>
                    <a:pt x="786" y="114"/>
                  </a:cubicBezTo>
                  <a:cubicBezTo>
                    <a:pt x="786" y="113"/>
                    <a:pt x="783" y="113"/>
                    <a:pt x="783" y="112"/>
                  </a:cubicBezTo>
                  <a:cubicBezTo>
                    <a:pt x="782" y="110"/>
                    <a:pt x="784" y="111"/>
                    <a:pt x="787" y="110"/>
                  </a:cubicBezTo>
                  <a:cubicBezTo>
                    <a:pt x="789" y="109"/>
                    <a:pt x="787" y="106"/>
                    <a:pt x="785" y="106"/>
                  </a:cubicBezTo>
                  <a:cubicBezTo>
                    <a:pt x="783" y="107"/>
                    <a:pt x="786" y="104"/>
                    <a:pt x="784" y="102"/>
                  </a:cubicBezTo>
                  <a:cubicBezTo>
                    <a:pt x="782" y="100"/>
                    <a:pt x="778" y="103"/>
                    <a:pt x="778" y="101"/>
                  </a:cubicBezTo>
                  <a:cubicBezTo>
                    <a:pt x="779" y="99"/>
                    <a:pt x="778" y="96"/>
                    <a:pt x="777" y="94"/>
                  </a:cubicBezTo>
                  <a:cubicBezTo>
                    <a:pt x="775" y="93"/>
                    <a:pt x="772" y="97"/>
                    <a:pt x="769" y="94"/>
                  </a:cubicBezTo>
                  <a:cubicBezTo>
                    <a:pt x="766" y="92"/>
                    <a:pt x="757" y="91"/>
                    <a:pt x="757" y="92"/>
                  </a:cubicBezTo>
                  <a:cubicBezTo>
                    <a:pt x="757" y="93"/>
                    <a:pt x="753" y="90"/>
                    <a:pt x="752" y="91"/>
                  </a:cubicBezTo>
                  <a:cubicBezTo>
                    <a:pt x="751" y="92"/>
                    <a:pt x="744" y="92"/>
                    <a:pt x="742" y="91"/>
                  </a:cubicBezTo>
                  <a:cubicBezTo>
                    <a:pt x="739" y="91"/>
                    <a:pt x="736" y="92"/>
                    <a:pt x="736" y="94"/>
                  </a:cubicBezTo>
                  <a:cubicBezTo>
                    <a:pt x="736" y="97"/>
                    <a:pt x="727" y="96"/>
                    <a:pt x="726" y="95"/>
                  </a:cubicBezTo>
                  <a:cubicBezTo>
                    <a:pt x="724" y="95"/>
                    <a:pt x="732" y="89"/>
                    <a:pt x="732" y="88"/>
                  </a:cubicBezTo>
                  <a:cubicBezTo>
                    <a:pt x="732" y="87"/>
                    <a:pt x="719" y="88"/>
                    <a:pt x="718" y="87"/>
                  </a:cubicBezTo>
                  <a:cubicBezTo>
                    <a:pt x="717" y="85"/>
                    <a:pt x="711" y="85"/>
                    <a:pt x="708" y="85"/>
                  </a:cubicBezTo>
                  <a:cubicBezTo>
                    <a:pt x="705" y="85"/>
                    <a:pt x="708" y="84"/>
                    <a:pt x="710" y="84"/>
                  </a:cubicBezTo>
                  <a:cubicBezTo>
                    <a:pt x="713" y="84"/>
                    <a:pt x="715" y="82"/>
                    <a:pt x="718" y="81"/>
                  </a:cubicBezTo>
                  <a:cubicBezTo>
                    <a:pt x="721" y="81"/>
                    <a:pt x="720" y="80"/>
                    <a:pt x="719" y="78"/>
                  </a:cubicBezTo>
                  <a:cubicBezTo>
                    <a:pt x="718" y="76"/>
                    <a:pt x="715" y="77"/>
                    <a:pt x="712" y="76"/>
                  </a:cubicBezTo>
                  <a:cubicBezTo>
                    <a:pt x="709" y="75"/>
                    <a:pt x="706" y="74"/>
                    <a:pt x="703" y="74"/>
                  </a:cubicBezTo>
                  <a:cubicBezTo>
                    <a:pt x="701" y="74"/>
                    <a:pt x="698" y="75"/>
                    <a:pt x="692" y="76"/>
                  </a:cubicBezTo>
                  <a:cubicBezTo>
                    <a:pt x="686" y="77"/>
                    <a:pt x="686" y="82"/>
                    <a:pt x="683" y="83"/>
                  </a:cubicBezTo>
                  <a:cubicBezTo>
                    <a:pt x="680" y="85"/>
                    <a:pt x="675" y="90"/>
                    <a:pt x="677" y="91"/>
                  </a:cubicBezTo>
                  <a:cubicBezTo>
                    <a:pt x="680" y="91"/>
                    <a:pt x="678" y="93"/>
                    <a:pt x="679" y="94"/>
                  </a:cubicBezTo>
                  <a:cubicBezTo>
                    <a:pt x="679" y="96"/>
                    <a:pt x="677" y="96"/>
                    <a:pt x="674" y="96"/>
                  </a:cubicBezTo>
                  <a:cubicBezTo>
                    <a:pt x="671" y="95"/>
                    <a:pt x="661" y="95"/>
                    <a:pt x="661" y="97"/>
                  </a:cubicBezTo>
                  <a:cubicBezTo>
                    <a:pt x="661" y="100"/>
                    <a:pt x="667" y="101"/>
                    <a:pt x="667" y="102"/>
                  </a:cubicBezTo>
                  <a:cubicBezTo>
                    <a:pt x="666" y="103"/>
                    <a:pt x="662" y="102"/>
                    <a:pt x="660" y="100"/>
                  </a:cubicBezTo>
                  <a:cubicBezTo>
                    <a:pt x="658" y="99"/>
                    <a:pt x="654" y="100"/>
                    <a:pt x="653" y="102"/>
                  </a:cubicBezTo>
                  <a:cubicBezTo>
                    <a:pt x="652" y="104"/>
                    <a:pt x="649" y="104"/>
                    <a:pt x="647" y="103"/>
                  </a:cubicBezTo>
                  <a:cubicBezTo>
                    <a:pt x="646" y="103"/>
                    <a:pt x="644" y="104"/>
                    <a:pt x="642" y="104"/>
                  </a:cubicBezTo>
                  <a:cubicBezTo>
                    <a:pt x="640" y="103"/>
                    <a:pt x="646" y="100"/>
                    <a:pt x="644" y="99"/>
                  </a:cubicBezTo>
                  <a:cubicBezTo>
                    <a:pt x="643" y="97"/>
                    <a:pt x="637" y="99"/>
                    <a:pt x="636" y="101"/>
                  </a:cubicBezTo>
                  <a:cubicBezTo>
                    <a:pt x="636" y="103"/>
                    <a:pt x="632" y="99"/>
                    <a:pt x="631" y="100"/>
                  </a:cubicBezTo>
                  <a:cubicBezTo>
                    <a:pt x="629" y="101"/>
                    <a:pt x="628" y="102"/>
                    <a:pt x="625" y="103"/>
                  </a:cubicBezTo>
                  <a:cubicBezTo>
                    <a:pt x="623" y="104"/>
                    <a:pt x="618" y="102"/>
                    <a:pt x="617" y="104"/>
                  </a:cubicBezTo>
                  <a:cubicBezTo>
                    <a:pt x="616" y="106"/>
                    <a:pt x="622" y="106"/>
                    <a:pt x="622" y="107"/>
                  </a:cubicBezTo>
                  <a:cubicBezTo>
                    <a:pt x="622" y="108"/>
                    <a:pt x="609" y="108"/>
                    <a:pt x="608" y="109"/>
                  </a:cubicBezTo>
                  <a:cubicBezTo>
                    <a:pt x="608" y="111"/>
                    <a:pt x="603" y="111"/>
                    <a:pt x="598" y="111"/>
                  </a:cubicBezTo>
                  <a:cubicBezTo>
                    <a:pt x="592" y="111"/>
                    <a:pt x="594" y="114"/>
                    <a:pt x="590" y="114"/>
                  </a:cubicBezTo>
                  <a:cubicBezTo>
                    <a:pt x="585" y="115"/>
                    <a:pt x="583" y="115"/>
                    <a:pt x="582" y="118"/>
                  </a:cubicBezTo>
                  <a:cubicBezTo>
                    <a:pt x="581" y="120"/>
                    <a:pt x="577" y="120"/>
                    <a:pt x="576" y="119"/>
                  </a:cubicBezTo>
                  <a:cubicBezTo>
                    <a:pt x="574" y="117"/>
                    <a:pt x="570" y="119"/>
                    <a:pt x="572" y="120"/>
                  </a:cubicBezTo>
                  <a:cubicBezTo>
                    <a:pt x="574" y="120"/>
                    <a:pt x="572" y="122"/>
                    <a:pt x="571" y="122"/>
                  </a:cubicBezTo>
                  <a:cubicBezTo>
                    <a:pt x="570" y="121"/>
                    <a:pt x="566" y="124"/>
                    <a:pt x="568" y="124"/>
                  </a:cubicBezTo>
                  <a:cubicBezTo>
                    <a:pt x="570" y="123"/>
                    <a:pt x="571" y="125"/>
                    <a:pt x="570" y="127"/>
                  </a:cubicBezTo>
                  <a:cubicBezTo>
                    <a:pt x="569" y="128"/>
                    <a:pt x="564" y="125"/>
                    <a:pt x="563" y="126"/>
                  </a:cubicBezTo>
                  <a:cubicBezTo>
                    <a:pt x="562" y="128"/>
                    <a:pt x="565" y="129"/>
                    <a:pt x="567" y="129"/>
                  </a:cubicBezTo>
                  <a:cubicBezTo>
                    <a:pt x="570" y="129"/>
                    <a:pt x="571" y="130"/>
                    <a:pt x="571" y="132"/>
                  </a:cubicBezTo>
                  <a:cubicBezTo>
                    <a:pt x="571" y="133"/>
                    <a:pt x="566" y="131"/>
                    <a:pt x="565" y="132"/>
                  </a:cubicBezTo>
                  <a:cubicBezTo>
                    <a:pt x="564" y="134"/>
                    <a:pt x="566" y="134"/>
                    <a:pt x="568" y="134"/>
                  </a:cubicBezTo>
                  <a:cubicBezTo>
                    <a:pt x="570" y="135"/>
                    <a:pt x="569" y="136"/>
                    <a:pt x="571" y="137"/>
                  </a:cubicBezTo>
                  <a:cubicBezTo>
                    <a:pt x="571" y="138"/>
                    <a:pt x="571" y="138"/>
                    <a:pt x="571" y="138"/>
                  </a:cubicBezTo>
                  <a:cubicBezTo>
                    <a:pt x="572" y="139"/>
                    <a:pt x="570" y="140"/>
                    <a:pt x="570" y="141"/>
                  </a:cubicBezTo>
                  <a:cubicBezTo>
                    <a:pt x="571" y="143"/>
                    <a:pt x="568" y="144"/>
                    <a:pt x="568" y="142"/>
                  </a:cubicBezTo>
                  <a:cubicBezTo>
                    <a:pt x="568" y="141"/>
                    <a:pt x="561" y="140"/>
                    <a:pt x="560" y="142"/>
                  </a:cubicBezTo>
                  <a:cubicBezTo>
                    <a:pt x="559" y="143"/>
                    <a:pt x="558" y="145"/>
                    <a:pt x="556" y="143"/>
                  </a:cubicBezTo>
                  <a:cubicBezTo>
                    <a:pt x="554" y="142"/>
                    <a:pt x="550" y="144"/>
                    <a:pt x="544" y="144"/>
                  </a:cubicBezTo>
                  <a:cubicBezTo>
                    <a:pt x="537" y="144"/>
                    <a:pt x="525" y="145"/>
                    <a:pt x="522" y="146"/>
                  </a:cubicBezTo>
                  <a:cubicBezTo>
                    <a:pt x="519" y="147"/>
                    <a:pt x="516" y="151"/>
                    <a:pt x="519" y="154"/>
                  </a:cubicBezTo>
                  <a:cubicBezTo>
                    <a:pt x="522" y="157"/>
                    <a:pt x="519" y="158"/>
                    <a:pt x="519" y="160"/>
                  </a:cubicBezTo>
                  <a:cubicBezTo>
                    <a:pt x="519" y="162"/>
                    <a:pt x="526" y="166"/>
                    <a:pt x="530" y="166"/>
                  </a:cubicBezTo>
                  <a:cubicBezTo>
                    <a:pt x="534" y="166"/>
                    <a:pt x="538" y="171"/>
                    <a:pt x="535" y="174"/>
                  </a:cubicBezTo>
                  <a:cubicBezTo>
                    <a:pt x="533" y="177"/>
                    <a:pt x="526" y="173"/>
                    <a:pt x="521" y="170"/>
                  </a:cubicBezTo>
                  <a:cubicBezTo>
                    <a:pt x="516" y="166"/>
                    <a:pt x="505" y="164"/>
                    <a:pt x="502" y="165"/>
                  </a:cubicBezTo>
                  <a:cubicBezTo>
                    <a:pt x="498" y="165"/>
                    <a:pt x="500" y="161"/>
                    <a:pt x="496" y="162"/>
                  </a:cubicBezTo>
                  <a:cubicBezTo>
                    <a:pt x="491" y="162"/>
                    <a:pt x="487" y="166"/>
                    <a:pt x="490" y="166"/>
                  </a:cubicBezTo>
                  <a:cubicBezTo>
                    <a:pt x="493" y="166"/>
                    <a:pt x="495" y="166"/>
                    <a:pt x="494" y="167"/>
                  </a:cubicBezTo>
                  <a:cubicBezTo>
                    <a:pt x="492" y="169"/>
                    <a:pt x="495" y="168"/>
                    <a:pt x="498" y="170"/>
                  </a:cubicBezTo>
                  <a:cubicBezTo>
                    <a:pt x="502" y="171"/>
                    <a:pt x="495" y="174"/>
                    <a:pt x="491" y="171"/>
                  </a:cubicBezTo>
                  <a:cubicBezTo>
                    <a:pt x="488" y="168"/>
                    <a:pt x="483" y="171"/>
                    <a:pt x="482" y="173"/>
                  </a:cubicBezTo>
                  <a:cubicBezTo>
                    <a:pt x="481" y="175"/>
                    <a:pt x="487" y="181"/>
                    <a:pt x="493" y="182"/>
                  </a:cubicBezTo>
                  <a:cubicBezTo>
                    <a:pt x="500" y="183"/>
                    <a:pt x="498" y="185"/>
                    <a:pt x="501" y="186"/>
                  </a:cubicBezTo>
                  <a:cubicBezTo>
                    <a:pt x="504" y="187"/>
                    <a:pt x="502" y="188"/>
                    <a:pt x="500" y="188"/>
                  </a:cubicBezTo>
                  <a:cubicBezTo>
                    <a:pt x="498" y="188"/>
                    <a:pt x="493" y="185"/>
                    <a:pt x="490" y="183"/>
                  </a:cubicBezTo>
                  <a:cubicBezTo>
                    <a:pt x="487" y="182"/>
                    <a:pt x="478" y="184"/>
                    <a:pt x="476" y="182"/>
                  </a:cubicBezTo>
                  <a:cubicBezTo>
                    <a:pt x="474" y="180"/>
                    <a:pt x="477" y="178"/>
                    <a:pt x="475" y="177"/>
                  </a:cubicBezTo>
                  <a:cubicBezTo>
                    <a:pt x="474" y="175"/>
                    <a:pt x="475" y="172"/>
                    <a:pt x="477" y="168"/>
                  </a:cubicBezTo>
                  <a:cubicBezTo>
                    <a:pt x="480" y="165"/>
                    <a:pt x="477" y="159"/>
                    <a:pt x="474" y="158"/>
                  </a:cubicBezTo>
                  <a:cubicBezTo>
                    <a:pt x="470" y="157"/>
                    <a:pt x="471" y="160"/>
                    <a:pt x="471" y="161"/>
                  </a:cubicBezTo>
                  <a:cubicBezTo>
                    <a:pt x="472" y="162"/>
                    <a:pt x="472" y="167"/>
                    <a:pt x="469" y="170"/>
                  </a:cubicBezTo>
                  <a:cubicBezTo>
                    <a:pt x="467" y="173"/>
                    <a:pt x="459" y="173"/>
                    <a:pt x="459" y="175"/>
                  </a:cubicBezTo>
                  <a:cubicBezTo>
                    <a:pt x="459" y="177"/>
                    <a:pt x="454" y="179"/>
                    <a:pt x="456" y="180"/>
                  </a:cubicBezTo>
                  <a:cubicBezTo>
                    <a:pt x="458" y="182"/>
                    <a:pt x="464" y="190"/>
                    <a:pt x="465" y="192"/>
                  </a:cubicBezTo>
                  <a:cubicBezTo>
                    <a:pt x="466" y="194"/>
                    <a:pt x="459" y="202"/>
                    <a:pt x="461" y="206"/>
                  </a:cubicBezTo>
                  <a:cubicBezTo>
                    <a:pt x="462" y="211"/>
                    <a:pt x="460" y="213"/>
                    <a:pt x="461" y="215"/>
                  </a:cubicBezTo>
                  <a:cubicBezTo>
                    <a:pt x="462" y="217"/>
                    <a:pt x="465" y="215"/>
                    <a:pt x="467" y="216"/>
                  </a:cubicBezTo>
                  <a:cubicBezTo>
                    <a:pt x="469" y="217"/>
                    <a:pt x="473" y="215"/>
                    <a:pt x="477" y="214"/>
                  </a:cubicBezTo>
                  <a:cubicBezTo>
                    <a:pt x="482" y="213"/>
                    <a:pt x="490" y="218"/>
                    <a:pt x="493" y="219"/>
                  </a:cubicBezTo>
                  <a:cubicBezTo>
                    <a:pt x="496" y="221"/>
                    <a:pt x="495" y="223"/>
                    <a:pt x="496" y="226"/>
                  </a:cubicBezTo>
                  <a:cubicBezTo>
                    <a:pt x="498" y="228"/>
                    <a:pt x="493" y="228"/>
                    <a:pt x="493" y="232"/>
                  </a:cubicBezTo>
                  <a:cubicBezTo>
                    <a:pt x="493" y="236"/>
                    <a:pt x="502" y="237"/>
                    <a:pt x="502" y="238"/>
                  </a:cubicBezTo>
                  <a:cubicBezTo>
                    <a:pt x="503" y="240"/>
                    <a:pt x="496" y="239"/>
                    <a:pt x="493" y="238"/>
                  </a:cubicBezTo>
                  <a:cubicBezTo>
                    <a:pt x="490" y="237"/>
                    <a:pt x="490" y="233"/>
                    <a:pt x="489" y="232"/>
                  </a:cubicBezTo>
                  <a:cubicBezTo>
                    <a:pt x="488" y="232"/>
                    <a:pt x="491" y="229"/>
                    <a:pt x="491" y="226"/>
                  </a:cubicBezTo>
                  <a:cubicBezTo>
                    <a:pt x="491" y="224"/>
                    <a:pt x="488" y="222"/>
                    <a:pt x="487" y="221"/>
                  </a:cubicBezTo>
                  <a:cubicBezTo>
                    <a:pt x="486" y="219"/>
                    <a:pt x="484" y="217"/>
                    <a:pt x="482" y="217"/>
                  </a:cubicBezTo>
                  <a:cubicBezTo>
                    <a:pt x="479" y="218"/>
                    <a:pt x="471" y="219"/>
                    <a:pt x="469" y="221"/>
                  </a:cubicBezTo>
                  <a:cubicBezTo>
                    <a:pt x="466" y="223"/>
                    <a:pt x="469" y="229"/>
                    <a:pt x="470" y="233"/>
                  </a:cubicBezTo>
                  <a:cubicBezTo>
                    <a:pt x="472" y="236"/>
                    <a:pt x="463" y="240"/>
                    <a:pt x="463" y="242"/>
                  </a:cubicBezTo>
                  <a:cubicBezTo>
                    <a:pt x="464" y="245"/>
                    <a:pt x="461" y="246"/>
                    <a:pt x="457" y="248"/>
                  </a:cubicBezTo>
                  <a:cubicBezTo>
                    <a:pt x="453" y="250"/>
                    <a:pt x="449" y="252"/>
                    <a:pt x="449" y="255"/>
                  </a:cubicBezTo>
                  <a:cubicBezTo>
                    <a:pt x="449" y="258"/>
                    <a:pt x="444" y="256"/>
                    <a:pt x="442" y="255"/>
                  </a:cubicBezTo>
                  <a:cubicBezTo>
                    <a:pt x="439" y="253"/>
                    <a:pt x="436" y="256"/>
                    <a:pt x="432" y="256"/>
                  </a:cubicBezTo>
                  <a:cubicBezTo>
                    <a:pt x="428" y="255"/>
                    <a:pt x="428" y="252"/>
                    <a:pt x="425" y="253"/>
                  </a:cubicBezTo>
                  <a:cubicBezTo>
                    <a:pt x="422" y="255"/>
                    <a:pt x="420" y="252"/>
                    <a:pt x="421" y="250"/>
                  </a:cubicBezTo>
                  <a:cubicBezTo>
                    <a:pt x="422" y="248"/>
                    <a:pt x="425" y="249"/>
                    <a:pt x="426" y="251"/>
                  </a:cubicBezTo>
                  <a:cubicBezTo>
                    <a:pt x="426" y="253"/>
                    <a:pt x="428" y="252"/>
                    <a:pt x="431" y="250"/>
                  </a:cubicBezTo>
                  <a:cubicBezTo>
                    <a:pt x="433" y="249"/>
                    <a:pt x="432" y="252"/>
                    <a:pt x="435" y="252"/>
                  </a:cubicBezTo>
                  <a:cubicBezTo>
                    <a:pt x="439" y="253"/>
                    <a:pt x="437" y="251"/>
                    <a:pt x="440" y="251"/>
                  </a:cubicBezTo>
                  <a:cubicBezTo>
                    <a:pt x="442" y="251"/>
                    <a:pt x="443" y="250"/>
                    <a:pt x="442" y="249"/>
                  </a:cubicBezTo>
                  <a:cubicBezTo>
                    <a:pt x="441" y="247"/>
                    <a:pt x="444" y="246"/>
                    <a:pt x="445" y="246"/>
                  </a:cubicBezTo>
                  <a:cubicBezTo>
                    <a:pt x="447" y="245"/>
                    <a:pt x="446" y="242"/>
                    <a:pt x="448" y="241"/>
                  </a:cubicBezTo>
                  <a:cubicBezTo>
                    <a:pt x="450" y="240"/>
                    <a:pt x="449" y="239"/>
                    <a:pt x="450" y="239"/>
                  </a:cubicBezTo>
                  <a:cubicBezTo>
                    <a:pt x="452" y="238"/>
                    <a:pt x="453" y="236"/>
                    <a:pt x="454" y="236"/>
                  </a:cubicBezTo>
                  <a:cubicBezTo>
                    <a:pt x="456" y="236"/>
                    <a:pt x="457" y="233"/>
                    <a:pt x="456" y="232"/>
                  </a:cubicBezTo>
                  <a:cubicBezTo>
                    <a:pt x="455" y="230"/>
                    <a:pt x="457" y="227"/>
                    <a:pt x="458" y="226"/>
                  </a:cubicBezTo>
                  <a:cubicBezTo>
                    <a:pt x="460" y="226"/>
                    <a:pt x="460" y="224"/>
                    <a:pt x="458" y="223"/>
                  </a:cubicBezTo>
                  <a:cubicBezTo>
                    <a:pt x="457" y="222"/>
                    <a:pt x="451" y="218"/>
                    <a:pt x="452" y="216"/>
                  </a:cubicBezTo>
                  <a:cubicBezTo>
                    <a:pt x="452" y="213"/>
                    <a:pt x="451" y="209"/>
                    <a:pt x="452" y="207"/>
                  </a:cubicBezTo>
                  <a:cubicBezTo>
                    <a:pt x="452" y="205"/>
                    <a:pt x="452" y="202"/>
                    <a:pt x="451" y="199"/>
                  </a:cubicBezTo>
                  <a:cubicBezTo>
                    <a:pt x="451" y="197"/>
                    <a:pt x="453" y="195"/>
                    <a:pt x="454" y="190"/>
                  </a:cubicBezTo>
                  <a:cubicBezTo>
                    <a:pt x="454" y="186"/>
                    <a:pt x="449" y="182"/>
                    <a:pt x="447" y="181"/>
                  </a:cubicBezTo>
                  <a:cubicBezTo>
                    <a:pt x="444" y="180"/>
                    <a:pt x="446" y="178"/>
                    <a:pt x="449" y="175"/>
                  </a:cubicBezTo>
                  <a:cubicBezTo>
                    <a:pt x="453" y="172"/>
                    <a:pt x="453" y="162"/>
                    <a:pt x="453" y="160"/>
                  </a:cubicBezTo>
                  <a:cubicBezTo>
                    <a:pt x="453" y="158"/>
                    <a:pt x="445" y="156"/>
                    <a:pt x="443" y="157"/>
                  </a:cubicBezTo>
                  <a:cubicBezTo>
                    <a:pt x="440" y="157"/>
                    <a:pt x="429" y="156"/>
                    <a:pt x="427" y="156"/>
                  </a:cubicBezTo>
                  <a:cubicBezTo>
                    <a:pt x="424" y="155"/>
                    <a:pt x="423" y="158"/>
                    <a:pt x="422" y="161"/>
                  </a:cubicBezTo>
                  <a:cubicBezTo>
                    <a:pt x="421" y="163"/>
                    <a:pt x="418" y="167"/>
                    <a:pt x="416" y="173"/>
                  </a:cubicBezTo>
                  <a:cubicBezTo>
                    <a:pt x="415" y="178"/>
                    <a:pt x="408" y="180"/>
                    <a:pt x="405" y="181"/>
                  </a:cubicBezTo>
                  <a:cubicBezTo>
                    <a:pt x="402" y="182"/>
                    <a:pt x="400" y="187"/>
                    <a:pt x="402" y="189"/>
                  </a:cubicBezTo>
                  <a:cubicBezTo>
                    <a:pt x="403" y="191"/>
                    <a:pt x="405" y="189"/>
                    <a:pt x="406" y="190"/>
                  </a:cubicBezTo>
                  <a:cubicBezTo>
                    <a:pt x="408" y="190"/>
                    <a:pt x="406" y="196"/>
                    <a:pt x="405" y="196"/>
                  </a:cubicBezTo>
                  <a:cubicBezTo>
                    <a:pt x="404" y="197"/>
                    <a:pt x="407" y="199"/>
                    <a:pt x="405" y="200"/>
                  </a:cubicBezTo>
                  <a:cubicBezTo>
                    <a:pt x="403" y="202"/>
                    <a:pt x="401" y="205"/>
                    <a:pt x="402" y="206"/>
                  </a:cubicBezTo>
                  <a:cubicBezTo>
                    <a:pt x="403" y="208"/>
                    <a:pt x="409" y="208"/>
                    <a:pt x="412" y="210"/>
                  </a:cubicBezTo>
                  <a:cubicBezTo>
                    <a:pt x="414" y="211"/>
                    <a:pt x="413" y="214"/>
                    <a:pt x="415" y="217"/>
                  </a:cubicBezTo>
                  <a:cubicBezTo>
                    <a:pt x="417" y="219"/>
                    <a:pt x="420" y="218"/>
                    <a:pt x="421" y="219"/>
                  </a:cubicBezTo>
                  <a:cubicBezTo>
                    <a:pt x="422" y="221"/>
                    <a:pt x="417" y="227"/>
                    <a:pt x="415" y="228"/>
                  </a:cubicBezTo>
                  <a:cubicBezTo>
                    <a:pt x="414" y="228"/>
                    <a:pt x="407" y="221"/>
                    <a:pt x="405" y="220"/>
                  </a:cubicBezTo>
                  <a:cubicBezTo>
                    <a:pt x="403" y="218"/>
                    <a:pt x="395" y="216"/>
                    <a:pt x="392" y="214"/>
                  </a:cubicBezTo>
                  <a:cubicBezTo>
                    <a:pt x="388" y="212"/>
                    <a:pt x="385" y="212"/>
                    <a:pt x="380" y="209"/>
                  </a:cubicBezTo>
                  <a:cubicBezTo>
                    <a:pt x="376" y="206"/>
                    <a:pt x="373" y="205"/>
                    <a:pt x="365" y="205"/>
                  </a:cubicBezTo>
                  <a:cubicBezTo>
                    <a:pt x="357" y="205"/>
                    <a:pt x="352" y="203"/>
                    <a:pt x="349" y="204"/>
                  </a:cubicBezTo>
                  <a:cubicBezTo>
                    <a:pt x="347" y="204"/>
                    <a:pt x="348" y="201"/>
                    <a:pt x="343" y="199"/>
                  </a:cubicBezTo>
                  <a:cubicBezTo>
                    <a:pt x="339" y="197"/>
                    <a:pt x="336" y="194"/>
                    <a:pt x="333" y="196"/>
                  </a:cubicBezTo>
                  <a:cubicBezTo>
                    <a:pt x="330" y="197"/>
                    <a:pt x="331" y="202"/>
                    <a:pt x="335" y="203"/>
                  </a:cubicBezTo>
                  <a:cubicBezTo>
                    <a:pt x="339" y="203"/>
                    <a:pt x="337" y="205"/>
                    <a:pt x="342" y="205"/>
                  </a:cubicBezTo>
                  <a:cubicBezTo>
                    <a:pt x="346" y="205"/>
                    <a:pt x="347" y="206"/>
                    <a:pt x="347" y="209"/>
                  </a:cubicBezTo>
                  <a:cubicBezTo>
                    <a:pt x="347" y="212"/>
                    <a:pt x="349" y="214"/>
                    <a:pt x="351" y="216"/>
                  </a:cubicBezTo>
                  <a:cubicBezTo>
                    <a:pt x="353" y="218"/>
                    <a:pt x="352" y="221"/>
                    <a:pt x="348" y="221"/>
                  </a:cubicBezTo>
                  <a:cubicBezTo>
                    <a:pt x="345" y="221"/>
                    <a:pt x="341" y="221"/>
                    <a:pt x="343" y="223"/>
                  </a:cubicBezTo>
                  <a:cubicBezTo>
                    <a:pt x="344" y="226"/>
                    <a:pt x="342" y="226"/>
                    <a:pt x="338" y="225"/>
                  </a:cubicBezTo>
                  <a:cubicBezTo>
                    <a:pt x="335" y="224"/>
                    <a:pt x="337" y="222"/>
                    <a:pt x="338" y="220"/>
                  </a:cubicBezTo>
                  <a:cubicBezTo>
                    <a:pt x="340" y="219"/>
                    <a:pt x="335" y="217"/>
                    <a:pt x="333" y="216"/>
                  </a:cubicBezTo>
                  <a:cubicBezTo>
                    <a:pt x="331" y="216"/>
                    <a:pt x="322" y="222"/>
                    <a:pt x="320" y="223"/>
                  </a:cubicBezTo>
                  <a:cubicBezTo>
                    <a:pt x="318" y="224"/>
                    <a:pt x="312" y="221"/>
                    <a:pt x="306" y="223"/>
                  </a:cubicBezTo>
                  <a:cubicBezTo>
                    <a:pt x="300" y="224"/>
                    <a:pt x="300" y="229"/>
                    <a:pt x="298" y="229"/>
                  </a:cubicBezTo>
                  <a:cubicBezTo>
                    <a:pt x="296" y="228"/>
                    <a:pt x="289" y="229"/>
                    <a:pt x="287" y="228"/>
                  </a:cubicBezTo>
                  <a:cubicBezTo>
                    <a:pt x="284" y="226"/>
                    <a:pt x="286" y="225"/>
                    <a:pt x="289" y="225"/>
                  </a:cubicBezTo>
                  <a:cubicBezTo>
                    <a:pt x="291" y="226"/>
                    <a:pt x="292" y="225"/>
                    <a:pt x="291" y="223"/>
                  </a:cubicBezTo>
                  <a:cubicBezTo>
                    <a:pt x="289" y="221"/>
                    <a:pt x="293" y="218"/>
                    <a:pt x="293" y="217"/>
                  </a:cubicBezTo>
                  <a:cubicBezTo>
                    <a:pt x="293" y="216"/>
                    <a:pt x="283" y="219"/>
                    <a:pt x="281" y="221"/>
                  </a:cubicBezTo>
                  <a:cubicBezTo>
                    <a:pt x="280" y="222"/>
                    <a:pt x="281" y="224"/>
                    <a:pt x="280" y="225"/>
                  </a:cubicBezTo>
                  <a:cubicBezTo>
                    <a:pt x="278" y="226"/>
                    <a:pt x="278" y="224"/>
                    <a:pt x="276" y="223"/>
                  </a:cubicBezTo>
                  <a:cubicBezTo>
                    <a:pt x="274" y="222"/>
                    <a:pt x="259" y="226"/>
                    <a:pt x="257" y="229"/>
                  </a:cubicBezTo>
                  <a:cubicBezTo>
                    <a:pt x="254" y="232"/>
                    <a:pt x="249" y="232"/>
                    <a:pt x="249" y="234"/>
                  </a:cubicBezTo>
                  <a:cubicBezTo>
                    <a:pt x="249" y="236"/>
                    <a:pt x="242" y="235"/>
                    <a:pt x="239" y="237"/>
                  </a:cubicBezTo>
                  <a:cubicBezTo>
                    <a:pt x="237" y="238"/>
                    <a:pt x="238" y="243"/>
                    <a:pt x="237" y="245"/>
                  </a:cubicBezTo>
                  <a:cubicBezTo>
                    <a:pt x="236" y="248"/>
                    <a:pt x="226" y="247"/>
                    <a:pt x="223" y="247"/>
                  </a:cubicBezTo>
                  <a:cubicBezTo>
                    <a:pt x="220" y="247"/>
                    <a:pt x="219" y="241"/>
                    <a:pt x="216" y="241"/>
                  </a:cubicBezTo>
                  <a:cubicBezTo>
                    <a:pt x="214" y="241"/>
                    <a:pt x="215" y="237"/>
                    <a:pt x="216" y="236"/>
                  </a:cubicBezTo>
                  <a:cubicBezTo>
                    <a:pt x="217" y="234"/>
                    <a:pt x="219" y="235"/>
                    <a:pt x="222" y="233"/>
                  </a:cubicBezTo>
                  <a:cubicBezTo>
                    <a:pt x="225" y="231"/>
                    <a:pt x="228" y="234"/>
                    <a:pt x="229" y="233"/>
                  </a:cubicBezTo>
                  <a:cubicBezTo>
                    <a:pt x="231" y="232"/>
                    <a:pt x="225" y="228"/>
                    <a:pt x="224" y="225"/>
                  </a:cubicBezTo>
                  <a:cubicBezTo>
                    <a:pt x="224" y="222"/>
                    <a:pt x="217" y="221"/>
                    <a:pt x="214" y="222"/>
                  </a:cubicBezTo>
                  <a:cubicBezTo>
                    <a:pt x="210" y="223"/>
                    <a:pt x="206" y="222"/>
                    <a:pt x="203" y="221"/>
                  </a:cubicBezTo>
                  <a:cubicBezTo>
                    <a:pt x="201" y="220"/>
                    <a:pt x="201" y="223"/>
                    <a:pt x="205" y="224"/>
                  </a:cubicBezTo>
                  <a:cubicBezTo>
                    <a:pt x="209" y="225"/>
                    <a:pt x="207" y="228"/>
                    <a:pt x="207" y="230"/>
                  </a:cubicBezTo>
                  <a:cubicBezTo>
                    <a:pt x="208" y="232"/>
                    <a:pt x="206" y="236"/>
                    <a:pt x="204" y="239"/>
                  </a:cubicBezTo>
                  <a:cubicBezTo>
                    <a:pt x="202" y="242"/>
                    <a:pt x="203" y="242"/>
                    <a:pt x="207" y="242"/>
                  </a:cubicBezTo>
                  <a:cubicBezTo>
                    <a:pt x="210" y="242"/>
                    <a:pt x="210" y="246"/>
                    <a:pt x="210" y="250"/>
                  </a:cubicBezTo>
                  <a:cubicBezTo>
                    <a:pt x="210" y="253"/>
                    <a:pt x="207" y="254"/>
                    <a:pt x="207" y="256"/>
                  </a:cubicBezTo>
                  <a:cubicBezTo>
                    <a:pt x="207" y="259"/>
                    <a:pt x="204" y="255"/>
                    <a:pt x="204" y="256"/>
                  </a:cubicBezTo>
                  <a:cubicBezTo>
                    <a:pt x="203" y="257"/>
                    <a:pt x="202" y="256"/>
                    <a:pt x="201" y="254"/>
                  </a:cubicBezTo>
                  <a:cubicBezTo>
                    <a:pt x="201" y="252"/>
                    <a:pt x="195" y="253"/>
                    <a:pt x="193" y="252"/>
                  </a:cubicBezTo>
                  <a:cubicBezTo>
                    <a:pt x="190" y="251"/>
                    <a:pt x="189" y="252"/>
                    <a:pt x="187" y="255"/>
                  </a:cubicBezTo>
                  <a:cubicBezTo>
                    <a:pt x="186" y="257"/>
                    <a:pt x="182" y="258"/>
                    <a:pt x="180" y="258"/>
                  </a:cubicBezTo>
                  <a:cubicBezTo>
                    <a:pt x="177" y="258"/>
                    <a:pt x="174" y="262"/>
                    <a:pt x="172" y="264"/>
                  </a:cubicBezTo>
                  <a:cubicBezTo>
                    <a:pt x="169" y="265"/>
                    <a:pt x="169" y="268"/>
                    <a:pt x="172" y="271"/>
                  </a:cubicBezTo>
                  <a:cubicBezTo>
                    <a:pt x="175" y="274"/>
                    <a:pt x="176" y="276"/>
                    <a:pt x="176" y="278"/>
                  </a:cubicBezTo>
                  <a:cubicBezTo>
                    <a:pt x="175" y="279"/>
                    <a:pt x="167" y="279"/>
                    <a:pt x="166" y="277"/>
                  </a:cubicBezTo>
                  <a:cubicBezTo>
                    <a:pt x="164" y="275"/>
                    <a:pt x="159" y="275"/>
                    <a:pt x="157" y="275"/>
                  </a:cubicBezTo>
                  <a:cubicBezTo>
                    <a:pt x="155" y="275"/>
                    <a:pt x="150" y="269"/>
                    <a:pt x="147" y="269"/>
                  </a:cubicBezTo>
                  <a:cubicBezTo>
                    <a:pt x="145" y="269"/>
                    <a:pt x="143" y="272"/>
                    <a:pt x="142" y="274"/>
                  </a:cubicBezTo>
                  <a:cubicBezTo>
                    <a:pt x="141" y="276"/>
                    <a:pt x="143" y="276"/>
                    <a:pt x="145" y="279"/>
                  </a:cubicBezTo>
                  <a:cubicBezTo>
                    <a:pt x="146" y="282"/>
                    <a:pt x="151" y="282"/>
                    <a:pt x="153" y="282"/>
                  </a:cubicBezTo>
                  <a:cubicBezTo>
                    <a:pt x="155" y="282"/>
                    <a:pt x="154" y="285"/>
                    <a:pt x="154" y="287"/>
                  </a:cubicBezTo>
                  <a:cubicBezTo>
                    <a:pt x="153" y="288"/>
                    <a:pt x="149" y="289"/>
                    <a:pt x="147" y="288"/>
                  </a:cubicBezTo>
                  <a:cubicBezTo>
                    <a:pt x="146" y="286"/>
                    <a:pt x="141" y="288"/>
                    <a:pt x="141" y="286"/>
                  </a:cubicBezTo>
                  <a:cubicBezTo>
                    <a:pt x="141" y="284"/>
                    <a:pt x="137" y="281"/>
                    <a:pt x="133" y="281"/>
                  </a:cubicBezTo>
                  <a:cubicBezTo>
                    <a:pt x="129" y="282"/>
                    <a:pt x="128" y="280"/>
                    <a:pt x="129" y="277"/>
                  </a:cubicBezTo>
                  <a:cubicBezTo>
                    <a:pt x="129" y="274"/>
                    <a:pt x="127" y="272"/>
                    <a:pt x="127" y="270"/>
                  </a:cubicBezTo>
                  <a:cubicBezTo>
                    <a:pt x="127" y="269"/>
                    <a:pt x="125" y="266"/>
                    <a:pt x="127" y="265"/>
                  </a:cubicBezTo>
                  <a:cubicBezTo>
                    <a:pt x="129" y="264"/>
                    <a:pt x="127" y="262"/>
                    <a:pt x="128" y="260"/>
                  </a:cubicBezTo>
                  <a:cubicBezTo>
                    <a:pt x="128" y="258"/>
                    <a:pt x="124" y="255"/>
                    <a:pt x="121" y="255"/>
                  </a:cubicBezTo>
                  <a:cubicBezTo>
                    <a:pt x="118" y="255"/>
                    <a:pt x="119" y="252"/>
                    <a:pt x="116" y="251"/>
                  </a:cubicBezTo>
                  <a:cubicBezTo>
                    <a:pt x="113" y="251"/>
                    <a:pt x="108" y="246"/>
                    <a:pt x="108" y="244"/>
                  </a:cubicBezTo>
                  <a:cubicBezTo>
                    <a:pt x="107" y="242"/>
                    <a:pt x="103" y="242"/>
                    <a:pt x="105" y="242"/>
                  </a:cubicBezTo>
                  <a:cubicBezTo>
                    <a:pt x="106" y="241"/>
                    <a:pt x="109" y="242"/>
                    <a:pt x="111" y="244"/>
                  </a:cubicBezTo>
                  <a:cubicBezTo>
                    <a:pt x="114" y="246"/>
                    <a:pt x="117" y="248"/>
                    <a:pt x="123" y="249"/>
                  </a:cubicBezTo>
                  <a:cubicBezTo>
                    <a:pt x="129" y="250"/>
                    <a:pt x="131" y="253"/>
                    <a:pt x="138" y="254"/>
                  </a:cubicBezTo>
                  <a:cubicBezTo>
                    <a:pt x="144" y="255"/>
                    <a:pt x="148" y="256"/>
                    <a:pt x="158" y="257"/>
                  </a:cubicBezTo>
                  <a:cubicBezTo>
                    <a:pt x="167" y="258"/>
                    <a:pt x="179" y="249"/>
                    <a:pt x="182" y="246"/>
                  </a:cubicBezTo>
                  <a:cubicBezTo>
                    <a:pt x="185" y="244"/>
                    <a:pt x="181" y="238"/>
                    <a:pt x="181" y="236"/>
                  </a:cubicBezTo>
                  <a:cubicBezTo>
                    <a:pt x="181" y="234"/>
                    <a:pt x="177" y="234"/>
                    <a:pt x="176" y="233"/>
                  </a:cubicBezTo>
                  <a:cubicBezTo>
                    <a:pt x="176" y="231"/>
                    <a:pt x="173" y="228"/>
                    <a:pt x="169" y="228"/>
                  </a:cubicBezTo>
                  <a:cubicBezTo>
                    <a:pt x="166" y="228"/>
                    <a:pt x="165" y="224"/>
                    <a:pt x="162" y="224"/>
                  </a:cubicBezTo>
                  <a:cubicBezTo>
                    <a:pt x="160" y="225"/>
                    <a:pt x="158" y="223"/>
                    <a:pt x="150" y="218"/>
                  </a:cubicBezTo>
                  <a:cubicBezTo>
                    <a:pt x="143" y="213"/>
                    <a:pt x="132" y="210"/>
                    <a:pt x="130" y="210"/>
                  </a:cubicBezTo>
                  <a:cubicBezTo>
                    <a:pt x="129" y="211"/>
                    <a:pt x="127" y="212"/>
                    <a:pt x="126" y="210"/>
                  </a:cubicBezTo>
                  <a:cubicBezTo>
                    <a:pt x="125" y="208"/>
                    <a:pt x="122" y="208"/>
                    <a:pt x="120" y="210"/>
                  </a:cubicBezTo>
                  <a:cubicBezTo>
                    <a:pt x="118" y="211"/>
                    <a:pt x="116" y="209"/>
                    <a:pt x="112" y="209"/>
                  </a:cubicBezTo>
                  <a:cubicBezTo>
                    <a:pt x="108" y="210"/>
                    <a:pt x="106" y="208"/>
                    <a:pt x="107" y="207"/>
                  </a:cubicBezTo>
                  <a:cubicBezTo>
                    <a:pt x="108" y="206"/>
                    <a:pt x="114" y="207"/>
                    <a:pt x="114" y="205"/>
                  </a:cubicBezTo>
                  <a:cubicBezTo>
                    <a:pt x="113" y="203"/>
                    <a:pt x="111" y="205"/>
                    <a:pt x="108" y="202"/>
                  </a:cubicBezTo>
                  <a:cubicBezTo>
                    <a:pt x="105" y="200"/>
                    <a:pt x="103" y="202"/>
                    <a:pt x="102" y="204"/>
                  </a:cubicBezTo>
                  <a:cubicBezTo>
                    <a:pt x="101" y="205"/>
                    <a:pt x="99" y="205"/>
                    <a:pt x="97" y="203"/>
                  </a:cubicBezTo>
                  <a:cubicBezTo>
                    <a:pt x="97" y="203"/>
                    <a:pt x="97" y="203"/>
                    <a:pt x="96" y="203"/>
                  </a:cubicBezTo>
                  <a:cubicBezTo>
                    <a:pt x="96" y="206"/>
                    <a:pt x="94" y="206"/>
                    <a:pt x="92" y="206"/>
                  </a:cubicBezTo>
                  <a:cubicBezTo>
                    <a:pt x="90" y="205"/>
                    <a:pt x="88" y="209"/>
                    <a:pt x="85" y="209"/>
                  </a:cubicBezTo>
                  <a:cubicBezTo>
                    <a:pt x="83" y="209"/>
                    <a:pt x="80" y="212"/>
                    <a:pt x="79" y="214"/>
                  </a:cubicBezTo>
                  <a:cubicBezTo>
                    <a:pt x="79" y="216"/>
                    <a:pt x="76" y="215"/>
                    <a:pt x="76" y="217"/>
                  </a:cubicBezTo>
                  <a:cubicBezTo>
                    <a:pt x="76" y="218"/>
                    <a:pt x="76" y="220"/>
                    <a:pt x="75" y="221"/>
                  </a:cubicBezTo>
                  <a:cubicBezTo>
                    <a:pt x="74" y="223"/>
                    <a:pt x="75" y="223"/>
                    <a:pt x="76" y="226"/>
                  </a:cubicBezTo>
                  <a:cubicBezTo>
                    <a:pt x="77" y="228"/>
                    <a:pt x="80" y="228"/>
                    <a:pt x="81" y="229"/>
                  </a:cubicBezTo>
                  <a:cubicBezTo>
                    <a:pt x="83" y="230"/>
                    <a:pt x="87" y="234"/>
                    <a:pt x="87" y="235"/>
                  </a:cubicBezTo>
                  <a:cubicBezTo>
                    <a:pt x="87" y="237"/>
                    <a:pt x="84" y="240"/>
                    <a:pt x="82" y="241"/>
                  </a:cubicBezTo>
                  <a:cubicBezTo>
                    <a:pt x="81" y="242"/>
                    <a:pt x="79" y="245"/>
                    <a:pt x="80" y="246"/>
                  </a:cubicBezTo>
                  <a:cubicBezTo>
                    <a:pt x="81" y="248"/>
                    <a:pt x="85" y="254"/>
                    <a:pt x="88" y="259"/>
                  </a:cubicBezTo>
                  <a:cubicBezTo>
                    <a:pt x="90" y="264"/>
                    <a:pt x="87" y="262"/>
                    <a:pt x="85" y="264"/>
                  </a:cubicBezTo>
                  <a:cubicBezTo>
                    <a:pt x="83" y="266"/>
                    <a:pt x="86" y="269"/>
                    <a:pt x="86" y="270"/>
                  </a:cubicBezTo>
                  <a:cubicBezTo>
                    <a:pt x="87" y="272"/>
                    <a:pt x="84" y="272"/>
                    <a:pt x="84" y="273"/>
                  </a:cubicBezTo>
                  <a:cubicBezTo>
                    <a:pt x="84" y="274"/>
                    <a:pt x="88" y="275"/>
                    <a:pt x="88" y="276"/>
                  </a:cubicBezTo>
                  <a:cubicBezTo>
                    <a:pt x="89" y="277"/>
                    <a:pt x="86" y="278"/>
                    <a:pt x="87" y="280"/>
                  </a:cubicBezTo>
                  <a:cubicBezTo>
                    <a:pt x="88" y="282"/>
                    <a:pt x="91" y="282"/>
                    <a:pt x="92" y="284"/>
                  </a:cubicBezTo>
                  <a:cubicBezTo>
                    <a:pt x="92" y="287"/>
                    <a:pt x="86" y="287"/>
                    <a:pt x="86" y="289"/>
                  </a:cubicBezTo>
                  <a:cubicBezTo>
                    <a:pt x="87" y="291"/>
                    <a:pt x="94" y="294"/>
                    <a:pt x="97" y="297"/>
                  </a:cubicBezTo>
                  <a:cubicBezTo>
                    <a:pt x="100" y="301"/>
                    <a:pt x="100" y="302"/>
                    <a:pt x="99" y="304"/>
                  </a:cubicBezTo>
                  <a:cubicBezTo>
                    <a:pt x="98" y="308"/>
                    <a:pt x="89" y="311"/>
                    <a:pt x="87" y="316"/>
                  </a:cubicBezTo>
                  <a:cubicBezTo>
                    <a:pt x="85" y="320"/>
                    <a:pt x="77" y="323"/>
                    <a:pt x="74" y="326"/>
                  </a:cubicBezTo>
                  <a:cubicBezTo>
                    <a:pt x="73" y="328"/>
                    <a:pt x="71" y="330"/>
                    <a:pt x="70" y="332"/>
                  </a:cubicBezTo>
                  <a:cubicBezTo>
                    <a:pt x="71" y="331"/>
                    <a:pt x="73" y="331"/>
                    <a:pt x="74" y="330"/>
                  </a:cubicBezTo>
                  <a:cubicBezTo>
                    <a:pt x="75" y="329"/>
                    <a:pt x="77" y="334"/>
                    <a:pt x="79" y="336"/>
                  </a:cubicBezTo>
                  <a:cubicBezTo>
                    <a:pt x="81" y="337"/>
                    <a:pt x="85" y="336"/>
                    <a:pt x="86" y="337"/>
                  </a:cubicBezTo>
                  <a:cubicBezTo>
                    <a:pt x="88" y="339"/>
                    <a:pt x="85" y="339"/>
                    <a:pt x="82" y="338"/>
                  </a:cubicBezTo>
                  <a:cubicBezTo>
                    <a:pt x="79" y="338"/>
                    <a:pt x="79" y="340"/>
                    <a:pt x="74" y="341"/>
                  </a:cubicBezTo>
                  <a:cubicBezTo>
                    <a:pt x="71" y="342"/>
                    <a:pt x="71" y="344"/>
                    <a:pt x="70" y="344"/>
                  </a:cubicBezTo>
                  <a:cubicBezTo>
                    <a:pt x="72" y="347"/>
                    <a:pt x="69" y="348"/>
                    <a:pt x="68" y="350"/>
                  </a:cubicBezTo>
                  <a:cubicBezTo>
                    <a:pt x="67" y="352"/>
                    <a:pt x="66" y="353"/>
                    <a:pt x="65" y="354"/>
                  </a:cubicBezTo>
                  <a:cubicBezTo>
                    <a:pt x="65" y="356"/>
                    <a:pt x="66" y="357"/>
                    <a:pt x="66" y="359"/>
                  </a:cubicBezTo>
                  <a:cubicBezTo>
                    <a:pt x="66" y="361"/>
                    <a:pt x="67" y="362"/>
                    <a:pt x="68" y="364"/>
                  </a:cubicBezTo>
                  <a:cubicBezTo>
                    <a:pt x="69" y="365"/>
                    <a:pt x="67" y="365"/>
                    <a:pt x="66" y="366"/>
                  </a:cubicBezTo>
                  <a:cubicBezTo>
                    <a:pt x="65" y="367"/>
                    <a:pt x="65" y="369"/>
                    <a:pt x="67" y="371"/>
                  </a:cubicBezTo>
                  <a:cubicBezTo>
                    <a:pt x="68" y="372"/>
                    <a:pt x="68" y="374"/>
                    <a:pt x="68" y="376"/>
                  </a:cubicBezTo>
                  <a:cubicBezTo>
                    <a:pt x="67" y="377"/>
                    <a:pt x="69" y="379"/>
                    <a:pt x="70" y="380"/>
                  </a:cubicBezTo>
                  <a:cubicBezTo>
                    <a:pt x="72" y="382"/>
                    <a:pt x="71" y="385"/>
                    <a:pt x="73" y="386"/>
                  </a:cubicBezTo>
                  <a:cubicBezTo>
                    <a:pt x="74" y="387"/>
                    <a:pt x="75" y="388"/>
                    <a:pt x="77" y="388"/>
                  </a:cubicBezTo>
                  <a:cubicBezTo>
                    <a:pt x="79" y="387"/>
                    <a:pt x="80" y="388"/>
                    <a:pt x="81" y="390"/>
                  </a:cubicBezTo>
                  <a:cubicBezTo>
                    <a:pt x="82" y="391"/>
                    <a:pt x="84" y="390"/>
                    <a:pt x="86" y="390"/>
                  </a:cubicBezTo>
                  <a:cubicBezTo>
                    <a:pt x="88" y="389"/>
                    <a:pt x="93" y="391"/>
                    <a:pt x="94" y="392"/>
                  </a:cubicBezTo>
                  <a:cubicBezTo>
                    <a:pt x="95" y="392"/>
                    <a:pt x="94" y="396"/>
                    <a:pt x="94" y="398"/>
                  </a:cubicBezTo>
                  <a:cubicBezTo>
                    <a:pt x="95" y="400"/>
                    <a:pt x="93" y="402"/>
                    <a:pt x="95" y="404"/>
                  </a:cubicBezTo>
                  <a:cubicBezTo>
                    <a:pt x="97" y="405"/>
                    <a:pt x="97" y="408"/>
                    <a:pt x="99" y="409"/>
                  </a:cubicBezTo>
                  <a:cubicBezTo>
                    <a:pt x="102" y="410"/>
                    <a:pt x="103" y="413"/>
                    <a:pt x="104" y="413"/>
                  </a:cubicBezTo>
                  <a:cubicBezTo>
                    <a:pt x="106" y="414"/>
                    <a:pt x="108" y="416"/>
                    <a:pt x="109" y="418"/>
                  </a:cubicBezTo>
                  <a:cubicBezTo>
                    <a:pt x="109" y="419"/>
                    <a:pt x="106" y="421"/>
                    <a:pt x="104" y="422"/>
                  </a:cubicBezTo>
                  <a:cubicBezTo>
                    <a:pt x="103" y="422"/>
                    <a:pt x="100" y="419"/>
                    <a:pt x="99" y="421"/>
                  </a:cubicBezTo>
                  <a:cubicBezTo>
                    <a:pt x="97" y="422"/>
                    <a:pt x="99" y="424"/>
                    <a:pt x="100" y="429"/>
                  </a:cubicBezTo>
                  <a:cubicBezTo>
                    <a:pt x="101" y="433"/>
                    <a:pt x="102" y="433"/>
                    <a:pt x="103" y="433"/>
                  </a:cubicBezTo>
                  <a:cubicBezTo>
                    <a:pt x="105" y="433"/>
                    <a:pt x="106" y="432"/>
                    <a:pt x="107" y="431"/>
                  </a:cubicBezTo>
                  <a:cubicBezTo>
                    <a:pt x="109" y="430"/>
                    <a:pt x="112" y="431"/>
                    <a:pt x="113" y="431"/>
                  </a:cubicBezTo>
                  <a:cubicBezTo>
                    <a:pt x="114" y="430"/>
                    <a:pt x="119" y="430"/>
                    <a:pt x="120" y="432"/>
                  </a:cubicBezTo>
                  <a:cubicBezTo>
                    <a:pt x="121" y="433"/>
                    <a:pt x="122" y="437"/>
                    <a:pt x="121" y="438"/>
                  </a:cubicBezTo>
                  <a:cubicBezTo>
                    <a:pt x="120" y="439"/>
                    <a:pt x="122" y="441"/>
                    <a:pt x="123" y="443"/>
                  </a:cubicBezTo>
                  <a:cubicBezTo>
                    <a:pt x="124" y="444"/>
                    <a:pt x="128" y="444"/>
                    <a:pt x="129" y="444"/>
                  </a:cubicBezTo>
                  <a:cubicBezTo>
                    <a:pt x="130" y="445"/>
                    <a:pt x="133" y="449"/>
                    <a:pt x="133" y="451"/>
                  </a:cubicBezTo>
                  <a:cubicBezTo>
                    <a:pt x="132" y="452"/>
                    <a:pt x="135" y="453"/>
                    <a:pt x="136" y="452"/>
                  </a:cubicBezTo>
                  <a:cubicBezTo>
                    <a:pt x="137" y="452"/>
                    <a:pt x="138" y="453"/>
                    <a:pt x="140" y="454"/>
                  </a:cubicBezTo>
                  <a:cubicBezTo>
                    <a:pt x="141" y="455"/>
                    <a:pt x="143" y="455"/>
                    <a:pt x="144" y="454"/>
                  </a:cubicBezTo>
                  <a:cubicBezTo>
                    <a:pt x="146" y="453"/>
                    <a:pt x="148" y="452"/>
                    <a:pt x="149" y="453"/>
                  </a:cubicBezTo>
                  <a:cubicBezTo>
                    <a:pt x="150" y="455"/>
                    <a:pt x="153" y="457"/>
                    <a:pt x="153" y="458"/>
                  </a:cubicBezTo>
                  <a:cubicBezTo>
                    <a:pt x="153" y="459"/>
                    <a:pt x="157" y="458"/>
                    <a:pt x="160" y="459"/>
                  </a:cubicBezTo>
                  <a:cubicBezTo>
                    <a:pt x="162" y="460"/>
                    <a:pt x="164" y="460"/>
                    <a:pt x="167" y="461"/>
                  </a:cubicBezTo>
                  <a:cubicBezTo>
                    <a:pt x="169" y="462"/>
                    <a:pt x="171" y="462"/>
                    <a:pt x="172" y="464"/>
                  </a:cubicBezTo>
                  <a:cubicBezTo>
                    <a:pt x="172" y="465"/>
                    <a:pt x="169" y="467"/>
                    <a:pt x="169" y="467"/>
                  </a:cubicBezTo>
                  <a:cubicBezTo>
                    <a:pt x="169" y="468"/>
                    <a:pt x="171" y="469"/>
                    <a:pt x="171" y="470"/>
                  </a:cubicBezTo>
                  <a:cubicBezTo>
                    <a:pt x="171" y="471"/>
                    <a:pt x="169" y="471"/>
                    <a:pt x="168" y="472"/>
                  </a:cubicBezTo>
                  <a:cubicBezTo>
                    <a:pt x="168" y="473"/>
                    <a:pt x="170" y="474"/>
                    <a:pt x="170" y="475"/>
                  </a:cubicBezTo>
                  <a:cubicBezTo>
                    <a:pt x="170" y="476"/>
                    <a:pt x="169" y="479"/>
                    <a:pt x="169" y="480"/>
                  </a:cubicBezTo>
                  <a:cubicBezTo>
                    <a:pt x="169" y="481"/>
                    <a:pt x="163" y="480"/>
                    <a:pt x="162" y="480"/>
                  </a:cubicBezTo>
                  <a:cubicBezTo>
                    <a:pt x="160" y="480"/>
                    <a:pt x="156" y="484"/>
                    <a:pt x="155" y="484"/>
                  </a:cubicBezTo>
                  <a:cubicBezTo>
                    <a:pt x="154" y="485"/>
                    <a:pt x="155" y="487"/>
                    <a:pt x="155" y="488"/>
                  </a:cubicBezTo>
                  <a:cubicBezTo>
                    <a:pt x="159" y="488"/>
                    <a:pt x="163" y="487"/>
                    <a:pt x="164" y="488"/>
                  </a:cubicBezTo>
                  <a:cubicBezTo>
                    <a:pt x="164" y="490"/>
                    <a:pt x="155" y="494"/>
                    <a:pt x="153" y="494"/>
                  </a:cubicBezTo>
                  <a:cubicBezTo>
                    <a:pt x="151" y="495"/>
                    <a:pt x="156" y="498"/>
                    <a:pt x="156" y="499"/>
                  </a:cubicBezTo>
                  <a:cubicBezTo>
                    <a:pt x="156" y="501"/>
                    <a:pt x="151" y="501"/>
                    <a:pt x="151" y="504"/>
                  </a:cubicBezTo>
                  <a:cubicBezTo>
                    <a:pt x="152" y="507"/>
                    <a:pt x="150" y="508"/>
                    <a:pt x="147" y="508"/>
                  </a:cubicBezTo>
                  <a:cubicBezTo>
                    <a:pt x="144" y="508"/>
                    <a:pt x="143" y="509"/>
                    <a:pt x="144" y="509"/>
                  </a:cubicBezTo>
                  <a:cubicBezTo>
                    <a:pt x="146" y="510"/>
                    <a:pt x="146" y="513"/>
                    <a:pt x="151" y="515"/>
                  </a:cubicBezTo>
                  <a:cubicBezTo>
                    <a:pt x="156" y="516"/>
                    <a:pt x="162" y="521"/>
                    <a:pt x="167" y="526"/>
                  </a:cubicBezTo>
                  <a:cubicBezTo>
                    <a:pt x="167" y="527"/>
                    <a:pt x="168" y="527"/>
                    <a:pt x="169" y="528"/>
                  </a:cubicBezTo>
                  <a:cubicBezTo>
                    <a:pt x="170" y="527"/>
                    <a:pt x="171" y="527"/>
                    <a:pt x="172" y="526"/>
                  </a:cubicBezTo>
                  <a:cubicBezTo>
                    <a:pt x="175" y="526"/>
                    <a:pt x="180" y="528"/>
                    <a:pt x="182" y="529"/>
                  </a:cubicBezTo>
                  <a:cubicBezTo>
                    <a:pt x="185" y="531"/>
                    <a:pt x="194" y="529"/>
                    <a:pt x="195" y="531"/>
                  </a:cubicBezTo>
                  <a:cubicBezTo>
                    <a:pt x="196" y="532"/>
                    <a:pt x="199" y="534"/>
                    <a:pt x="200" y="534"/>
                  </a:cubicBezTo>
                  <a:cubicBezTo>
                    <a:pt x="202" y="534"/>
                    <a:pt x="204" y="538"/>
                    <a:pt x="206" y="537"/>
                  </a:cubicBezTo>
                  <a:cubicBezTo>
                    <a:pt x="207" y="535"/>
                    <a:pt x="213" y="535"/>
                    <a:pt x="214" y="535"/>
                  </a:cubicBezTo>
                  <a:cubicBezTo>
                    <a:pt x="216" y="535"/>
                    <a:pt x="216" y="537"/>
                    <a:pt x="217" y="537"/>
                  </a:cubicBezTo>
                  <a:cubicBezTo>
                    <a:pt x="219" y="537"/>
                    <a:pt x="219" y="542"/>
                    <a:pt x="220" y="542"/>
                  </a:cubicBezTo>
                  <a:cubicBezTo>
                    <a:pt x="221" y="541"/>
                    <a:pt x="225" y="545"/>
                    <a:pt x="228" y="545"/>
                  </a:cubicBezTo>
                  <a:cubicBezTo>
                    <a:pt x="230" y="546"/>
                    <a:pt x="233" y="550"/>
                    <a:pt x="234" y="550"/>
                  </a:cubicBezTo>
                  <a:cubicBezTo>
                    <a:pt x="235" y="550"/>
                    <a:pt x="237" y="552"/>
                    <a:pt x="238" y="550"/>
                  </a:cubicBezTo>
                  <a:cubicBezTo>
                    <a:pt x="239" y="548"/>
                    <a:pt x="242" y="549"/>
                    <a:pt x="243" y="546"/>
                  </a:cubicBezTo>
                  <a:cubicBezTo>
                    <a:pt x="239" y="540"/>
                    <a:pt x="233" y="534"/>
                    <a:pt x="234" y="531"/>
                  </a:cubicBezTo>
                  <a:cubicBezTo>
                    <a:pt x="234" y="527"/>
                    <a:pt x="236" y="524"/>
                    <a:pt x="230" y="520"/>
                  </a:cubicBezTo>
                  <a:cubicBezTo>
                    <a:pt x="225" y="515"/>
                    <a:pt x="231" y="512"/>
                    <a:pt x="235" y="508"/>
                  </a:cubicBezTo>
                  <a:cubicBezTo>
                    <a:pt x="238" y="503"/>
                    <a:pt x="245" y="502"/>
                    <a:pt x="250" y="499"/>
                  </a:cubicBezTo>
                  <a:cubicBezTo>
                    <a:pt x="249" y="498"/>
                    <a:pt x="248" y="497"/>
                    <a:pt x="247" y="497"/>
                  </a:cubicBezTo>
                  <a:cubicBezTo>
                    <a:pt x="243" y="495"/>
                    <a:pt x="242" y="494"/>
                    <a:pt x="245" y="493"/>
                  </a:cubicBezTo>
                  <a:cubicBezTo>
                    <a:pt x="248" y="492"/>
                    <a:pt x="246" y="491"/>
                    <a:pt x="244" y="488"/>
                  </a:cubicBezTo>
                  <a:cubicBezTo>
                    <a:pt x="241" y="485"/>
                    <a:pt x="240" y="482"/>
                    <a:pt x="239" y="482"/>
                  </a:cubicBezTo>
                  <a:cubicBezTo>
                    <a:pt x="237" y="482"/>
                    <a:pt x="235" y="482"/>
                    <a:pt x="233" y="482"/>
                  </a:cubicBezTo>
                  <a:cubicBezTo>
                    <a:pt x="230" y="483"/>
                    <a:pt x="231" y="480"/>
                    <a:pt x="231" y="478"/>
                  </a:cubicBezTo>
                  <a:cubicBezTo>
                    <a:pt x="231" y="475"/>
                    <a:pt x="227" y="476"/>
                    <a:pt x="226" y="475"/>
                  </a:cubicBezTo>
                  <a:cubicBezTo>
                    <a:pt x="225" y="473"/>
                    <a:pt x="227" y="470"/>
                    <a:pt x="228" y="469"/>
                  </a:cubicBezTo>
                  <a:cubicBezTo>
                    <a:pt x="229" y="469"/>
                    <a:pt x="231" y="468"/>
                    <a:pt x="231" y="467"/>
                  </a:cubicBezTo>
                  <a:cubicBezTo>
                    <a:pt x="231" y="466"/>
                    <a:pt x="227" y="465"/>
                    <a:pt x="228" y="463"/>
                  </a:cubicBezTo>
                  <a:cubicBezTo>
                    <a:pt x="230" y="460"/>
                    <a:pt x="233" y="460"/>
                    <a:pt x="233" y="457"/>
                  </a:cubicBezTo>
                  <a:cubicBezTo>
                    <a:pt x="233" y="455"/>
                    <a:pt x="235" y="452"/>
                    <a:pt x="238" y="454"/>
                  </a:cubicBezTo>
                  <a:cubicBezTo>
                    <a:pt x="240" y="456"/>
                    <a:pt x="242" y="461"/>
                    <a:pt x="245" y="460"/>
                  </a:cubicBezTo>
                  <a:cubicBezTo>
                    <a:pt x="248" y="459"/>
                    <a:pt x="246" y="456"/>
                    <a:pt x="245" y="455"/>
                  </a:cubicBezTo>
                  <a:cubicBezTo>
                    <a:pt x="245" y="453"/>
                    <a:pt x="244" y="451"/>
                    <a:pt x="248" y="450"/>
                  </a:cubicBezTo>
                  <a:cubicBezTo>
                    <a:pt x="251" y="449"/>
                    <a:pt x="249" y="446"/>
                    <a:pt x="252" y="446"/>
                  </a:cubicBezTo>
                  <a:cubicBezTo>
                    <a:pt x="255" y="446"/>
                    <a:pt x="259" y="443"/>
                    <a:pt x="261" y="442"/>
                  </a:cubicBezTo>
                  <a:cubicBezTo>
                    <a:pt x="262" y="441"/>
                    <a:pt x="266" y="439"/>
                    <a:pt x="267" y="440"/>
                  </a:cubicBezTo>
                  <a:cubicBezTo>
                    <a:pt x="269" y="441"/>
                    <a:pt x="271" y="443"/>
                    <a:pt x="272" y="440"/>
                  </a:cubicBezTo>
                  <a:cubicBezTo>
                    <a:pt x="273" y="438"/>
                    <a:pt x="277" y="439"/>
                    <a:pt x="278" y="440"/>
                  </a:cubicBezTo>
                  <a:cubicBezTo>
                    <a:pt x="278" y="442"/>
                    <a:pt x="285" y="442"/>
                    <a:pt x="287" y="443"/>
                  </a:cubicBezTo>
                  <a:cubicBezTo>
                    <a:pt x="290" y="445"/>
                    <a:pt x="295" y="448"/>
                    <a:pt x="295" y="449"/>
                  </a:cubicBezTo>
                  <a:cubicBezTo>
                    <a:pt x="295" y="451"/>
                    <a:pt x="297" y="453"/>
                    <a:pt x="297" y="450"/>
                  </a:cubicBezTo>
                  <a:cubicBezTo>
                    <a:pt x="297" y="448"/>
                    <a:pt x="299" y="448"/>
                    <a:pt x="302" y="450"/>
                  </a:cubicBezTo>
                  <a:cubicBezTo>
                    <a:pt x="305" y="452"/>
                    <a:pt x="309" y="451"/>
                    <a:pt x="310" y="449"/>
                  </a:cubicBezTo>
                  <a:cubicBezTo>
                    <a:pt x="310" y="448"/>
                    <a:pt x="316" y="445"/>
                    <a:pt x="318" y="447"/>
                  </a:cubicBezTo>
                  <a:cubicBezTo>
                    <a:pt x="320" y="448"/>
                    <a:pt x="320" y="449"/>
                    <a:pt x="323" y="447"/>
                  </a:cubicBezTo>
                  <a:cubicBezTo>
                    <a:pt x="325" y="445"/>
                    <a:pt x="330" y="445"/>
                    <a:pt x="331" y="448"/>
                  </a:cubicBezTo>
                  <a:cubicBezTo>
                    <a:pt x="332" y="450"/>
                    <a:pt x="334" y="450"/>
                    <a:pt x="336" y="450"/>
                  </a:cubicBezTo>
                  <a:cubicBezTo>
                    <a:pt x="339" y="450"/>
                    <a:pt x="339" y="454"/>
                    <a:pt x="341" y="453"/>
                  </a:cubicBezTo>
                  <a:cubicBezTo>
                    <a:pt x="342" y="452"/>
                    <a:pt x="342" y="448"/>
                    <a:pt x="344" y="449"/>
                  </a:cubicBezTo>
                  <a:cubicBezTo>
                    <a:pt x="345" y="449"/>
                    <a:pt x="347" y="451"/>
                    <a:pt x="350" y="451"/>
                  </a:cubicBezTo>
                  <a:cubicBezTo>
                    <a:pt x="353" y="451"/>
                    <a:pt x="355" y="451"/>
                    <a:pt x="355" y="448"/>
                  </a:cubicBezTo>
                  <a:cubicBezTo>
                    <a:pt x="355" y="446"/>
                    <a:pt x="355" y="442"/>
                    <a:pt x="353" y="442"/>
                  </a:cubicBezTo>
                  <a:cubicBezTo>
                    <a:pt x="351" y="442"/>
                    <a:pt x="349" y="441"/>
                    <a:pt x="347" y="441"/>
                  </a:cubicBezTo>
                  <a:cubicBezTo>
                    <a:pt x="345" y="441"/>
                    <a:pt x="342" y="437"/>
                    <a:pt x="345" y="436"/>
                  </a:cubicBezTo>
                  <a:cubicBezTo>
                    <a:pt x="347" y="435"/>
                    <a:pt x="351" y="433"/>
                    <a:pt x="350" y="432"/>
                  </a:cubicBezTo>
                  <a:cubicBezTo>
                    <a:pt x="349" y="430"/>
                    <a:pt x="348" y="426"/>
                    <a:pt x="351" y="426"/>
                  </a:cubicBezTo>
                  <a:cubicBezTo>
                    <a:pt x="354" y="425"/>
                    <a:pt x="361" y="425"/>
                    <a:pt x="360" y="424"/>
                  </a:cubicBezTo>
                  <a:cubicBezTo>
                    <a:pt x="360" y="423"/>
                    <a:pt x="354" y="422"/>
                    <a:pt x="353" y="420"/>
                  </a:cubicBezTo>
                  <a:cubicBezTo>
                    <a:pt x="352" y="418"/>
                    <a:pt x="351" y="414"/>
                    <a:pt x="352" y="413"/>
                  </a:cubicBezTo>
                  <a:cubicBezTo>
                    <a:pt x="354" y="413"/>
                    <a:pt x="357" y="414"/>
                    <a:pt x="360" y="413"/>
                  </a:cubicBezTo>
                  <a:cubicBezTo>
                    <a:pt x="362" y="412"/>
                    <a:pt x="367" y="414"/>
                    <a:pt x="370" y="412"/>
                  </a:cubicBezTo>
                  <a:cubicBezTo>
                    <a:pt x="373" y="410"/>
                    <a:pt x="379" y="409"/>
                    <a:pt x="382" y="409"/>
                  </a:cubicBezTo>
                  <a:cubicBezTo>
                    <a:pt x="386" y="409"/>
                    <a:pt x="388" y="407"/>
                    <a:pt x="391" y="407"/>
                  </a:cubicBezTo>
                  <a:cubicBezTo>
                    <a:pt x="394" y="406"/>
                    <a:pt x="401" y="405"/>
                    <a:pt x="403" y="404"/>
                  </a:cubicBezTo>
                  <a:cubicBezTo>
                    <a:pt x="405" y="404"/>
                    <a:pt x="415" y="402"/>
                    <a:pt x="415" y="400"/>
                  </a:cubicBezTo>
                  <a:cubicBezTo>
                    <a:pt x="416" y="398"/>
                    <a:pt x="424" y="397"/>
                    <a:pt x="426" y="398"/>
                  </a:cubicBezTo>
                  <a:cubicBezTo>
                    <a:pt x="428" y="399"/>
                    <a:pt x="430" y="399"/>
                    <a:pt x="432" y="399"/>
                  </a:cubicBezTo>
                  <a:cubicBezTo>
                    <a:pt x="434" y="398"/>
                    <a:pt x="438" y="400"/>
                    <a:pt x="438" y="402"/>
                  </a:cubicBezTo>
                  <a:cubicBezTo>
                    <a:pt x="437" y="404"/>
                    <a:pt x="439" y="406"/>
                    <a:pt x="439" y="408"/>
                  </a:cubicBezTo>
                  <a:cubicBezTo>
                    <a:pt x="439" y="410"/>
                    <a:pt x="437" y="410"/>
                    <a:pt x="438" y="412"/>
                  </a:cubicBezTo>
                  <a:cubicBezTo>
                    <a:pt x="439" y="413"/>
                    <a:pt x="444" y="412"/>
                    <a:pt x="446" y="410"/>
                  </a:cubicBezTo>
                  <a:cubicBezTo>
                    <a:pt x="447" y="409"/>
                    <a:pt x="449" y="411"/>
                    <a:pt x="449" y="412"/>
                  </a:cubicBezTo>
                  <a:cubicBezTo>
                    <a:pt x="449" y="414"/>
                    <a:pt x="451" y="415"/>
                    <a:pt x="451" y="413"/>
                  </a:cubicBezTo>
                  <a:cubicBezTo>
                    <a:pt x="451" y="411"/>
                    <a:pt x="454" y="412"/>
                    <a:pt x="455" y="413"/>
                  </a:cubicBezTo>
                  <a:cubicBezTo>
                    <a:pt x="456" y="415"/>
                    <a:pt x="460" y="412"/>
                    <a:pt x="460" y="414"/>
                  </a:cubicBezTo>
                  <a:cubicBezTo>
                    <a:pt x="460" y="416"/>
                    <a:pt x="455" y="417"/>
                    <a:pt x="457" y="419"/>
                  </a:cubicBezTo>
                  <a:cubicBezTo>
                    <a:pt x="459" y="421"/>
                    <a:pt x="460" y="417"/>
                    <a:pt x="463" y="418"/>
                  </a:cubicBezTo>
                  <a:cubicBezTo>
                    <a:pt x="466" y="419"/>
                    <a:pt x="470" y="415"/>
                    <a:pt x="472" y="414"/>
                  </a:cubicBezTo>
                  <a:cubicBezTo>
                    <a:pt x="475" y="414"/>
                    <a:pt x="478" y="411"/>
                    <a:pt x="480" y="410"/>
                  </a:cubicBezTo>
                  <a:cubicBezTo>
                    <a:pt x="482" y="409"/>
                    <a:pt x="487" y="409"/>
                    <a:pt x="486" y="410"/>
                  </a:cubicBezTo>
                  <a:cubicBezTo>
                    <a:pt x="484" y="412"/>
                    <a:pt x="482" y="415"/>
                    <a:pt x="488" y="417"/>
                  </a:cubicBezTo>
                  <a:cubicBezTo>
                    <a:pt x="494" y="419"/>
                    <a:pt x="500" y="430"/>
                    <a:pt x="504" y="435"/>
                  </a:cubicBezTo>
                  <a:cubicBezTo>
                    <a:pt x="507" y="441"/>
                    <a:pt x="510" y="450"/>
                    <a:pt x="512" y="450"/>
                  </a:cubicBezTo>
                  <a:cubicBezTo>
                    <a:pt x="514" y="450"/>
                    <a:pt x="515" y="445"/>
                    <a:pt x="517" y="445"/>
                  </a:cubicBezTo>
                  <a:cubicBezTo>
                    <a:pt x="520" y="444"/>
                    <a:pt x="521" y="449"/>
                    <a:pt x="524" y="449"/>
                  </a:cubicBezTo>
                  <a:cubicBezTo>
                    <a:pt x="526" y="450"/>
                    <a:pt x="530" y="452"/>
                    <a:pt x="532" y="451"/>
                  </a:cubicBezTo>
                  <a:cubicBezTo>
                    <a:pt x="534" y="450"/>
                    <a:pt x="539" y="447"/>
                    <a:pt x="540" y="448"/>
                  </a:cubicBezTo>
                  <a:cubicBezTo>
                    <a:pt x="542" y="449"/>
                    <a:pt x="544" y="449"/>
                    <a:pt x="546" y="453"/>
                  </a:cubicBezTo>
                  <a:cubicBezTo>
                    <a:pt x="547" y="456"/>
                    <a:pt x="549" y="457"/>
                    <a:pt x="551" y="457"/>
                  </a:cubicBezTo>
                  <a:cubicBezTo>
                    <a:pt x="552" y="457"/>
                    <a:pt x="553" y="459"/>
                    <a:pt x="553" y="460"/>
                  </a:cubicBezTo>
                  <a:cubicBezTo>
                    <a:pt x="553" y="462"/>
                    <a:pt x="555" y="464"/>
                    <a:pt x="557" y="464"/>
                  </a:cubicBezTo>
                  <a:cubicBezTo>
                    <a:pt x="558" y="464"/>
                    <a:pt x="562" y="463"/>
                    <a:pt x="564" y="463"/>
                  </a:cubicBezTo>
                  <a:cubicBezTo>
                    <a:pt x="565" y="462"/>
                    <a:pt x="566" y="461"/>
                    <a:pt x="567" y="463"/>
                  </a:cubicBezTo>
                  <a:cubicBezTo>
                    <a:pt x="567" y="465"/>
                    <a:pt x="569" y="467"/>
                    <a:pt x="571" y="467"/>
                  </a:cubicBezTo>
                  <a:cubicBezTo>
                    <a:pt x="572" y="467"/>
                    <a:pt x="575" y="469"/>
                    <a:pt x="575" y="467"/>
                  </a:cubicBezTo>
                  <a:cubicBezTo>
                    <a:pt x="576" y="466"/>
                    <a:pt x="580" y="465"/>
                    <a:pt x="581" y="465"/>
                  </a:cubicBezTo>
                  <a:cubicBezTo>
                    <a:pt x="583" y="465"/>
                    <a:pt x="588" y="464"/>
                    <a:pt x="589" y="462"/>
                  </a:cubicBezTo>
                  <a:cubicBezTo>
                    <a:pt x="590" y="459"/>
                    <a:pt x="594" y="459"/>
                    <a:pt x="595" y="458"/>
                  </a:cubicBezTo>
                  <a:cubicBezTo>
                    <a:pt x="597" y="456"/>
                    <a:pt x="600" y="456"/>
                    <a:pt x="601" y="454"/>
                  </a:cubicBezTo>
                  <a:cubicBezTo>
                    <a:pt x="602" y="453"/>
                    <a:pt x="606" y="453"/>
                    <a:pt x="607" y="452"/>
                  </a:cubicBezTo>
                  <a:cubicBezTo>
                    <a:pt x="607" y="450"/>
                    <a:pt x="611" y="450"/>
                    <a:pt x="613" y="451"/>
                  </a:cubicBezTo>
                  <a:cubicBezTo>
                    <a:pt x="614" y="451"/>
                    <a:pt x="623" y="453"/>
                    <a:pt x="624" y="453"/>
                  </a:cubicBezTo>
                  <a:cubicBezTo>
                    <a:pt x="625" y="452"/>
                    <a:pt x="626" y="457"/>
                    <a:pt x="627" y="457"/>
                  </a:cubicBezTo>
                  <a:cubicBezTo>
                    <a:pt x="628" y="458"/>
                    <a:pt x="633" y="461"/>
                    <a:pt x="634" y="460"/>
                  </a:cubicBezTo>
                  <a:cubicBezTo>
                    <a:pt x="635" y="459"/>
                    <a:pt x="638" y="458"/>
                    <a:pt x="641" y="460"/>
                  </a:cubicBezTo>
                  <a:cubicBezTo>
                    <a:pt x="643" y="461"/>
                    <a:pt x="646" y="463"/>
                    <a:pt x="647" y="461"/>
                  </a:cubicBezTo>
                  <a:cubicBezTo>
                    <a:pt x="648" y="460"/>
                    <a:pt x="653" y="459"/>
                    <a:pt x="654" y="458"/>
                  </a:cubicBezTo>
                  <a:cubicBezTo>
                    <a:pt x="654" y="457"/>
                    <a:pt x="655" y="454"/>
                    <a:pt x="654" y="453"/>
                  </a:cubicBezTo>
                  <a:cubicBezTo>
                    <a:pt x="653" y="452"/>
                    <a:pt x="651" y="448"/>
                    <a:pt x="651" y="446"/>
                  </a:cubicBezTo>
                  <a:cubicBezTo>
                    <a:pt x="650" y="444"/>
                    <a:pt x="654" y="443"/>
                    <a:pt x="654" y="442"/>
                  </a:cubicBezTo>
                  <a:cubicBezTo>
                    <a:pt x="655" y="440"/>
                    <a:pt x="658" y="440"/>
                    <a:pt x="659" y="439"/>
                  </a:cubicBezTo>
                  <a:cubicBezTo>
                    <a:pt x="660" y="438"/>
                    <a:pt x="660" y="435"/>
                    <a:pt x="662" y="436"/>
                  </a:cubicBezTo>
                  <a:cubicBezTo>
                    <a:pt x="664" y="436"/>
                    <a:pt x="667" y="438"/>
                    <a:pt x="668" y="438"/>
                  </a:cubicBezTo>
                  <a:cubicBezTo>
                    <a:pt x="669" y="439"/>
                    <a:pt x="672" y="440"/>
                    <a:pt x="673" y="440"/>
                  </a:cubicBezTo>
                  <a:cubicBezTo>
                    <a:pt x="675" y="440"/>
                    <a:pt x="678" y="441"/>
                    <a:pt x="679" y="442"/>
                  </a:cubicBezTo>
                  <a:cubicBezTo>
                    <a:pt x="681" y="443"/>
                    <a:pt x="687" y="443"/>
                    <a:pt x="688" y="445"/>
                  </a:cubicBezTo>
                  <a:cubicBezTo>
                    <a:pt x="689" y="446"/>
                    <a:pt x="687" y="450"/>
                    <a:pt x="689" y="452"/>
                  </a:cubicBezTo>
                  <a:cubicBezTo>
                    <a:pt x="690" y="453"/>
                    <a:pt x="693" y="457"/>
                    <a:pt x="694" y="456"/>
                  </a:cubicBezTo>
                  <a:cubicBezTo>
                    <a:pt x="695" y="455"/>
                    <a:pt x="700" y="458"/>
                    <a:pt x="701" y="458"/>
                  </a:cubicBezTo>
                  <a:cubicBezTo>
                    <a:pt x="703" y="458"/>
                    <a:pt x="706" y="455"/>
                    <a:pt x="707" y="455"/>
                  </a:cubicBezTo>
                  <a:cubicBezTo>
                    <a:pt x="709" y="455"/>
                    <a:pt x="714" y="454"/>
                    <a:pt x="715" y="454"/>
                  </a:cubicBezTo>
                  <a:cubicBezTo>
                    <a:pt x="717" y="454"/>
                    <a:pt x="722" y="456"/>
                    <a:pt x="723" y="456"/>
                  </a:cubicBezTo>
                  <a:cubicBezTo>
                    <a:pt x="724" y="455"/>
                    <a:pt x="729" y="456"/>
                    <a:pt x="729" y="458"/>
                  </a:cubicBezTo>
                  <a:cubicBezTo>
                    <a:pt x="730" y="459"/>
                    <a:pt x="736" y="459"/>
                    <a:pt x="736" y="461"/>
                  </a:cubicBezTo>
                  <a:cubicBezTo>
                    <a:pt x="736" y="463"/>
                    <a:pt x="740" y="464"/>
                    <a:pt x="741" y="466"/>
                  </a:cubicBezTo>
                  <a:cubicBezTo>
                    <a:pt x="742" y="468"/>
                    <a:pt x="750" y="466"/>
                    <a:pt x="751" y="468"/>
                  </a:cubicBezTo>
                  <a:cubicBezTo>
                    <a:pt x="753" y="469"/>
                    <a:pt x="762" y="469"/>
                    <a:pt x="763" y="468"/>
                  </a:cubicBezTo>
                  <a:cubicBezTo>
                    <a:pt x="763" y="467"/>
                    <a:pt x="772" y="466"/>
                    <a:pt x="774" y="465"/>
                  </a:cubicBezTo>
                  <a:cubicBezTo>
                    <a:pt x="775" y="464"/>
                    <a:pt x="780" y="464"/>
                    <a:pt x="780" y="462"/>
                  </a:cubicBezTo>
                  <a:cubicBezTo>
                    <a:pt x="781" y="461"/>
                    <a:pt x="785" y="459"/>
                    <a:pt x="787" y="458"/>
                  </a:cubicBezTo>
                  <a:cubicBezTo>
                    <a:pt x="789" y="456"/>
                    <a:pt x="797" y="457"/>
                    <a:pt x="797" y="458"/>
                  </a:cubicBezTo>
                  <a:cubicBezTo>
                    <a:pt x="798" y="460"/>
                    <a:pt x="803" y="461"/>
                    <a:pt x="805" y="460"/>
                  </a:cubicBezTo>
                  <a:cubicBezTo>
                    <a:pt x="807" y="459"/>
                    <a:pt x="812" y="460"/>
                    <a:pt x="813" y="462"/>
                  </a:cubicBezTo>
                  <a:cubicBezTo>
                    <a:pt x="813" y="464"/>
                    <a:pt x="819" y="465"/>
                    <a:pt x="821" y="464"/>
                  </a:cubicBezTo>
                  <a:cubicBezTo>
                    <a:pt x="822" y="464"/>
                    <a:pt x="827" y="460"/>
                    <a:pt x="829" y="460"/>
                  </a:cubicBezTo>
                  <a:cubicBezTo>
                    <a:pt x="831" y="460"/>
                    <a:pt x="833" y="458"/>
                    <a:pt x="833" y="456"/>
                  </a:cubicBezTo>
                  <a:cubicBezTo>
                    <a:pt x="832" y="454"/>
                    <a:pt x="836" y="449"/>
                    <a:pt x="837" y="447"/>
                  </a:cubicBezTo>
                  <a:cubicBezTo>
                    <a:pt x="837" y="445"/>
                    <a:pt x="841" y="440"/>
                    <a:pt x="842" y="439"/>
                  </a:cubicBezTo>
                  <a:cubicBezTo>
                    <a:pt x="843" y="439"/>
                    <a:pt x="846" y="437"/>
                    <a:pt x="846" y="435"/>
                  </a:cubicBezTo>
                  <a:cubicBezTo>
                    <a:pt x="845" y="434"/>
                    <a:pt x="845" y="429"/>
                    <a:pt x="843" y="429"/>
                  </a:cubicBezTo>
                  <a:cubicBezTo>
                    <a:pt x="842" y="429"/>
                    <a:pt x="839" y="429"/>
                    <a:pt x="842" y="425"/>
                  </a:cubicBezTo>
                  <a:cubicBezTo>
                    <a:pt x="846" y="420"/>
                    <a:pt x="852" y="421"/>
                    <a:pt x="853" y="421"/>
                  </a:cubicBezTo>
                  <a:cubicBezTo>
                    <a:pt x="854" y="421"/>
                    <a:pt x="862" y="419"/>
                    <a:pt x="865" y="420"/>
                  </a:cubicBezTo>
                  <a:cubicBezTo>
                    <a:pt x="869" y="421"/>
                    <a:pt x="871" y="420"/>
                    <a:pt x="875" y="422"/>
                  </a:cubicBezTo>
                  <a:cubicBezTo>
                    <a:pt x="879" y="424"/>
                    <a:pt x="884" y="423"/>
                    <a:pt x="885" y="425"/>
                  </a:cubicBezTo>
                  <a:cubicBezTo>
                    <a:pt x="886" y="426"/>
                    <a:pt x="891" y="428"/>
                    <a:pt x="891" y="431"/>
                  </a:cubicBezTo>
                  <a:cubicBezTo>
                    <a:pt x="890" y="434"/>
                    <a:pt x="893" y="432"/>
                    <a:pt x="895" y="439"/>
                  </a:cubicBezTo>
                  <a:cubicBezTo>
                    <a:pt x="896" y="445"/>
                    <a:pt x="899" y="446"/>
                    <a:pt x="900" y="449"/>
                  </a:cubicBezTo>
                  <a:cubicBezTo>
                    <a:pt x="900" y="452"/>
                    <a:pt x="904" y="457"/>
                    <a:pt x="904" y="459"/>
                  </a:cubicBezTo>
                  <a:cubicBezTo>
                    <a:pt x="903" y="461"/>
                    <a:pt x="903" y="463"/>
                    <a:pt x="907" y="464"/>
                  </a:cubicBezTo>
                  <a:cubicBezTo>
                    <a:pt x="911" y="464"/>
                    <a:pt x="914" y="467"/>
                    <a:pt x="915" y="467"/>
                  </a:cubicBezTo>
                  <a:cubicBezTo>
                    <a:pt x="916" y="466"/>
                    <a:pt x="921" y="468"/>
                    <a:pt x="924" y="470"/>
                  </a:cubicBezTo>
                  <a:cubicBezTo>
                    <a:pt x="926" y="473"/>
                    <a:pt x="930" y="472"/>
                    <a:pt x="930" y="474"/>
                  </a:cubicBezTo>
                  <a:cubicBezTo>
                    <a:pt x="929" y="477"/>
                    <a:pt x="932" y="479"/>
                    <a:pt x="931" y="481"/>
                  </a:cubicBezTo>
                  <a:cubicBezTo>
                    <a:pt x="931" y="484"/>
                    <a:pt x="936" y="485"/>
                    <a:pt x="940" y="485"/>
                  </a:cubicBezTo>
                  <a:cubicBezTo>
                    <a:pt x="943" y="484"/>
                    <a:pt x="946" y="486"/>
                    <a:pt x="947" y="483"/>
                  </a:cubicBezTo>
                  <a:cubicBezTo>
                    <a:pt x="949" y="480"/>
                    <a:pt x="954" y="481"/>
                    <a:pt x="955" y="480"/>
                  </a:cubicBezTo>
                  <a:cubicBezTo>
                    <a:pt x="957" y="479"/>
                    <a:pt x="962" y="477"/>
                    <a:pt x="962" y="482"/>
                  </a:cubicBezTo>
                  <a:cubicBezTo>
                    <a:pt x="962" y="486"/>
                    <a:pt x="965" y="487"/>
                    <a:pt x="962" y="489"/>
                  </a:cubicBezTo>
                  <a:cubicBezTo>
                    <a:pt x="960" y="490"/>
                    <a:pt x="959" y="497"/>
                    <a:pt x="958" y="499"/>
                  </a:cubicBezTo>
                  <a:cubicBezTo>
                    <a:pt x="957" y="502"/>
                    <a:pt x="953" y="503"/>
                    <a:pt x="953" y="506"/>
                  </a:cubicBezTo>
                  <a:cubicBezTo>
                    <a:pt x="952" y="509"/>
                    <a:pt x="949" y="509"/>
                    <a:pt x="949" y="511"/>
                  </a:cubicBezTo>
                  <a:cubicBezTo>
                    <a:pt x="949" y="514"/>
                    <a:pt x="944" y="513"/>
                    <a:pt x="941" y="511"/>
                  </a:cubicBezTo>
                  <a:cubicBezTo>
                    <a:pt x="939" y="510"/>
                    <a:pt x="936" y="515"/>
                    <a:pt x="934" y="515"/>
                  </a:cubicBezTo>
                  <a:cubicBezTo>
                    <a:pt x="932" y="515"/>
                    <a:pt x="933" y="519"/>
                    <a:pt x="933" y="521"/>
                  </a:cubicBezTo>
                  <a:cubicBezTo>
                    <a:pt x="934" y="522"/>
                    <a:pt x="932" y="525"/>
                    <a:pt x="934" y="528"/>
                  </a:cubicBezTo>
                  <a:cubicBezTo>
                    <a:pt x="934" y="529"/>
                    <a:pt x="934" y="532"/>
                    <a:pt x="934" y="536"/>
                  </a:cubicBezTo>
                  <a:cubicBezTo>
                    <a:pt x="937" y="533"/>
                    <a:pt x="940" y="532"/>
                    <a:pt x="941" y="532"/>
                  </a:cubicBezTo>
                  <a:cubicBezTo>
                    <a:pt x="944" y="532"/>
                    <a:pt x="947" y="537"/>
                    <a:pt x="951" y="537"/>
                  </a:cubicBezTo>
                  <a:cubicBezTo>
                    <a:pt x="954" y="537"/>
                    <a:pt x="970" y="527"/>
                    <a:pt x="970" y="525"/>
                  </a:cubicBezTo>
                  <a:cubicBezTo>
                    <a:pt x="971" y="523"/>
                    <a:pt x="980" y="514"/>
                    <a:pt x="984" y="510"/>
                  </a:cubicBezTo>
                  <a:cubicBezTo>
                    <a:pt x="988" y="505"/>
                    <a:pt x="994" y="499"/>
                    <a:pt x="996" y="493"/>
                  </a:cubicBezTo>
                  <a:cubicBezTo>
                    <a:pt x="998" y="490"/>
                    <a:pt x="1004" y="484"/>
                    <a:pt x="1005" y="481"/>
                  </a:cubicBezTo>
                  <a:cubicBezTo>
                    <a:pt x="1007" y="479"/>
                    <a:pt x="1008" y="479"/>
                    <a:pt x="1011" y="473"/>
                  </a:cubicBezTo>
                  <a:cubicBezTo>
                    <a:pt x="1013" y="467"/>
                    <a:pt x="1013" y="452"/>
                    <a:pt x="1014" y="451"/>
                  </a:cubicBezTo>
                  <a:cubicBezTo>
                    <a:pt x="1015" y="450"/>
                    <a:pt x="1015" y="447"/>
                    <a:pt x="1016" y="445"/>
                  </a:cubicBezTo>
                  <a:cubicBezTo>
                    <a:pt x="1017" y="444"/>
                    <a:pt x="1016" y="442"/>
                    <a:pt x="1019" y="439"/>
                  </a:cubicBezTo>
                  <a:cubicBezTo>
                    <a:pt x="1021" y="437"/>
                    <a:pt x="1021" y="435"/>
                    <a:pt x="1020" y="434"/>
                  </a:cubicBezTo>
                  <a:cubicBezTo>
                    <a:pt x="1020" y="432"/>
                    <a:pt x="1020" y="429"/>
                    <a:pt x="1020" y="427"/>
                  </a:cubicBezTo>
                  <a:cubicBezTo>
                    <a:pt x="1019" y="426"/>
                    <a:pt x="1019" y="426"/>
                    <a:pt x="1021" y="425"/>
                  </a:cubicBezTo>
                  <a:cubicBezTo>
                    <a:pt x="1022" y="424"/>
                    <a:pt x="1020" y="422"/>
                    <a:pt x="1018" y="421"/>
                  </a:cubicBezTo>
                  <a:cubicBezTo>
                    <a:pt x="1016" y="420"/>
                    <a:pt x="1013" y="419"/>
                    <a:pt x="1013" y="417"/>
                  </a:cubicBezTo>
                  <a:cubicBezTo>
                    <a:pt x="1012" y="414"/>
                    <a:pt x="1009" y="411"/>
                    <a:pt x="1006" y="412"/>
                  </a:cubicBezTo>
                  <a:cubicBezTo>
                    <a:pt x="1003" y="412"/>
                    <a:pt x="998" y="410"/>
                    <a:pt x="999" y="412"/>
                  </a:cubicBezTo>
                  <a:cubicBezTo>
                    <a:pt x="999" y="414"/>
                    <a:pt x="999" y="415"/>
                    <a:pt x="997" y="415"/>
                  </a:cubicBezTo>
                  <a:cubicBezTo>
                    <a:pt x="996" y="414"/>
                    <a:pt x="995" y="416"/>
                    <a:pt x="994" y="418"/>
                  </a:cubicBezTo>
                  <a:cubicBezTo>
                    <a:pt x="992" y="420"/>
                    <a:pt x="986" y="421"/>
                    <a:pt x="989" y="418"/>
                  </a:cubicBezTo>
                  <a:cubicBezTo>
                    <a:pt x="991" y="416"/>
                    <a:pt x="988" y="416"/>
                    <a:pt x="988" y="413"/>
                  </a:cubicBezTo>
                  <a:cubicBezTo>
                    <a:pt x="989" y="411"/>
                    <a:pt x="991" y="408"/>
                    <a:pt x="988" y="410"/>
                  </a:cubicBezTo>
                  <a:cubicBezTo>
                    <a:pt x="985" y="412"/>
                    <a:pt x="985" y="416"/>
                    <a:pt x="983" y="416"/>
                  </a:cubicBezTo>
                  <a:cubicBezTo>
                    <a:pt x="981" y="417"/>
                    <a:pt x="981" y="409"/>
                    <a:pt x="982" y="407"/>
                  </a:cubicBezTo>
                  <a:cubicBezTo>
                    <a:pt x="983" y="406"/>
                    <a:pt x="978" y="408"/>
                    <a:pt x="972" y="407"/>
                  </a:cubicBezTo>
                  <a:cubicBezTo>
                    <a:pt x="967" y="407"/>
                    <a:pt x="969" y="403"/>
                    <a:pt x="973" y="401"/>
                  </a:cubicBezTo>
                  <a:cubicBezTo>
                    <a:pt x="977" y="399"/>
                    <a:pt x="976" y="397"/>
                    <a:pt x="978" y="396"/>
                  </a:cubicBezTo>
                  <a:cubicBezTo>
                    <a:pt x="980" y="395"/>
                    <a:pt x="986" y="391"/>
                    <a:pt x="989" y="389"/>
                  </a:cubicBezTo>
                  <a:cubicBezTo>
                    <a:pt x="992" y="388"/>
                    <a:pt x="993" y="385"/>
                    <a:pt x="994" y="383"/>
                  </a:cubicBezTo>
                  <a:cubicBezTo>
                    <a:pt x="995" y="381"/>
                    <a:pt x="1001" y="379"/>
                    <a:pt x="1006" y="374"/>
                  </a:cubicBezTo>
                  <a:cubicBezTo>
                    <a:pt x="1011" y="370"/>
                    <a:pt x="1014" y="367"/>
                    <a:pt x="1015" y="365"/>
                  </a:cubicBezTo>
                  <a:cubicBezTo>
                    <a:pt x="1016" y="362"/>
                    <a:pt x="1024" y="359"/>
                    <a:pt x="1024" y="357"/>
                  </a:cubicBezTo>
                  <a:cubicBezTo>
                    <a:pt x="1025" y="355"/>
                    <a:pt x="1034" y="350"/>
                    <a:pt x="1040" y="349"/>
                  </a:cubicBezTo>
                  <a:cubicBezTo>
                    <a:pt x="1047" y="347"/>
                    <a:pt x="1057" y="349"/>
                    <a:pt x="1059" y="351"/>
                  </a:cubicBezTo>
                  <a:cubicBezTo>
                    <a:pt x="1060" y="353"/>
                    <a:pt x="1062" y="352"/>
                    <a:pt x="1063" y="351"/>
                  </a:cubicBezTo>
                  <a:cubicBezTo>
                    <a:pt x="1064" y="350"/>
                    <a:pt x="1066" y="350"/>
                    <a:pt x="1071" y="351"/>
                  </a:cubicBezTo>
                  <a:cubicBezTo>
                    <a:pt x="1075" y="351"/>
                    <a:pt x="1076" y="349"/>
                    <a:pt x="1079" y="350"/>
                  </a:cubicBezTo>
                  <a:cubicBezTo>
                    <a:pt x="1082" y="350"/>
                    <a:pt x="1084" y="351"/>
                    <a:pt x="1086" y="348"/>
                  </a:cubicBezTo>
                  <a:cubicBezTo>
                    <a:pt x="1088" y="344"/>
                    <a:pt x="1096" y="345"/>
                    <a:pt x="1098" y="346"/>
                  </a:cubicBezTo>
                  <a:cubicBezTo>
                    <a:pt x="1099" y="348"/>
                    <a:pt x="1101" y="349"/>
                    <a:pt x="1104" y="347"/>
                  </a:cubicBezTo>
                  <a:cubicBezTo>
                    <a:pt x="1107" y="345"/>
                    <a:pt x="1107" y="350"/>
                    <a:pt x="1110" y="350"/>
                  </a:cubicBezTo>
                  <a:cubicBezTo>
                    <a:pt x="1113" y="351"/>
                    <a:pt x="1111" y="353"/>
                    <a:pt x="1108" y="353"/>
                  </a:cubicBezTo>
                  <a:cubicBezTo>
                    <a:pt x="1106" y="353"/>
                    <a:pt x="1103" y="354"/>
                    <a:pt x="1106" y="356"/>
                  </a:cubicBezTo>
                  <a:cubicBezTo>
                    <a:pt x="1108" y="358"/>
                    <a:pt x="1112" y="354"/>
                    <a:pt x="1114" y="355"/>
                  </a:cubicBezTo>
                  <a:cubicBezTo>
                    <a:pt x="1116" y="355"/>
                    <a:pt x="1120" y="355"/>
                    <a:pt x="1123" y="353"/>
                  </a:cubicBezTo>
                  <a:cubicBezTo>
                    <a:pt x="1126" y="351"/>
                    <a:pt x="1127" y="355"/>
                    <a:pt x="1129" y="353"/>
                  </a:cubicBezTo>
                  <a:cubicBezTo>
                    <a:pt x="1131" y="351"/>
                    <a:pt x="1135" y="351"/>
                    <a:pt x="1138" y="351"/>
                  </a:cubicBezTo>
                  <a:cubicBezTo>
                    <a:pt x="1140" y="351"/>
                    <a:pt x="1138" y="348"/>
                    <a:pt x="1134" y="348"/>
                  </a:cubicBezTo>
                  <a:cubicBezTo>
                    <a:pt x="1130" y="348"/>
                    <a:pt x="1131" y="346"/>
                    <a:pt x="1134" y="341"/>
                  </a:cubicBezTo>
                  <a:cubicBezTo>
                    <a:pt x="1137" y="336"/>
                    <a:pt x="1142" y="333"/>
                    <a:pt x="1146" y="330"/>
                  </a:cubicBezTo>
                  <a:cubicBezTo>
                    <a:pt x="1150" y="327"/>
                    <a:pt x="1152" y="329"/>
                    <a:pt x="1152" y="327"/>
                  </a:cubicBezTo>
                  <a:cubicBezTo>
                    <a:pt x="1152" y="325"/>
                    <a:pt x="1154" y="319"/>
                    <a:pt x="1157" y="319"/>
                  </a:cubicBezTo>
                  <a:cubicBezTo>
                    <a:pt x="1159" y="319"/>
                    <a:pt x="1166" y="320"/>
                    <a:pt x="1170" y="318"/>
                  </a:cubicBezTo>
                  <a:cubicBezTo>
                    <a:pt x="1175" y="315"/>
                    <a:pt x="1174" y="319"/>
                    <a:pt x="1176" y="320"/>
                  </a:cubicBezTo>
                  <a:cubicBezTo>
                    <a:pt x="1178" y="321"/>
                    <a:pt x="1180" y="316"/>
                    <a:pt x="1182" y="318"/>
                  </a:cubicBezTo>
                  <a:cubicBezTo>
                    <a:pt x="1184" y="319"/>
                    <a:pt x="1179" y="322"/>
                    <a:pt x="1178" y="326"/>
                  </a:cubicBezTo>
                  <a:cubicBezTo>
                    <a:pt x="1177" y="329"/>
                    <a:pt x="1181" y="328"/>
                    <a:pt x="1183" y="329"/>
                  </a:cubicBezTo>
                  <a:cubicBezTo>
                    <a:pt x="1185" y="330"/>
                    <a:pt x="1180" y="331"/>
                    <a:pt x="1181" y="332"/>
                  </a:cubicBezTo>
                  <a:cubicBezTo>
                    <a:pt x="1181" y="333"/>
                    <a:pt x="1185" y="333"/>
                    <a:pt x="1191" y="328"/>
                  </a:cubicBezTo>
                  <a:cubicBezTo>
                    <a:pt x="1196" y="322"/>
                    <a:pt x="1201" y="321"/>
                    <a:pt x="1205" y="321"/>
                  </a:cubicBezTo>
                  <a:cubicBezTo>
                    <a:pt x="1208" y="322"/>
                    <a:pt x="1206" y="318"/>
                    <a:pt x="1206" y="313"/>
                  </a:cubicBezTo>
                  <a:cubicBezTo>
                    <a:pt x="1207" y="308"/>
                    <a:pt x="1217" y="306"/>
                    <a:pt x="1221" y="308"/>
                  </a:cubicBezTo>
                  <a:cubicBezTo>
                    <a:pt x="1224" y="309"/>
                    <a:pt x="1224" y="311"/>
                    <a:pt x="1221" y="310"/>
                  </a:cubicBezTo>
                  <a:cubicBezTo>
                    <a:pt x="1217" y="309"/>
                    <a:pt x="1214" y="312"/>
                    <a:pt x="1214" y="316"/>
                  </a:cubicBezTo>
                  <a:cubicBezTo>
                    <a:pt x="1214" y="320"/>
                    <a:pt x="1211" y="322"/>
                    <a:pt x="1213" y="323"/>
                  </a:cubicBezTo>
                  <a:cubicBezTo>
                    <a:pt x="1215" y="325"/>
                    <a:pt x="1211" y="325"/>
                    <a:pt x="1210" y="327"/>
                  </a:cubicBezTo>
                  <a:cubicBezTo>
                    <a:pt x="1210" y="329"/>
                    <a:pt x="1210" y="330"/>
                    <a:pt x="1208" y="331"/>
                  </a:cubicBezTo>
                  <a:cubicBezTo>
                    <a:pt x="1206" y="332"/>
                    <a:pt x="1197" y="333"/>
                    <a:pt x="1197" y="336"/>
                  </a:cubicBezTo>
                  <a:cubicBezTo>
                    <a:pt x="1197" y="339"/>
                    <a:pt x="1192" y="339"/>
                    <a:pt x="1190" y="343"/>
                  </a:cubicBezTo>
                  <a:cubicBezTo>
                    <a:pt x="1188" y="347"/>
                    <a:pt x="1180" y="350"/>
                    <a:pt x="1175" y="358"/>
                  </a:cubicBezTo>
                  <a:cubicBezTo>
                    <a:pt x="1169" y="366"/>
                    <a:pt x="1161" y="366"/>
                    <a:pt x="1161" y="367"/>
                  </a:cubicBezTo>
                  <a:cubicBezTo>
                    <a:pt x="1161" y="369"/>
                    <a:pt x="1155" y="369"/>
                    <a:pt x="1153" y="369"/>
                  </a:cubicBezTo>
                  <a:cubicBezTo>
                    <a:pt x="1151" y="369"/>
                    <a:pt x="1155" y="374"/>
                    <a:pt x="1150" y="379"/>
                  </a:cubicBezTo>
                  <a:cubicBezTo>
                    <a:pt x="1145" y="384"/>
                    <a:pt x="1142" y="391"/>
                    <a:pt x="1142" y="398"/>
                  </a:cubicBezTo>
                  <a:cubicBezTo>
                    <a:pt x="1142" y="405"/>
                    <a:pt x="1145" y="426"/>
                    <a:pt x="1147" y="429"/>
                  </a:cubicBezTo>
                  <a:cubicBezTo>
                    <a:pt x="1149" y="433"/>
                    <a:pt x="1148" y="442"/>
                    <a:pt x="1150" y="444"/>
                  </a:cubicBezTo>
                  <a:cubicBezTo>
                    <a:pt x="1151" y="446"/>
                    <a:pt x="1151" y="449"/>
                    <a:pt x="1152" y="450"/>
                  </a:cubicBezTo>
                  <a:cubicBezTo>
                    <a:pt x="1153" y="451"/>
                    <a:pt x="1157" y="445"/>
                    <a:pt x="1161" y="442"/>
                  </a:cubicBezTo>
                  <a:cubicBezTo>
                    <a:pt x="1164" y="440"/>
                    <a:pt x="1163" y="439"/>
                    <a:pt x="1165" y="437"/>
                  </a:cubicBezTo>
                  <a:cubicBezTo>
                    <a:pt x="1167" y="436"/>
                    <a:pt x="1166" y="430"/>
                    <a:pt x="1167" y="429"/>
                  </a:cubicBezTo>
                  <a:cubicBezTo>
                    <a:pt x="1167" y="427"/>
                    <a:pt x="1171" y="427"/>
                    <a:pt x="1172" y="425"/>
                  </a:cubicBezTo>
                  <a:cubicBezTo>
                    <a:pt x="1174" y="423"/>
                    <a:pt x="1177" y="424"/>
                    <a:pt x="1179" y="424"/>
                  </a:cubicBezTo>
                  <a:cubicBezTo>
                    <a:pt x="1180" y="423"/>
                    <a:pt x="1179" y="419"/>
                    <a:pt x="1178" y="417"/>
                  </a:cubicBezTo>
                  <a:cubicBezTo>
                    <a:pt x="1177" y="414"/>
                    <a:pt x="1183" y="411"/>
                    <a:pt x="1186" y="409"/>
                  </a:cubicBezTo>
                  <a:cubicBezTo>
                    <a:pt x="1189" y="407"/>
                    <a:pt x="1193" y="410"/>
                    <a:pt x="1196" y="407"/>
                  </a:cubicBezTo>
                  <a:cubicBezTo>
                    <a:pt x="1199" y="404"/>
                    <a:pt x="1196" y="400"/>
                    <a:pt x="1195" y="399"/>
                  </a:cubicBezTo>
                  <a:cubicBezTo>
                    <a:pt x="1193" y="397"/>
                    <a:pt x="1198" y="389"/>
                    <a:pt x="1201" y="389"/>
                  </a:cubicBezTo>
                  <a:cubicBezTo>
                    <a:pt x="1203" y="388"/>
                    <a:pt x="1205" y="390"/>
                    <a:pt x="1207" y="388"/>
                  </a:cubicBezTo>
                  <a:cubicBezTo>
                    <a:pt x="1209" y="386"/>
                    <a:pt x="1205" y="382"/>
                    <a:pt x="1203" y="383"/>
                  </a:cubicBezTo>
                  <a:cubicBezTo>
                    <a:pt x="1201" y="383"/>
                    <a:pt x="1201" y="376"/>
                    <a:pt x="1205" y="373"/>
                  </a:cubicBezTo>
                  <a:cubicBezTo>
                    <a:pt x="1209" y="370"/>
                    <a:pt x="1207" y="369"/>
                    <a:pt x="1205" y="369"/>
                  </a:cubicBezTo>
                  <a:cubicBezTo>
                    <a:pt x="1202" y="368"/>
                    <a:pt x="1201" y="369"/>
                    <a:pt x="1199" y="369"/>
                  </a:cubicBezTo>
                  <a:cubicBezTo>
                    <a:pt x="1197" y="369"/>
                    <a:pt x="1195" y="365"/>
                    <a:pt x="1198" y="360"/>
                  </a:cubicBezTo>
                  <a:cubicBezTo>
                    <a:pt x="1201" y="356"/>
                    <a:pt x="1205" y="357"/>
                    <a:pt x="1205" y="353"/>
                  </a:cubicBezTo>
                  <a:cubicBezTo>
                    <a:pt x="1206" y="349"/>
                    <a:pt x="1210" y="344"/>
                    <a:pt x="1212" y="342"/>
                  </a:cubicBezTo>
                  <a:cubicBezTo>
                    <a:pt x="1213" y="340"/>
                    <a:pt x="1217" y="342"/>
                    <a:pt x="1219" y="342"/>
                  </a:cubicBezTo>
                  <a:cubicBezTo>
                    <a:pt x="1221" y="342"/>
                    <a:pt x="1220" y="345"/>
                    <a:pt x="1222" y="343"/>
                  </a:cubicBezTo>
                  <a:cubicBezTo>
                    <a:pt x="1224" y="342"/>
                    <a:pt x="1228" y="335"/>
                    <a:pt x="1231" y="335"/>
                  </a:cubicBezTo>
                  <a:cubicBezTo>
                    <a:pt x="1234" y="335"/>
                    <a:pt x="1232" y="340"/>
                    <a:pt x="1232" y="343"/>
                  </a:cubicBezTo>
                  <a:cubicBezTo>
                    <a:pt x="1233" y="345"/>
                    <a:pt x="1235" y="342"/>
                    <a:pt x="1240" y="338"/>
                  </a:cubicBezTo>
                  <a:cubicBezTo>
                    <a:pt x="1246" y="334"/>
                    <a:pt x="1258" y="335"/>
                    <a:pt x="1261" y="337"/>
                  </a:cubicBezTo>
                  <a:cubicBezTo>
                    <a:pt x="1265" y="338"/>
                    <a:pt x="1266" y="342"/>
                    <a:pt x="1268" y="342"/>
                  </a:cubicBezTo>
                  <a:cubicBezTo>
                    <a:pt x="1271" y="341"/>
                    <a:pt x="1268" y="338"/>
                    <a:pt x="1271" y="337"/>
                  </a:cubicBezTo>
                  <a:cubicBezTo>
                    <a:pt x="1274" y="336"/>
                    <a:pt x="1279" y="333"/>
                    <a:pt x="1283" y="330"/>
                  </a:cubicBezTo>
                  <a:cubicBezTo>
                    <a:pt x="1287" y="327"/>
                    <a:pt x="1286" y="329"/>
                    <a:pt x="1288" y="327"/>
                  </a:cubicBezTo>
                  <a:cubicBezTo>
                    <a:pt x="1290" y="324"/>
                    <a:pt x="1292" y="325"/>
                    <a:pt x="1293" y="324"/>
                  </a:cubicBezTo>
                  <a:cubicBezTo>
                    <a:pt x="1294" y="322"/>
                    <a:pt x="1299" y="319"/>
                    <a:pt x="1307" y="317"/>
                  </a:cubicBezTo>
                  <a:cubicBezTo>
                    <a:pt x="1315" y="315"/>
                    <a:pt x="1325" y="310"/>
                    <a:pt x="1325" y="309"/>
                  </a:cubicBezTo>
                  <a:cubicBezTo>
                    <a:pt x="1324" y="307"/>
                    <a:pt x="1328" y="306"/>
                    <a:pt x="1328" y="308"/>
                  </a:cubicBezTo>
                  <a:cubicBezTo>
                    <a:pt x="1329" y="309"/>
                    <a:pt x="1331" y="309"/>
                    <a:pt x="1336" y="310"/>
                  </a:cubicBezTo>
                  <a:cubicBezTo>
                    <a:pt x="1340" y="311"/>
                    <a:pt x="1342" y="312"/>
                    <a:pt x="1345" y="309"/>
                  </a:cubicBezTo>
                  <a:cubicBezTo>
                    <a:pt x="1348" y="306"/>
                    <a:pt x="1344" y="305"/>
                    <a:pt x="1345" y="302"/>
                  </a:cubicBezTo>
                  <a:cubicBezTo>
                    <a:pt x="1345" y="300"/>
                    <a:pt x="1339" y="297"/>
                    <a:pt x="1340" y="294"/>
                  </a:cubicBezTo>
                  <a:cubicBezTo>
                    <a:pt x="1340" y="292"/>
                    <a:pt x="1335" y="285"/>
                    <a:pt x="1334" y="286"/>
                  </a:cubicBezTo>
                  <a:cubicBezTo>
                    <a:pt x="1332" y="288"/>
                    <a:pt x="1329" y="285"/>
                    <a:pt x="1329" y="283"/>
                  </a:cubicBezTo>
                  <a:cubicBezTo>
                    <a:pt x="1329" y="281"/>
                    <a:pt x="1329" y="279"/>
                    <a:pt x="1326" y="280"/>
                  </a:cubicBezTo>
                  <a:cubicBezTo>
                    <a:pt x="1324" y="282"/>
                    <a:pt x="1320" y="281"/>
                    <a:pt x="1319" y="279"/>
                  </a:cubicBezTo>
                  <a:cubicBezTo>
                    <a:pt x="1319" y="276"/>
                    <a:pt x="1324" y="275"/>
                    <a:pt x="1328" y="276"/>
                  </a:cubicBezTo>
                  <a:cubicBezTo>
                    <a:pt x="1331" y="278"/>
                    <a:pt x="1330" y="279"/>
                    <a:pt x="1332" y="280"/>
                  </a:cubicBezTo>
                  <a:cubicBezTo>
                    <a:pt x="1334" y="282"/>
                    <a:pt x="1339" y="281"/>
                    <a:pt x="1342" y="280"/>
                  </a:cubicBezTo>
                  <a:cubicBezTo>
                    <a:pt x="1344" y="279"/>
                    <a:pt x="1352" y="276"/>
                    <a:pt x="1353" y="274"/>
                  </a:cubicBezTo>
                  <a:cubicBezTo>
                    <a:pt x="1354" y="272"/>
                    <a:pt x="1353" y="271"/>
                    <a:pt x="1355" y="270"/>
                  </a:cubicBezTo>
                  <a:cubicBezTo>
                    <a:pt x="1358" y="269"/>
                    <a:pt x="1356" y="266"/>
                    <a:pt x="1354" y="265"/>
                  </a:cubicBezTo>
                  <a:cubicBezTo>
                    <a:pt x="1352" y="264"/>
                    <a:pt x="1352" y="261"/>
                    <a:pt x="1354" y="261"/>
                  </a:cubicBezTo>
                  <a:cubicBezTo>
                    <a:pt x="1357" y="261"/>
                    <a:pt x="1356" y="258"/>
                    <a:pt x="1358" y="258"/>
                  </a:cubicBezTo>
                  <a:cubicBezTo>
                    <a:pt x="1359" y="258"/>
                    <a:pt x="1359" y="259"/>
                    <a:pt x="1362" y="258"/>
                  </a:cubicBezTo>
                  <a:cubicBezTo>
                    <a:pt x="1365" y="256"/>
                    <a:pt x="1362" y="260"/>
                    <a:pt x="1361" y="262"/>
                  </a:cubicBezTo>
                  <a:cubicBezTo>
                    <a:pt x="1360" y="265"/>
                    <a:pt x="1363" y="267"/>
                    <a:pt x="1364" y="268"/>
                  </a:cubicBezTo>
                  <a:cubicBezTo>
                    <a:pt x="1364" y="269"/>
                    <a:pt x="1370" y="270"/>
                    <a:pt x="1373" y="268"/>
                  </a:cubicBezTo>
                  <a:cubicBezTo>
                    <a:pt x="1376" y="267"/>
                    <a:pt x="1385" y="270"/>
                    <a:pt x="1386" y="272"/>
                  </a:cubicBezTo>
                  <a:cubicBezTo>
                    <a:pt x="1386" y="275"/>
                    <a:pt x="1388" y="278"/>
                    <a:pt x="1392" y="280"/>
                  </a:cubicBezTo>
                  <a:cubicBezTo>
                    <a:pt x="1396" y="282"/>
                    <a:pt x="1399" y="281"/>
                    <a:pt x="1400" y="283"/>
                  </a:cubicBezTo>
                  <a:cubicBezTo>
                    <a:pt x="1401" y="285"/>
                    <a:pt x="1402" y="286"/>
                    <a:pt x="1405" y="285"/>
                  </a:cubicBezTo>
                  <a:cubicBezTo>
                    <a:pt x="1407" y="285"/>
                    <a:pt x="1408" y="287"/>
                    <a:pt x="1410" y="286"/>
                  </a:cubicBezTo>
                  <a:cubicBezTo>
                    <a:pt x="1411" y="284"/>
                    <a:pt x="1412" y="286"/>
                    <a:pt x="1414" y="285"/>
                  </a:cubicBezTo>
                  <a:cubicBezTo>
                    <a:pt x="1416" y="283"/>
                    <a:pt x="1410" y="281"/>
                    <a:pt x="1411" y="280"/>
                  </a:cubicBezTo>
                  <a:cubicBezTo>
                    <a:pt x="1411" y="278"/>
                    <a:pt x="1413" y="281"/>
                    <a:pt x="1415" y="281"/>
                  </a:cubicBezTo>
                  <a:cubicBezTo>
                    <a:pt x="1417" y="281"/>
                    <a:pt x="1414" y="277"/>
                    <a:pt x="1416" y="277"/>
                  </a:cubicBezTo>
                  <a:cubicBezTo>
                    <a:pt x="1417" y="276"/>
                    <a:pt x="1416" y="269"/>
                    <a:pt x="1414" y="269"/>
                  </a:cubicBezTo>
                  <a:cubicBezTo>
                    <a:pt x="1413" y="268"/>
                    <a:pt x="1414" y="265"/>
                    <a:pt x="1417" y="268"/>
                  </a:cubicBezTo>
                  <a:cubicBezTo>
                    <a:pt x="1420" y="270"/>
                    <a:pt x="1424" y="270"/>
                    <a:pt x="1426" y="270"/>
                  </a:cubicBezTo>
                  <a:cubicBezTo>
                    <a:pt x="1428" y="270"/>
                    <a:pt x="1426" y="268"/>
                    <a:pt x="1424" y="267"/>
                  </a:cubicBezTo>
                  <a:cubicBezTo>
                    <a:pt x="1422" y="267"/>
                    <a:pt x="1425" y="265"/>
                    <a:pt x="1426" y="266"/>
                  </a:cubicBezTo>
                  <a:cubicBezTo>
                    <a:pt x="1428" y="268"/>
                    <a:pt x="1431" y="268"/>
                    <a:pt x="1431" y="267"/>
                  </a:cubicBezTo>
                  <a:cubicBezTo>
                    <a:pt x="1431" y="265"/>
                    <a:pt x="1433" y="262"/>
                    <a:pt x="1435" y="262"/>
                  </a:cubicBezTo>
                  <a:cubicBezTo>
                    <a:pt x="1438" y="262"/>
                    <a:pt x="1439" y="261"/>
                    <a:pt x="1436" y="260"/>
                  </a:cubicBezTo>
                  <a:close/>
                  <a:moveTo>
                    <a:pt x="742" y="423"/>
                  </a:moveTo>
                  <a:cubicBezTo>
                    <a:pt x="735" y="430"/>
                    <a:pt x="721" y="431"/>
                    <a:pt x="721" y="436"/>
                  </a:cubicBezTo>
                  <a:cubicBezTo>
                    <a:pt x="721" y="442"/>
                    <a:pt x="703" y="444"/>
                    <a:pt x="702" y="442"/>
                  </a:cubicBezTo>
                  <a:cubicBezTo>
                    <a:pt x="701" y="440"/>
                    <a:pt x="715" y="439"/>
                    <a:pt x="718" y="432"/>
                  </a:cubicBezTo>
                  <a:cubicBezTo>
                    <a:pt x="721" y="424"/>
                    <a:pt x="734" y="421"/>
                    <a:pt x="740" y="411"/>
                  </a:cubicBezTo>
                  <a:cubicBezTo>
                    <a:pt x="745" y="404"/>
                    <a:pt x="749" y="393"/>
                    <a:pt x="751" y="393"/>
                  </a:cubicBezTo>
                  <a:cubicBezTo>
                    <a:pt x="754" y="394"/>
                    <a:pt x="749" y="417"/>
                    <a:pt x="742" y="423"/>
                  </a:cubicBezTo>
                  <a:close/>
                  <a:moveTo>
                    <a:pt x="774" y="131"/>
                  </a:moveTo>
                  <a:cubicBezTo>
                    <a:pt x="773" y="133"/>
                    <a:pt x="767" y="133"/>
                    <a:pt x="769" y="135"/>
                  </a:cubicBezTo>
                  <a:cubicBezTo>
                    <a:pt x="771" y="138"/>
                    <a:pt x="784" y="136"/>
                    <a:pt x="784" y="132"/>
                  </a:cubicBezTo>
                  <a:cubicBezTo>
                    <a:pt x="784" y="128"/>
                    <a:pt x="775" y="129"/>
                    <a:pt x="774" y="131"/>
                  </a:cubicBezTo>
                  <a:close/>
                  <a:moveTo>
                    <a:pt x="320" y="8"/>
                  </a:moveTo>
                  <a:cubicBezTo>
                    <a:pt x="326" y="8"/>
                    <a:pt x="324" y="4"/>
                    <a:pt x="328" y="5"/>
                  </a:cubicBezTo>
                  <a:cubicBezTo>
                    <a:pt x="332" y="5"/>
                    <a:pt x="338" y="5"/>
                    <a:pt x="336" y="2"/>
                  </a:cubicBezTo>
                  <a:cubicBezTo>
                    <a:pt x="334" y="0"/>
                    <a:pt x="319" y="1"/>
                    <a:pt x="321" y="3"/>
                  </a:cubicBezTo>
                  <a:cubicBezTo>
                    <a:pt x="322" y="5"/>
                    <a:pt x="309" y="4"/>
                    <a:pt x="309" y="5"/>
                  </a:cubicBezTo>
                  <a:cubicBezTo>
                    <a:pt x="310" y="6"/>
                    <a:pt x="314" y="8"/>
                    <a:pt x="320" y="8"/>
                  </a:cubicBezTo>
                  <a:close/>
                  <a:moveTo>
                    <a:pt x="289" y="25"/>
                  </a:moveTo>
                  <a:cubicBezTo>
                    <a:pt x="289" y="21"/>
                    <a:pt x="276" y="25"/>
                    <a:pt x="279" y="26"/>
                  </a:cubicBezTo>
                  <a:cubicBezTo>
                    <a:pt x="281" y="27"/>
                    <a:pt x="289" y="29"/>
                    <a:pt x="289" y="25"/>
                  </a:cubicBezTo>
                  <a:close/>
                  <a:moveTo>
                    <a:pt x="321" y="21"/>
                  </a:moveTo>
                  <a:cubicBezTo>
                    <a:pt x="322" y="23"/>
                    <a:pt x="320" y="24"/>
                    <a:pt x="315" y="24"/>
                  </a:cubicBezTo>
                  <a:cubicBezTo>
                    <a:pt x="310" y="24"/>
                    <a:pt x="308" y="26"/>
                    <a:pt x="310" y="29"/>
                  </a:cubicBezTo>
                  <a:cubicBezTo>
                    <a:pt x="313" y="31"/>
                    <a:pt x="326" y="30"/>
                    <a:pt x="329" y="27"/>
                  </a:cubicBezTo>
                  <a:cubicBezTo>
                    <a:pt x="331" y="24"/>
                    <a:pt x="337" y="27"/>
                    <a:pt x="338" y="24"/>
                  </a:cubicBezTo>
                  <a:cubicBezTo>
                    <a:pt x="339" y="21"/>
                    <a:pt x="321" y="19"/>
                    <a:pt x="321" y="21"/>
                  </a:cubicBezTo>
                  <a:close/>
                  <a:moveTo>
                    <a:pt x="364" y="17"/>
                  </a:moveTo>
                  <a:cubicBezTo>
                    <a:pt x="366" y="14"/>
                    <a:pt x="361" y="14"/>
                    <a:pt x="360" y="12"/>
                  </a:cubicBezTo>
                  <a:cubicBezTo>
                    <a:pt x="360" y="10"/>
                    <a:pt x="346" y="9"/>
                    <a:pt x="347" y="12"/>
                  </a:cubicBezTo>
                  <a:cubicBezTo>
                    <a:pt x="347" y="14"/>
                    <a:pt x="337" y="17"/>
                    <a:pt x="340" y="20"/>
                  </a:cubicBezTo>
                  <a:cubicBezTo>
                    <a:pt x="346" y="24"/>
                    <a:pt x="362" y="19"/>
                    <a:pt x="364" y="17"/>
                  </a:cubicBezTo>
                  <a:close/>
                  <a:moveTo>
                    <a:pt x="324" y="13"/>
                  </a:moveTo>
                  <a:cubicBezTo>
                    <a:pt x="325" y="7"/>
                    <a:pt x="316" y="12"/>
                    <a:pt x="310" y="9"/>
                  </a:cubicBezTo>
                  <a:cubicBezTo>
                    <a:pt x="304" y="6"/>
                    <a:pt x="300" y="6"/>
                    <a:pt x="304" y="10"/>
                  </a:cubicBezTo>
                  <a:cubicBezTo>
                    <a:pt x="306" y="12"/>
                    <a:pt x="293" y="13"/>
                    <a:pt x="295" y="15"/>
                  </a:cubicBezTo>
                  <a:cubicBezTo>
                    <a:pt x="300" y="20"/>
                    <a:pt x="324" y="18"/>
                    <a:pt x="324" y="13"/>
                  </a:cubicBezTo>
                  <a:close/>
                  <a:moveTo>
                    <a:pt x="287" y="151"/>
                  </a:moveTo>
                  <a:cubicBezTo>
                    <a:pt x="288" y="153"/>
                    <a:pt x="286" y="155"/>
                    <a:pt x="281" y="155"/>
                  </a:cubicBezTo>
                  <a:cubicBezTo>
                    <a:pt x="277" y="155"/>
                    <a:pt x="284" y="158"/>
                    <a:pt x="284" y="161"/>
                  </a:cubicBezTo>
                  <a:cubicBezTo>
                    <a:pt x="285" y="164"/>
                    <a:pt x="279" y="162"/>
                    <a:pt x="279" y="166"/>
                  </a:cubicBezTo>
                  <a:cubicBezTo>
                    <a:pt x="279" y="170"/>
                    <a:pt x="270" y="166"/>
                    <a:pt x="269" y="171"/>
                  </a:cubicBezTo>
                  <a:cubicBezTo>
                    <a:pt x="267" y="177"/>
                    <a:pt x="273" y="176"/>
                    <a:pt x="277" y="176"/>
                  </a:cubicBezTo>
                  <a:cubicBezTo>
                    <a:pt x="281" y="177"/>
                    <a:pt x="276" y="180"/>
                    <a:pt x="279" y="182"/>
                  </a:cubicBezTo>
                  <a:cubicBezTo>
                    <a:pt x="282" y="185"/>
                    <a:pt x="284" y="184"/>
                    <a:pt x="282" y="180"/>
                  </a:cubicBezTo>
                  <a:cubicBezTo>
                    <a:pt x="280" y="176"/>
                    <a:pt x="292" y="181"/>
                    <a:pt x="289" y="184"/>
                  </a:cubicBezTo>
                  <a:cubicBezTo>
                    <a:pt x="285" y="188"/>
                    <a:pt x="295" y="190"/>
                    <a:pt x="299" y="190"/>
                  </a:cubicBezTo>
                  <a:cubicBezTo>
                    <a:pt x="304" y="191"/>
                    <a:pt x="321" y="194"/>
                    <a:pt x="321" y="190"/>
                  </a:cubicBezTo>
                  <a:cubicBezTo>
                    <a:pt x="321" y="188"/>
                    <a:pt x="315" y="186"/>
                    <a:pt x="310" y="180"/>
                  </a:cubicBezTo>
                  <a:cubicBezTo>
                    <a:pt x="305" y="175"/>
                    <a:pt x="301" y="166"/>
                    <a:pt x="307" y="162"/>
                  </a:cubicBezTo>
                  <a:cubicBezTo>
                    <a:pt x="313" y="158"/>
                    <a:pt x="308" y="157"/>
                    <a:pt x="314" y="152"/>
                  </a:cubicBezTo>
                  <a:cubicBezTo>
                    <a:pt x="319" y="148"/>
                    <a:pt x="316" y="144"/>
                    <a:pt x="321" y="144"/>
                  </a:cubicBezTo>
                  <a:cubicBezTo>
                    <a:pt x="326" y="143"/>
                    <a:pt x="320" y="139"/>
                    <a:pt x="325" y="138"/>
                  </a:cubicBezTo>
                  <a:cubicBezTo>
                    <a:pt x="330" y="137"/>
                    <a:pt x="331" y="132"/>
                    <a:pt x="331" y="130"/>
                  </a:cubicBezTo>
                  <a:cubicBezTo>
                    <a:pt x="330" y="128"/>
                    <a:pt x="336" y="130"/>
                    <a:pt x="339" y="127"/>
                  </a:cubicBezTo>
                  <a:cubicBezTo>
                    <a:pt x="341" y="124"/>
                    <a:pt x="348" y="126"/>
                    <a:pt x="350" y="122"/>
                  </a:cubicBezTo>
                  <a:cubicBezTo>
                    <a:pt x="352" y="118"/>
                    <a:pt x="380" y="108"/>
                    <a:pt x="397" y="104"/>
                  </a:cubicBezTo>
                  <a:cubicBezTo>
                    <a:pt x="413" y="100"/>
                    <a:pt x="424" y="94"/>
                    <a:pt x="418" y="89"/>
                  </a:cubicBezTo>
                  <a:cubicBezTo>
                    <a:pt x="413" y="85"/>
                    <a:pt x="396" y="91"/>
                    <a:pt x="392" y="94"/>
                  </a:cubicBezTo>
                  <a:cubicBezTo>
                    <a:pt x="388" y="97"/>
                    <a:pt x="383" y="95"/>
                    <a:pt x="379" y="97"/>
                  </a:cubicBezTo>
                  <a:cubicBezTo>
                    <a:pt x="375" y="100"/>
                    <a:pt x="366" y="102"/>
                    <a:pt x="362" y="99"/>
                  </a:cubicBezTo>
                  <a:cubicBezTo>
                    <a:pt x="358" y="96"/>
                    <a:pt x="353" y="102"/>
                    <a:pt x="350" y="102"/>
                  </a:cubicBezTo>
                  <a:cubicBezTo>
                    <a:pt x="346" y="102"/>
                    <a:pt x="343" y="105"/>
                    <a:pt x="339" y="105"/>
                  </a:cubicBezTo>
                  <a:cubicBezTo>
                    <a:pt x="336" y="105"/>
                    <a:pt x="329" y="108"/>
                    <a:pt x="328" y="110"/>
                  </a:cubicBezTo>
                  <a:cubicBezTo>
                    <a:pt x="328" y="112"/>
                    <a:pt x="322" y="111"/>
                    <a:pt x="322" y="114"/>
                  </a:cubicBezTo>
                  <a:cubicBezTo>
                    <a:pt x="322" y="116"/>
                    <a:pt x="317" y="118"/>
                    <a:pt x="314" y="116"/>
                  </a:cubicBezTo>
                  <a:cubicBezTo>
                    <a:pt x="312" y="114"/>
                    <a:pt x="309" y="119"/>
                    <a:pt x="313" y="122"/>
                  </a:cubicBezTo>
                  <a:cubicBezTo>
                    <a:pt x="316" y="125"/>
                    <a:pt x="306" y="125"/>
                    <a:pt x="308" y="127"/>
                  </a:cubicBezTo>
                  <a:cubicBezTo>
                    <a:pt x="310" y="129"/>
                    <a:pt x="304" y="130"/>
                    <a:pt x="305" y="133"/>
                  </a:cubicBezTo>
                  <a:cubicBezTo>
                    <a:pt x="307" y="135"/>
                    <a:pt x="302" y="136"/>
                    <a:pt x="298" y="136"/>
                  </a:cubicBezTo>
                  <a:cubicBezTo>
                    <a:pt x="294" y="137"/>
                    <a:pt x="292" y="142"/>
                    <a:pt x="297" y="142"/>
                  </a:cubicBezTo>
                  <a:cubicBezTo>
                    <a:pt x="302" y="143"/>
                    <a:pt x="294" y="143"/>
                    <a:pt x="295" y="147"/>
                  </a:cubicBezTo>
                  <a:cubicBezTo>
                    <a:pt x="295" y="151"/>
                    <a:pt x="287" y="148"/>
                    <a:pt x="287" y="151"/>
                  </a:cubicBezTo>
                  <a:close/>
                </a:path>
              </a:pathLst>
            </a:custGeom>
            <a:solidFill>
              <a:schemeClr val="accent1"/>
            </a:solid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65" name="Freeform 164"/>
            <p:cNvSpPr>
              <a:spLocks/>
            </p:cNvSpPr>
            <p:nvPr/>
          </p:nvSpPr>
          <p:spPr bwMode="auto">
            <a:xfrm>
              <a:off x="6130500" y="4048468"/>
              <a:ext cx="562734" cy="588802"/>
            </a:xfrm>
            <a:custGeom>
              <a:avLst/>
              <a:gdLst>
                <a:gd name="T0" fmla="*/ 138 w 155"/>
                <a:gd name="T1" fmla="*/ 76 h 162"/>
                <a:gd name="T2" fmla="*/ 138 w 155"/>
                <a:gd name="T3" fmla="*/ 70 h 162"/>
                <a:gd name="T4" fmla="*/ 136 w 155"/>
                <a:gd name="T5" fmla="*/ 68 h 162"/>
                <a:gd name="T6" fmla="*/ 140 w 155"/>
                <a:gd name="T7" fmla="*/ 60 h 162"/>
                <a:gd name="T8" fmla="*/ 142 w 155"/>
                <a:gd name="T9" fmla="*/ 53 h 162"/>
                <a:gd name="T10" fmla="*/ 146 w 155"/>
                <a:gd name="T11" fmla="*/ 40 h 162"/>
                <a:gd name="T12" fmla="*/ 152 w 155"/>
                <a:gd name="T13" fmla="*/ 33 h 162"/>
                <a:gd name="T14" fmla="*/ 152 w 155"/>
                <a:gd name="T15" fmla="*/ 24 h 162"/>
                <a:gd name="T16" fmla="*/ 153 w 155"/>
                <a:gd name="T17" fmla="*/ 17 h 162"/>
                <a:gd name="T18" fmla="*/ 139 w 155"/>
                <a:gd name="T19" fmla="*/ 10 h 162"/>
                <a:gd name="T20" fmla="*/ 129 w 155"/>
                <a:gd name="T21" fmla="*/ 9 h 162"/>
                <a:gd name="T22" fmla="*/ 123 w 155"/>
                <a:gd name="T23" fmla="*/ 3 h 162"/>
                <a:gd name="T24" fmla="*/ 117 w 155"/>
                <a:gd name="T25" fmla="*/ 4 h 162"/>
                <a:gd name="T26" fmla="*/ 101 w 155"/>
                <a:gd name="T27" fmla="*/ 4 h 162"/>
                <a:gd name="T28" fmla="*/ 85 w 155"/>
                <a:gd name="T29" fmla="*/ 7 h 162"/>
                <a:gd name="T30" fmla="*/ 67 w 155"/>
                <a:gd name="T31" fmla="*/ 9 h 162"/>
                <a:gd name="T32" fmla="*/ 51 w 155"/>
                <a:gd name="T33" fmla="*/ 11 h 162"/>
                <a:gd name="T34" fmla="*/ 50 w 155"/>
                <a:gd name="T35" fmla="*/ 26 h 162"/>
                <a:gd name="T36" fmla="*/ 40 w 155"/>
                <a:gd name="T37" fmla="*/ 52 h 162"/>
                <a:gd name="T38" fmla="*/ 33 w 155"/>
                <a:gd name="T39" fmla="*/ 76 h 162"/>
                <a:gd name="T40" fmla="*/ 24 w 155"/>
                <a:gd name="T41" fmla="*/ 87 h 162"/>
                <a:gd name="T42" fmla="*/ 14 w 155"/>
                <a:gd name="T43" fmla="*/ 87 h 162"/>
                <a:gd name="T44" fmla="*/ 0 w 155"/>
                <a:gd name="T45" fmla="*/ 90 h 162"/>
                <a:gd name="T46" fmla="*/ 4 w 155"/>
                <a:gd name="T47" fmla="*/ 101 h 162"/>
                <a:gd name="T48" fmla="*/ 36 w 155"/>
                <a:gd name="T49" fmla="*/ 98 h 162"/>
                <a:gd name="T50" fmla="*/ 40 w 155"/>
                <a:gd name="T51" fmla="*/ 111 h 162"/>
                <a:gd name="T52" fmla="*/ 57 w 155"/>
                <a:gd name="T53" fmla="*/ 115 h 162"/>
                <a:gd name="T54" fmla="*/ 67 w 155"/>
                <a:gd name="T55" fmla="*/ 108 h 162"/>
                <a:gd name="T56" fmla="*/ 77 w 155"/>
                <a:gd name="T57" fmla="*/ 111 h 162"/>
                <a:gd name="T58" fmla="*/ 77 w 155"/>
                <a:gd name="T59" fmla="*/ 129 h 162"/>
                <a:gd name="T60" fmla="*/ 81 w 155"/>
                <a:gd name="T61" fmla="*/ 143 h 162"/>
                <a:gd name="T62" fmla="*/ 93 w 155"/>
                <a:gd name="T63" fmla="*/ 140 h 162"/>
                <a:gd name="T64" fmla="*/ 98 w 155"/>
                <a:gd name="T65" fmla="*/ 142 h 162"/>
                <a:gd name="T66" fmla="*/ 105 w 155"/>
                <a:gd name="T67" fmla="*/ 143 h 162"/>
                <a:gd name="T68" fmla="*/ 115 w 155"/>
                <a:gd name="T69" fmla="*/ 150 h 162"/>
                <a:gd name="T70" fmla="*/ 122 w 155"/>
                <a:gd name="T71" fmla="*/ 147 h 162"/>
                <a:gd name="T72" fmla="*/ 133 w 155"/>
                <a:gd name="T73" fmla="*/ 154 h 162"/>
                <a:gd name="T74" fmla="*/ 142 w 155"/>
                <a:gd name="T75" fmla="*/ 161 h 162"/>
                <a:gd name="T76" fmla="*/ 142 w 155"/>
                <a:gd name="T77" fmla="*/ 151 h 162"/>
                <a:gd name="T78" fmla="*/ 131 w 155"/>
                <a:gd name="T79" fmla="*/ 146 h 162"/>
                <a:gd name="T80" fmla="*/ 133 w 155"/>
                <a:gd name="T81" fmla="*/ 129 h 162"/>
                <a:gd name="T82" fmla="*/ 137 w 155"/>
                <a:gd name="T83" fmla="*/ 119 h 162"/>
                <a:gd name="T84" fmla="*/ 147 w 155"/>
                <a:gd name="T85" fmla="*/ 117 h 162"/>
                <a:gd name="T86" fmla="*/ 142 w 155"/>
                <a:gd name="T87" fmla="*/ 10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5" h="162">
                  <a:moveTo>
                    <a:pt x="142" y="107"/>
                  </a:moveTo>
                  <a:cubicBezTo>
                    <a:pt x="137" y="105"/>
                    <a:pt x="136" y="77"/>
                    <a:pt x="138" y="76"/>
                  </a:cubicBezTo>
                  <a:cubicBezTo>
                    <a:pt x="138" y="76"/>
                    <a:pt x="138" y="76"/>
                    <a:pt x="139" y="77"/>
                  </a:cubicBezTo>
                  <a:cubicBezTo>
                    <a:pt x="138" y="70"/>
                    <a:pt x="138" y="70"/>
                    <a:pt x="138" y="70"/>
                  </a:cubicBezTo>
                  <a:cubicBezTo>
                    <a:pt x="138" y="70"/>
                    <a:pt x="138" y="70"/>
                    <a:pt x="138" y="70"/>
                  </a:cubicBezTo>
                  <a:cubicBezTo>
                    <a:pt x="137" y="70"/>
                    <a:pt x="136" y="69"/>
                    <a:pt x="136" y="68"/>
                  </a:cubicBezTo>
                  <a:cubicBezTo>
                    <a:pt x="136" y="65"/>
                    <a:pt x="138" y="65"/>
                    <a:pt x="138" y="65"/>
                  </a:cubicBezTo>
                  <a:cubicBezTo>
                    <a:pt x="138" y="65"/>
                    <a:pt x="137" y="61"/>
                    <a:pt x="140" y="60"/>
                  </a:cubicBezTo>
                  <a:cubicBezTo>
                    <a:pt x="140" y="60"/>
                    <a:pt x="140" y="59"/>
                    <a:pt x="141" y="59"/>
                  </a:cubicBezTo>
                  <a:cubicBezTo>
                    <a:pt x="142" y="58"/>
                    <a:pt x="142" y="55"/>
                    <a:pt x="142" y="53"/>
                  </a:cubicBezTo>
                  <a:cubicBezTo>
                    <a:pt x="142" y="51"/>
                    <a:pt x="143" y="48"/>
                    <a:pt x="143" y="46"/>
                  </a:cubicBezTo>
                  <a:cubicBezTo>
                    <a:pt x="144" y="44"/>
                    <a:pt x="144" y="41"/>
                    <a:pt x="146" y="40"/>
                  </a:cubicBezTo>
                  <a:cubicBezTo>
                    <a:pt x="147" y="39"/>
                    <a:pt x="147" y="36"/>
                    <a:pt x="149" y="35"/>
                  </a:cubicBezTo>
                  <a:cubicBezTo>
                    <a:pt x="151" y="34"/>
                    <a:pt x="152" y="34"/>
                    <a:pt x="152" y="33"/>
                  </a:cubicBezTo>
                  <a:cubicBezTo>
                    <a:pt x="152" y="31"/>
                    <a:pt x="155" y="30"/>
                    <a:pt x="155" y="28"/>
                  </a:cubicBezTo>
                  <a:cubicBezTo>
                    <a:pt x="155" y="27"/>
                    <a:pt x="152" y="26"/>
                    <a:pt x="152" y="24"/>
                  </a:cubicBezTo>
                  <a:cubicBezTo>
                    <a:pt x="152" y="22"/>
                    <a:pt x="153" y="17"/>
                    <a:pt x="153" y="17"/>
                  </a:cubicBezTo>
                  <a:cubicBezTo>
                    <a:pt x="153" y="17"/>
                    <a:pt x="153" y="17"/>
                    <a:pt x="153" y="17"/>
                  </a:cubicBezTo>
                  <a:cubicBezTo>
                    <a:pt x="149" y="13"/>
                    <a:pt x="144" y="9"/>
                    <a:pt x="143" y="9"/>
                  </a:cubicBezTo>
                  <a:cubicBezTo>
                    <a:pt x="141" y="8"/>
                    <a:pt x="139" y="10"/>
                    <a:pt x="139" y="10"/>
                  </a:cubicBezTo>
                  <a:cubicBezTo>
                    <a:pt x="139" y="10"/>
                    <a:pt x="136" y="7"/>
                    <a:pt x="134" y="9"/>
                  </a:cubicBezTo>
                  <a:cubicBezTo>
                    <a:pt x="132" y="11"/>
                    <a:pt x="129" y="9"/>
                    <a:pt x="129" y="9"/>
                  </a:cubicBezTo>
                  <a:cubicBezTo>
                    <a:pt x="129" y="9"/>
                    <a:pt x="126" y="8"/>
                    <a:pt x="125" y="5"/>
                  </a:cubicBezTo>
                  <a:cubicBezTo>
                    <a:pt x="125" y="4"/>
                    <a:pt x="124" y="3"/>
                    <a:pt x="123" y="3"/>
                  </a:cubicBezTo>
                  <a:cubicBezTo>
                    <a:pt x="123" y="3"/>
                    <a:pt x="123" y="3"/>
                    <a:pt x="123" y="3"/>
                  </a:cubicBezTo>
                  <a:cubicBezTo>
                    <a:pt x="117" y="4"/>
                    <a:pt x="117" y="4"/>
                    <a:pt x="117" y="4"/>
                  </a:cubicBezTo>
                  <a:cubicBezTo>
                    <a:pt x="117" y="4"/>
                    <a:pt x="109" y="0"/>
                    <a:pt x="108" y="3"/>
                  </a:cubicBezTo>
                  <a:cubicBezTo>
                    <a:pt x="106" y="6"/>
                    <a:pt x="105" y="4"/>
                    <a:pt x="101" y="4"/>
                  </a:cubicBezTo>
                  <a:cubicBezTo>
                    <a:pt x="97" y="4"/>
                    <a:pt x="94" y="6"/>
                    <a:pt x="92" y="7"/>
                  </a:cubicBezTo>
                  <a:cubicBezTo>
                    <a:pt x="90" y="8"/>
                    <a:pt x="87" y="6"/>
                    <a:pt x="85" y="7"/>
                  </a:cubicBezTo>
                  <a:cubicBezTo>
                    <a:pt x="84" y="8"/>
                    <a:pt x="83" y="12"/>
                    <a:pt x="83" y="12"/>
                  </a:cubicBezTo>
                  <a:cubicBezTo>
                    <a:pt x="67" y="9"/>
                    <a:pt x="67" y="9"/>
                    <a:pt x="67" y="9"/>
                  </a:cubicBezTo>
                  <a:cubicBezTo>
                    <a:pt x="67" y="9"/>
                    <a:pt x="64" y="5"/>
                    <a:pt x="60" y="5"/>
                  </a:cubicBezTo>
                  <a:cubicBezTo>
                    <a:pt x="56" y="5"/>
                    <a:pt x="51" y="11"/>
                    <a:pt x="51" y="11"/>
                  </a:cubicBezTo>
                  <a:cubicBezTo>
                    <a:pt x="51" y="17"/>
                    <a:pt x="51" y="17"/>
                    <a:pt x="51" y="17"/>
                  </a:cubicBezTo>
                  <a:cubicBezTo>
                    <a:pt x="52" y="20"/>
                    <a:pt x="51" y="24"/>
                    <a:pt x="50" y="26"/>
                  </a:cubicBezTo>
                  <a:cubicBezTo>
                    <a:pt x="48" y="28"/>
                    <a:pt x="47" y="29"/>
                    <a:pt x="47" y="35"/>
                  </a:cubicBezTo>
                  <a:cubicBezTo>
                    <a:pt x="47" y="40"/>
                    <a:pt x="40" y="48"/>
                    <a:pt x="40" y="52"/>
                  </a:cubicBezTo>
                  <a:cubicBezTo>
                    <a:pt x="40" y="57"/>
                    <a:pt x="33" y="59"/>
                    <a:pt x="33" y="62"/>
                  </a:cubicBezTo>
                  <a:cubicBezTo>
                    <a:pt x="33" y="64"/>
                    <a:pt x="33" y="70"/>
                    <a:pt x="33" y="76"/>
                  </a:cubicBezTo>
                  <a:cubicBezTo>
                    <a:pt x="33" y="82"/>
                    <a:pt x="30" y="77"/>
                    <a:pt x="30" y="82"/>
                  </a:cubicBezTo>
                  <a:cubicBezTo>
                    <a:pt x="30" y="87"/>
                    <a:pt x="27" y="84"/>
                    <a:pt x="24" y="87"/>
                  </a:cubicBezTo>
                  <a:cubicBezTo>
                    <a:pt x="22" y="89"/>
                    <a:pt x="21" y="90"/>
                    <a:pt x="21" y="87"/>
                  </a:cubicBezTo>
                  <a:cubicBezTo>
                    <a:pt x="21" y="85"/>
                    <a:pt x="17" y="84"/>
                    <a:pt x="14" y="87"/>
                  </a:cubicBezTo>
                  <a:cubicBezTo>
                    <a:pt x="11" y="89"/>
                    <a:pt x="10" y="87"/>
                    <a:pt x="8" y="86"/>
                  </a:cubicBezTo>
                  <a:cubicBezTo>
                    <a:pt x="7" y="86"/>
                    <a:pt x="4" y="88"/>
                    <a:pt x="0" y="90"/>
                  </a:cubicBezTo>
                  <a:cubicBezTo>
                    <a:pt x="2" y="94"/>
                    <a:pt x="3" y="97"/>
                    <a:pt x="3" y="100"/>
                  </a:cubicBezTo>
                  <a:cubicBezTo>
                    <a:pt x="3" y="100"/>
                    <a:pt x="3" y="100"/>
                    <a:pt x="4" y="101"/>
                  </a:cubicBezTo>
                  <a:cubicBezTo>
                    <a:pt x="5" y="99"/>
                    <a:pt x="7" y="98"/>
                    <a:pt x="8" y="98"/>
                  </a:cubicBezTo>
                  <a:cubicBezTo>
                    <a:pt x="11" y="98"/>
                    <a:pt x="36" y="98"/>
                    <a:pt x="36" y="98"/>
                  </a:cubicBezTo>
                  <a:cubicBezTo>
                    <a:pt x="36" y="98"/>
                    <a:pt x="38" y="102"/>
                    <a:pt x="37" y="105"/>
                  </a:cubicBezTo>
                  <a:cubicBezTo>
                    <a:pt x="36" y="108"/>
                    <a:pt x="39" y="107"/>
                    <a:pt x="40" y="111"/>
                  </a:cubicBezTo>
                  <a:cubicBezTo>
                    <a:pt x="42" y="116"/>
                    <a:pt x="44" y="118"/>
                    <a:pt x="47" y="117"/>
                  </a:cubicBezTo>
                  <a:cubicBezTo>
                    <a:pt x="51" y="115"/>
                    <a:pt x="56" y="115"/>
                    <a:pt x="57" y="115"/>
                  </a:cubicBezTo>
                  <a:cubicBezTo>
                    <a:pt x="59" y="115"/>
                    <a:pt x="58" y="109"/>
                    <a:pt x="61" y="108"/>
                  </a:cubicBezTo>
                  <a:cubicBezTo>
                    <a:pt x="63" y="107"/>
                    <a:pt x="67" y="108"/>
                    <a:pt x="67" y="108"/>
                  </a:cubicBezTo>
                  <a:cubicBezTo>
                    <a:pt x="67" y="108"/>
                    <a:pt x="68" y="110"/>
                    <a:pt x="71" y="110"/>
                  </a:cubicBezTo>
                  <a:cubicBezTo>
                    <a:pt x="75" y="110"/>
                    <a:pt x="77" y="108"/>
                    <a:pt x="77" y="111"/>
                  </a:cubicBezTo>
                  <a:cubicBezTo>
                    <a:pt x="77" y="113"/>
                    <a:pt x="77" y="116"/>
                    <a:pt x="78" y="117"/>
                  </a:cubicBezTo>
                  <a:cubicBezTo>
                    <a:pt x="80" y="118"/>
                    <a:pt x="76" y="128"/>
                    <a:pt x="77" y="129"/>
                  </a:cubicBezTo>
                  <a:cubicBezTo>
                    <a:pt x="79" y="131"/>
                    <a:pt x="82" y="134"/>
                    <a:pt x="81" y="136"/>
                  </a:cubicBezTo>
                  <a:cubicBezTo>
                    <a:pt x="81" y="138"/>
                    <a:pt x="80" y="142"/>
                    <a:pt x="81" y="143"/>
                  </a:cubicBezTo>
                  <a:cubicBezTo>
                    <a:pt x="83" y="143"/>
                    <a:pt x="83" y="141"/>
                    <a:pt x="86" y="141"/>
                  </a:cubicBezTo>
                  <a:cubicBezTo>
                    <a:pt x="89" y="141"/>
                    <a:pt x="91" y="141"/>
                    <a:pt x="93" y="140"/>
                  </a:cubicBezTo>
                  <a:cubicBezTo>
                    <a:pt x="94" y="139"/>
                    <a:pt x="95" y="140"/>
                    <a:pt x="96" y="140"/>
                  </a:cubicBezTo>
                  <a:cubicBezTo>
                    <a:pt x="97" y="140"/>
                    <a:pt x="98" y="142"/>
                    <a:pt x="98" y="142"/>
                  </a:cubicBezTo>
                  <a:cubicBezTo>
                    <a:pt x="98" y="142"/>
                    <a:pt x="99" y="145"/>
                    <a:pt x="100" y="144"/>
                  </a:cubicBezTo>
                  <a:cubicBezTo>
                    <a:pt x="102" y="143"/>
                    <a:pt x="106" y="142"/>
                    <a:pt x="105" y="143"/>
                  </a:cubicBezTo>
                  <a:cubicBezTo>
                    <a:pt x="105" y="145"/>
                    <a:pt x="106" y="148"/>
                    <a:pt x="108" y="148"/>
                  </a:cubicBezTo>
                  <a:cubicBezTo>
                    <a:pt x="109" y="147"/>
                    <a:pt x="113" y="150"/>
                    <a:pt x="115" y="150"/>
                  </a:cubicBezTo>
                  <a:cubicBezTo>
                    <a:pt x="117" y="150"/>
                    <a:pt x="119" y="150"/>
                    <a:pt x="119" y="149"/>
                  </a:cubicBezTo>
                  <a:cubicBezTo>
                    <a:pt x="119" y="148"/>
                    <a:pt x="121" y="146"/>
                    <a:pt x="122" y="147"/>
                  </a:cubicBezTo>
                  <a:cubicBezTo>
                    <a:pt x="123" y="149"/>
                    <a:pt x="124" y="152"/>
                    <a:pt x="126" y="152"/>
                  </a:cubicBezTo>
                  <a:cubicBezTo>
                    <a:pt x="128" y="152"/>
                    <a:pt x="133" y="152"/>
                    <a:pt x="133" y="154"/>
                  </a:cubicBezTo>
                  <a:cubicBezTo>
                    <a:pt x="133" y="155"/>
                    <a:pt x="134" y="159"/>
                    <a:pt x="136" y="161"/>
                  </a:cubicBezTo>
                  <a:cubicBezTo>
                    <a:pt x="138" y="162"/>
                    <a:pt x="142" y="161"/>
                    <a:pt x="142" y="161"/>
                  </a:cubicBezTo>
                  <a:cubicBezTo>
                    <a:pt x="142" y="161"/>
                    <a:pt x="143" y="160"/>
                    <a:pt x="143" y="157"/>
                  </a:cubicBezTo>
                  <a:cubicBezTo>
                    <a:pt x="143" y="154"/>
                    <a:pt x="143" y="151"/>
                    <a:pt x="142" y="151"/>
                  </a:cubicBezTo>
                  <a:cubicBezTo>
                    <a:pt x="141" y="151"/>
                    <a:pt x="139" y="154"/>
                    <a:pt x="137" y="153"/>
                  </a:cubicBezTo>
                  <a:cubicBezTo>
                    <a:pt x="134" y="152"/>
                    <a:pt x="132" y="147"/>
                    <a:pt x="131" y="146"/>
                  </a:cubicBezTo>
                  <a:cubicBezTo>
                    <a:pt x="130" y="145"/>
                    <a:pt x="133" y="141"/>
                    <a:pt x="133" y="138"/>
                  </a:cubicBezTo>
                  <a:cubicBezTo>
                    <a:pt x="133" y="136"/>
                    <a:pt x="135" y="130"/>
                    <a:pt x="133" y="129"/>
                  </a:cubicBezTo>
                  <a:cubicBezTo>
                    <a:pt x="132" y="128"/>
                    <a:pt x="133" y="126"/>
                    <a:pt x="135" y="124"/>
                  </a:cubicBezTo>
                  <a:cubicBezTo>
                    <a:pt x="136" y="123"/>
                    <a:pt x="134" y="119"/>
                    <a:pt x="137" y="119"/>
                  </a:cubicBezTo>
                  <a:cubicBezTo>
                    <a:pt x="140" y="119"/>
                    <a:pt x="145" y="119"/>
                    <a:pt x="147" y="117"/>
                  </a:cubicBezTo>
                  <a:cubicBezTo>
                    <a:pt x="147" y="117"/>
                    <a:pt x="147" y="117"/>
                    <a:pt x="147" y="117"/>
                  </a:cubicBezTo>
                  <a:cubicBezTo>
                    <a:pt x="147" y="117"/>
                    <a:pt x="148" y="116"/>
                    <a:pt x="148" y="116"/>
                  </a:cubicBezTo>
                  <a:cubicBezTo>
                    <a:pt x="146" y="113"/>
                    <a:pt x="144" y="108"/>
                    <a:pt x="142" y="107"/>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66" name="Freeform 165"/>
            <p:cNvSpPr>
              <a:spLocks/>
            </p:cNvSpPr>
            <p:nvPr/>
          </p:nvSpPr>
          <p:spPr bwMode="auto">
            <a:xfrm>
              <a:off x="6630368" y="4295335"/>
              <a:ext cx="47534" cy="61334"/>
            </a:xfrm>
            <a:custGeom>
              <a:avLst/>
              <a:gdLst>
                <a:gd name="T0" fmla="*/ 1 w 13"/>
                <a:gd name="T1" fmla="*/ 9 h 17"/>
                <a:gd name="T2" fmla="*/ 3 w 13"/>
                <a:gd name="T3" fmla="*/ 17 h 17"/>
                <a:gd name="T4" fmla="*/ 6 w 13"/>
                <a:gd name="T5" fmla="*/ 15 h 17"/>
                <a:gd name="T6" fmla="*/ 13 w 13"/>
                <a:gd name="T7" fmla="*/ 5 h 17"/>
                <a:gd name="T8" fmla="*/ 11 w 13"/>
                <a:gd name="T9" fmla="*/ 4 h 17"/>
                <a:gd name="T10" fmla="*/ 11 w 13"/>
                <a:gd name="T11" fmla="*/ 0 h 17"/>
                <a:gd name="T12" fmla="*/ 7 w 13"/>
                <a:gd name="T13" fmla="*/ 0 h 17"/>
                <a:gd name="T14" fmla="*/ 2 w 13"/>
                <a:gd name="T15" fmla="*/ 2 h 17"/>
                <a:gd name="T16" fmla="*/ 0 w 13"/>
                <a:gd name="T17" fmla="*/ 2 h 17"/>
                <a:gd name="T18" fmla="*/ 0 w 13"/>
                <a:gd name="T19" fmla="*/ 2 h 17"/>
                <a:gd name="T20" fmla="*/ 1 w 13"/>
                <a:gd name="T21"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7">
                  <a:moveTo>
                    <a:pt x="1" y="9"/>
                  </a:moveTo>
                  <a:cubicBezTo>
                    <a:pt x="1" y="10"/>
                    <a:pt x="2" y="14"/>
                    <a:pt x="3" y="17"/>
                  </a:cubicBezTo>
                  <a:cubicBezTo>
                    <a:pt x="4" y="16"/>
                    <a:pt x="6" y="16"/>
                    <a:pt x="6" y="15"/>
                  </a:cubicBezTo>
                  <a:cubicBezTo>
                    <a:pt x="8" y="14"/>
                    <a:pt x="13" y="5"/>
                    <a:pt x="13" y="5"/>
                  </a:cubicBezTo>
                  <a:cubicBezTo>
                    <a:pt x="11" y="4"/>
                    <a:pt x="11" y="4"/>
                    <a:pt x="11" y="4"/>
                  </a:cubicBezTo>
                  <a:cubicBezTo>
                    <a:pt x="11" y="4"/>
                    <a:pt x="11" y="2"/>
                    <a:pt x="11" y="0"/>
                  </a:cubicBezTo>
                  <a:cubicBezTo>
                    <a:pt x="9" y="0"/>
                    <a:pt x="7" y="0"/>
                    <a:pt x="7" y="0"/>
                  </a:cubicBezTo>
                  <a:cubicBezTo>
                    <a:pt x="7" y="0"/>
                    <a:pt x="7" y="3"/>
                    <a:pt x="2" y="2"/>
                  </a:cubicBezTo>
                  <a:cubicBezTo>
                    <a:pt x="2" y="2"/>
                    <a:pt x="1" y="2"/>
                    <a:pt x="0" y="2"/>
                  </a:cubicBezTo>
                  <a:cubicBezTo>
                    <a:pt x="0" y="2"/>
                    <a:pt x="0" y="2"/>
                    <a:pt x="0" y="2"/>
                  </a:cubicBezTo>
                  <a:lnTo>
                    <a:pt x="1" y="9"/>
                  </a:ln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67" name="Freeform 166"/>
            <p:cNvSpPr>
              <a:spLocks/>
            </p:cNvSpPr>
            <p:nvPr/>
          </p:nvSpPr>
          <p:spPr bwMode="auto">
            <a:xfrm>
              <a:off x="6659501" y="4545269"/>
              <a:ext cx="326600" cy="522868"/>
            </a:xfrm>
            <a:custGeom>
              <a:avLst/>
              <a:gdLst>
                <a:gd name="T0" fmla="*/ 89 w 90"/>
                <a:gd name="T1" fmla="*/ 37 h 144"/>
                <a:gd name="T2" fmla="*/ 87 w 90"/>
                <a:gd name="T3" fmla="*/ 21 h 144"/>
                <a:gd name="T4" fmla="*/ 86 w 90"/>
                <a:gd name="T5" fmla="*/ 1 h 144"/>
                <a:gd name="T6" fmla="*/ 86 w 90"/>
                <a:gd name="T7" fmla="*/ 0 h 144"/>
                <a:gd name="T8" fmla="*/ 77 w 90"/>
                <a:gd name="T9" fmla="*/ 5 h 144"/>
                <a:gd name="T10" fmla="*/ 71 w 90"/>
                <a:gd name="T11" fmla="*/ 6 h 144"/>
                <a:gd name="T12" fmla="*/ 66 w 90"/>
                <a:gd name="T13" fmla="*/ 6 h 144"/>
                <a:gd name="T14" fmla="*/ 64 w 90"/>
                <a:gd name="T15" fmla="*/ 9 h 144"/>
                <a:gd name="T16" fmla="*/ 59 w 90"/>
                <a:gd name="T17" fmla="*/ 10 h 144"/>
                <a:gd name="T18" fmla="*/ 51 w 90"/>
                <a:gd name="T19" fmla="*/ 11 h 144"/>
                <a:gd name="T20" fmla="*/ 49 w 90"/>
                <a:gd name="T21" fmla="*/ 8 h 144"/>
                <a:gd name="T22" fmla="*/ 44 w 90"/>
                <a:gd name="T23" fmla="*/ 9 h 144"/>
                <a:gd name="T24" fmla="*/ 39 w 90"/>
                <a:gd name="T25" fmla="*/ 9 h 144"/>
                <a:gd name="T26" fmla="*/ 39 w 90"/>
                <a:gd name="T27" fmla="*/ 12 h 144"/>
                <a:gd name="T28" fmla="*/ 42 w 90"/>
                <a:gd name="T29" fmla="*/ 30 h 144"/>
                <a:gd name="T30" fmla="*/ 47 w 90"/>
                <a:gd name="T31" fmla="*/ 35 h 144"/>
                <a:gd name="T32" fmla="*/ 48 w 90"/>
                <a:gd name="T33" fmla="*/ 43 h 144"/>
                <a:gd name="T34" fmla="*/ 43 w 90"/>
                <a:gd name="T35" fmla="*/ 49 h 144"/>
                <a:gd name="T36" fmla="*/ 42 w 90"/>
                <a:gd name="T37" fmla="*/ 56 h 144"/>
                <a:gd name="T38" fmla="*/ 34 w 90"/>
                <a:gd name="T39" fmla="*/ 46 h 144"/>
                <a:gd name="T40" fmla="*/ 36 w 90"/>
                <a:gd name="T41" fmla="*/ 35 h 144"/>
                <a:gd name="T42" fmla="*/ 29 w 90"/>
                <a:gd name="T43" fmla="*/ 34 h 144"/>
                <a:gd name="T44" fmla="*/ 24 w 90"/>
                <a:gd name="T45" fmla="*/ 30 h 144"/>
                <a:gd name="T46" fmla="*/ 0 w 90"/>
                <a:gd name="T47" fmla="*/ 39 h 144"/>
                <a:gd name="T48" fmla="*/ 2 w 90"/>
                <a:gd name="T49" fmla="*/ 45 h 144"/>
                <a:gd name="T50" fmla="*/ 1 w 90"/>
                <a:gd name="T51" fmla="*/ 45 h 144"/>
                <a:gd name="T52" fmla="*/ 3 w 90"/>
                <a:gd name="T53" fmla="*/ 48 h 144"/>
                <a:gd name="T54" fmla="*/ 14 w 90"/>
                <a:gd name="T55" fmla="*/ 50 h 144"/>
                <a:gd name="T56" fmla="*/ 23 w 90"/>
                <a:gd name="T57" fmla="*/ 54 h 144"/>
                <a:gd name="T58" fmla="*/ 24 w 90"/>
                <a:gd name="T59" fmla="*/ 67 h 144"/>
                <a:gd name="T60" fmla="*/ 21 w 90"/>
                <a:gd name="T61" fmla="*/ 74 h 144"/>
                <a:gd name="T62" fmla="*/ 24 w 90"/>
                <a:gd name="T63" fmla="*/ 80 h 144"/>
                <a:gd name="T64" fmla="*/ 19 w 90"/>
                <a:gd name="T65" fmla="*/ 87 h 144"/>
                <a:gd name="T66" fmla="*/ 17 w 90"/>
                <a:gd name="T67" fmla="*/ 95 h 144"/>
                <a:gd name="T68" fmla="*/ 9 w 90"/>
                <a:gd name="T69" fmla="*/ 103 h 144"/>
                <a:gd name="T70" fmla="*/ 9 w 90"/>
                <a:gd name="T71" fmla="*/ 104 h 144"/>
                <a:gd name="T72" fmla="*/ 14 w 90"/>
                <a:gd name="T73" fmla="*/ 119 h 144"/>
                <a:gd name="T74" fmla="*/ 15 w 90"/>
                <a:gd name="T75" fmla="*/ 135 h 144"/>
                <a:gd name="T76" fmla="*/ 16 w 90"/>
                <a:gd name="T77" fmla="*/ 144 h 144"/>
                <a:gd name="T78" fmla="*/ 22 w 90"/>
                <a:gd name="T79" fmla="*/ 144 h 144"/>
                <a:gd name="T80" fmla="*/ 23 w 90"/>
                <a:gd name="T81" fmla="*/ 140 h 144"/>
                <a:gd name="T82" fmla="*/ 19 w 90"/>
                <a:gd name="T83" fmla="*/ 137 h 144"/>
                <a:gd name="T84" fmla="*/ 32 w 90"/>
                <a:gd name="T85" fmla="*/ 127 h 144"/>
                <a:gd name="T86" fmla="*/ 43 w 90"/>
                <a:gd name="T87" fmla="*/ 120 h 144"/>
                <a:gd name="T88" fmla="*/ 44 w 90"/>
                <a:gd name="T89" fmla="*/ 108 h 144"/>
                <a:gd name="T90" fmla="*/ 42 w 90"/>
                <a:gd name="T91" fmla="*/ 97 h 144"/>
                <a:gd name="T92" fmla="*/ 38 w 90"/>
                <a:gd name="T93" fmla="*/ 87 h 144"/>
                <a:gd name="T94" fmla="*/ 40 w 90"/>
                <a:gd name="T95" fmla="*/ 80 h 144"/>
                <a:gd name="T96" fmla="*/ 44 w 90"/>
                <a:gd name="T97" fmla="*/ 76 h 144"/>
                <a:gd name="T98" fmla="*/ 51 w 90"/>
                <a:gd name="T99" fmla="*/ 71 h 144"/>
                <a:gd name="T100" fmla="*/ 59 w 90"/>
                <a:gd name="T101" fmla="*/ 62 h 144"/>
                <a:gd name="T102" fmla="*/ 76 w 90"/>
                <a:gd name="T103" fmla="*/ 55 h 144"/>
                <a:gd name="T104" fmla="*/ 89 w 90"/>
                <a:gd name="T105" fmla="*/ 3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 h="144">
                  <a:moveTo>
                    <a:pt x="89" y="37"/>
                  </a:moveTo>
                  <a:cubicBezTo>
                    <a:pt x="88" y="35"/>
                    <a:pt x="87" y="25"/>
                    <a:pt x="87" y="21"/>
                  </a:cubicBezTo>
                  <a:cubicBezTo>
                    <a:pt x="88" y="17"/>
                    <a:pt x="86" y="6"/>
                    <a:pt x="86" y="1"/>
                  </a:cubicBezTo>
                  <a:cubicBezTo>
                    <a:pt x="86" y="0"/>
                    <a:pt x="86" y="0"/>
                    <a:pt x="86" y="0"/>
                  </a:cubicBezTo>
                  <a:cubicBezTo>
                    <a:pt x="82" y="2"/>
                    <a:pt x="78" y="4"/>
                    <a:pt x="77" y="5"/>
                  </a:cubicBezTo>
                  <a:cubicBezTo>
                    <a:pt x="77" y="6"/>
                    <a:pt x="73" y="5"/>
                    <a:pt x="71" y="6"/>
                  </a:cubicBezTo>
                  <a:cubicBezTo>
                    <a:pt x="69" y="8"/>
                    <a:pt x="68" y="7"/>
                    <a:pt x="66" y="6"/>
                  </a:cubicBezTo>
                  <a:cubicBezTo>
                    <a:pt x="65" y="6"/>
                    <a:pt x="64" y="8"/>
                    <a:pt x="64" y="9"/>
                  </a:cubicBezTo>
                  <a:cubicBezTo>
                    <a:pt x="63" y="11"/>
                    <a:pt x="60" y="10"/>
                    <a:pt x="59" y="10"/>
                  </a:cubicBezTo>
                  <a:cubicBezTo>
                    <a:pt x="57" y="10"/>
                    <a:pt x="53" y="11"/>
                    <a:pt x="51" y="11"/>
                  </a:cubicBezTo>
                  <a:cubicBezTo>
                    <a:pt x="50" y="11"/>
                    <a:pt x="51" y="9"/>
                    <a:pt x="49" y="8"/>
                  </a:cubicBezTo>
                  <a:cubicBezTo>
                    <a:pt x="47" y="8"/>
                    <a:pt x="45" y="9"/>
                    <a:pt x="44" y="9"/>
                  </a:cubicBezTo>
                  <a:cubicBezTo>
                    <a:pt x="43" y="9"/>
                    <a:pt x="41" y="9"/>
                    <a:pt x="39" y="9"/>
                  </a:cubicBezTo>
                  <a:cubicBezTo>
                    <a:pt x="39" y="10"/>
                    <a:pt x="39" y="11"/>
                    <a:pt x="39" y="12"/>
                  </a:cubicBezTo>
                  <a:cubicBezTo>
                    <a:pt x="37" y="16"/>
                    <a:pt x="42" y="26"/>
                    <a:pt x="42" y="30"/>
                  </a:cubicBezTo>
                  <a:cubicBezTo>
                    <a:pt x="44" y="31"/>
                    <a:pt x="46" y="33"/>
                    <a:pt x="47" y="35"/>
                  </a:cubicBezTo>
                  <a:cubicBezTo>
                    <a:pt x="50" y="37"/>
                    <a:pt x="47" y="37"/>
                    <a:pt x="48" y="43"/>
                  </a:cubicBezTo>
                  <a:cubicBezTo>
                    <a:pt x="48" y="49"/>
                    <a:pt x="45" y="47"/>
                    <a:pt x="43" y="49"/>
                  </a:cubicBezTo>
                  <a:cubicBezTo>
                    <a:pt x="41" y="51"/>
                    <a:pt x="43" y="55"/>
                    <a:pt x="42" y="56"/>
                  </a:cubicBezTo>
                  <a:cubicBezTo>
                    <a:pt x="42" y="58"/>
                    <a:pt x="35" y="48"/>
                    <a:pt x="34" y="46"/>
                  </a:cubicBezTo>
                  <a:cubicBezTo>
                    <a:pt x="34" y="45"/>
                    <a:pt x="37" y="39"/>
                    <a:pt x="36" y="35"/>
                  </a:cubicBezTo>
                  <a:cubicBezTo>
                    <a:pt x="35" y="32"/>
                    <a:pt x="31" y="34"/>
                    <a:pt x="29" y="34"/>
                  </a:cubicBezTo>
                  <a:cubicBezTo>
                    <a:pt x="28" y="34"/>
                    <a:pt x="24" y="30"/>
                    <a:pt x="24" y="30"/>
                  </a:cubicBezTo>
                  <a:cubicBezTo>
                    <a:pt x="23" y="30"/>
                    <a:pt x="0" y="39"/>
                    <a:pt x="0" y="39"/>
                  </a:cubicBezTo>
                  <a:cubicBezTo>
                    <a:pt x="2" y="45"/>
                    <a:pt x="2" y="45"/>
                    <a:pt x="2" y="45"/>
                  </a:cubicBezTo>
                  <a:cubicBezTo>
                    <a:pt x="1" y="45"/>
                    <a:pt x="1" y="45"/>
                    <a:pt x="1" y="45"/>
                  </a:cubicBezTo>
                  <a:cubicBezTo>
                    <a:pt x="3" y="48"/>
                    <a:pt x="3" y="48"/>
                    <a:pt x="3" y="48"/>
                  </a:cubicBezTo>
                  <a:cubicBezTo>
                    <a:pt x="3" y="48"/>
                    <a:pt x="10" y="48"/>
                    <a:pt x="14" y="50"/>
                  </a:cubicBezTo>
                  <a:cubicBezTo>
                    <a:pt x="17" y="52"/>
                    <a:pt x="22" y="53"/>
                    <a:pt x="23" y="54"/>
                  </a:cubicBezTo>
                  <a:cubicBezTo>
                    <a:pt x="24" y="54"/>
                    <a:pt x="23" y="63"/>
                    <a:pt x="24" y="67"/>
                  </a:cubicBezTo>
                  <a:cubicBezTo>
                    <a:pt x="24" y="71"/>
                    <a:pt x="19" y="72"/>
                    <a:pt x="21" y="74"/>
                  </a:cubicBezTo>
                  <a:cubicBezTo>
                    <a:pt x="24" y="76"/>
                    <a:pt x="22" y="80"/>
                    <a:pt x="24" y="80"/>
                  </a:cubicBezTo>
                  <a:cubicBezTo>
                    <a:pt x="25" y="81"/>
                    <a:pt x="21" y="86"/>
                    <a:pt x="19" y="87"/>
                  </a:cubicBezTo>
                  <a:cubicBezTo>
                    <a:pt x="18" y="88"/>
                    <a:pt x="19" y="92"/>
                    <a:pt x="17" y="95"/>
                  </a:cubicBezTo>
                  <a:cubicBezTo>
                    <a:pt x="16" y="97"/>
                    <a:pt x="12" y="101"/>
                    <a:pt x="9" y="103"/>
                  </a:cubicBezTo>
                  <a:cubicBezTo>
                    <a:pt x="9" y="104"/>
                    <a:pt x="9" y="104"/>
                    <a:pt x="9" y="104"/>
                  </a:cubicBezTo>
                  <a:cubicBezTo>
                    <a:pt x="10" y="105"/>
                    <a:pt x="12" y="118"/>
                    <a:pt x="14" y="119"/>
                  </a:cubicBezTo>
                  <a:cubicBezTo>
                    <a:pt x="17" y="121"/>
                    <a:pt x="15" y="134"/>
                    <a:pt x="15" y="135"/>
                  </a:cubicBezTo>
                  <a:cubicBezTo>
                    <a:pt x="15" y="136"/>
                    <a:pt x="16" y="144"/>
                    <a:pt x="16" y="144"/>
                  </a:cubicBezTo>
                  <a:cubicBezTo>
                    <a:pt x="16" y="144"/>
                    <a:pt x="19" y="144"/>
                    <a:pt x="22" y="144"/>
                  </a:cubicBezTo>
                  <a:cubicBezTo>
                    <a:pt x="22" y="142"/>
                    <a:pt x="23" y="141"/>
                    <a:pt x="23" y="140"/>
                  </a:cubicBezTo>
                  <a:cubicBezTo>
                    <a:pt x="23" y="136"/>
                    <a:pt x="20" y="139"/>
                    <a:pt x="19" y="137"/>
                  </a:cubicBezTo>
                  <a:cubicBezTo>
                    <a:pt x="18" y="134"/>
                    <a:pt x="25" y="129"/>
                    <a:pt x="32" y="127"/>
                  </a:cubicBezTo>
                  <a:cubicBezTo>
                    <a:pt x="40" y="124"/>
                    <a:pt x="42" y="123"/>
                    <a:pt x="43" y="120"/>
                  </a:cubicBezTo>
                  <a:cubicBezTo>
                    <a:pt x="44" y="118"/>
                    <a:pt x="43" y="111"/>
                    <a:pt x="44" y="108"/>
                  </a:cubicBezTo>
                  <a:cubicBezTo>
                    <a:pt x="45" y="105"/>
                    <a:pt x="43" y="104"/>
                    <a:pt x="42" y="97"/>
                  </a:cubicBezTo>
                  <a:cubicBezTo>
                    <a:pt x="42" y="91"/>
                    <a:pt x="39" y="90"/>
                    <a:pt x="38" y="87"/>
                  </a:cubicBezTo>
                  <a:cubicBezTo>
                    <a:pt x="37" y="83"/>
                    <a:pt x="38" y="81"/>
                    <a:pt x="40" y="80"/>
                  </a:cubicBezTo>
                  <a:cubicBezTo>
                    <a:pt x="42" y="80"/>
                    <a:pt x="42" y="79"/>
                    <a:pt x="44" y="76"/>
                  </a:cubicBezTo>
                  <a:cubicBezTo>
                    <a:pt x="45" y="73"/>
                    <a:pt x="47" y="74"/>
                    <a:pt x="51" y="71"/>
                  </a:cubicBezTo>
                  <a:cubicBezTo>
                    <a:pt x="54" y="69"/>
                    <a:pt x="54" y="66"/>
                    <a:pt x="59" y="62"/>
                  </a:cubicBezTo>
                  <a:cubicBezTo>
                    <a:pt x="65" y="58"/>
                    <a:pt x="71" y="58"/>
                    <a:pt x="76" y="55"/>
                  </a:cubicBezTo>
                  <a:cubicBezTo>
                    <a:pt x="81" y="52"/>
                    <a:pt x="90" y="39"/>
                    <a:pt x="89" y="37"/>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68" name="Freeform 167"/>
            <p:cNvSpPr>
              <a:spLocks/>
            </p:cNvSpPr>
            <p:nvPr/>
          </p:nvSpPr>
          <p:spPr bwMode="auto">
            <a:xfrm>
              <a:off x="6642634" y="4247801"/>
              <a:ext cx="329668" cy="337334"/>
            </a:xfrm>
            <a:custGeom>
              <a:avLst/>
              <a:gdLst>
                <a:gd name="T0" fmla="*/ 85 w 91"/>
                <a:gd name="T1" fmla="*/ 75 h 93"/>
                <a:gd name="T2" fmla="*/ 82 w 91"/>
                <a:gd name="T3" fmla="*/ 66 h 93"/>
                <a:gd name="T4" fmla="*/ 81 w 91"/>
                <a:gd name="T5" fmla="*/ 59 h 93"/>
                <a:gd name="T6" fmla="*/ 83 w 91"/>
                <a:gd name="T7" fmla="*/ 53 h 93"/>
                <a:gd name="T8" fmla="*/ 78 w 91"/>
                <a:gd name="T9" fmla="*/ 46 h 93"/>
                <a:gd name="T10" fmla="*/ 82 w 91"/>
                <a:gd name="T11" fmla="*/ 33 h 93"/>
                <a:gd name="T12" fmla="*/ 68 w 91"/>
                <a:gd name="T13" fmla="*/ 23 h 93"/>
                <a:gd name="T14" fmla="*/ 68 w 91"/>
                <a:gd name="T15" fmla="*/ 18 h 93"/>
                <a:gd name="T16" fmla="*/ 37 w 91"/>
                <a:gd name="T17" fmla="*/ 1 h 93"/>
                <a:gd name="T18" fmla="*/ 33 w 91"/>
                <a:gd name="T19" fmla="*/ 9 h 93"/>
                <a:gd name="T20" fmla="*/ 33 w 91"/>
                <a:gd name="T21" fmla="*/ 14 h 93"/>
                <a:gd name="T22" fmla="*/ 19 w 91"/>
                <a:gd name="T23" fmla="*/ 13 h 93"/>
                <a:gd name="T24" fmla="*/ 19 w 91"/>
                <a:gd name="T25" fmla="*/ 0 h 93"/>
                <a:gd name="T26" fmla="*/ 12 w 91"/>
                <a:gd name="T27" fmla="*/ 1 h 93"/>
                <a:gd name="T28" fmla="*/ 8 w 91"/>
                <a:gd name="T29" fmla="*/ 2 h 93"/>
                <a:gd name="T30" fmla="*/ 10 w 91"/>
                <a:gd name="T31" fmla="*/ 5 h 93"/>
                <a:gd name="T32" fmla="*/ 11 w 91"/>
                <a:gd name="T33" fmla="*/ 11 h 93"/>
                <a:gd name="T34" fmla="*/ 8 w 91"/>
                <a:gd name="T35" fmla="*/ 13 h 93"/>
                <a:gd name="T36" fmla="*/ 8 w 91"/>
                <a:gd name="T37" fmla="*/ 17 h 93"/>
                <a:gd name="T38" fmla="*/ 10 w 91"/>
                <a:gd name="T39" fmla="*/ 18 h 93"/>
                <a:gd name="T40" fmla="*/ 3 w 91"/>
                <a:gd name="T41" fmla="*/ 28 h 93"/>
                <a:gd name="T42" fmla="*/ 0 w 91"/>
                <a:gd name="T43" fmla="*/ 30 h 93"/>
                <a:gd name="T44" fmla="*/ 5 w 91"/>
                <a:gd name="T45" fmla="*/ 46 h 93"/>
                <a:gd name="T46" fmla="*/ 9 w 91"/>
                <a:gd name="T47" fmla="*/ 58 h 93"/>
                <a:gd name="T48" fmla="*/ 11 w 91"/>
                <a:gd name="T49" fmla="*/ 64 h 93"/>
                <a:gd name="T50" fmla="*/ 7 w 91"/>
                <a:gd name="T51" fmla="*/ 61 h 93"/>
                <a:gd name="T52" fmla="*/ 6 w 91"/>
                <a:gd name="T53" fmla="*/ 62 h 93"/>
                <a:gd name="T54" fmla="*/ 6 w 91"/>
                <a:gd name="T55" fmla="*/ 62 h 93"/>
                <a:gd name="T56" fmla="*/ 12 w 91"/>
                <a:gd name="T57" fmla="*/ 66 h 93"/>
                <a:gd name="T58" fmla="*/ 20 w 91"/>
                <a:gd name="T59" fmla="*/ 69 h 93"/>
                <a:gd name="T60" fmla="*/ 30 w 91"/>
                <a:gd name="T61" fmla="*/ 74 h 93"/>
                <a:gd name="T62" fmla="*/ 31 w 91"/>
                <a:gd name="T63" fmla="*/ 74 h 93"/>
                <a:gd name="T64" fmla="*/ 37 w 91"/>
                <a:gd name="T65" fmla="*/ 74 h 93"/>
                <a:gd name="T66" fmla="*/ 38 w 91"/>
                <a:gd name="T67" fmla="*/ 74 h 93"/>
                <a:gd name="T68" fmla="*/ 44 w 91"/>
                <a:gd name="T69" fmla="*/ 91 h 93"/>
                <a:gd name="T70" fmla="*/ 49 w 91"/>
                <a:gd name="T71" fmla="*/ 91 h 93"/>
                <a:gd name="T72" fmla="*/ 54 w 91"/>
                <a:gd name="T73" fmla="*/ 90 h 93"/>
                <a:gd name="T74" fmla="*/ 56 w 91"/>
                <a:gd name="T75" fmla="*/ 93 h 93"/>
                <a:gd name="T76" fmla="*/ 64 w 91"/>
                <a:gd name="T77" fmla="*/ 92 h 93"/>
                <a:gd name="T78" fmla="*/ 69 w 91"/>
                <a:gd name="T79" fmla="*/ 91 h 93"/>
                <a:gd name="T80" fmla="*/ 71 w 91"/>
                <a:gd name="T81" fmla="*/ 88 h 93"/>
                <a:gd name="T82" fmla="*/ 76 w 91"/>
                <a:gd name="T83" fmla="*/ 88 h 93"/>
                <a:gd name="T84" fmla="*/ 82 w 91"/>
                <a:gd name="T85" fmla="*/ 87 h 93"/>
                <a:gd name="T86" fmla="*/ 91 w 91"/>
                <a:gd name="T87" fmla="*/ 82 h 93"/>
                <a:gd name="T88" fmla="*/ 85 w 91"/>
                <a:gd name="T8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1" h="93">
                  <a:moveTo>
                    <a:pt x="85" y="75"/>
                  </a:moveTo>
                  <a:cubicBezTo>
                    <a:pt x="85" y="69"/>
                    <a:pt x="82" y="69"/>
                    <a:pt x="82" y="66"/>
                  </a:cubicBezTo>
                  <a:cubicBezTo>
                    <a:pt x="82" y="62"/>
                    <a:pt x="83" y="59"/>
                    <a:pt x="81" y="59"/>
                  </a:cubicBezTo>
                  <a:cubicBezTo>
                    <a:pt x="80" y="59"/>
                    <a:pt x="81" y="56"/>
                    <a:pt x="83" y="53"/>
                  </a:cubicBezTo>
                  <a:cubicBezTo>
                    <a:pt x="85" y="50"/>
                    <a:pt x="79" y="49"/>
                    <a:pt x="78" y="46"/>
                  </a:cubicBezTo>
                  <a:cubicBezTo>
                    <a:pt x="78" y="44"/>
                    <a:pt x="80" y="39"/>
                    <a:pt x="82" y="33"/>
                  </a:cubicBezTo>
                  <a:cubicBezTo>
                    <a:pt x="75" y="28"/>
                    <a:pt x="68" y="23"/>
                    <a:pt x="68" y="23"/>
                  </a:cubicBezTo>
                  <a:cubicBezTo>
                    <a:pt x="68" y="18"/>
                    <a:pt x="68" y="18"/>
                    <a:pt x="68" y="18"/>
                  </a:cubicBezTo>
                  <a:cubicBezTo>
                    <a:pt x="37" y="1"/>
                    <a:pt x="37" y="1"/>
                    <a:pt x="37" y="1"/>
                  </a:cubicBezTo>
                  <a:cubicBezTo>
                    <a:pt x="36" y="5"/>
                    <a:pt x="35" y="8"/>
                    <a:pt x="33" y="9"/>
                  </a:cubicBezTo>
                  <a:cubicBezTo>
                    <a:pt x="30" y="10"/>
                    <a:pt x="36" y="13"/>
                    <a:pt x="33" y="14"/>
                  </a:cubicBezTo>
                  <a:cubicBezTo>
                    <a:pt x="30" y="14"/>
                    <a:pt x="24" y="11"/>
                    <a:pt x="19" y="13"/>
                  </a:cubicBezTo>
                  <a:cubicBezTo>
                    <a:pt x="16" y="14"/>
                    <a:pt x="17" y="7"/>
                    <a:pt x="19" y="0"/>
                  </a:cubicBezTo>
                  <a:cubicBezTo>
                    <a:pt x="12" y="1"/>
                    <a:pt x="12" y="1"/>
                    <a:pt x="12" y="1"/>
                  </a:cubicBezTo>
                  <a:cubicBezTo>
                    <a:pt x="12" y="1"/>
                    <a:pt x="10" y="1"/>
                    <a:pt x="8" y="2"/>
                  </a:cubicBezTo>
                  <a:cubicBezTo>
                    <a:pt x="10" y="5"/>
                    <a:pt x="10" y="5"/>
                    <a:pt x="10" y="5"/>
                  </a:cubicBezTo>
                  <a:cubicBezTo>
                    <a:pt x="10" y="5"/>
                    <a:pt x="12" y="9"/>
                    <a:pt x="11" y="11"/>
                  </a:cubicBezTo>
                  <a:cubicBezTo>
                    <a:pt x="11" y="12"/>
                    <a:pt x="9" y="12"/>
                    <a:pt x="8" y="13"/>
                  </a:cubicBezTo>
                  <a:cubicBezTo>
                    <a:pt x="8" y="15"/>
                    <a:pt x="8" y="17"/>
                    <a:pt x="8" y="17"/>
                  </a:cubicBezTo>
                  <a:cubicBezTo>
                    <a:pt x="10" y="18"/>
                    <a:pt x="10" y="18"/>
                    <a:pt x="10" y="18"/>
                  </a:cubicBezTo>
                  <a:cubicBezTo>
                    <a:pt x="10" y="18"/>
                    <a:pt x="5" y="27"/>
                    <a:pt x="3" y="28"/>
                  </a:cubicBezTo>
                  <a:cubicBezTo>
                    <a:pt x="3" y="29"/>
                    <a:pt x="1" y="29"/>
                    <a:pt x="0" y="30"/>
                  </a:cubicBezTo>
                  <a:cubicBezTo>
                    <a:pt x="1" y="37"/>
                    <a:pt x="3" y="44"/>
                    <a:pt x="5" y="46"/>
                  </a:cubicBezTo>
                  <a:cubicBezTo>
                    <a:pt x="9" y="50"/>
                    <a:pt x="8" y="55"/>
                    <a:pt x="9" y="58"/>
                  </a:cubicBezTo>
                  <a:cubicBezTo>
                    <a:pt x="10" y="60"/>
                    <a:pt x="14" y="63"/>
                    <a:pt x="11" y="64"/>
                  </a:cubicBezTo>
                  <a:cubicBezTo>
                    <a:pt x="10" y="65"/>
                    <a:pt x="8" y="63"/>
                    <a:pt x="7" y="61"/>
                  </a:cubicBezTo>
                  <a:cubicBezTo>
                    <a:pt x="7" y="61"/>
                    <a:pt x="6" y="62"/>
                    <a:pt x="6" y="62"/>
                  </a:cubicBezTo>
                  <a:cubicBezTo>
                    <a:pt x="6" y="62"/>
                    <a:pt x="6" y="62"/>
                    <a:pt x="6" y="62"/>
                  </a:cubicBezTo>
                  <a:cubicBezTo>
                    <a:pt x="8" y="64"/>
                    <a:pt x="11" y="66"/>
                    <a:pt x="12" y="66"/>
                  </a:cubicBezTo>
                  <a:cubicBezTo>
                    <a:pt x="14" y="66"/>
                    <a:pt x="18" y="68"/>
                    <a:pt x="20" y="69"/>
                  </a:cubicBezTo>
                  <a:cubicBezTo>
                    <a:pt x="22" y="69"/>
                    <a:pt x="30" y="72"/>
                    <a:pt x="30" y="74"/>
                  </a:cubicBezTo>
                  <a:cubicBezTo>
                    <a:pt x="31" y="74"/>
                    <a:pt x="31" y="74"/>
                    <a:pt x="31" y="74"/>
                  </a:cubicBezTo>
                  <a:cubicBezTo>
                    <a:pt x="33" y="74"/>
                    <a:pt x="35" y="74"/>
                    <a:pt x="37" y="74"/>
                  </a:cubicBezTo>
                  <a:cubicBezTo>
                    <a:pt x="37" y="74"/>
                    <a:pt x="37" y="74"/>
                    <a:pt x="38" y="74"/>
                  </a:cubicBezTo>
                  <a:cubicBezTo>
                    <a:pt x="41" y="74"/>
                    <a:pt x="44" y="85"/>
                    <a:pt x="44" y="91"/>
                  </a:cubicBezTo>
                  <a:cubicBezTo>
                    <a:pt x="46" y="91"/>
                    <a:pt x="48" y="91"/>
                    <a:pt x="49" y="91"/>
                  </a:cubicBezTo>
                  <a:cubicBezTo>
                    <a:pt x="50" y="91"/>
                    <a:pt x="52" y="90"/>
                    <a:pt x="54" y="90"/>
                  </a:cubicBezTo>
                  <a:cubicBezTo>
                    <a:pt x="56" y="91"/>
                    <a:pt x="55" y="93"/>
                    <a:pt x="56" y="93"/>
                  </a:cubicBezTo>
                  <a:cubicBezTo>
                    <a:pt x="58" y="93"/>
                    <a:pt x="62" y="92"/>
                    <a:pt x="64" y="92"/>
                  </a:cubicBezTo>
                  <a:cubicBezTo>
                    <a:pt x="65" y="92"/>
                    <a:pt x="68" y="93"/>
                    <a:pt x="69" y="91"/>
                  </a:cubicBezTo>
                  <a:cubicBezTo>
                    <a:pt x="69" y="90"/>
                    <a:pt x="70" y="88"/>
                    <a:pt x="71" y="88"/>
                  </a:cubicBezTo>
                  <a:cubicBezTo>
                    <a:pt x="73" y="89"/>
                    <a:pt x="74" y="90"/>
                    <a:pt x="76" y="88"/>
                  </a:cubicBezTo>
                  <a:cubicBezTo>
                    <a:pt x="78" y="87"/>
                    <a:pt x="82" y="88"/>
                    <a:pt x="82" y="87"/>
                  </a:cubicBezTo>
                  <a:cubicBezTo>
                    <a:pt x="83" y="86"/>
                    <a:pt x="87" y="84"/>
                    <a:pt x="91" y="82"/>
                  </a:cubicBezTo>
                  <a:cubicBezTo>
                    <a:pt x="91" y="77"/>
                    <a:pt x="86" y="80"/>
                    <a:pt x="85" y="75"/>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69" name="Freeform 168"/>
            <p:cNvSpPr>
              <a:spLocks/>
            </p:cNvSpPr>
            <p:nvPr/>
          </p:nvSpPr>
          <p:spPr bwMode="auto">
            <a:xfrm>
              <a:off x="6739234" y="4516135"/>
              <a:ext cx="102734" cy="240734"/>
            </a:xfrm>
            <a:custGeom>
              <a:avLst/>
              <a:gdLst>
                <a:gd name="T0" fmla="*/ 25 w 28"/>
                <a:gd name="T1" fmla="*/ 43 h 66"/>
                <a:gd name="T2" fmla="*/ 20 w 28"/>
                <a:gd name="T3" fmla="*/ 38 h 66"/>
                <a:gd name="T4" fmla="*/ 20 w 28"/>
                <a:gd name="T5" fmla="*/ 39 h 66"/>
                <a:gd name="T6" fmla="*/ 11 w 28"/>
                <a:gd name="T7" fmla="*/ 26 h 66"/>
                <a:gd name="T8" fmla="*/ 12 w 28"/>
                <a:gd name="T9" fmla="*/ 11 h 66"/>
                <a:gd name="T10" fmla="*/ 10 w 28"/>
                <a:gd name="T11" fmla="*/ 0 h 66"/>
                <a:gd name="T12" fmla="*/ 4 w 28"/>
                <a:gd name="T13" fmla="*/ 0 h 66"/>
                <a:gd name="T14" fmla="*/ 7 w 28"/>
                <a:gd name="T15" fmla="*/ 9 h 66"/>
                <a:gd name="T16" fmla="*/ 4 w 28"/>
                <a:gd name="T17" fmla="*/ 10 h 66"/>
                <a:gd name="T18" fmla="*/ 5 w 28"/>
                <a:gd name="T19" fmla="*/ 24 h 66"/>
                <a:gd name="T20" fmla="*/ 1 w 28"/>
                <a:gd name="T21" fmla="*/ 26 h 66"/>
                <a:gd name="T22" fmla="*/ 0 w 28"/>
                <a:gd name="T23" fmla="*/ 34 h 66"/>
                <a:gd name="T24" fmla="*/ 2 w 28"/>
                <a:gd name="T25" fmla="*/ 38 h 66"/>
                <a:gd name="T26" fmla="*/ 2 w 28"/>
                <a:gd name="T27" fmla="*/ 38 h 66"/>
                <a:gd name="T28" fmla="*/ 7 w 28"/>
                <a:gd name="T29" fmla="*/ 42 h 66"/>
                <a:gd name="T30" fmla="*/ 14 w 28"/>
                <a:gd name="T31" fmla="*/ 43 h 66"/>
                <a:gd name="T32" fmla="*/ 12 w 28"/>
                <a:gd name="T33" fmla="*/ 54 h 66"/>
                <a:gd name="T34" fmla="*/ 20 w 28"/>
                <a:gd name="T35" fmla="*/ 64 h 66"/>
                <a:gd name="T36" fmla="*/ 21 w 28"/>
                <a:gd name="T37" fmla="*/ 57 h 66"/>
                <a:gd name="T38" fmla="*/ 26 w 28"/>
                <a:gd name="T39" fmla="*/ 51 h 66"/>
                <a:gd name="T40" fmla="*/ 25 w 28"/>
                <a:gd name="T41" fmla="*/ 4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66">
                  <a:moveTo>
                    <a:pt x="25" y="43"/>
                  </a:moveTo>
                  <a:cubicBezTo>
                    <a:pt x="24" y="41"/>
                    <a:pt x="22" y="39"/>
                    <a:pt x="20" y="38"/>
                  </a:cubicBezTo>
                  <a:cubicBezTo>
                    <a:pt x="20" y="38"/>
                    <a:pt x="20" y="39"/>
                    <a:pt x="20" y="39"/>
                  </a:cubicBezTo>
                  <a:cubicBezTo>
                    <a:pt x="18" y="42"/>
                    <a:pt x="12" y="32"/>
                    <a:pt x="11" y="26"/>
                  </a:cubicBezTo>
                  <a:cubicBezTo>
                    <a:pt x="10" y="20"/>
                    <a:pt x="14" y="17"/>
                    <a:pt x="12" y="11"/>
                  </a:cubicBezTo>
                  <a:cubicBezTo>
                    <a:pt x="10" y="6"/>
                    <a:pt x="8" y="2"/>
                    <a:pt x="10" y="0"/>
                  </a:cubicBezTo>
                  <a:cubicBezTo>
                    <a:pt x="8" y="0"/>
                    <a:pt x="6" y="0"/>
                    <a:pt x="4" y="0"/>
                  </a:cubicBezTo>
                  <a:cubicBezTo>
                    <a:pt x="5" y="3"/>
                    <a:pt x="7" y="7"/>
                    <a:pt x="7" y="9"/>
                  </a:cubicBezTo>
                  <a:cubicBezTo>
                    <a:pt x="7" y="10"/>
                    <a:pt x="5" y="8"/>
                    <a:pt x="4" y="10"/>
                  </a:cubicBezTo>
                  <a:cubicBezTo>
                    <a:pt x="3" y="12"/>
                    <a:pt x="3" y="22"/>
                    <a:pt x="5" y="24"/>
                  </a:cubicBezTo>
                  <a:cubicBezTo>
                    <a:pt x="7" y="26"/>
                    <a:pt x="1" y="25"/>
                    <a:pt x="1" y="26"/>
                  </a:cubicBezTo>
                  <a:cubicBezTo>
                    <a:pt x="1" y="28"/>
                    <a:pt x="1" y="34"/>
                    <a:pt x="0" y="34"/>
                  </a:cubicBezTo>
                  <a:cubicBezTo>
                    <a:pt x="0" y="35"/>
                    <a:pt x="1" y="36"/>
                    <a:pt x="2" y="38"/>
                  </a:cubicBezTo>
                  <a:cubicBezTo>
                    <a:pt x="2" y="38"/>
                    <a:pt x="2" y="38"/>
                    <a:pt x="2" y="38"/>
                  </a:cubicBezTo>
                  <a:cubicBezTo>
                    <a:pt x="2" y="38"/>
                    <a:pt x="6" y="42"/>
                    <a:pt x="7" y="42"/>
                  </a:cubicBezTo>
                  <a:cubicBezTo>
                    <a:pt x="9" y="42"/>
                    <a:pt x="13" y="40"/>
                    <a:pt x="14" y="43"/>
                  </a:cubicBezTo>
                  <a:cubicBezTo>
                    <a:pt x="15" y="47"/>
                    <a:pt x="12" y="53"/>
                    <a:pt x="12" y="54"/>
                  </a:cubicBezTo>
                  <a:cubicBezTo>
                    <a:pt x="13" y="56"/>
                    <a:pt x="20" y="66"/>
                    <a:pt x="20" y="64"/>
                  </a:cubicBezTo>
                  <a:cubicBezTo>
                    <a:pt x="21" y="63"/>
                    <a:pt x="19" y="59"/>
                    <a:pt x="21" y="57"/>
                  </a:cubicBezTo>
                  <a:cubicBezTo>
                    <a:pt x="23" y="55"/>
                    <a:pt x="26" y="57"/>
                    <a:pt x="26" y="51"/>
                  </a:cubicBezTo>
                  <a:cubicBezTo>
                    <a:pt x="25" y="45"/>
                    <a:pt x="28" y="45"/>
                    <a:pt x="25" y="43"/>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70" name="Freeform 169"/>
            <p:cNvSpPr>
              <a:spLocks/>
            </p:cNvSpPr>
            <p:nvPr/>
          </p:nvSpPr>
          <p:spPr bwMode="auto">
            <a:xfrm>
              <a:off x="7823303" y="2887733"/>
              <a:ext cx="233068" cy="159468"/>
            </a:xfrm>
            <a:custGeom>
              <a:avLst/>
              <a:gdLst>
                <a:gd name="T0" fmla="*/ 52 w 64"/>
                <a:gd name="T1" fmla="*/ 35 h 44"/>
                <a:gd name="T2" fmla="*/ 56 w 64"/>
                <a:gd name="T3" fmla="*/ 38 h 44"/>
                <a:gd name="T4" fmla="*/ 62 w 64"/>
                <a:gd name="T5" fmla="*/ 40 h 44"/>
                <a:gd name="T6" fmla="*/ 64 w 64"/>
                <a:gd name="T7" fmla="*/ 39 h 44"/>
                <a:gd name="T8" fmla="*/ 63 w 64"/>
                <a:gd name="T9" fmla="*/ 28 h 44"/>
                <a:gd name="T10" fmla="*/ 54 w 64"/>
                <a:gd name="T11" fmla="*/ 23 h 44"/>
                <a:gd name="T12" fmla="*/ 53 w 64"/>
                <a:gd name="T13" fmla="*/ 15 h 44"/>
                <a:gd name="T14" fmla="*/ 42 w 64"/>
                <a:gd name="T15" fmla="*/ 16 h 44"/>
                <a:gd name="T16" fmla="*/ 35 w 64"/>
                <a:gd name="T17" fmla="*/ 15 h 44"/>
                <a:gd name="T18" fmla="*/ 27 w 64"/>
                <a:gd name="T19" fmla="*/ 14 h 44"/>
                <a:gd name="T20" fmla="*/ 15 w 64"/>
                <a:gd name="T21" fmla="*/ 13 h 44"/>
                <a:gd name="T22" fmla="*/ 21 w 64"/>
                <a:gd name="T23" fmla="*/ 8 h 44"/>
                <a:gd name="T24" fmla="*/ 24 w 64"/>
                <a:gd name="T25" fmla="*/ 8 h 44"/>
                <a:gd name="T26" fmla="*/ 27 w 64"/>
                <a:gd name="T27" fmla="*/ 1 h 44"/>
                <a:gd name="T28" fmla="*/ 21 w 64"/>
                <a:gd name="T29" fmla="*/ 3 h 44"/>
                <a:gd name="T30" fmla="*/ 15 w 64"/>
                <a:gd name="T31" fmla="*/ 4 h 44"/>
                <a:gd name="T32" fmla="*/ 11 w 64"/>
                <a:gd name="T33" fmla="*/ 9 h 44"/>
                <a:gd name="T34" fmla="*/ 8 w 64"/>
                <a:gd name="T35" fmla="*/ 13 h 44"/>
                <a:gd name="T36" fmla="*/ 0 w 64"/>
                <a:gd name="T37" fmla="*/ 16 h 44"/>
                <a:gd name="T38" fmla="*/ 5 w 64"/>
                <a:gd name="T39" fmla="*/ 23 h 44"/>
                <a:gd name="T40" fmla="*/ 6 w 64"/>
                <a:gd name="T41" fmla="*/ 30 h 44"/>
                <a:gd name="T42" fmla="*/ 3 w 64"/>
                <a:gd name="T43" fmla="*/ 39 h 44"/>
                <a:gd name="T44" fmla="*/ 7 w 64"/>
                <a:gd name="T45" fmla="*/ 40 h 44"/>
                <a:gd name="T46" fmla="*/ 15 w 64"/>
                <a:gd name="T47" fmla="*/ 37 h 44"/>
                <a:gd name="T48" fmla="*/ 23 w 64"/>
                <a:gd name="T49" fmla="*/ 33 h 44"/>
                <a:gd name="T50" fmla="*/ 31 w 64"/>
                <a:gd name="T51" fmla="*/ 26 h 44"/>
                <a:gd name="T52" fmla="*/ 34 w 64"/>
                <a:gd name="T53" fmla="*/ 33 h 44"/>
                <a:gd name="T54" fmla="*/ 35 w 64"/>
                <a:gd name="T55" fmla="*/ 43 h 44"/>
                <a:gd name="T56" fmla="*/ 39 w 64"/>
                <a:gd name="T57" fmla="*/ 43 h 44"/>
                <a:gd name="T58" fmla="*/ 43 w 64"/>
                <a:gd name="T59" fmla="*/ 42 h 44"/>
                <a:gd name="T60" fmla="*/ 52 w 64"/>
                <a:gd name="T61"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44">
                  <a:moveTo>
                    <a:pt x="52" y="35"/>
                  </a:moveTo>
                  <a:cubicBezTo>
                    <a:pt x="54" y="37"/>
                    <a:pt x="54" y="38"/>
                    <a:pt x="56" y="38"/>
                  </a:cubicBezTo>
                  <a:cubicBezTo>
                    <a:pt x="57" y="38"/>
                    <a:pt x="60" y="38"/>
                    <a:pt x="62" y="40"/>
                  </a:cubicBezTo>
                  <a:cubicBezTo>
                    <a:pt x="63" y="39"/>
                    <a:pt x="64" y="39"/>
                    <a:pt x="64" y="39"/>
                  </a:cubicBezTo>
                  <a:cubicBezTo>
                    <a:pt x="64" y="39"/>
                    <a:pt x="63" y="31"/>
                    <a:pt x="63" y="28"/>
                  </a:cubicBezTo>
                  <a:cubicBezTo>
                    <a:pt x="62" y="25"/>
                    <a:pt x="54" y="23"/>
                    <a:pt x="54" y="23"/>
                  </a:cubicBezTo>
                  <a:cubicBezTo>
                    <a:pt x="53" y="15"/>
                    <a:pt x="53" y="15"/>
                    <a:pt x="53" y="15"/>
                  </a:cubicBezTo>
                  <a:cubicBezTo>
                    <a:pt x="53" y="15"/>
                    <a:pt x="44" y="17"/>
                    <a:pt x="42" y="16"/>
                  </a:cubicBezTo>
                  <a:cubicBezTo>
                    <a:pt x="40" y="15"/>
                    <a:pt x="37" y="17"/>
                    <a:pt x="35" y="15"/>
                  </a:cubicBezTo>
                  <a:cubicBezTo>
                    <a:pt x="33" y="12"/>
                    <a:pt x="30" y="16"/>
                    <a:pt x="27" y="14"/>
                  </a:cubicBezTo>
                  <a:cubicBezTo>
                    <a:pt x="24" y="12"/>
                    <a:pt x="16" y="15"/>
                    <a:pt x="15" y="13"/>
                  </a:cubicBezTo>
                  <a:cubicBezTo>
                    <a:pt x="15" y="12"/>
                    <a:pt x="19" y="8"/>
                    <a:pt x="21" y="8"/>
                  </a:cubicBezTo>
                  <a:cubicBezTo>
                    <a:pt x="22" y="8"/>
                    <a:pt x="23" y="8"/>
                    <a:pt x="24" y="8"/>
                  </a:cubicBezTo>
                  <a:cubicBezTo>
                    <a:pt x="25" y="7"/>
                    <a:pt x="28" y="2"/>
                    <a:pt x="27" y="1"/>
                  </a:cubicBezTo>
                  <a:cubicBezTo>
                    <a:pt x="26" y="0"/>
                    <a:pt x="23" y="1"/>
                    <a:pt x="21" y="3"/>
                  </a:cubicBezTo>
                  <a:cubicBezTo>
                    <a:pt x="19" y="4"/>
                    <a:pt x="16" y="2"/>
                    <a:pt x="15" y="4"/>
                  </a:cubicBezTo>
                  <a:cubicBezTo>
                    <a:pt x="14" y="6"/>
                    <a:pt x="13" y="9"/>
                    <a:pt x="11" y="9"/>
                  </a:cubicBezTo>
                  <a:cubicBezTo>
                    <a:pt x="9" y="9"/>
                    <a:pt x="10" y="12"/>
                    <a:pt x="8" y="13"/>
                  </a:cubicBezTo>
                  <a:cubicBezTo>
                    <a:pt x="6" y="14"/>
                    <a:pt x="1" y="14"/>
                    <a:pt x="0" y="16"/>
                  </a:cubicBezTo>
                  <a:cubicBezTo>
                    <a:pt x="0" y="19"/>
                    <a:pt x="6" y="20"/>
                    <a:pt x="5" y="23"/>
                  </a:cubicBezTo>
                  <a:cubicBezTo>
                    <a:pt x="5" y="26"/>
                    <a:pt x="9" y="29"/>
                    <a:pt x="6" y="30"/>
                  </a:cubicBezTo>
                  <a:cubicBezTo>
                    <a:pt x="4" y="32"/>
                    <a:pt x="3" y="34"/>
                    <a:pt x="3" y="39"/>
                  </a:cubicBezTo>
                  <a:cubicBezTo>
                    <a:pt x="4" y="40"/>
                    <a:pt x="6" y="41"/>
                    <a:pt x="7" y="40"/>
                  </a:cubicBezTo>
                  <a:cubicBezTo>
                    <a:pt x="8" y="37"/>
                    <a:pt x="15" y="40"/>
                    <a:pt x="15" y="37"/>
                  </a:cubicBezTo>
                  <a:cubicBezTo>
                    <a:pt x="15" y="35"/>
                    <a:pt x="23" y="36"/>
                    <a:pt x="23" y="33"/>
                  </a:cubicBezTo>
                  <a:cubicBezTo>
                    <a:pt x="23" y="31"/>
                    <a:pt x="28" y="26"/>
                    <a:pt x="31" y="26"/>
                  </a:cubicBezTo>
                  <a:cubicBezTo>
                    <a:pt x="34" y="26"/>
                    <a:pt x="31" y="31"/>
                    <a:pt x="34" y="33"/>
                  </a:cubicBezTo>
                  <a:cubicBezTo>
                    <a:pt x="38" y="35"/>
                    <a:pt x="33" y="41"/>
                    <a:pt x="35" y="43"/>
                  </a:cubicBezTo>
                  <a:cubicBezTo>
                    <a:pt x="35" y="44"/>
                    <a:pt x="37" y="44"/>
                    <a:pt x="39" y="43"/>
                  </a:cubicBezTo>
                  <a:cubicBezTo>
                    <a:pt x="40" y="43"/>
                    <a:pt x="42" y="42"/>
                    <a:pt x="43" y="42"/>
                  </a:cubicBezTo>
                  <a:cubicBezTo>
                    <a:pt x="46" y="39"/>
                    <a:pt x="51" y="35"/>
                    <a:pt x="52" y="35"/>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71" name="Freeform 170"/>
            <p:cNvSpPr>
              <a:spLocks/>
            </p:cNvSpPr>
            <p:nvPr/>
          </p:nvSpPr>
          <p:spPr bwMode="auto">
            <a:xfrm>
              <a:off x="3349028" y="3424399"/>
              <a:ext cx="26066" cy="53666"/>
            </a:xfrm>
            <a:custGeom>
              <a:avLst/>
              <a:gdLst>
                <a:gd name="T0" fmla="*/ 6 w 7"/>
                <a:gd name="T1" fmla="*/ 14 h 15"/>
                <a:gd name="T2" fmla="*/ 3 w 7"/>
                <a:gd name="T3" fmla="*/ 11 h 15"/>
                <a:gd name="T4" fmla="*/ 0 w 7"/>
                <a:gd name="T5" fmla="*/ 5 h 15"/>
                <a:gd name="T6" fmla="*/ 3 w 7"/>
                <a:gd name="T7" fmla="*/ 3 h 15"/>
                <a:gd name="T8" fmla="*/ 4 w 7"/>
                <a:gd name="T9" fmla="*/ 9 h 15"/>
                <a:gd name="T10" fmla="*/ 6 w 7"/>
                <a:gd name="T11" fmla="*/ 14 h 15"/>
              </a:gdLst>
              <a:ahLst/>
              <a:cxnLst>
                <a:cxn ang="0">
                  <a:pos x="T0" y="T1"/>
                </a:cxn>
                <a:cxn ang="0">
                  <a:pos x="T2" y="T3"/>
                </a:cxn>
                <a:cxn ang="0">
                  <a:pos x="T4" y="T5"/>
                </a:cxn>
                <a:cxn ang="0">
                  <a:pos x="T6" y="T7"/>
                </a:cxn>
                <a:cxn ang="0">
                  <a:pos x="T8" y="T9"/>
                </a:cxn>
                <a:cxn ang="0">
                  <a:pos x="T10" y="T11"/>
                </a:cxn>
              </a:cxnLst>
              <a:rect l="0" t="0" r="r" b="b"/>
              <a:pathLst>
                <a:path w="7" h="15">
                  <a:moveTo>
                    <a:pt x="6" y="14"/>
                  </a:moveTo>
                  <a:cubicBezTo>
                    <a:pt x="6" y="15"/>
                    <a:pt x="3" y="13"/>
                    <a:pt x="3" y="11"/>
                  </a:cubicBezTo>
                  <a:cubicBezTo>
                    <a:pt x="3" y="9"/>
                    <a:pt x="0" y="9"/>
                    <a:pt x="0" y="5"/>
                  </a:cubicBezTo>
                  <a:cubicBezTo>
                    <a:pt x="0" y="2"/>
                    <a:pt x="1" y="0"/>
                    <a:pt x="3" y="3"/>
                  </a:cubicBezTo>
                  <a:cubicBezTo>
                    <a:pt x="5" y="6"/>
                    <a:pt x="3" y="8"/>
                    <a:pt x="4" y="9"/>
                  </a:cubicBezTo>
                  <a:cubicBezTo>
                    <a:pt x="4" y="10"/>
                    <a:pt x="7" y="12"/>
                    <a:pt x="6" y="14"/>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72" name="Freeform 171"/>
            <p:cNvSpPr>
              <a:spLocks/>
            </p:cNvSpPr>
            <p:nvPr/>
          </p:nvSpPr>
          <p:spPr bwMode="auto">
            <a:xfrm>
              <a:off x="3853495" y="3885935"/>
              <a:ext cx="36800" cy="32200"/>
            </a:xfrm>
            <a:custGeom>
              <a:avLst/>
              <a:gdLst>
                <a:gd name="T0" fmla="*/ 2 w 10"/>
                <a:gd name="T1" fmla="*/ 8 h 9"/>
                <a:gd name="T2" fmla="*/ 1 w 10"/>
                <a:gd name="T3" fmla="*/ 4 h 9"/>
                <a:gd name="T4" fmla="*/ 8 w 10"/>
                <a:gd name="T5" fmla="*/ 2 h 9"/>
                <a:gd name="T6" fmla="*/ 8 w 10"/>
                <a:gd name="T7" fmla="*/ 7 h 9"/>
                <a:gd name="T8" fmla="*/ 2 w 10"/>
                <a:gd name="T9" fmla="*/ 8 h 9"/>
              </a:gdLst>
              <a:ahLst/>
              <a:cxnLst>
                <a:cxn ang="0">
                  <a:pos x="T0" y="T1"/>
                </a:cxn>
                <a:cxn ang="0">
                  <a:pos x="T2" y="T3"/>
                </a:cxn>
                <a:cxn ang="0">
                  <a:pos x="T4" y="T5"/>
                </a:cxn>
                <a:cxn ang="0">
                  <a:pos x="T6" y="T7"/>
                </a:cxn>
                <a:cxn ang="0">
                  <a:pos x="T8" y="T9"/>
                </a:cxn>
              </a:cxnLst>
              <a:rect l="0" t="0" r="r" b="b"/>
              <a:pathLst>
                <a:path w="10" h="9">
                  <a:moveTo>
                    <a:pt x="2" y="8"/>
                  </a:moveTo>
                  <a:cubicBezTo>
                    <a:pt x="0" y="7"/>
                    <a:pt x="3" y="5"/>
                    <a:pt x="1" y="4"/>
                  </a:cubicBezTo>
                  <a:cubicBezTo>
                    <a:pt x="0" y="3"/>
                    <a:pt x="6" y="0"/>
                    <a:pt x="8" y="2"/>
                  </a:cubicBezTo>
                  <a:cubicBezTo>
                    <a:pt x="9" y="4"/>
                    <a:pt x="10" y="6"/>
                    <a:pt x="8" y="7"/>
                  </a:cubicBezTo>
                  <a:cubicBezTo>
                    <a:pt x="6" y="8"/>
                    <a:pt x="3" y="9"/>
                    <a:pt x="2" y="8"/>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73" name="Freeform 172"/>
            <p:cNvSpPr>
              <a:spLocks/>
            </p:cNvSpPr>
            <p:nvPr/>
          </p:nvSpPr>
          <p:spPr bwMode="auto">
            <a:xfrm>
              <a:off x="7070435" y="2872399"/>
              <a:ext cx="104266" cy="87400"/>
            </a:xfrm>
            <a:custGeom>
              <a:avLst/>
              <a:gdLst>
                <a:gd name="T0" fmla="*/ 27 w 29"/>
                <a:gd name="T1" fmla="*/ 19 h 24"/>
                <a:gd name="T2" fmla="*/ 22 w 29"/>
                <a:gd name="T3" fmla="*/ 12 h 24"/>
                <a:gd name="T4" fmla="*/ 19 w 29"/>
                <a:gd name="T5" fmla="*/ 6 h 24"/>
                <a:gd name="T6" fmla="*/ 16 w 29"/>
                <a:gd name="T7" fmla="*/ 1 h 24"/>
                <a:gd name="T8" fmla="*/ 9 w 29"/>
                <a:gd name="T9" fmla="*/ 0 h 24"/>
                <a:gd name="T10" fmla="*/ 0 w 29"/>
                <a:gd name="T11" fmla="*/ 2 h 24"/>
                <a:gd name="T12" fmla="*/ 2 w 29"/>
                <a:gd name="T13" fmla="*/ 8 h 24"/>
                <a:gd name="T14" fmla="*/ 9 w 29"/>
                <a:gd name="T15" fmla="*/ 11 h 24"/>
                <a:gd name="T16" fmla="*/ 10 w 29"/>
                <a:gd name="T17" fmla="*/ 14 h 24"/>
                <a:gd name="T18" fmla="*/ 11 w 29"/>
                <a:gd name="T19" fmla="*/ 14 h 24"/>
                <a:gd name="T20" fmla="*/ 13 w 29"/>
                <a:gd name="T21" fmla="*/ 16 h 24"/>
                <a:gd name="T22" fmla="*/ 17 w 29"/>
                <a:gd name="T23" fmla="*/ 18 h 24"/>
                <a:gd name="T24" fmla="*/ 21 w 29"/>
                <a:gd name="T25" fmla="*/ 19 h 24"/>
                <a:gd name="T26" fmla="*/ 23 w 29"/>
                <a:gd name="T27" fmla="*/ 24 h 24"/>
                <a:gd name="T28" fmla="*/ 29 w 29"/>
                <a:gd name="T29" fmla="*/ 23 h 24"/>
                <a:gd name="T30" fmla="*/ 27 w 29"/>
                <a:gd name="T31"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24">
                  <a:moveTo>
                    <a:pt x="27" y="19"/>
                  </a:moveTo>
                  <a:cubicBezTo>
                    <a:pt x="27" y="17"/>
                    <a:pt x="22" y="15"/>
                    <a:pt x="22" y="12"/>
                  </a:cubicBezTo>
                  <a:cubicBezTo>
                    <a:pt x="22" y="10"/>
                    <a:pt x="18" y="8"/>
                    <a:pt x="19" y="6"/>
                  </a:cubicBezTo>
                  <a:cubicBezTo>
                    <a:pt x="19" y="4"/>
                    <a:pt x="17" y="2"/>
                    <a:pt x="16" y="1"/>
                  </a:cubicBezTo>
                  <a:cubicBezTo>
                    <a:pt x="14" y="0"/>
                    <a:pt x="11" y="0"/>
                    <a:pt x="9" y="0"/>
                  </a:cubicBezTo>
                  <a:cubicBezTo>
                    <a:pt x="6" y="0"/>
                    <a:pt x="3" y="1"/>
                    <a:pt x="0" y="2"/>
                  </a:cubicBezTo>
                  <a:cubicBezTo>
                    <a:pt x="2" y="4"/>
                    <a:pt x="1" y="5"/>
                    <a:pt x="2" y="8"/>
                  </a:cubicBezTo>
                  <a:cubicBezTo>
                    <a:pt x="4" y="12"/>
                    <a:pt x="7" y="10"/>
                    <a:pt x="9" y="11"/>
                  </a:cubicBezTo>
                  <a:cubicBezTo>
                    <a:pt x="9" y="12"/>
                    <a:pt x="10" y="13"/>
                    <a:pt x="10" y="14"/>
                  </a:cubicBezTo>
                  <a:cubicBezTo>
                    <a:pt x="10" y="14"/>
                    <a:pt x="11" y="14"/>
                    <a:pt x="11" y="14"/>
                  </a:cubicBezTo>
                  <a:cubicBezTo>
                    <a:pt x="12" y="15"/>
                    <a:pt x="13" y="15"/>
                    <a:pt x="13" y="16"/>
                  </a:cubicBezTo>
                  <a:cubicBezTo>
                    <a:pt x="15" y="17"/>
                    <a:pt x="17" y="18"/>
                    <a:pt x="17" y="18"/>
                  </a:cubicBezTo>
                  <a:cubicBezTo>
                    <a:pt x="18" y="19"/>
                    <a:pt x="19" y="17"/>
                    <a:pt x="21" y="19"/>
                  </a:cubicBezTo>
                  <a:cubicBezTo>
                    <a:pt x="23" y="22"/>
                    <a:pt x="23" y="22"/>
                    <a:pt x="23" y="24"/>
                  </a:cubicBezTo>
                  <a:cubicBezTo>
                    <a:pt x="25" y="24"/>
                    <a:pt x="27" y="24"/>
                    <a:pt x="29" y="23"/>
                  </a:cubicBezTo>
                  <a:cubicBezTo>
                    <a:pt x="28" y="21"/>
                    <a:pt x="27" y="20"/>
                    <a:pt x="27" y="19"/>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74" name="Freeform 173"/>
            <p:cNvSpPr>
              <a:spLocks noEditPoints="1"/>
            </p:cNvSpPr>
            <p:nvPr/>
          </p:nvSpPr>
          <p:spPr bwMode="auto">
            <a:xfrm>
              <a:off x="7116435" y="2850932"/>
              <a:ext cx="153334" cy="127266"/>
            </a:xfrm>
            <a:custGeom>
              <a:avLst/>
              <a:gdLst>
                <a:gd name="T0" fmla="*/ 40 w 42"/>
                <a:gd name="T1" fmla="*/ 12 h 35"/>
                <a:gd name="T2" fmla="*/ 32 w 42"/>
                <a:gd name="T3" fmla="*/ 2 h 35"/>
                <a:gd name="T4" fmla="*/ 27 w 42"/>
                <a:gd name="T5" fmla="*/ 6 h 35"/>
                <a:gd name="T6" fmla="*/ 23 w 42"/>
                <a:gd name="T7" fmla="*/ 6 h 35"/>
                <a:gd name="T8" fmla="*/ 17 w 42"/>
                <a:gd name="T9" fmla="*/ 1 h 35"/>
                <a:gd name="T10" fmla="*/ 14 w 42"/>
                <a:gd name="T11" fmla="*/ 0 h 35"/>
                <a:gd name="T12" fmla="*/ 12 w 42"/>
                <a:gd name="T13" fmla="*/ 3 h 35"/>
                <a:gd name="T14" fmla="*/ 15 w 42"/>
                <a:gd name="T15" fmla="*/ 7 h 35"/>
                <a:gd name="T16" fmla="*/ 9 w 42"/>
                <a:gd name="T17" fmla="*/ 7 h 35"/>
                <a:gd name="T18" fmla="*/ 3 w 42"/>
                <a:gd name="T19" fmla="*/ 5 h 35"/>
                <a:gd name="T20" fmla="*/ 6 w 42"/>
                <a:gd name="T21" fmla="*/ 12 h 35"/>
                <a:gd name="T22" fmla="*/ 9 w 42"/>
                <a:gd name="T23" fmla="*/ 18 h 35"/>
                <a:gd name="T24" fmla="*/ 14 w 42"/>
                <a:gd name="T25" fmla="*/ 25 h 35"/>
                <a:gd name="T26" fmla="*/ 16 w 42"/>
                <a:gd name="T27" fmla="*/ 29 h 35"/>
                <a:gd name="T28" fmla="*/ 26 w 42"/>
                <a:gd name="T29" fmla="*/ 23 h 35"/>
                <a:gd name="T30" fmla="*/ 27 w 42"/>
                <a:gd name="T31" fmla="*/ 30 h 35"/>
                <a:gd name="T32" fmla="*/ 33 w 42"/>
                <a:gd name="T33" fmla="*/ 35 h 35"/>
                <a:gd name="T34" fmla="*/ 35 w 42"/>
                <a:gd name="T35" fmla="*/ 30 h 35"/>
                <a:gd name="T36" fmla="*/ 40 w 42"/>
                <a:gd name="T37" fmla="*/ 12 h 35"/>
                <a:gd name="T38" fmla="*/ 4 w 42"/>
                <a:gd name="T39" fmla="*/ 24 h 35"/>
                <a:gd name="T40" fmla="*/ 0 w 42"/>
                <a:gd name="T41" fmla="*/ 22 h 35"/>
                <a:gd name="T42" fmla="*/ 3 w 42"/>
                <a:gd name="T43" fmla="*/ 27 h 35"/>
                <a:gd name="T44" fmla="*/ 9 w 42"/>
                <a:gd name="T45" fmla="*/ 30 h 35"/>
                <a:gd name="T46" fmla="*/ 10 w 42"/>
                <a:gd name="T47" fmla="*/ 30 h 35"/>
                <a:gd name="T48" fmla="*/ 8 w 42"/>
                <a:gd name="T49" fmla="*/ 25 h 35"/>
                <a:gd name="T50" fmla="*/ 4 w 42"/>
                <a:gd name="T51"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 h="35">
                  <a:moveTo>
                    <a:pt x="40" y="12"/>
                  </a:moveTo>
                  <a:cubicBezTo>
                    <a:pt x="39" y="10"/>
                    <a:pt x="36" y="6"/>
                    <a:pt x="32" y="2"/>
                  </a:cubicBezTo>
                  <a:cubicBezTo>
                    <a:pt x="31" y="5"/>
                    <a:pt x="28" y="4"/>
                    <a:pt x="27" y="6"/>
                  </a:cubicBezTo>
                  <a:cubicBezTo>
                    <a:pt x="26" y="8"/>
                    <a:pt x="24" y="6"/>
                    <a:pt x="23" y="6"/>
                  </a:cubicBezTo>
                  <a:cubicBezTo>
                    <a:pt x="22" y="6"/>
                    <a:pt x="19" y="2"/>
                    <a:pt x="17" y="1"/>
                  </a:cubicBezTo>
                  <a:cubicBezTo>
                    <a:pt x="16" y="1"/>
                    <a:pt x="15" y="1"/>
                    <a:pt x="14" y="0"/>
                  </a:cubicBezTo>
                  <a:cubicBezTo>
                    <a:pt x="13" y="2"/>
                    <a:pt x="12" y="3"/>
                    <a:pt x="12" y="3"/>
                  </a:cubicBezTo>
                  <a:cubicBezTo>
                    <a:pt x="13" y="5"/>
                    <a:pt x="16" y="6"/>
                    <a:pt x="15" y="7"/>
                  </a:cubicBezTo>
                  <a:cubicBezTo>
                    <a:pt x="14" y="8"/>
                    <a:pt x="10" y="8"/>
                    <a:pt x="9" y="7"/>
                  </a:cubicBezTo>
                  <a:cubicBezTo>
                    <a:pt x="7" y="5"/>
                    <a:pt x="4" y="3"/>
                    <a:pt x="3" y="5"/>
                  </a:cubicBezTo>
                  <a:cubicBezTo>
                    <a:pt x="2" y="6"/>
                    <a:pt x="6" y="10"/>
                    <a:pt x="6" y="12"/>
                  </a:cubicBezTo>
                  <a:cubicBezTo>
                    <a:pt x="5" y="14"/>
                    <a:pt x="9" y="16"/>
                    <a:pt x="9" y="18"/>
                  </a:cubicBezTo>
                  <a:cubicBezTo>
                    <a:pt x="9" y="21"/>
                    <a:pt x="14" y="23"/>
                    <a:pt x="14" y="25"/>
                  </a:cubicBezTo>
                  <a:cubicBezTo>
                    <a:pt x="14" y="26"/>
                    <a:pt x="15" y="27"/>
                    <a:pt x="16" y="29"/>
                  </a:cubicBezTo>
                  <a:cubicBezTo>
                    <a:pt x="20" y="27"/>
                    <a:pt x="23" y="24"/>
                    <a:pt x="26" y="23"/>
                  </a:cubicBezTo>
                  <a:cubicBezTo>
                    <a:pt x="30" y="21"/>
                    <a:pt x="28" y="29"/>
                    <a:pt x="27" y="30"/>
                  </a:cubicBezTo>
                  <a:cubicBezTo>
                    <a:pt x="27" y="31"/>
                    <a:pt x="30" y="33"/>
                    <a:pt x="33" y="35"/>
                  </a:cubicBezTo>
                  <a:cubicBezTo>
                    <a:pt x="33" y="33"/>
                    <a:pt x="34" y="31"/>
                    <a:pt x="35" y="30"/>
                  </a:cubicBezTo>
                  <a:cubicBezTo>
                    <a:pt x="39" y="24"/>
                    <a:pt x="42" y="16"/>
                    <a:pt x="40" y="12"/>
                  </a:cubicBezTo>
                  <a:close/>
                  <a:moveTo>
                    <a:pt x="4" y="24"/>
                  </a:moveTo>
                  <a:cubicBezTo>
                    <a:pt x="4" y="24"/>
                    <a:pt x="2" y="23"/>
                    <a:pt x="0" y="22"/>
                  </a:cubicBezTo>
                  <a:cubicBezTo>
                    <a:pt x="1" y="24"/>
                    <a:pt x="1" y="26"/>
                    <a:pt x="3" y="27"/>
                  </a:cubicBezTo>
                  <a:cubicBezTo>
                    <a:pt x="7" y="28"/>
                    <a:pt x="1" y="29"/>
                    <a:pt x="9" y="30"/>
                  </a:cubicBezTo>
                  <a:cubicBezTo>
                    <a:pt x="9" y="30"/>
                    <a:pt x="10" y="30"/>
                    <a:pt x="10" y="30"/>
                  </a:cubicBezTo>
                  <a:cubicBezTo>
                    <a:pt x="10" y="28"/>
                    <a:pt x="10" y="28"/>
                    <a:pt x="8" y="25"/>
                  </a:cubicBezTo>
                  <a:cubicBezTo>
                    <a:pt x="6" y="23"/>
                    <a:pt x="5" y="25"/>
                    <a:pt x="4" y="24"/>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75" name="Freeform 174"/>
            <p:cNvSpPr>
              <a:spLocks/>
            </p:cNvSpPr>
            <p:nvPr/>
          </p:nvSpPr>
          <p:spPr bwMode="auto">
            <a:xfrm>
              <a:off x="7602503" y="2981265"/>
              <a:ext cx="438534" cy="312800"/>
            </a:xfrm>
            <a:custGeom>
              <a:avLst/>
              <a:gdLst>
                <a:gd name="T0" fmla="*/ 117 w 121"/>
                <a:gd name="T1" fmla="*/ 12 h 86"/>
                <a:gd name="T2" fmla="*/ 113 w 121"/>
                <a:gd name="T3" fmla="*/ 9 h 86"/>
                <a:gd name="T4" fmla="*/ 104 w 121"/>
                <a:gd name="T5" fmla="*/ 16 h 86"/>
                <a:gd name="T6" fmla="*/ 100 w 121"/>
                <a:gd name="T7" fmla="*/ 17 h 86"/>
                <a:gd name="T8" fmla="*/ 96 w 121"/>
                <a:gd name="T9" fmla="*/ 17 h 86"/>
                <a:gd name="T10" fmla="*/ 95 w 121"/>
                <a:gd name="T11" fmla="*/ 7 h 86"/>
                <a:gd name="T12" fmla="*/ 92 w 121"/>
                <a:gd name="T13" fmla="*/ 0 h 86"/>
                <a:gd name="T14" fmla="*/ 84 w 121"/>
                <a:gd name="T15" fmla="*/ 7 h 86"/>
                <a:gd name="T16" fmla="*/ 76 w 121"/>
                <a:gd name="T17" fmla="*/ 11 h 86"/>
                <a:gd name="T18" fmla="*/ 68 w 121"/>
                <a:gd name="T19" fmla="*/ 14 h 86"/>
                <a:gd name="T20" fmla="*/ 60 w 121"/>
                <a:gd name="T21" fmla="*/ 12 h 86"/>
                <a:gd name="T22" fmla="*/ 54 w 121"/>
                <a:gd name="T23" fmla="*/ 9 h 86"/>
                <a:gd name="T24" fmla="*/ 47 w 121"/>
                <a:gd name="T25" fmla="*/ 8 h 86"/>
                <a:gd name="T26" fmla="*/ 40 w 121"/>
                <a:gd name="T27" fmla="*/ 12 h 86"/>
                <a:gd name="T28" fmla="*/ 35 w 121"/>
                <a:gd name="T29" fmla="*/ 20 h 86"/>
                <a:gd name="T30" fmla="*/ 23 w 121"/>
                <a:gd name="T31" fmla="*/ 27 h 86"/>
                <a:gd name="T32" fmla="*/ 16 w 121"/>
                <a:gd name="T33" fmla="*/ 30 h 86"/>
                <a:gd name="T34" fmla="*/ 10 w 121"/>
                <a:gd name="T35" fmla="*/ 28 h 86"/>
                <a:gd name="T36" fmla="*/ 6 w 121"/>
                <a:gd name="T37" fmla="*/ 32 h 86"/>
                <a:gd name="T38" fmla="*/ 3 w 121"/>
                <a:gd name="T39" fmla="*/ 39 h 86"/>
                <a:gd name="T40" fmla="*/ 2 w 121"/>
                <a:gd name="T41" fmla="*/ 46 h 86"/>
                <a:gd name="T42" fmla="*/ 2 w 121"/>
                <a:gd name="T43" fmla="*/ 55 h 86"/>
                <a:gd name="T44" fmla="*/ 3 w 121"/>
                <a:gd name="T45" fmla="*/ 65 h 86"/>
                <a:gd name="T46" fmla="*/ 11 w 121"/>
                <a:gd name="T47" fmla="*/ 69 h 86"/>
                <a:gd name="T48" fmla="*/ 3 w 121"/>
                <a:gd name="T49" fmla="*/ 81 h 86"/>
                <a:gd name="T50" fmla="*/ 4 w 121"/>
                <a:gd name="T51" fmla="*/ 84 h 86"/>
                <a:gd name="T52" fmla="*/ 17 w 121"/>
                <a:gd name="T53" fmla="*/ 85 h 86"/>
                <a:gd name="T54" fmla="*/ 51 w 121"/>
                <a:gd name="T55" fmla="*/ 81 h 86"/>
                <a:gd name="T56" fmla="*/ 50 w 121"/>
                <a:gd name="T57" fmla="*/ 73 h 86"/>
                <a:gd name="T58" fmla="*/ 57 w 121"/>
                <a:gd name="T59" fmla="*/ 69 h 86"/>
                <a:gd name="T60" fmla="*/ 63 w 121"/>
                <a:gd name="T61" fmla="*/ 67 h 86"/>
                <a:gd name="T62" fmla="*/ 72 w 121"/>
                <a:gd name="T63" fmla="*/ 64 h 86"/>
                <a:gd name="T64" fmla="*/ 76 w 121"/>
                <a:gd name="T65" fmla="*/ 60 h 86"/>
                <a:gd name="T66" fmla="*/ 79 w 121"/>
                <a:gd name="T67" fmla="*/ 51 h 86"/>
                <a:gd name="T68" fmla="*/ 84 w 121"/>
                <a:gd name="T69" fmla="*/ 48 h 86"/>
                <a:gd name="T70" fmla="*/ 82 w 121"/>
                <a:gd name="T71" fmla="*/ 42 h 86"/>
                <a:gd name="T72" fmla="*/ 91 w 121"/>
                <a:gd name="T73" fmla="*/ 43 h 86"/>
                <a:gd name="T74" fmla="*/ 92 w 121"/>
                <a:gd name="T75" fmla="*/ 36 h 86"/>
                <a:gd name="T76" fmla="*/ 96 w 121"/>
                <a:gd name="T77" fmla="*/ 30 h 86"/>
                <a:gd name="T78" fmla="*/ 94 w 121"/>
                <a:gd name="T79" fmla="*/ 25 h 86"/>
                <a:gd name="T80" fmla="*/ 95 w 121"/>
                <a:gd name="T81" fmla="*/ 21 h 86"/>
                <a:gd name="T82" fmla="*/ 97 w 121"/>
                <a:gd name="T83" fmla="*/ 20 h 86"/>
                <a:gd name="T84" fmla="*/ 101 w 121"/>
                <a:gd name="T85" fmla="*/ 19 h 86"/>
                <a:gd name="T86" fmla="*/ 112 w 121"/>
                <a:gd name="T87" fmla="*/ 15 h 86"/>
                <a:gd name="T88" fmla="*/ 121 w 121"/>
                <a:gd name="T89" fmla="*/ 13 h 86"/>
                <a:gd name="T90" fmla="*/ 117 w 121"/>
                <a:gd name="T91" fmla="*/ 1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1" h="86">
                  <a:moveTo>
                    <a:pt x="117" y="12"/>
                  </a:moveTo>
                  <a:cubicBezTo>
                    <a:pt x="115" y="12"/>
                    <a:pt x="115" y="11"/>
                    <a:pt x="113" y="9"/>
                  </a:cubicBezTo>
                  <a:cubicBezTo>
                    <a:pt x="112" y="9"/>
                    <a:pt x="107" y="13"/>
                    <a:pt x="104" y="16"/>
                  </a:cubicBezTo>
                  <a:cubicBezTo>
                    <a:pt x="103" y="16"/>
                    <a:pt x="101" y="17"/>
                    <a:pt x="100" y="17"/>
                  </a:cubicBezTo>
                  <a:cubicBezTo>
                    <a:pt x="98" y="18"/>
                    <a:pt x="97" y="18"/>
                    <a:pt x="96" y="17"/>
                  </a:cubicBezTo>
                  <a:cubicBezTo>
                    <a:pt x="94" y="15"/>
                    <a:pt x="99" y="9"/>
                    <a:pt x="95" y="7"/>
                  </a:cubicBezTo>
                  <a:cubicBezTo>
                    <a:pt x="92" y="5"/>
                    <a:pt x="95" y="0"/>
                    <a:pt x="92" y="0"/>
                  </a:cubicBezTo>
                  <a:cubicBezTo>
                    <a:pt x="89" y="0"/>
                    <a:pt x="84" y="5"/>
                    <a:pt x="84" y="7"/>
                  </a:cubicBezTo>
                  <a:cubicBezTo>
                    <a:pt x="84" y="10"/>
                    <a:pt x="76" y="9"/>
                    <a:pt x="76" y="11"/>
                  </a:cubicBezTo>
                  <a:cubicBezTo>
                    <a:pt x="76" y="14"/>
                    <a:pt x="69" y="11"/>
                    <a:pt x="68" y="14"/>
                  </a:cubicBezTo>
                  <a:cubicBezTo>
                    <a:pt x="66" y="16"/>
                    <a:pt x="63" y="12"/>
                    <a:pt x="60" y="12"/>
                  </a:cubicBezTo>
                  <a:cubicBezTo>
                    <a:pt x="58" y="12"/>
                    <a:pt x="57" y="8"/>
                    <a:pt x="54" y="9"/>
                  </a:cubicBezTo>
                  <a:cubicBezTo>
                    <a:pt x="51" y="10"/>
                    <a:pt x="49" y="8"/>
                    <a:pt x="47" y="8"/>
                  </a:cubicBezTo>
                  <a:cubicBezTo>
                    <a:pt x="44" y="8"/>
                    <a:pt x="43" y="13"/>
                    <a:pt x="40" y="12"/>
                  </a:cubicBezTo>
                  <a:cubicBezTo>
                    <a:pt x="37" y="11"/>
                    <a:pt x="36" y="17"/>
                    <a:pt x="35" y="20"/>
                  </a:cubicBezTo>
                  <a:cubicBezTo>
                    <a:pt x="34" y="23"/>
                    <a:pt x="23" y="23"/>
                    <a:pt x="23" y="27"/>
                  </a:cubicBezTo>
                  <a:cubicBezTo>
                    <a:pt x="23" y="31"/>
                    <a:pt x="16" y="32"/>
                    <a:pt x="16" y="30"/>
                  </a:cubicBezTo>
                  <a:cubicBezTo>
                    <a:pt x="15" y="27"/>
                    <a:pt x="11" y="29"/>
                    <a:pt x="10" y="28"/>
                  </a:cubicBezTo>
                  <a:cubicBezTo>
                    <a:pt x="9" y="27"/>
                    <a:pt x="6" y="29"/>
                    <a:pt x="6" y="32"/>
                  </a:cubicBezTo>
                  <a:cubicBezTo>
                    <a:pt x="6" y="35"/>
                    <a:pt x="3" y="37"/>
                    <a:pt x="3" y="39"/>
                  </a:cubicBezTo>
                  <a:cubicBezTo>
                    <a:pt x="2" y="40"/>
                    <a:pt x="0" y="44"/>
                    <a:pt x="2" y="46"/>
                  </a:cubicBezTo>
                  <a:cubicBezTo>
                    <a:pt x="3" y="48"/>
                    <a:pt x="0" y="51"/>
                    <a:pt x="2" y="55"/>
                  </a:cubicBezTo>
                  <a:cubicBezTo>
                    <a:pt x="3" y="59"/>
                    <a:pt x="2" y="63"/>
                    <a:pt x="3" y="65"/>
                  </a:cubicBezTo>
                  <a:cubicBezTo>
                    <a:pt x="4" y="66"/>
                    <a:pt x="10" y="65"/>
                    <a:pt x="11" y="69"/>
                  </a:cubicBezTo>
                  <a:cubicBezTo>
                    <a:pt x="13" y="73"/>
                    <a:pt x="3" y="79"/>
                    <a:pt x="3" y="81"/>
                  </a:cubicBezTo>
                  <a:cubicBezTo>
                    <a:pt x="3" y="82"/>
                    <a:pt x="3" y="83"/>
                    <a:pt x="4" y="84"/>
                  </a:cubicBezTo>
                  <a:cubicBezTo>
                    <a:pt x="8" y="84"/>
                    <a:pt x="13" y="84"/>
                    <a:pt x="17" y="85"/>
                  </a:cubicBezTo>
                  <a:cubicBezTo>
                    <a:pt x="23" y="86"/>
                    <a:pt x="51" y="82"/>
                    <a:pt x="51" y="81"/>
                  </a:cubicBezTo>
                  <a:cubicBezTo>
                    <a:pt x="52" y="80"/>
                    <a:pt x="50" y="74"/>
                    <a:pt x="50" y="73"/>
                  </a:cubicBezTo>
                  <a:cubicBezTo>
                    <a:pt x="51" y="71"/>
                    <a:pt x="54" y="68"/>
                    <a:pt x="57" y="69"/>
                  </a:cubicBezTo>
                  <a:cubicBezTo>
                    <a:pt x="60" y="69"/>
                    <a:pt x="63" y="69"/>
                    <a:pt x="63" y="67"/>
                  </a:cubicBezTo>
                  <a:cubicBezTo>
                    <a:pt x="63" y="65"/>
                    <a:pt x="71" y="62"/>
                    <a:pt x="72" y="64"/>
                  </a:cubicBezTo>
                  <a:cubicBezTo>
                    <a:pt x="73" y="66"/>
                    <a:pt x="76" y="65"/>
                    <a:pt x="76" y="60"/>
                  </a:cubicBezTo>
                  <a:cubicBezTo>
                    <a:pt x="76" y="55"/>
                    <a:pt x="76" y="52"/>
                    <a:pt x="79" y="51"/>
                  </a:cubicBezTo>
                  <a:cubicBezTo>
                    <a:pt x="82" y="51"/>
                    <a:pt x="85" y="49"/>
                    <a:pt x="84" y="48"/>
                  </a:cubicBezTo>
                  <a:cubicBezTo>
                    <a:pt x="84" y="46"/>
                    <a:pt x="81" y="43"/>
                    <a:pt x="82" y="42"/>
                  </a:cubicBezTo>
                  <a:cubicBezTo>
                    <a:pt x="83" y="41"/>
                    <a:pt x="90" y="45"/>
                    <a:pt x="91" y="43"/>
                  </a:cubicBezTo>
                  <a:cubicBezTo>
                    <a:pt x="92" y="40"/>
                    <a:pt x="90" y="38"/>
                    <a:pt x="92" y="36"/>
                  </a:cubicBezTo>
                  <a:cubicBezTo>
                    <a:pt x="93" y="34"/>
                    <a:pt x="96" y="32"/>
                    <a:pt x="96" y="30"/>
                  </a:cubicBezTo>
                  <a:cubicBezTo>
                    <a:pt x="95" y="28"/>
                    <a:pt x="96" y="27"/>
                    <a:pt x="94" y="25"/>
                  </a:cubicBezTo>
                  <a:cubicBezTo>
                    <a:pt x="92" y="23"/>
                    <a:pt x="93" y="21"/>
                    <a:pt x="95" y="21"/>
                  </a:cubicBezTo>
                  <a:cubicBezTo>
                    <a:pt x="96" y="21"/>
                    <a:pt x="96" y="20"/>
                    <a:pt x="97" y="20"/>
                  </a:cubicBezTo>
                  <a:cubicBezTo>
                    <a:pt x="98" y="20"/>
                    <a:pt x="100" y="20"/>
                    <a:pt x="101" y="19"/>
                  </a:cubicBezTo>
                  <a:cubicBezTo>
                    <a:pt x="104" y="16"/>
                    <a:pt x="110" y="14"/>
                    <a:pt x="112" y="15"/>
                  </a:cubicBezTo>
                  <a:cubicBezTo>
                    <a:pt x="114" y="16"/>
                    <a:pt x="118" y="15"/>
                    <a:pt x="121" y="13"/>
                  </a:cubicBezTo>
                  <a:cubicBezTo>
                    <a:pt x="119" y="12"/>
                    <a:pt x="118" y="12"/>
                    <a:pt x="117" y="12"/>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76" name="Freeform 175"/>
            <p:cNvSpPr>
              <a:spLocks/>
            </p:cNvSpPr>
            <p:nvPr/>
          </p:nvSpPr>
          <p:spPr bwMode="auto">
            <a:xfrm>
              <a:off x="7617837" y="3028799"/>
              <a:ext cx="507534" cy="453868"/>
            </a:xfrm>
            <a:custGeom>
              <a:avLst/>
              <a:gdLst>
                <a:gd name="T0" fmla="*/ 129 w 140"/>
                <a:gd name="T1" fmla="*/ 6 h 125"/>
                <a:gd name="T2" fmla="*/ 119 w 140"/>
                <a:gd name="T3" fmla="*/ 1 h 125"/>
                <a:gd name="T4" fmla="*/ 108 w 140"/>
                <a:gd name="T5" fmla="*/ 2 h 125"/>
                <a:gd name="T6" fmla="*/ 93 w 140"/>
                <a:gd name="T7" fmla="*/ 7 h 125"/>
                <a:gd name="T8" fmla="*/ 90 w 140"/>
                <a:gd name="T9" fmla="*/ 12 h 125"/>
                <a:gd name="T10" fmla="*/ 88 w 140"/>
                <a:gd name="T11" fmla="*/ 23 h 125"/>
                <a:gd name="T12" fmla="*/ 78 w 140"/>
                <a:gd name="T13" fmla="*/ 29 h 125"/>
                <a:gd name="T14" fmla="*/ 75 w 140"/>
                <a:gd name="T15" fmla="*/ 38 h 125"/>
                <a:gd name="T16" fmla="*/ 68 w 140"/>
                <a:gd name="T17" fmla="*/ 51 h 125"/>
                <a:gd name="T18" fmla="*/ 53 w 140"/>
                <a:gd name="T19" fmla="*/ 56 h 125"/>
                <a:gd name="T20" fmla="*/ 47 w 140"/>
                <a:gd name="T21" fmla="*/ 68 h 125"/>
                <a:gd name="T22" fmla="*/ 0 w 140"/>
                <a:gd name="T23" fmla="*/ 71 h 125"/>
                <a:gd name="T24" fmla="*/ 13 w 140"/>
                <a:gd name="T25" fmla="*/ 83 h 125"/>
                <a:gd name="T26" fmla="*/ 19 w 140"/>
                <a:gd name="T27" fmla="*/ 98 h 125"/>
                <a:gd name="T28" fmla="*/ 6 w 140"/>
                <a:gd name="T29" fmla="*/ 109 h 125"/>
                <a:gd name="T30" fmla="*/ 22 w 140"/>
                <a:gd name="T31" fmla="*/ 110 h 125"/>
                <a:gd name="T32" fmla="*/ 42 w 140"/>
                <a:gd name="T33" fmla="*/ 109 h 125"/>
                <a:gd name="T34" fmla="*/ 53 w 140"/>
                <a:gd name="T35" fmla="*/ 116 h 125"/>
                <a:gd name="T36" fmla="*/ 62 w 140"/>
                <a:gd name="T37" fmla="*/ 125 h 125"/>
                <a:gd name="T38" fmla="*/ 63 w 140"/>
                <a:gd name="T39" fmla="*/ 125 h 125"/>
                <a:gd name="T40" fmla="*/ 79 w 140"/>
                <a:gd name="T41" fmla="*/ 119 h 125"/>
                <a:gd name="T42" fmla="*/ 82 w 140"/>
                <a:gd name="T43" fmla="*/ 110 h 125"/>
                <a:gd name="T44" fmla="*/ 73 w 140"/>
                <a:gd name="T45" fmla="*/ 95 h 125"/>
                <a:gd name="T46" fmla="*/ 86 w 140"/>
                <a:gd name="T47" fmla="*/ 88 h 125"/>
                <a:gd name="T48" fmla="*/ 96 w 140"/>
                <a:gd name="T49" fmla="*/ 81 h 125"/>
                <a:gd name="T50" fmla="*/ 107 w 140"/>
                <a:gd name="T51" fmla="*/ 68 h 125"/>
                <a:gd name="T52" fmla="*/ 116 w 140"/>
                <a:gd name="T53" fmla="*/ 59 h 125"/>
                <a:gd name="T54" fmla="*/ 122 w 140"/>
                <a:gd name="T55" fmla="*/ 47 h 125"/>
                <a:gd name="T56" fmla="*/ 113 w 140"/>
                <a:gd name="T57" fmla="*/ 35 h 125"/>
                <a:gd name="T58" fmla="*/ 116 w 140"/>
                <a:gd name="T59" fmla="*/ 22 h 125"/>
                <a:gd name="T60" fmla="*/ 137 w 140"/>
                <a:gd name="T61" fmla="*/ 21 h 125"/>
                <a:gd name="T62" fmla="*/ 133 w 140"/>
                <a:gd name="T63" fmla="*/ 1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0" h="125">
                  <a:moveTo>
                    <a:pt x="133" y="13"/>
                  </a:moveTo>
                  <a:cubicBezTo>
                    <a:pt x="129" y="11"/>
                    <a:pt x="129" y="8"/>
                    <a:pt x="129" y="6"/>
                  </a:cubicBezTo>
                  <a:cubicBezTo>
                    <a:pt x="129" y="5"/>
                    <a:pt x="124" y="3"/>
                    <a:pt x="121" y="0"/>
                  </a:cubicBezTo>
                  <a:cubicBezTo>
                    <a:pt x="121" y="0"/>
                    <a:pt x="120" y="0"/>
                    <a:pt x="119" y="1"/>
                  </a:cubicBezTo>
                  <a:cubicBezTo>
                    <a:pt x="118" y="0"/>
                    <a:pt x="118" y="0"/>
                    <a:pt x="117" y="0"/>
                  </a:cubicBezTo>
                  <a:cubicBezTo>
                    <a:pt x="114" y="2"/>
                    <a:pt x="110" y="3"/>
                    <a:pt x="108" y="2"/>
                  </a:cubicBezTo>
                  <a:cubicBezTo>
                    <a:pt x="106" y="1"/>
                    <a:pt x="100" y="3"/>
                    <a:pt x="97" y="6"/>
                  </a:cubicBezTo>
                  <a:cubicBezTo>
                    <a:pt x="96" y="7"/>
                    <a:pt x="94" y="7"/>
                    <a:pt x="93" y="7"/>
                  </a:cubicBezTo>
                  <a:cubicBezTo>
                    <a:pt x="92" y="7"/>
                    <a:pt x="92" y="8"/>
                    <a:pt x="91" y="8"/>
                  </a:cubicBezTo>
                  <a:cubicBezTo>
                    <a:pt x="89" y="8"/>
                    <a:pt x="88" y="10"/>
                    <a:pt x="90" y="12"/>
                  </a:cubicBezTo>
                  <a:cubicBezTo>
                    <a:pt x="92" y="14"/>
                    <a:pt x="91" y="15"/>
                    <a:pt x="92" y="17"/>
                  </a:cubicBezTo>
                  <a:cubicBezTo>
                    <a:pt x="92" y="19"/>
                    <a:pt x="89" y="21"/>
                    <a:pt x="88" y="23"/>
                  </a:cubicBezTo>
                  <a:cubicBezTo>
                    <a:pt x="86" y="25"/>
                    <a:pt x="88" y="27"/>
                    <a:pt x="87" y="30"/>
                  </a:cubicBezTo>
                  <a:cubicBezTo>
                    <a:pt x="86" y="32"/>
                    <a:pt x="79" y="28"/>
                    <a:pt x="78" y="29"/>
                  </a:cubicBezTo>
                  <a:cubicBezTo>
                    <a:pt x="77" y="30"/>
                    <a:pt x="80" y="33"/>
                    <a:pt x="80" y="35"/>
                  </a:cubicBezTo>
                  <a:cubicBezTo>
                    <a:pt x="81" y="36"/>
                    <a:pt x="78" y="38"/>
                    <a:pt x="75" y="38"/>
                  </a:cubicBezTo>
                  <a:cubicBezTo>
                    <a:pt x="72" y="39"/>
                    <a:pt x="72" y="42"/>
                    <a:pt x="72" y="47"/>
                  </a:cubicBezTo>
                  <a:cubicBezTo>
                    <a:pt x="72" y="52"/>
                    <a:pt x="69" y="53"/>
                    <a:pt x="68" y="51"/>
                  </a:cubicBezTo>
                  <a:cubicBezTo>
                    <a:pt x="67" y="49"/>
                    <a:pt x="59" y="52"/>
                    <a:pt x="59" y="54"/>
                  </a:cubicBezTo>
                  <a:cubicBezTo>
                    <a:pt x="59" y="56"/>
                    <a:pt x="56" y="56"/>
                    <a:pt x="53" y="56"/>
                  </a:cubicBezTo>
                  <a:cubicBezTo>
                    <a:pt x="50" y="55"/>
                    <a:pt x="47" y="58"/>
                    <a:pt x="46" y="60"/>
                  </a:cubicBezTo>
                  <a:cubicBezTo>
                    <a:pt x="46" y="61"/>
                    <a:pt x="48" y="67"/>
                    <a:pt x="47" y="68"/>
                  </a:cubicBezTo>
                  <a:cubicBezTo>
                    <a:pt x="47" y="69"/>
                    <a:pt x="19" y="73"/>
                    <a:pt x="13" y="72"/>
                  </a:cubicBezTo>
                  <a:cubicBezTo>
                    <a:pt x="9" y="71"/>
                    <a:pt x="4" y="71"/>
                    <a:pt x="0" y="71"/>
                  </a:cubicBezTo>
                  <a:cubicBezTo>
                    <a:pt x="2" y="72"/>
                    <a:pt x="4" y="74"/>
                    <a:pt x="4" y="75"/>
                  </a:cubicBezTo>
                  <a:cubicBezTo>
                    <a:pt x="5" y="78"/>
                    <a:pt x="9" y="81"/>
                    <a:pt x="13" y="83"/>
                  </a:cubicBezTo>
                  <a:cubicBezTo>
                    <a:pt x="17" y="84"/>
                    <a:pt x="15" y="91"/>
                    <a:pt x="17" y="92"/>
                  </a:cubicBezTo>
                  <a:cubicBezTo>
                    <a:pt x="19" y="93"/>
                    <a:pt x="22" y="98"/>
                    <a:pt x="19" y="98"/>
                  </a:cubicBezTo>
                  <a:cubicBezTo>
                    <a:pt x="16" y="99"/>
                    <a:pt x="14" y="99"/>
                    <a:pt x="11" y="101"/>
                  </a:cubicBezTo>
                  <a:cubicBezTo>
                    <a:pt x="9" y="102"/>
                    <a:pt x="6" y="105"/>
                    <a:pt x="6" y="109"/>
                  </a:cubicBezTo>
                  <a:cubicBezTo>
                    <a:pt x="6" y="110"/>
                    <a:pt x="6" y="110"/>
                    <a:pt x="6" y="111"/>
                  </a:cubicBezTo>
                  <a:cubicBezTo>
                    <a:pt x="13" y="111"/>
                    <a:pt x="21" y="111"/>
                    <a:pt x="22" y="110"/>
                  </a:cubicBezTo>
                  <a:cubicBezTo>
                    <a:pt x="23" y="109"/>
                    <a:pt x="26" y="108"/>
                    <a:pt x="28" y="109"/>
                  </a:cubicBezTo>
                  <a:cubicBezTo>
                    <a:pt x="30" y="110"/>
                    <a:pt x="39" y="111"/>
                    <a:pt x="42" y="109"/>
                  </a:cubicBezTo>
                  <a:cubicBezTo>
                    <a:pt x="46" y="107"/>
                    <a:pt x="49" y="109"/>
                    <a:pt x="49" y="111"/>
                  </a:cubicBezTo>
                  <a:cubicBezTo>
                    <a:pt x="49" y="113"/>
                    <a:pt x="51" y="114"/>
                    <a:pt x="53" y="116"/>
                  </a:cubicBezTo>
                  <a:cubicBezTo>
                    <a:pt x="54" y="117"/>
                    <a:pt x="53" y="119"/>
                    <a:pt x="54" y="121"/>
                  </a:cubicBezTo>
                  <a:cubicBezTo>
                    <a:pt x="55" y="123"/>
                    <a:pt x="58" y="123"/>
                    <a:pt x="62" y="125"/>
                  </a:cubicBezTo>
                  <a:cubicBezTo>
                    <a:pt x="62" y="125"/>
                    <a:pt x="63" y="125"/>
                    <a:pt x="63" y="125"/>
                  </a:cubicBezTo>
                  <a:cubicBezTo>
                    <a:pt x="63" y="125"/>
                    <a:pt x="63" y="125"/>
                    <a:pt x="63" y="125"/>
                  </a:cubicBezTo>
                  <a:cubicBezTo>
                    <a:pt x="65" y="123"/>
                    <a:pt x="66" y="119"/>
                    <a:pt x="71" y="120"/>
                  </a:cubicBezTo>
                  <a:cubicBezTo>
                    <a:pt x="76" y="121"/>
                    <a:pt x="76" y="119"/>
                    <a:pt x="79" y="119"/>
                  </a:cubicBezTo>
                  <a:cubicBezTo>
                    <a:pt x="82" y="120"/>
                    <a:pt x="84" y="120"/>
                    <a:pt x="85" y="118"/>
                  </a:cubicBezTo>
                  <a:cubicBezTo>
                    <a:pt x="87" y="116"/>
                    <a:pt x="84" y="112"/>
                    <a:pt x="82" y="110"/>
                  </a:cubicBezTo>
                  <a:cubicBezTo>
                    <a:pt x="81" y="108"/>
                    <a:pt x="78" y="105"/>
                    <a:pt x="79" y="101"/>
                  </a:cubicBezTo>
                  <a:cubicBezTo>
                    <a:pt x="79" y="98"/>
                    <a:pt x="73" y="98"/>
                    <a:pt x="73" y="95"/>
                  </a:cubicBezTo>
                  <a:cubicBezTo>
                    <a:pt x="73" y="93"/>
                    <a:pt x="79" y="88"/>
                    <a:pt x="80" y="87"/>
                  </a:cubicBezTo>
                  <a:cubicBezTo>
                    <a:pt x="81" y="86"/>
                    <a:pt x="85" y="90"/>
                    <a:pt x="86" y="88"/>
                  </a:cubicBezTo>
                  <a:cubicBezTo>
                    <a:pt x="87" y="86"/>
                    <a:pt x="90" y="87"/>
                    <a:pt x="92" y="88"/>
                  </a:cubicBezTo>
                  <a:cubicBezTo>
                    <a:pt x="93" y="88"/>
                    <a:pt x="96" y="84"/>
                    <a:pt x="96" y="81"/>
                  </a:cubicBezTo>
                  <a:cubicBezTo>
                    <a:pt x="97" y="78"/>
                    <a:pt x="102" y="78"/>
                    <a:pt x="103" y="77"/>
                  </a:cubicBezTo>
                  <a:cubicBezTo>
                    <a:pt x="104" y="76"/>
                    <a:pt x="106" y="69"/>
                    <a:pt x="107" y="68"/>
                  </a:cubicBezTo>
                  <a:cubicBezTo>
                    <a:pt x="107" y="67"/>
                    <a:pt x="112" y="68"/>
                    <a:pt x="112" y="64"/>
                  </a:cubicBezTo>
                  <a:cubicBezTo>
                    <a:pt x="112" y="60"/>
                    <a:pt x="114" y="60"/>
                    <a:pt x="116" y="59"/>
                  </a:cubicBezTo>
                  <a:cubicBezTo>
                    <a:pt x="118" y="59"/>
                    <a:pt x="117" y="56"/>
                    <a:pt x="117" y="53"/>
                  </a:cubicBezTo>
                  <a:cubicBezTo>
                    <a:pt x="118" y="50"/>
                    <a:pt x="119" y="47"/>
                    <a:pt x="122" y="47"/>
                  </a:cubicBezTo>
                  <a:cubicBezTo>
                    <a:pt x="124" y="46"/>
                    <a:pt x="121" y="42"/>
                    <a:pt x="118" y="43"/>
                  </a:cubicBezTo>
                  <a:cubicBezTo>
                    <a:pt x="115" y="44"/>
                    <a:pt x="113" y="35"/>
                    <a:pt x="113" y="35"/>
                  </a:cubicBezTo>
                  <a:cubicBezTo>
                    <a:pt x="113" y="35"/>
                    <a:pt x="113" y="28"/>
                    <a:pt x="111" y="27"/>
                  </a:cubicBezTo>
                  <a:cubicBezTo>
                    <a:pt x="110" y="26"/>
                    <a:pt x="112" y="22"/>
                    <a:pt x="116" y="22"/>
                  </a:cubicBezTo>
                  <a:cubicBezTo>
                    <a:pt x="119" y="22"/>
                    <a:pt x="126" y="26"/>
                    <a:pt x="128" y="25"/>
                  </a:cubicBezTo>
                  <a:cubicBezTo>
                    <a:pt x="131" y="23"/>
                    <a:pt x="135" y="22"/>
                    <a:pt x="137" y="21"/>
                  </a:cubicBezTo>
                  <a:cubicBezTo>
                    <a:pt x="138" y="21"/>
                    <a:pt x="139" y="18"/>
                    <a:pt x="140" y="16"/>
                  </a:cubicBezTo>
                  <a:cubicBezTo>
                    <a:pt x="138" y="15"/>
                    <a:pt x="136" y="14"/>
                    <a:pt x="133" y="13"/>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77" name="Freeform 176"/>
            <p:cNvSpPr>
              <a:spLocks noEditPoints="1"/>
            </p:cNvSpPr>
            <p:nvPr/>
          </p:nvSpPr>
          <p:spPr bwMode="auto">
            <a:xfrm>
              <a:off x="8628305" y="4045401"/>
              <a:ext cx="1407603" cy="512134"/>
            </a:xfrm>
            <a:custGeom>
              <a:avLst/>
              <a:gdLst>
                <a:gd name="T0" fmla="*/ 29 w 388"/>
                <a:gd name="T1" fmla="*/ 60 h 141"/>
                <a:gd name="T2" fmla="*/ 110 w 388"/>
                <a:gd name="T3" fmla="*/ 75 h 141"/>
                <a:gd name="T4" fmla="*/ 16 w 388"/>
                <a:gd name="T5" fmla="*/ 38 h 141"/>
                <a:gd name="T6" fmla="*/ 208 w 388"/>
                <a:gd name="T7" fmla="*/ 100 h 141"/>
                <a:gd name="T8" fmla="*/ 217 w 388"/>
                <a:gd name="T9" fmla="*/ 80 h 141"/>
                <a:gd name="T10" fmla="*/ 229 w 388"/>
                <a:gd name="T11" fmla="*/ 83 h 141"/>
                <a:gd name="T12" fmla="*/ 237 w 388"/>
                <a:gd name="T13" fmla="*/ 57 h 141"/>
                <a:gd name="T14" fmla="*/ 237 w 388"/>
                <a:gd name="T15" fmla="*/ 47 h 141"/>
                <a:gd name="T16" fmla="*/ 222 w 388"/>
                <a:gd name="T17" fmla="*/ 40 h 141"/>
                <a:gd name="T18" fmla="*/ 199 w 388"/>
                <a:gd name="T19" fmla="*/ 73 h 141"/>
                <a:gd name="T20" fmla="*/ 92 w 388"/>
                <a:gd name="T21" fmla="*/ 79 h 141"/>
                <a:gd name="T22" fmla="*/ 89 w 388"/>
                <a:gd name="T23" fmla="*/ 65 h 141"/>
                <a:gd name="T24" fmla="*/ 86 w 388"/>
                <a:gd name="T25" fmla="*/ 71 h 141"/>
                <a:gd name="T26" fmla="*/ 71 w 388"/>
                <a:gd name="T27" fmla="*/ 53 h 141"/>
                <a:gd name="T28" fmla="*/ 58 w 388"/>
                <a:gd name="T29" fmla="*/ 37 h 141"/>
                <a:gd name="T30" fmla="*/ 39 w 388"/>
                <a:gd name="T31" fmla="*/ 25 h 141"/>
                <a:gd name="T32" fmla="*/ 2 w 388"/>
                <a:gd name="T33" fmla="*/ 3 h 141"/>
                <a:gd name="T34" fmla="*/ 34 w 388"/>
                <a:gd name="T35" fmla="*/ 48 h 141"/>
                <a:gd name="T36" fmla="*/ 74 w 388"/>
                <a:gd name="T37" fmla="*/ 95 h 141"/>
                <a:gd name="T38" fmla="*/ 91 w 388"/>
                <a:gd name="T39" fmla="*/ 87 h 141"/>
                <a:gd name="T40" fmla="*/ 279 w 388"/>
                <a:gd name="T41" fmla="*/ 39 h 141"/>
                <a:gd name="T42" fmla="*/ 281 w 388"/>
                <a:gd name="T43" fmla="*/ 48 h 141"/>
                <a:gd name="T44" fmla="*/ 260 w 388"/>
                <a:gd name="T45" fmla="*/ 79 h 141"/>
                <a:gd name="T46" fmla="*/ 207 w 388"/>
                <a:gd name="T47" fmla="*/ 125 h 141"/>
                <a:gd name="T48" fmla="*/ 241 w 388"/>
                <a:gd name="T49" fmla="*/ 121 h 141"/>
                <a:gd name="T50" fmla="*/ 289 w 388"/>
                <a:gd name="T51" fmla="*/ 80 h 141"/>
                <a:gd name="T52" fmla="*/ 163 w 388"/>
                <a:gd name="T53" fmla="*/ 118 h 141"/>
                <a:gd name="T54" fmla="*/ 147 w 388"/>
                <a:gd name="T55" fmla="*/ 110 h 141"/>
                <a:gd name="T56" fmla="*/ 92 w 388"/>
                <a:gd name="T57" fmla="*/ 103 h 141"/>
                <a:gd name="T58" fmla="*/ 98 w 388"/>
                <a:gd name="T59" fmla="*/ 114 h 141"/>
                <a:gd name="T60" fmla="*/ 150 w 388"/>
                <a:gd name="T61" fmla="*/ 123 h 141"/>
                <a:gd name="T62" fmla="*/ 163 w 388"/>
                <a:gd name="T63" fmla="*/ 118 h 141"/>
                <a:gd name="T64" fmla="*/ 338 w 388"/>
                <a:gd name="T65" fmla="*/ 79 h 141"/>
                <a:gd name="T66" fmla="*/ 302 w 388"/>
                <a:gd name="T67" fmla="*/ 61 h 141"/>
                <a:gd name="T68" fmla="*/ 325 w 388"/>
                <a:gd name="T69" fmla="*/ 70 h 141"/>
                <a:gd name="T70" fmla="*/ 312 w 388"/>
                <a:gd name="T71" fmla="*/ 75 h 141"/>
                <a:gd name="T72" fmla="*/ 332 w 388"/>
                <a:gd name="T73" fmla="*/ 85 h 141"/>
                <a:gd name="T74" fmla="*/ 367 w 388"/>
                <a:gd name="T75" fmla="*/ 107 h 141"/>
                <a:gd name="T76" fmla="*/ 379 w 388"/>
                <a:gd name="T77" fmla="*/ 120 h 141"/>
                <a:gd name="T78" fmla="*/ 359 w 388"/>
                <a:gd name="T79" fmla="*/ 64 h 141"/>
                <a:gd name="T80" fmla="*/ 247 w 388"/>
                <a:gd name="T81" fmla="*/ 130 h 141"/>
                <a:gd name="T82" fmla="*/ 251 w 388"/>
                <a:gd name="T83" fmla="*/ 132 h 141"/>
                <a:gd name="T84" fmla="*/ 254 w 388"/>
                <a:gd name="T85" fmla="*/ 130 h 141"/>
                <a:gd name="T86" fmla="*/ 187 w 388"/>
                <a:gd name="T87" fmla="*/ 50 h 141"/>
                <a:gd name="T88" fmla="*/ 191 w 388"/>
                <a:gd name="T89" fmla="*/ 29 h 141"/>
                <a:gd name="T90" fmla="*/ 190 w 388"/>
                <a:gd name="T91" fmla="*/ 15 h 141"/>
                <a:gd name="T92" fmla="*/ 168 w 388"/>
                <a:gd name="T93" fmla="*/ 26 h 141"/>
                <a:gd name="T94" fmla="*/ 150 w 388"/>
                <a:gd name="T95" fmla="*/ 38 h 141"/>
                <a:gd name="T96" fmla="*/ 124 w 388"/>
                <a:gd name="T97" fmla="*/ 39 h 141"/>
                <a:gd name="T98" fmla="*/ 115 w 388"/>
                <a:gd name="T99" fmla="*/ 45 h 141"/>
                <a:gd name="T100" fmla="*/ 134 w 388"/>
                <a:gd name="T101" fmla="*/ 77 h 141"/>
                <a:gd name="T102" fmla="*/ 163 w 388"/>
                <a:gd name="T103" fmla="*/ 83 h 141"/>
                <a:gd name="T104" fmla="*/ 200 w 388"/>
                <a:gd name="T105" fmla="*/ 133 h 141"/>
                <a:gd name="T106" fmla="*/ 200 w 388"/>
                <a:gd name="T107" fmla="*/ 133 h 141"/>
                <a:gd name="T108" fmla="*/ 176 w 388"/>
                <a:gd name="T109" fmla="*/ 126 h 141"/>
                <a:gd name="T110" fmla="*/ 188 w 388"/>
                <a:gd name="T111" fmla="*/ 12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8" h="141">
                  <a:moveTo>
                    <a:pt x="29" y="60"/>
                  </a:moveTo>
                  <a:cubicBezTo>
                    <a:pt x="28" y="61"/>
                    <a:pt x="31" y="66"/>
                    <a:pt x="33" y="65"/>
                  </a:cubicBezTo>
                  <a:cubicBezTo>
                    <a:pt x="34" y="63"/>
                    <a:pt x="30" y="56"/>
                    <a:pt x="29" y="60"/>
                  </a:cubicBezTo>
                  <a:close/>
                  <a:moveTo>
                    <a:pt x="110" y="75"/>
                  </a:moveTo>
                  <a:cubicBezTo>
                    <a:pt x="110" y="73"/>
                    <a:pt x="104" y="74"/>
                    <a:pt x="105" y="77"/>
                  </a:cubicBezTo>
                  <a:cubicBezTo>
                    <a:pt x="107" y="80"/>
                    <a:pt x="110" y="77"/>
                    <a:pt x="110" y="75"/>
                  </a:cubicBezTo>
                  <a:close/>
                  <a:moveTo>
                    <a:pt x="16" y="38"/>
                  </a:moveTo>
                  <a:cubicBezTo>
                    <a:pt x="16" y="41"/>
                    <a:pt x="19" y="48"/>
                    <a:pt x="22" y="45"/>
                  </a:cubicBezTo>
                  <a:cubicBezTo>
                    <a:pt x="25" y="42"/>
                    <a:pt x="17" y="36"/>
                    <a:pt x="16" y="38"/>
                  </a:cubicBezTo>
                  <a:close/>
                  <a:moveTo>
                    <a:pt x="204" y="81"/>
                  </a:moveTo>
                  <a:cubicBezTo>
                    <a:pt x="208" y="81"/>
                    <a:pt x="208" y="87"/>
                    <a:pt x="207" y="90"/>
                  </a:cubicBezTo>
                  <a:cubicBezTo>
                    <a:pt x="206" y="93"/>
                    <a:pt x="205" y="101"/>
                    <a:pt x="208" y="100"/>
                  </a:cubicBezTo>
                  <a:cubicBezTo>
                    <a:pt x="212" y="98"/>
                    <a:pt x="214" y="93"/>
                    <a:pt x="212" y="91"/>
                  </a:cubicBezTo>
                  <a:cubicBezTo>
                    <a:pt x="210" y="90"/>
                    <a:pt x="210" y="79"/>
                    <a:pt x="211" y="76"/>
                  </a:cubicBezTo>
                  <a:cubicBezTo>
                    <a:pt x="212" y="73"/>
                    <a:pt x="219" y="75"/>
                    <a:pt x="217" y="80"/>
                  </a:cubicBezTo>
                  <a:cubicBezTo>
                    <a:pt x="214" y="84"/>
                    <a:pt x="221" y="83"/>
                    <a:pt x="221" y="88"/>
                  </a:cubicBezTo>
                  <a:cubicBezTo>
                    <a:pt x="221" y="93"/>
                    <a:pt x="224" y="90"/>
                    <a:pt x="228" y="89"/>
                  </a:cubicBezTo>
                  <a:cubicBezTo>
                    <a:pt x="232" y="88"/>
                    <a:pt x="232" y="85"/>
                    <a:pt x="229" y="83"/>
                  </a:cubicBezTo>
                  <a:cubicBezTo>
                    <a:pt x="226" y="80"/>
                    <a:pt x="231" y="75"/>
                    <a:pt x="227" y="73"/>
                  </a:cubicBezTo>
                  <a:cubicBezTo>
                    <a:pt x="224" y="70"/>
                    <a:pt x="221" y="67"/>
                    <a:pt x="224" y="66"/>
                  </a:cubicBezTo>
                  <a:cubicBezTo>
                    <a:pt x="228" y="65"/>
                    <a:pt x="238" y="59"/>
                    <a:pt x="237" y="57"/>
                  </a:cubicBezTo>
                  <a:cubicBezTo>
                    <a:pt x="236" y="54"/>
                    <a:pt x="221" y="57"/>
                    <a:pt x="220" y="62"/>
                  </a:cubicBezTo>
                  <a:cubicBezTo>
                    <a:pt x="219" y="66"/>
                    <a:pt x="208" y="61"/>
                    <a:pt x="210" y="53"/>
                  </a:cubicBezTo>
                  <a:cubicBezTo>
                    <a:pt x="211" y="46"/>
                    <a:pt x="231" y="44"/>
                    <a:pt x="237" y="47"/>
                  </a:cubicBezTo>
                  <a:cubicBezTo>
                    <a:pt x="243" y="50"/>
                    <a:pt x="250" y="43"/>
                    <a:pt x="252" y="38"/>
                  </a:cubicBezTo>
                  <a:cubicBezTo>
                    <a:pt x="254" y="34"/>
                    <a:pt x="247" y="39"/>
                    <a:pt x="243" y="42"/>
                  </a:cubicBezTo>
                  <a:cubicBezTo>
                    <a:pt x="239" y="45"/>
                    <a:pt x="228" y="42"/>
                    <a:pt x="222" y="40"/>
                  </a:cubicBezTo>
                  <a:cubicBezTo>
                    <a:pt x="216" y="38"/>
                    <a:pt x="217" y="43"/>
                    <a:pt x="212" y="44"/>
                  </a:cubicBezTo>
                  <a:cubicBezTo>
                    <a:pt x="207" y="45"/>
                    <a:pt x="208" y="55"/>
                    <a:pt x="206" y="56"/>
                  </a:cubicBezTo>
                  <a:cubicBezTo>
                    <a:pt x="204" y="58"/>
                    <a:pt x="204" y="65"/>
                    <a:pt x="199" y="73"/>
                  </a:cubicBezTo>
                  <a:cubicBezTo>
                    <a:pt x="195" y="80"/>
                    <a:pt x="201" y="81"/>
                    <a:pt x="204" y="81"/>
                  </a:cubicBezTo>
                  <a:close/>
                  <a:moveTo>
                    <a:pt x="91" y="87"/>
                  </a:moveTo>
                  <a:cubicBezTo>
                    <a:pt x="90" y="84"/>
                    <a:pt x="92" y="81"/>
                    <a:pt x="92" y="79"/>
                  </a:cubicBezTo>
                  <a:cubicBezTo>
                    <a:pt x="92" y="77"/>
                    <a:pt x="93" y="76"/>
                    <a:pt x="95" y="77"/>
                  </a:cubicBezTo>
                  <a:cubicBezTo>
                    <a:pt x="98" y="77"/>
                    <a:pt x="97" y="72"/>
                    <a:pt x="96" y="72"/>
                  </a:cubicBezTo>
                  <a:cubicBezTo>
                    <a:pt x="94" y="71"/>
                    <a:pt x="93" y="65"/>
                    <a:pt x="89" y="65"/>
                  </a:cubicBezTo>
                  <a:cubicBezTo>
                    <a:pt x="84" y="65"/>
                    <a:pt x="85" y="68"/>
                    <a:pt x="88" y="69"/>
                  </a:cubicBezTo>
                  <a:cubicBezTo>
                    <a:pt x="90" y="69"/>
                    <a:pt x="92" y="71"/>
                    <a:pt x="91" y="73"/>
                  </a:cubicBezTo>
                  <a:cubicBezTo>
                    <a:pt x="90" y="74"/>
                    <a:pt x="89" y="71"/>
                    <a:pt x="86" y="71"/>
                  </a:cubicBezTo>
                  <a:cubicBezTo>
                    <a:pt x="82" y="71"/>
                    <a:pt x="84" y="67"/>
                    <a:pt x="80" y="67"/>
                  </a:cubicBezTo>
                  <a:cubicBezTo>
                    <a:pt x="76" y="66"/>
                    <a:pt x="77" y="59"/>
                    <a:pt x="73" y="59"/>
                  </a:cubicBezTo>
                  <a:cubicBezTo>
                    <a:pt x="69" y="59"/>
                    <a:pt x="68" y="56"/>
                    <a:pt x="71" y="53"/>
                  </a:cubicBezTo>
                  <a:cubicBezTo>
                    <a:pt x="74" y="51"/>
                    <a:pt x="67" y="48"/>
                    <a:pt x="67" y="45"/>
                  </a:cubicBezTo>
                  <a:cubicBezTo>
                    <a:pt x="67" y="42"/>
                    <a:pt x="62" y="44"/>
                    <a:pt x="62" y="42"/>
                  </a:cubicBezTo>
                  <a:cubicBezTo>
                    <a:pt x="62" y="39"/>
                    <a:pt x="60" y="40"/>
                    <a:pt x="58" y="37"/>
                  </a:cubicBezTo>
                  <a:cubicBezTo>
                    <a:pt x="56" y="34"/>
                    <a:pt x="55" y="37"/>
                    <a:pt x="53" y="35"/>
                  </a:cubicBezTo>
                  <a:cubicBezTo>
                    <a:pt x="51" y="33"/>
                    <a:pt x="48" y="31"/>
                    <a:pt x="46" y="32"/>
                  </a:cubicBezTo>
                  <a:cubicBezTo>
                    <a:pt x="45" y="33"/>
                    <a:pt x="41" y="29"/>
                    <a:pt x="39" y="25"/>
                  </a:cubicBezTo>
                  <a:cubicBezTo>
                    <a:pt x="38" y="22"/>
                    <a:pt x="27" y="17"/>
                    <a:pt x="25" y="12"/>
                  </a:cubicBezTo>
                  <a:cubicBezTo>
                    <a:pt x="24" y="8"/>
                    <a:pt x="20" y="6"/>
                    <a:pt x="13" y="7"/>
                  </a:cubicBezTo>
                  <a:cubicBezTo>
                    <a:pt x="6" y="7"/>
                    <a:pt x="4" y="0"/>
                    <a:pt x="2" y="3"/>
                  </a:cubicBezTo>
                  <a:cubicBezTo>
                    <a:pt x="0" y="8"/>
                    <a:pt x="9" y="17"/>
                    <a:pt x="13" y="20"/>
                  </a:cubicBezTo>
                  <a:cubicBezTo>
                    <a:pt x="18" y="22"/>
                    <a:pt x="20" y="31"/>
                    <a:pt x="25" y="31"/>
                  </a:cubicBezTo>
                  <a:cubicBezTo>
                    <a:pt x="30" y="32"/>
                    <a:pt x="30" y="48"/>
                    <a:pt x="34" y="48"/>
                  </a:cubicBezTo>
                  <a:cubicBezTo>
                    <a:pt x="38" y="49"/>
                    <a:pt x="46" y="61"/>
                    <a:pt x="47" y="68"/>
                  </a:cubicBezTo>
                  <a:cubicBezTo>
                    <a:pt x="48" y="74"/>
                    <a:pt x="56" y="78"/>
                    <a:pt x="59" y="82"/>
                  </a:cubicBezTo>
                  <a:cubicBezTo>
                    <a:pt x="62" y="87"/>
                    <a:pt x="73" y="93"/>
                    <a:pt x="74" y="95"/>
                  </a:cubicBezTo>
                  <a:cubicBezTo>
                    <a:pt x="76" y="97"/>
                    <a:pt x="77" y="102"/>
                    <a:pt x="79" y="100"/>
                  </a:cubicBezTo>
                  <a:cubicBezTo>
                    <a:pt x="80" y="97"/>
                    <a:pt x="85" y="100"/>
                    <a:pt x="88" y="100"/>
                  </a:cubicBezTo>
                  <a:cubicBezTo>
                    <a:pt x="90" y="100"/>
                    <a:pt x="91" y="91"/>
                    <a:pt x="91" y="87"/>
                  </a:cubicBezTo>
                  <a:close/>
                  <a:moveTo>
                    <a:pt x="281" y="48"/>
                  </a:moveTo>
                  <a:cubicBezTo>
                    <a:pt x="286" y="48"/>
                    <a:pt x="284" y="45"/>
                    <a:pt x="284" y="41"/>
                  </a:cubicBezTo>
                  <a:cubicBezTo>
                    <a:pt x="284" y="38"/>
                    <a:pt x="279" y="41"/>
                    <a:pt x="279" y="39"/>
                  </a:cubicBezTo>
                  <a:cubicBezTo>
                    <a:pt x="279" y="37"/>
                    <a:pt x="277" y="30"/>
                    <a:pt x="273" y="36"/>
                  </a:cubicBezTo>
                  <a:cubicBezTo>
                    <a:pt x="269" y="41"/>
                    <a:pt x="274" y="55"/>
                    <a:pt x="278" y="54"/>
                  </a:cubicBezTo>
                  <a:cubicBezTo>
                    <a:pt x="280" y="54"/>
                    <a:pt x="275" y="47"/>
                    <a:pt x="281" y="48"/>
                  </a:cubicBezTo>
                  <a:close/>
                  <a:moveTo>
                    <a:pt x="260" y="79"/>
                  </a:moveTo>
                  <a:cubicBezTo>
                    <a:pt x="261" y="83"/>
                    <a:pt x="269" y="85"/>
                    <a:pt x="271" y="82"/>
                  </a:cubicBezTo>
                  <a:cubicBezTo>
                    <a:pt x="273" y="78"/>
                    <a:pt x="259" y="74"/>
                    <a:pt x="260" y="79"/>
                  </a:cubicBezTo>
                  <a:close/>
                  <a:moveTo>
                    <a:pt x="241" y="121"/>
                  </a:moveTo>
                  <a:cubicBezTo>
                    <a:pt x="234" y="120"/>
                    <a:pt x="229" y="125"/>
                    <a:pt x="223" y="122"/>
                  </a:cubicBezTo>
                  <a:cubicBezTo>
                    <a:pt x="216" y="120"/>
                    <a:pt x="206" y="122"/>
                    <a:pt x="207" y="125"/>
                  </a:cubicBezTo>
                  <a:cubicBezTo>
                    <a:pt x="208" y="127"/>
                    <a:pt x="214" y="127"/>
                    <a:pt x="221" y="127"/>
                  </a:cubicBezTo>
                  <a:cubicBezTo>
                    <a:pt x="227" y="127"/>
                    <a:pt x="233" y="124"/>
                    <a:pt x="238" y="123"/>
                  </a:cubicBezTo>
                  <a:cubicBezTo>
                    <a:pt x="242" y="123"/>
                    <a:pt x="247" y="122"/>
                    <a:pt x="241" y="121"/>
                  </a:cubicBezTo>
                  <a:close/>
                  <a:moveTo>
                    <a:pt x="294" y="75"/>
                  </a:moveTo>
                  <a:cubicBezTo>
                    <a:pt x="287" y="73"/>
                    <a:pt x="276" y="75"/>
                    <a:pt x="278" y="78"/>
                  </a:cubicBezTo>
                  <a:cubicBezTo>
                    <a:pt x="279" y="81"/>
                    <a:pt x="284" y="80"/>
                    <a:pt x="289" y="80"/>
                  </a:cubicBezTo>
                  <a:cubicBezTo>
                    <a:pt x="294" y="80"/>
                    <a:pt x="297" y="84"/>
                    <a:pt x="300" y="84"/>
                  </a:cubicBezTo>
                  <a:cubicBezTo>
                    <a:pt x="302" y="84"/>
                    <a:pt x="300" y="77"/>
                    <a:pt x="294" y="75"/>
                  </a:cubicBezTo>
                  <a:close/>
                  <a:moveTo>
                    <a:pt x="163" y="118"/>
                  </a:moveTo>
                  <a:cubicBezTo>
                    <a:pt x="163" y="115"/>
                    <a:pt x="153" y="118"/>
                    <a:pt x="148" y="116"/>
                  </a:cubicBezTo>
                  <a:cubicBezTo>
                    <a:pt x="143" y="114"/>
                    <a:pt x="153" y="112"/>
                    <a:pt x="157" y="110"/>
                  </a:cubicBezTo>
                  <a:cubicBezTo>
                    <a:pt x="160" y="108"/>
                    <a:pt x="155" y="107"/>
                    <a:pt x="147" y="110"/>
                  </a:cubicBezTo>
                  <a:cubicBezTo>
                    <a:pt x="139" y="112"/>
                    <a:pt x="129" y="104"/>
                    <a:pt x="129" y="108"/>
                  </a:cubicBezTo>
                  <a:cubicBezTo>
                    <a:pt x="129" y="111"/>
                    <a:pt x="115" y="106"/>
                    <a:pt x="111" y="104"/>
                  </a:cubicBezTo>
                  <a:cubicBezTo>
                    <a:pt x="108" y="101"/>
                    <a:pt x="94" y="98"/>
                    <a:pt x="92" y="103"/>
                  </a:cubicBezTo>
                  <a:cubicBezTo>
                    <a:pt x="89" y="108"/>
                    <a:pt x="86" y="103"/>
                    <a:pt x="88" y="108"/>
                  </a:cubicBezTo>
                  <a:cubicBezTo>
                    <a:pt x="88" y="111"/>
                    <a:pt x="92" y="109"/>
                    <a:pt x="94" y="109"/>
                  </a:cubicBezTo>
                  <a:cubicBezTo>
                    <a:pt x="96" y="109"/>
                    <a:pt x="95" y="113"/>
                    <a:pt x="98" y="114"/>
                  </a:cubicBezTo>
                  <a:cubicBezTo>
                    <a:pt x="102" y="114"/>
                    <a:pt x="112" y="117"/>
                    <a:pt x="113" y="115"/>
                  </a:cubicBezTo>
                  <a:cubicBezTo>
                    <a:pt x="114" y="113"/>
                    <a:pt x="124" y="115"/>
                    <a:pt x="129" y="119"/>
                  </a:cubicBezTo>
                  <a:cubicBezTo>
                    <a:pt x="134" y="123"/>
                    <a:pt x="146" y="123"/>
                    <a:pt x="150" y="123"/>
                  </a:cubicBezTo>
                  <a:cubicBezTo>
                    <a:pt x="155" y="122"/>
                    <a:pt x="160" y="126"/>
                    <a:pt x="161" y="123"/>
                  </a:cubicBezTo>
                  <a:cubicBezTo>
                    <a:pt x="163" y="121"/>
                    <a:pt x="166" y="127"/>
                    <a:pt x="171" y="123"/>
                  </a:cubicBezTo>
                  <a:cubicBezTo>
                    <a:pt x="176" y="120"/>
                    <a:pt x="163" y="121"/>
                    <a:pt x="163" y="118"/>
                  </a:cubicBezTo>
                  <a:close/>
                  <a:moveTo>
                    <a:pt x="359" y="64"/>
                  </a:moveTo>
                  <a:cubicBezTo>
                    <a:pt x="355" y="64"/>
                    <a:pt x="354" y="71"/>
                    <a:pt x="351" y="71"/>
                  </a:cubicBezTo>
                  <a:cubicBezTo>
                    <a:pt x="348" y="71"/>
                    <a:pt x="343" y="77"/>
                    <a:pt x="338" y="79"/>
                  </a:cubicBezTo>
                  <a:cubicBezTo>
                    <a:pt x="332" y="81"/>
                    <a:pt x="331" y="62"/>
                    <a:pt x="329" y="58"/>
                  </a:cubicBezTo>
                  <a:cubicBezTo>
                    <a:pt x="326" y="55"/>
                    <a:pt x="311" y="52"/>
                    <a:pt x="309" y="56"/>
                  </a:cubicBezTo>
                  <a:cubicBezTo>
                    <a:pt x="308" y="60"/>
                    <a:pt x="303" y="58"/>
                    <a:pt x="302" y="61"/>
                  </a:cubicBezTo>
                  <a:cubicBezTo>
                    <a:pt x="302" y="65"/>
                    <a:pt x="303" y="64"/>
                    <a:pt x="307" y="64"/>
                  </a:cubicBezTo>
                  <a:cubicBezTo>
                    <a:pt x="310" y="64"/>
                    <a:pt x="310" y="66"/>
                    <a:pt x="311" y="69"/>
                  </a:cubicBezTo>
                  <a:cubicBezTo>
                    <a:pt x="313" y="73"/>
                    <a:pt x="322" y="70"/>
                    <a:pt x="325" y="70"/>
                  </a:cubicBezTo>
                  <a:cubicBezTo>
                    <a:pt x="328" y="70"/>
                    <a:pt x="328" y="74"/>
                    <a:pt x="324" y="73"/>
                  </a:cubicBezTo>
                  <a:cubicBezTo>
                    <a:pt x="320" y="71"/>
                    <a:pt x="320" y="75"/>
                    <a:pt x="317" y="74"/>
                  </a:cubicBezTo>
                  <a:cubicBezTo>
                    <a:pt x="314" y="73"/>
                    <a:pt x="310" y="73"/>
                    <a:pt x="312" y="75"/>
                  </a:cubicBezTo>
                  <a:cubicBezTo>
                    <a:pt x="314" y="77"/>
                    <a:pt x="317" y="79"/>
                    <a:pt x="317" y="83"/>
                  </a:cubicBezTo>
                  <a:cubicBezTo>
                    <a:pt x="317" y="86"/>
                    <a:pt x="323" y="86"/>
                    <a:pt x="323" y="83"/>
                  </a:cubicBezTo>
                  <a:cubicBezTo>
                    <a:pt x="323" y="79"/>
                    <a:pt x="326" y="83"/>
                    <a:pt x="332" y="85"/>
                  </a:cubicBezTo>
                  <a:cubicBezTo>
                    <a:pt x="337" y="86"/>
                    <a:pt x="333" y="89"/>
                    <a:pt x="339" y="89"/>
                  </a:cubicBezTo>
                  <a:cubicBezTo>
                    <a:pt x="345" y="89"/>
                    <a:pt x="358" y="93"/>
                    <a:pt x="363" y="97"/>
                  </a:cubicBezTo>
                  <a:cubicBezTo>
                    <a:pt x="368" y="101"/>
                    <a:pt x="364" y="103"/>
                    <a:pt x="367" y="107"/>
                  </a:cubicBezTo>
                  <a:cubicBezTo>
                    <a:pt x="371" y="110"/>
                    <a:pt x="372" y="114"/>
                    <a:pt x="367" y="114"/>
                  </a:cubicBezTo>
                  <a:cubicBezTo>
                    <a:pt x="363" y="114"/>
                    <a:pt x="358" y="119"/>
                    <a:pt x="359" y="121"/>
                  </a:cubicBezTo>
                  <a:cubicBezTo>
                    <a:pt x="360" y="123"/>
                    <a:pt x="375" y="120"/>
                    <a:pt x="379" y="120"/>
                  </a:cubicBezTo>
                  <a:cubicBezTo>
                    <a:pt x="381" y="120"/>
                    <a:pt x="383" y="124"/>
                    <a:pt x="388" y="127"/>
                  </a:cubicBezTo>
                  <a:cubicBezTo>
                    <a:pt x="388" y="74"/>
                    <a:pt x="388" y="74"/>
                    <a:pt x="388" y="74"/>
                  </a:cubicBezTo>
                  <a:cubicBezTo>
                    <a:pt x="377" y="70"/>
                    <a:pt x="362" y="64"/>
                    <a:pt x="359" y="64"/>
                  </a:cubicBezTo>
                  <a:close/>
                  <a:moveTo>
                    <a:pt x="251" y="127"/>
                  </a:moveTo>
                  <a:cubicBezTo>
                    <a:pt x="250" y="127"/>
                    <a:pt x="249" y="128"/>
                    <a:pt x="248" y="128"/>
                  </a:cubicBezTo>
                  <a:cubicBezTo>
                    <a:pt x="248" y="129"/>
                    <a:pt x="248" y="130"/>
                    <a:pt x="247" y="130"/>
                  </a:cubicBezTo>
                  <a:cubicBezTo>
                    <a:pt x="246" y="131"/>
                    <a:pt x="245" y="130"/>
                    <a:pt x="244" y="129"/>
                  </a:cubicBezTo>
                  <a:cubicBezTo>
                    <a:pt x="239" y="131"/>
                    <a:pt x="237" y="137"/>
                    <a:pt x="240" y="139"/>
                  </a:cubicBezTo>
                  <a:cubicBezTo>
                    <a:pt x="243" y="140"/>
                    <a:pt x="248" y="136"/>
                    <a:pt x="251" y="132"/>
                  </a:cubicBezTo>
                  <a:cubicBezTo>
                    <a:pt x="251" y="132"/>
                    <a:pt x="252" y="131"/>
                    <a:pt x="252" y="131"/>
                  </a:cubicBezTo>
                  <a:cubicBezTo>
                    <a:pt x="252" y="131"/>
                    <a:pt x="252" y="131"/>
                    <a:pt x="253" y="130"/>
                  </a:cubicBezTo>
                  <a:cubicBezTo>
                    <a:pt x="253" y="130"/>
                    <a:pt x="253" y="130"/>
                    <a:pt x="254" y="130"/>
                  </a:cubicBezTo>
                  <a:cubicBezTo>
                    <a:pt x="253" y="129"/>
                    <a:pt x="252" y="128"/>
                    <a:pt x="251" y="127"/>
                  </a:cubicBezTo>
                  <a:close/>
                  <a:moveTo>
                    <a:pt x="182" y="63"/>
                  </a:moveTo>
                  <a:cubicBezTo>
                    <a:pt x="186" y="60"/>
                    <a:pt x="187" y="55"/>
                    <a:pt x="187" y="50"/>
                  </a:cubicBezTo>
                  <a:cubicBezTo>
                    <a:pt x="186" y="45"/>
                    <a:pt x="198" y="45"/>
                    <a:pt x="199" y="43"/>
                  </a:cubicBezTo>
                  <a:cubicBezTo>
                    <a:pt x="201" y="41"/>
                    <a:pt x="197" y="37"/>
                    <a:pt x="194" y="36"/>
                  </a:cubicBezTo>
                  <a:cubicBezTo>
                    <a:pt x="190" y="34"/>
                    <a:pt x="193" y="31"/>
                    <a:pt x="191" y="29"/>
                  </a:cubicBezTo>
                  <a:cubicBezTo>
                    <a:pt x="189" y="27"/>
                    <a:pt x="185" y="22"/>
                    <a:pt x="188" y="22"/>
                  </a:cubicBezTo>
                  <a:cubicBezTo>
                    <a:pt x="191" y="22"/>
                    <a:pt x="186" y="17"/>
                    <a:pt x="189" y="16"/>
                  </a:cubicBezTo>
                  <a:cubicBezTo>
                    <a:pt x="189" y="15"/>
                    <a:pt x="189" y="15"/>
                    <a:pt x="190" y="15"/>
                  </a:cubicBezTo>
                  <a:cubicBezTo>
                    <a:pt x="188" y="14"/>
                    <a:pt x="187" y="14"/>
                    <a:pt x="186" y="14"/>
                  </a:cubicBezTo>
                  <a:cubicBezTo>
                    <a:pt x="182" y="14"/>
                    <a:pt x="172" y="13"/>
                    <a:pt x="173" y="19"/>
                  </a:cubicBezTo>
                  <a:cubicBezTo>
                    <a:pt x="173" y="25"/>
                    <a:pt x="167" y="23"/>
                    <a:pt x="168" y="26"/>
                  </a:cubicBezTo>
                  <a:cubicBezTo>
                    <a:pt x="168" y="30"/>
                    <a:pt x="165" y="30"/>
                    <a:pt x="165" y="34"/>
                  </a:cubicBezTo>
                  <a:cubicBezTo>
                    <a:pt x="166" y="39"/>
                    <a:pt x="163" y="37"/>
                    <a:pt x="158" y="39"/>
                  </a:cubicBezTo>
                  <a:cubicBezTo>
                    <a:pt x="153" y="42"/>
                    <a:pt x="155" y="38"/>
                    <a:pt x="150" y="38"/>
                  </a:cubicBezTo>
                  <a:cubicBezTo>
                    <a:pt x="145" y="38"/>
                    <a:pt x="145" y="40"/>
                    <a:pt x="142" y="41"/>
                  </a:cubicBezTo>
                  <a:cubicBezTo>
                    <a:pt x="139" y="42"/>
                    <a:pt x="133" y="41"/>
                    <a:pt x="131" y="42"/>
                  </a:cubicBezTo>
                  <a:cubicBezTo>
                    <a:pt x="129" y="44"/>
                    <a:pt x="126" y="39"/>
                    <a:pt x="124" y="39"/>
                  </a:cubicBezTo>
                  <a:cubicBezTo>
                    <a:pt x="123" y="39"/>
                    <a:pt x="122" y="36"/>
                    <a:pt x="121" y="34"/>
                  </a:cubicBezTo>
                  <a:cubicBezTo>
                    <a:pt x="121" y="33"/>
                    <a:pt x="120" y="33"/>
                    <a:pt x="120" y="33"/>
                  </a:cubicBezTo>
                  <a:cubicBezTo>
                    <a:pt x="117" y="34"/>
                    <a:pt x="112" y="42"/>
                    <a:pt x="115" y="45"/>
                  </a:cubicBezTo>
                  <a:cubicBezTo>
                    <a:pt x="118" y="49"/>
                    <a:pt x="117" y="54"/>
                    <a:pt x="119" y="57"/>
                  </a:cubicBezTo>
                  <a:cubicBezTo>
                    <a:pt x="121" y="60"/>
                    <a:pt x="126" y="60"/>
                    <a:pt x="126" y="65"/>
                  </a:cubicBezTo>
                  <a:cubicBezTo>
                    <a:pt x="126" y="71"/>
                    <a:pt x="131" y="79"/>
                    <a:pt x="134" y="77"/>
                  </a:cubicBezTo>
                  <a:cubicBezTo>
                    <a:pt x="138" y="74"/>
                    <a:pt x="140" y="78"/>
                    <a:pt x="141" y="80"/>
                  </a:cubicBezTo>
                  <a:cubicBezTo>
                    <a:pt x="142" y="82"/>
                    <a:pt x="150" y="78"/>
                    <a:pt x="152" y="79"/>
                  </a:cubicBezTo>
                  <a:cubicBezTo>
                    <a:pt x="155" y="79"/>
                    <a:pt x="163" y="81"/>
                    <a:pt x="163" y="83"/>
                  </a:cubicBezTo>
                  <a:cubicBezTo>
                    <a:pt x="164" y="86"/>
                    <a:pt x="170" y="83"/>
                    <a:pt x="175" y="82"/>
                  </a:cubicBezTo>
                  <a:cubicBezTo>
                    <a:pt x="180" y="80"/>
                    <a:pt x="177" y="66"/>
                    <a:pt x="182" y="63"/>
                  </a:cubicBezTo>
                  <a:close/>
                  <a:moveTo>
                    <a:pt x="200" y="133"/>
                  </a:moveTo>
                  <a:cubicBezTo>
                    <a:pt x="202" y="135"/>
                    <a:pt x="206" y="135"/>
                    <a:pt x="208" y="136"/>
                  </a:cubicBezTo>
                  <a:cubicBezTo>
                    <a:pt x="210" y="138"/>
                    <a:pt x="216" y="141"/>
                    <a:pt x="216" y="137"/>
                  </a:cubicBezTo>
                  <a:cubicBezTo>
                    <a:pt x="216" y="133"/>
                    <a:pt x="199" y="130"/>
                    <a:pt x="200" y="133"/>
                  </a:cubicBezTo>
                  <a:close/>
                  <a:moveTo>
                    <a:pt x="188" y="120"/>
                  </a:moveTo>
                  <a:cubicBezTo>
                    <a:pt x="187" y="123"/>
                    <a:pt x="183" y="123"/>
                    <a:pt x="180" y="121"/>
                  </a:cubicBezTo>
                  <a:cubicBezTo>
                    <a:pt x="178" y="120"/>
                    <a:pt x="175" y="124"/>
                    <a:pt x="176" y="126"/>
                  </a:cubicBezTo>
                  <a:cubicBezTo>
                    <a:pt x="177" y="127"/>
                    <a:pt x="182" y="131"/>
                    <a:pt x="188" y="128"/>
                  </a:cubicBezTo>
                  <a:cubicBezTo>
                    <a:pt x="195" y="125"/>
                    <a:pt x="199" y="128"/>
                    <a:pt x="200" y="124"/>
                  </a:cubicBezTo>
                  <a:cubicBezTo>
                    <a:pt x="202" y="121"/>
                    <a:pt x="189" y="118"/>
                    <a:pt x="188" y="120"/>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78" name="Freeform 177"/>
            <p:cNvSpPr>
              <a:spLocks noEditPoints="1"/>
            </p:cNvSpPr>
            <p:nvPr/>
          </p:nvSpPr>
          <p:spPr bwMode="auto">
            <a:xfrm>
              <a:off x="9513040" y="4480869"/>
              <a:ext cx="102734" cy="39866"/>
            </a:xfrm>
            <a:custGeom>
              <a:avLst/>
              <a:gdLst>
                <a:gd name="T0" fmla="*/ 3 w 28"/>
                <a:gd name="T1" fmla="*/ 8 h 11"/>
                <a:gd name="T2" fmla="*/ 0 w 28"/>
                <a:gd name="T3" fmla="*/ 9 h 11"/>
                <a:gd name="T4" fmla="*/ 3 w 28"/>
                <a:gd name="T5" fmla="*/ 10 h 11"/>
                <a:gd name="T6" fmla="*/ 4 w 28"/>
                <a:gd name="T7" fmla="*/ 8 h 11"/>
                <a:gd name="T8" fmla="*/ 3 w 28"/>
                <a:gd name="T9" fmla="*/ 8 h 11"/>
                <a:gd name="T10" fmla="*/ 3 w 28"/>
                <a:gd name="T11" fmla="*/ 8 h 11"/>
                <a:gd name="T12" fmla="*/ 15 w 28"/>
                <a:gd name="T13" fmla="*/ 2 h 11"/>
                <a:gd name="T14" fmla="*/ 8 w 28"/>
                <a:gd name="T15" fmla="*/ 6 h 11"/>
                <a:gd name="T16" fmla="*/ 7 w 28"/>
                <a:gd name="T17" fmla="*/ 7 h 11"/>
                <a:gd name="T18" fmla="*/ 10 w 28"/>
                <a:gd name="T19" fmla="*/ 10 h 11"/>
                <a:gd name="T20" fmla="*/ 27 w 28"/>
                <a:gd name="T21" fmla="*/ 2 h 11"/>
                <a:gd name="T22" fmla="*/ 15 w 28"/>
                <a:gd name="T23"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11">
                  <a:moveTo>
                    <a:pt x="3" y="8"/>
                  </a:moveTo>
                  <a:cubicBezTo>
                    <a:pt x="2" y="8"/>
                    <a:pt x="1" y="9"/>
                    <a:pt x="0" y="9"/>
                  </a:cubicBezTo>
                  <a:cubicBezTo>
                    <a:pt x="1" y="10"/>
                    <a:pt x="2" y="11"/>
                    <a:pt x="3" y="10"/>
                  </a:cubicBezTo>
                  <a:cubicBezTo>
                    <a:pt x="4" y="10"/>
                    <a:pt x="4" y="9"/>
                    <a:pt x="4" y="8"/>
                  </a:cubicBezTo>
                  <a:cubicBezTo>
                    <a:pt x="4" y="8"/>
                    <a:pt x="3" y="8"/>
                    <a:pt x="3" y="8"/>
                  </a:cubicBezTo>
                  <a:cubicBezTo>
                    <a:pt x="3" y="8"/>
                    <a:pt x="3" y="8"/>
                    <a:pt x="3" y="8"/>
                  </a:cubicBezTo>
                  <a:close/>
                  <a:moveTo>
                    <a:pt x="15" y="2"/>
                  </a:moveTo>
                  <a:cubicBezTo>
                    <a:pt x="11" y="2"/>
                    <a:pt x="10" y="4"/>
                    <a:pt x="8" y="6"/>
                  </a:cubicBezTo>
                  <a:cubicBezTo>
                    <a:pt x="7" y="7"/>
                    <a:pt x="7" y="7"/>
                    <a:pt x="7" y="7"/>
                  </a:cubicBezTo>
                  <a:cubicBezTo>
                    <a:pt x="8" y="8"/>
                    <a:pt x="9" y="9"/>
                    <a:pt x="10" y="10"/>
                  </a:cubicBezTo>
                  <a:cubicBezTo>
                    <a:pt x="14" y="7"/>
                    <a:pt x="27" y="3"/>
                    <a:pt x="27" y="2"/>
                  </a:cubicBezTo>
                  <a:cubicBezTo>
                    <a:pt x="28" y="0"/>
                    <a:pt x="20" y="2"/>
                    <a:pt x="15" y="2"/>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79" name="Freeform 178"/>
            <p:cNvSpPr>
              <a:spLocks noEditPoints="1"/>
            </p:cNvSpPr>
            <p:nvPr/>
          </p:nvSpPr>
          <p:spPr bwMode="auto">
            <a:xfrm>
              <a:off x="5963366" y="2654665"/>
              <a:ext cx="352668" cy="381800"/>
            </a:xfrm>
            <a:custGeom>
              <a:avLst/>
              <a:gdLst>
                <a:gd name="T0" fmla="*/ 68 w 97"/>
                <a:gd name="T1" fmla="*/ 91 h 105"/>
                <a:gd name="T2" fmla="*/ 58 w 97"/>
                <a:gd name="T3" fmla="*/ 91 h 105"/>
                <a:gd name="T4" fmla="*/ 50 w 97"/>
                <a:gd name="T5" fmla="*/ 95 h 105"/>
                <a:gd name="T6" fmla="*/ 59 w 97"/>
                <a:gd name="T7" fmla="*/ 99 h 105"/>
                <a:gd name="T8" fmla="*/ 69 w 97"/>
                <a:gd name="T9" fmla="*/ 105 h 105"/>
                <a:gd name="T10" fmla="*/ 71 w 97"/>
                <a:gd name="T11" fmla="*/ 100 h 105"/>
                <a:gd name="T12" fmla="*/ 74 w 97"/>
                <a:gd name="T13" fmla="*/ 92 h 105"/>
                <a:gd name="T14" fmla="*/ 68 w 97"/>
                <a:gd name="T15" fmla="*/ 91 h 105"/>
                <a:gd name="T16" fmla="*/ 20 w 97"/>
                <a:gd name="T17" fmla="*/ 63 h 105"/>
                <a:gd name="T18" fmla="*/ 13 w 97"/>
                <a:gd name="T19" fmla="*/ 64 h 105"/>
                <a:gd name="T20" fmla="*/ 17 w 97"/>
                <a:gd name="T21" fmla="*/ 75 h 105"/>
                <a:gd name="T22" fmla="*/ 20 w 97"/>
                <a:gd name="T23" fmla="*/ 83 h 105"/>
                <a:gd name="T24" fmla="*/ 26 w 97"/>
                <a:gd name="T25" fmla="*/ 80 h 105"/>
                <a:gd name="T26" fmla="*/ 27 w 97"/>
                <a:gd name="T27" fmla="*/ 66 h 105"/>
                <a:gd name="T28" fmla="*/ 20 w 97"/>
                <a:gd name="T29" fmla="*/ 63 h 105"/>
                <a:gd name="T30" fmla="*/ 81 w 97"/>
                <a:gd name="T31" fmla="*/ 59 h 105"/>
                <a:gd name="T32" fmla="*/ 74 w 97"/>
                <a:gd name="T33" fmla="*/ 54 h 105"/>
                <a:gd name="T34" fmla="*/ 61 w 97"/>
                <a:gd name="T35" fmla="*/ 41 h 105"/>
                <a:gd name="T36" fmla="*/ 49 w 97"/>
                <a:gd name="T37" fmla="*/ 28 h 105"/>
                <a:gd name="T38" fmla="*/ 50 w 97"/>
                <a:gd name="T39" fmla="*/ 20 h 105"/>
                <a:gd name="T40" fmla="*/ 53 w 97"/>
                <a:gd name="T41" fmla="*/ 15 h 105"/>
                <a:gd name="T42" fmla="*/ 54 w 97"/>
                <a:gd name="T43" fmla="*/ 4 h 105"/>
                <a:gd name="T44" fmla="*/ 49 w 97"/>
                <a:gd name="T45" fmla="*/ 3 h 105"/>
                <a:gd name="T46" fmla="*/ 48 w 97"/>
                <a:gd name="T47" fmla="*/ 0 h 105"/>
                <a:gd name="T48" fmla="*/ 41 w 97"/>
                <a:gd name="T49" fmla="*/ 1 h 105"/>
                <a:gd name="T50" fmla="*/ 36 w 97"/>
                <a:gd name="T51" fmla="*/ 2 h 105"/>
                <a:gd name="T52" fmla="*/ 35 w 97"/>
                <a:gd name="T53" fmla="*/ 2 h 105"/>
                <a:gd name="T54" fmla="*/ 33 w 97"/>
                <a:gd name="T55" fmla="*/ 3 h 105"/>
                <a:gd name="T56" fmla="*/ 32 w 97"/>
                <a:gd name="T57" fmla="*/ 5 h 105"/>
                <a:gd name="T58" fmla="*/ 29 w 97"/>
                <a:gd name="T59" fmla="*/ 6 h 105"/>
                <a:gd name="T60" fmla="*/ 25 w 97"/>
                <a:gd name="T61" fmla="*/ 7 h 105"/>
                <a:gd name="T62" fmla="*/ 22 w 97"/>
                <a:gd name="T63" fmla="*/ 9 h 105"/>
                <a:gd name="T64" fmla="*/ 20 w 97"/>
                <a:gd name="T65" fmla="*/ 12 h 105"/>
                <a:gd name="T66" fmla="*/ 15 w 97"/>
                <a:gd name="T67" fmla="*/ 6 h 105"/>
                <a:gd name="T68" fmla="*/ 11 w 97"/>
                <a:gd name="T69" fmla="*/ 12 h 105"/>
                <a:gd name="T70" fmla="*/ 4 w 97"/>
                <a:gd name="T71" fmla="*/ 13 h 105"/>
                <a:gd name="T72" fmla="*/ 5 w 97"/>
                <a:gd name="T73" fmla="*/ 17 h 105"/>
                <a:gd name="T74" fmla="*/ 3 w 97"/>
                <a:gd name="T75" fmla="*/ 20 h 105"/>
                <a:gd name="T76" fmla="*/ 2 w 97"/>
                <a:gd name="T77" fmla="*/ 22 h 105"/>
                <a:gd name="T78" fmla="*/ 4 w 97"/>
                <a:gd name="T79" fmla="*/ 26 h 105"/>
                <a:gd name="T80" fmla="*/ 6 w 97"/>
                <a:gd name="T81" fmla="*/ 30 h 105"/>
                <a:gd name="T82" fmla="*/ 10 w 97"/>
                <a:gd name="T83" fmla="*/ 32 h 105"/>
                <a:gd name="T84" fmla="*/ 9 w 97"/>
                <a:gd name="T85" fmla="*/ 35 h 105"/>
                <a:gd name="T86" fmla="*/ 13 w 97"/>
                <a:gd name="T87" fmla="*/ 33 h 105"/>
                <a:gd name="T88" fmla="*/ 19 w 97"/>
                <a:gd name="T89" fmla="*/ 28 h 105"/>
                <a:gd name="T90" fmla="*/ 31 w 97"/>
                <a:gd name="T91" fmla="*/ 33 h 105"/>
                <a:gd name="T92" fmla="*/ 33 w 97"/>
                <a:gd name="T93" fmla="*/ 38 h 105"/>
                <a:gd name="T94" fmla="*/ 41 w 97"/>
                <a:gd name="T95" fmla="*/ 49 h 105"/>
                <a:gd name="T96" fmla="*/ 53 w 97"/>
                <a:gd name="T97" fmla="*/ 58 h 105"/>
                <a:gd name="T98" fmla="*/ 61 w 97"/>
                <a:gd name="T99" fmla="*/ 62 h 105"/>
                <a:gd name="T100" fmla="*/ 68 w 97"/>
                <a:gd name="T101" fmla="*/ 67 h 105"/>
                <a:gd name="T102" fmla="*/ 74 w 97"/>
                <a:gd name="T103" fmla="*/ 72 h 105"/>
                <a:gd name="T104" fmla="*/ 77 w 97"/>
                <a:gd name="T105" fmla="*/ 77 h 105"/>
                <a:gd name="T106" fmla="*/ 77 w 97"/>
                <a:gd name="T107" fmla="*/ 86 h 105"/>
                <a:gd name="T108" fmla="*/ 78 w 97"/>
                <a:gd name="T109" fmla="*/ 93 h 105"/>
                <a:gd name="T110" fmla="*/ 82 w 97"/>
                <a:gd name="T111" fmla="*/ 86 h 105"/>
                <a:gd name="T112" fmla="*/ 87 w 97"/>
                <a:gd name="T113" fmla="*/ 81 h 105"/>
                <a:gd name="T114" fmla="*/ 83 w 97"/>
                <a:gd name="T115" fmla="*/ 74 h 105"/>
                <a:gd name="T116" fmla="*/ 91 w 97"/>
                <a:gd name="T117" fmla="*/ 70 h 105"/>
                <a:gd name="T118" fmla="*/ 97 w 97"/>
                <a:gd name="T119" fmla="*/ 71 h 105"/>
                <a:gd name="T120" fmla="*/ 81 w 97"/>
                <a:gd name="T121" fmla="*/ 5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7" h="105">
                  <a:moveTo>
                    <a:pt x="68" y="91"/>
                  </a:moveTo>
                  <a:cubicBezTo>
                    <a:pt x="63" y="92"/>
                    <a:pt x="61" y="93"/>
                    <a:pt x="58" y="91"/>
                  </a:cubicBezTo>
                  <a:cubicBezTo>
                    <a:pt x="55" y="90"/>
                    <a:pt x="50" y="93"/>
                    <a:pt x="50" y="95"/>
                  </a:cubicBezTo>
                  <a:cubicBezTo>
                    <a:pt x="51" y="96"/>
                    <a:pt x="53" y="98"/>
                    <a:pt x="59" y="99"/>
                  </a:cubicBezTo>
                  <a:cubicBezTo>
                    <a:pt x="65" y="101"/>
                    <a:pt x="66" y="105"/>
                    <a:pt x="69" y="105"/>
                  </a:cubicBezTo>
                  <a:cubicBezTo>
                    <a:pt x="71" y="105"/>
                    <a:pt x="72" y="103"/>
                    <a:pt x="71" y="100"/>
                  </a:cubicBezTo>
                  <a:cubicBezTo>
                    <a:pt x="70" y="96"/>
                    <a:pt x="74" y="92"/>
                    <a:pt x="74" y="92"/>
                  </a:cubicBezTo>
                  <a:cubicBezTo>
                    <a:pt x="75" y="91"/>
                    <a:pt x="73" y="90"/>
                    <a:pt x="68" y="91"/>
                  </a:cubicBezTo>
                  <a:close/>
                  <a:moveTo>
                    <a:pt x="20" y="63"/>
                  </a:moveTo>
                  <a:cubicBezTo>
                    <a:pt x="17" y="65"/>
                    <a:pt x="15" y="63"/>
                    <a:pt x="13" y="64"/>
                  </a:cubicBezTo>
                  <a:cubicBezTo>
                    <a:pt x="12" y="67"/>
                    <a:pt x="18" y="70"/>
                    <a:pt x="17" y="75"/>
                  </a:cubicBezTo>
                  <a:cubicBezTo>
                    <a:pt x="15" y="80"/>
                    <a:pt x="17" y="86"/>
                    <a:pt x="20" y="83"/>
                  </a:cubicBezTo>
                  <a:cubicBezTo>
                    <a:pt x="23" y="80"/>
                    <a:pt x="24" y="82"/>
                    <a:pt x="26" y="80"/>
                  </a:cubicBezTo>
                  <a:cubicBezTo>
                    <a:pt x="28" y="78"/>
                    <a:pt x="26" y="70"/>
                    <a:pt x="27" y="66"/>
                  </a:cubicBezTo>
                  <a:cubicBezTo>
                    <a:pt x="28" y="62"/>
                    <a:pt x="22" y="61"/>
                    <a:pt x="20" y="63"/>
                  </a:cubicBezTo>
                  <a:close/>
                  <a:moveTo>
                    <a:pt x="81" y="59"/>
                  </a:moveTo>
                  <a:cubicBezTo>
                    <a:pt x="77" y="57"/>
                    <a:pt x="79" y="54"/>
                    <a:pt x="74" y="54"/>
                  </a:cubicBezTo>
                  <a:cubicBezTo>
                    <a:pt x="69" y="54"/>
                    <a:pt x="63" y="48"/>
                    <a:pt x="61" y="41"/>
                  </a:cubicBezTo>
                  <a:cubicBezTo>
                    <a:pt x="59" y="33"/>
                    <a:pt x="51" y="33"/>
                    <a:pt x="49" y="28"/>
                  </a:cubicBezTo>
                  <a:cubicBezTo>
                    <a:pt x="47" y="24"/>
                    <a:pt x="51" y="24"/>
                    <a:pt x="50" y="20"/>
                  </a:cubicBezTo>
                  <a:cubicBezTo>
                    <a:pt x="49" y="18"/>
                    <a:pt x="51" y="16"/>
                    <a:pt x="53" y="15"/>
                  </a:cubicBezTo>
                  <a:cubicBezTo>
                    <a:pt x="53" y="11"/>
                    <a:pt x="53" y="7"/>
                    <a:pt x="54" y="4"/>
                  </a:cubicBezTo>
                  <a:cubicBezTo>
                    <a:pt x="52" y="4"/>
                    <a:pt x="50" y="4"/>
                    <a:pt x="49" y="3"/>
                  </a:cubicBezTo>
                  <a:cubicBezTo>
                    <a:pt x="48" y="3"/>
                    <a:pt x="48" y="0"/>
                    <a:pt x="48" y="0"/>
                  </a:cubicBezTo>
                  <a:cubicBezTo>
                    <a:pt x="47" y="0"/>
                    <a:pt x="42" y="0"/>
                    <a:pt x="41" y="1"/>
                  </a:cubicBezTo>
                  <a:cubicBezTo>
                    <a:pt x="40" y="2"/>
                    <a:pt x="37" y="3"/>
                    <a:pt x="36" y="2"/>
                  </a:cubicBezTo>
                  <a:cubicBezTo>
                    <a:pt x="35" y="2"/>
                    <a:pt x="35" y="2"/>
                    <a:pt x="35" y="2"/>
                  </a:cubicBezTo>
                  <a:cubicBezTo>
                    <a:pt x="33" y="3"/>
                    <a:pt x="33" y="3"/>
                    <a:pt x="33" y="3"/>
                  </a:cubicBezTo>
                  <a:cubicBezTo>
                    <a:pt x="33" y="3"/>
                    <a:pt x="33" y="5"/>
                    <a:pt x="32" y="5"/>
                  </a:cubicBezTo>
                  <a:cubicBezTo>
                    <a:pt x="31" y="5"/>
                    <a:pt x="29" y="4"/>
                    <a:pt x="29" y="6"/>
                  </a:cubicBezTo>
                  <a:cubicBezTo>
                    <a:pt x="29" y="8"/>
                    <a:pt x="27" y="7"/>
                    <a:pt x="25" y="7"/>
                  </a:cubicBezTo>
                  <a:cubicBezTo>
                    <a:pt x="24" y="7"/>
                    <a:pt x="22" y="7"/>
                    <a:pt x="22" y="9"/>
                  </a:cubicBezTo>
                  <a:cubicBezTo>
                    <a:pt x="22" y="10"/>
                    <a:pt x="22" y="14"/>
                    <a:pt x="20" y="12"/>
                  </a:cubicBezTo>
                  <a:cubicBezTo>
                    <a:pt x="18" y="10"/>
                    <a:pt x="16" y="6"/>
                    <a:pt x="15" y="6"/>
                  </a:cubicBezTo>
                  <a:cubicBezTo>
                    <a:pt x="15" y="7"/>
                    <a:pt x="13" y="12"/>
                    <a:pt x="11" y="12"/>
                  </a:cubicBezTo>
                  <a:cubicBezTo>
                    <a:pt x="10" y="12"/>
                    <a:pt x="7" y="12"/>
                    <a:pt x="4" y="13"/>
                  </a:cubicBezTo>
                  <a:cubicBezTo>
                    <a:pt x="3" y="15"/>
                    <a:pt x="4" y="16"/>
                    <a:pt x="5" y="17"/>
                  </a:cubicBezTo>
                  <a:cubicBezTo>
                    <a:pt x="6" y="17"/>
                    <a:pt x="4" y="19"/>
                    <a:pt x="3" y="20"/>
                  </a:cubicBezTo>
                  <a:cubicBezTo>
                    <a:pt x="2" y="21"/>
                    <a:pt x="0" y="20"/>
                    <a:pt x="2" y="22"/>
                  </a:cubicBezTo>
                  <a:cubicBezTo>
                    <a:pt x="3" y="24"/>
                    <a:pt x="5" y="24"/>
                    <a:pt x="4" y="26"/>
                  </a:cubicBezTo>
                  <a:cubicBezTo>
                    <a:pt x="3" y="28"/>
                    <a:pt x="4" y="30"/>
                    <a:pt x="6" y="30"/>
                  </a:cubicBezTo>
                  <a:cubicBezTo>
                    <a:pt x="8" y="31"/>
                    <a:pt x="10" y="30"/>
                    <a:pt x="10" y="32"/>
                  </a:cubicBezTo>
                  <a:cubicBezTo>
                    <a:pt x="10" y="33"/>
                    <a:pt x="9" y="34"/>
                    <a:pt x="9" y="35"/>
                  </a:cubicBezTo>
                  <a:cubicBezTo>
                    <a:pt x="10" y="34"/>
                    <a:pt x="12" y="34"/>
                    <a:pt x="13" y="33"/>
                  </a:cubicBezTo>
                  <a:cubicBezTo>
                    <a:pt x="16" y="32"/>
                    <a:pt x="14" y="30"/>
                    <a:pt x="19" y="28"/>
                  </a:cubicBezTo>
                  <a:cubicBezTo>
                    <a:pt x="23" y="27"/>
                    <a:pt x="29" y="31"/>
                    <a:pt x="31" y="33"/>
                  </a:cubicBezTo>
                  <a:cubicBezTo>
                    <a:pt x="32" y="36"/>
                    <a:pt x="33" y="36"/>
                    <a:pt x="33" y="38"/>
                  </a:cubicBezTo>
                  <a:cubicBezTo>
                    <a:pt x="34" y="41"/>
                    <a:pt x="35" y="45"/>
                    <a:pt x="41" y="49"/>
                  </a:cubicBezTo>
                  <a:cubicBezTo>
                    <a:pt x="47" y="52"/>
                    <a:pt x="50" y="57"/>
                    <a:pt x="53" y="58"/>
                  </a:cubicBezTo>
                  <a:cubicBezTo>
                    <a:pt x="56" y="60"/>
                    <a:pt x="59" y="60"/>
                    <a:pt x="61" y="62"/>
                  </a:cubicBezTo>
                  <a:cubicBezTo>
                    <a:pt x="63" y="64"/>
                    <a:pt x="65" y="65"/>
                    <a:pt x="68" y="67"/>
                  </a:cubicBezTo>
                  <a:cubicBezTo>
                    <a:pt x="71" y="68"/>
                    <a:pt x="71" y="71"/>
                    <a:pt x="74" y="72"/>
                  </a:cubicBezTo>
                  <a:cubicBezTo>
                    <a:pt x="77" y="72"/>
                    <a:pt x="75" y="75"/>
                    <a:pt x="77" y="77"/>
                  </a:cubicBezTo>
                  <a:cubicBezTo>
                    <a:pt x="79" y="79"/>
                    <a:pt x="79" y="83"/>
                    <a:pt x="77" y="86"/>
                  </a:cubicBezTo>
                  <a:cubicBezTo>
                    <a:pt x="75" y="88"/>
                    <a:pt x="76" y="93"/>
                    <a:pt x="78" y="93"/>
                  </a:cubicBezTo>
                  <a:cubicBezTo>
                    <a:pt x="79" y="93"/>
                    <a:pt x="81" y="88"/>
                    <a:pt x="82" y="86"/>
                  </a:cubicBezTo>
                  <a:cubicBezTo>
                    <a:pt x="82" y="83"/>
                    <a:pt x="85" y="83"/>
                    <a:pt x="87" y="81"/>
                  </a:cubicBezTo>
                  <a:cubicBezTo>
                    <a:pt x="89" y="78"/>
                    <a:pt x="84" y="77"/>
                    <a:pt x="83" y="74"/>
                  </a:cubicBezTo>
                  <a:cubicBezTo>
                    <a:pt x="82" y="71"/>
                    <a:pt x="87" y="68"/>
                    <a:pt x="91" y="70"/>
                  </a:cubicBezTo>
                  <a:cubicBezTo>
                    <a:pt x="95" y="73"/>
                    <a:pt x="97" y="75"/>
                    <a:pt x="97" y="71"/>
                  </a:cubicBezTo>
                  <a:cubicBezTo>
                    <a:pt x="97" y="67"/>
                    <a:pt x="84" y="61"/>
                    <a:pt x="81" y="59"/>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80" name="Freeform 179"/>
            <p:cNvSpPr>
              <a:spLocks/>
            </p:cNvSpPr>
            <p:nvPr/>
          </p:nvSpPr>
          <p:spPr bwMode="auto">
            <a:xfrm>
              <a:off x="6316034" y="2792665"/>
              <a:ext cx="39866" cy="50600"/>
            </a:xfrm>
            <a:custGeom>
              <a:avLst/>
              <a:gdLst>
                <a:gd name="T0" fmla="*/ 4 w 11"/>
                <a:gd name="T1" fmla="*/ 0 h 14"/>
                <a:gd name="T2" fmla="*/ 1 w 11"/>
                <a:gd name="T3" fmla="*/ 7 h 14"/>
                <a:gd name="T4" fmla="*/ 0 w 11"/>
                <a:gd name="T5" fmla="*/ 9 h 14"/>
                <a:gd name="T6" fmla="*/ 6 w 11"/>
                <a:gd name="T7" fmla="*/ 14 h 14"/>
                <a:gd name="T8" fmla="*/ 7 w 11"/>
                <a:gd name="T9" fmla="*/ 14 h 14"/>
                <a:gd name="T10" fmla="*/ 11 w 11"/>
                <a:gd name="T11" fmla="*/ 8 h 14"/>
                <a:gd name="T12" fmla="*/ 4 w 1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1" h="14">
                  <a:moveTo>
                    <a:pt x="4" y="0"/>
                  </a:moveTo>
                  <a:cubicBezTo>
                    <a:pt x="2" y="3"/>
                    <a:pt x="1" y="6"/>
                    <a:pt x="1" y="7"/>
                  </a:cubicBezTo>
                  <a:cubicBezTo>
                    <a:pt x="1" y="7"/>
                    <a:pt x="1" y="8"/>
                    <a:pt x="0" y="9"/>
                  </a:cubicBezTo>
                  <a:cubicBezTo>
                    <a:pt x="3" y="11"/>
                    <a:pt x="5" y="13"/>
                    <a:pt x="6" y="14"/>
                  </a:cubicBezTo>
                  <a:cubicBezTo>
                    <a:pt x="6" y="14"/>
                    <a:pt x="7" y="14"/>
                    <a:pt x="7" y="14"/>
                  </a:cubicBezTo>
                  <a:cubicBezTo>
                    <a:pt x="7" y="11"/>
                    <a:pt x="9" y="8"/>
                    <a:pt x="11" y="8"/>
                  </a:cubicBezTo>
                  <a:cubicBezTo>
                    <a:pt x="9" y="6"/>
                    <a:pt x="6" y="2"/>
                    <a:pt x="4" y="0"/>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sp>
          <p:nvSpPr>
            <p:cNvPr id="181" name="Freeform 180"/>
            <p:cNvSpPr>
              <a:spLocks/>
            </p:cNvSpPr>
            <p:nvPr/>
          </p:nvSpPr>
          <p:spPr bwMode="auto">
            <a:xfrm>
              <a:off x="6326768" y="2683799"/>
              <a:ext cx="127266" cy="151800"/>
            </a:xfrm>
            <a:custGeom>
              <a:avLst/>
              <a:gdLst>
                <a:gd name="T0" fmla="*/ 30 w 35"/>
                <a:gd name="T1" fmla="*/ 28 h 42"/>
                <a:gd name="T2" fmla="*/ 30 w 35"/>
                <a:gd name="T3" fmla="*/ 23 h 42"/>
                <a:gd name="T4" fmla="*/ 31 w 35"/>
                <a:gd name="T5" fmla="*/ 18 h 42"/>
                <a:gd name="T6" fmla="*/ 21 w 35"/>
                <a:gd name="T7" fmla="*/ 15 h 42"/>
                <a:gd name="T8" fmla="*/ 20 w 35"/>
                <a:gd name="T9" fmla="*/ 10 h 42"/>
                <a:gd name="T10" fmla="*/ 17 w 35"/>
                <a:gd name="T11" fmla="*/ 7 h 42"/>
                <a:gd name="T12" fmla="*/ 14 w 35"/>
                <a:gd name="T13" fmla="*/ 2 h 42"/>
                <a:gd name="T14" fmla="*/ 15 w 35"/>
                <a:gd name="T15" fmla="*/ 2 h 42"/>
                <a:gd name="T16" fmla="*/ 12 w 35"/>
                <a:gd name="T17" fmla="*/ 2 h 42"/>
                <a:gd name="T18" fmla="*/ 9 w 35"/>
                <a:gd name="T19" fmla="*/ 0 h 42"/>
                <a:gd name="T20" fmla="*/ 0 w 35"/>
                <a:gd name="T21" fmla="*/ 3 h 42"/>
                <a:gd name="T22" fmla="*/ 2 w 35"/>
                <a:gd name="T23" fmla="*/ 8 h 42"/>
                <a:gd name="T24" fmla="*/ 5 w 35"/>
                <a:gd name="T25" fmla="*/ 14 h 42"/>
                <a:gd name="T26" fmla="*/ 4 w 35"/>
                <a:gd name="T27" fmla="*/ 27 h 42"/>
                <a:gd name="T28" fmla="*/ 1 w 35"/>
                <a:gd name="T29" fmla="*/ 30 h 42"/>
                <a:gd name="T30" fmla="*/ 8 w 35"/>
                <a:gd name="T31" fmla="*/ 38 h 42"/>
                <a:gd name="T32" fmla="*/ 8 w 35"/>
                <a:gd name="T33" fmla="*/ 38 h 42"/>
                <a:gd name="T34" fmla="*/ 16 w 35"/>
                <a:gd name="T35" fmla="*/ 42 h 42"/>
                <a:gd name="T36" fmla="*/ 30 w 35"/>
                <a:gd name="T37" fmla="*/ 40 h 42"/>
                <a:gd name="T38" fmla="*/ 30 w 35"/>
                <a:gd name="T39" fmla="*/ 37 h 42"/>
                <a:gd name="T40" fmla="*/ 33 w 35"/>
                <a:gd name="T41" fmla="*/ 34 h 42"/>
                <a:gd name="T42" fmla="*/ 30 w 35"/>
                <a:gd name="T43"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42">
                  <a:moveTo>
                    <a:pt x="30" y="28"/>
                  </a:moveTo>
                  <a:cubicBezTo>
                    <a:pt x="29" y="27"/>
                    <a:pt x="29" y="24"/>
                    <a:pt x="30" y="23"/>
                  </a:cubicBezTo>
                  <a:cubicBezTo>
                    <a:pt x="32" y="22"/>
                    <a:pt x="31" y="20"/>
                    <a:pt x="31" y="18"/>
                  </a:cubicBezTo>
                  <a:cubicBezTo>
                    <a:pt x="31" y="16"/>
                    <a:pt x="23" y="16"/>
                    <a:pt x="21" y="15"/>
                  </a:cubicBezTo>
                  <a:cubicBezTo>
                    <a:pt x="20" y="15"/>
                    <a:pt x="22" y="10"/>
                    <a:pt x="20" y="10"/>
                  </a:cubicBezTo>
                  <a:cubicBezTo>
                    <a:pt x="18" y="10"/>
                    <a:pt x="17" y="9"/>
                    <a:pt x="17" y="7"/>
                  </a:cubicBezTo>
                  <a:cubicBezTo>
                    <a:pt x="17" y="6"/>
                    <a:pt x="14" y="3"/>
                    <a:pt x="14" y="2"/>
                  </a:cubicBezTo>
                  <a:cubicBezTo>
                    <a:pt x="14" y="2"/>
                    <a:pt x="15" y="2"/>
                    <a:pt x="15" y="2"/>
                  </a:cubicBezTo>
                  <a:cubicBezTo>
                    <a:pt x="13" y="2"/>
                    <a:pt x="13" y="2"/>
                    <a:pt x="12" y="2"/>
                  </a:cubicBezTo>
                  <a:cubicBezTo>
                    <a:pt x="11" y="1"/>
                    <a:pt x="9" y="0"/>
                    <a:pt x="9" y="0"/>
                  </a:cubicBezTo>
                  <a:cubicBezTo>
                    <a:pt x="9" y="0"/>
                    <a:pt x="3" y="2"/>
                    <a:pt x="0" y="3"/>
                  </a:cubicBezTo>
                  <a:cubicBezTo>
                    <a:pt x="0" y="5"/>
                    <a:pt x="1" y="8"/>
                    <a:pt x="2" y="8"/>
                  </a:cubicBezTo>
                  <a:cubicBezTo>
                    <a:pt x="5" y="9"/>
                    <a:pt x="4" y="12"/>
                    <a:pt x="5" y="14"/>
                  </a:cubicBezTo>
                  <a:cubicBezTo>
                    <a:pt x="6" y="17"/>
                    <a:pt x="5" y="27"/>
                    <a:pt x="4" y="27"/>
                  </a:cubicBezTo>
                  <a:cubicBezTo>
                    <a:pt x="4" y="27"/>
                    <a:pt x="2" y="29"/>
                    <a:pt x="1" y="30"/>
                  </a:cubicBezTo>
                  <a:cubicBezTo>
                    <a:pt x="3" y="32"/>
                    <a:pt x="6" y="36"/>
                    <a:pt x="8" y="38"/>
                  </a:cubicBezTo>
                  <a:cubicBezTo>
                    <a:pt x="8" y="38"/>
                    <a:pt x="8" y="38"/>
                    <a:pt x="8" y="38"/>
                  </a:cubicBezTo>
                  <a:cubicBezTo>
                    <a:pt x="9" y="38"/>
                    <a:pt x="16" y="42"/>
                    <a:pt x="16" y="42"/>
                  </a:cubicBezTo>
                  <a:cubicBezTo>
                    <a:pt x="16" y="42"/>
                    <a:pt x="24" y="41"/>
                    <a:pt x="30" y="40"/>
                  </a:cubicBezTo>
                  <a:cubicBezTo>
                    <a:pt x="30" y="39"/>
                    <a:pt x="30" y="38"/>
                    <a:pt x="30" y="37"/>
                  </a:cubicBezTo>
                  <a:cubicBezTo>
                    <a:pt x="30" y="36"/>
                    <a:pt x="31" y="34"/>
                    <a:pt x="33" y="34"/>
                  </a:cubicBezTo>
                  <a:cubicBezTo>
                    <a:pt x="35" y="34"/>
                    <a:pt x="32" y="30"/>
                    <a:pt x="30" y="28"/>
                  </a:cubicBezTo>
                  <a:close/>
                </a:path>
              </a:pathLst>
            </a:custGeom>
            <a:grp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tx1">
                    <a:lumMod val="90000"/>
                    <a:lumOff val="10000"/>
                  </a:schemeClr>
                </a:solidFill>
                <a:ea typeface="Karla" charset="0"/>
                <a:cs typeface="Karla" charset="0"/>
              </a:endParaRPr>
            </a:p>
          </p:txBody>
        </p:sp>
      </p:grpSp>
      <p:sp>
        <p:nvSpPr>
          <p:cNvPr id="182" name="Oval 181"/>
          <p:cNvSpPr/>
          <p:nvPr/>
        </p:nvSpPr>
        <p:spPr>
          <a:xfrm>
            <a:off x="856095" y="2141514"/>
            <a:ext cx="324589" cy="3245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ea typeface="Karla" charset="0"/>
                <a:cs typeface="Karla" charset="0"/>
              </a:rPr>
              <a:t>1</a:t>
            </a:r>
          </a:p>
        </p:txBody>
      </p:sp>
      <p:sp>
        <p:nvSpPr>
          <p:cNvPr id="183" name="TextBox 182"/>
          <p:cNvSpPr txBox="1"/>
          <p:nvPr/>
        </p:nvSpPr>
        <p:spPr>
          <a:xfrm>
            <a:off x="1180685" y="2134532"/>
            <a:ext cx="745717" cy="338554"/>
          </a:xfrm>
          <a:prstGeom prst="rect">
            <a:avLst/>
          </a:prstGeom>
          <a:noFill/>
        </p:spPr>
        <p:txBody>
          <a:bodyPr wrap="none" rtlCol="0" anchor="ctr">
            <a:spAutoFit/>
          </a:bodyPr>
          <a:lstStyle/>
          <a:p>
            <a:r>
              <a:rPr lang="en-US" sz="1600" b="1">
                <a:ea typeface="Karla" charset="0"/>
                <a:cs typeface="Karla" charset="0"/>
              </a:rPr>
              <a:t>230M</a:t>
            </a:r>
          </a:p>
        </p:txBody>
      </p:sp>
      <p:sp>
        <p:nvSpPr>
          <p:cNvPr id="184" name="TextBox 183"/>
          <p:cNvSpPr txBox="1"/>
          <p:nvPr/>
        </p:nvSpPr>
        <p:spPr>
          <a:xfrm>
            <a:off x="768370" y="2466103"/>
            <a:ext cx="1526218" cy="514675"/>
          </a:xfrm>
          <a:prstGeom prst="rect">
            <a:avLst/>
          </a:prstGeom>
          <a:noFill/>
        </p:spPr>
        <p:txBody>
          <a:bodyPr wrap="square" lIns="91422" tIns="45711" rIns="91422" bIns="45711" rtlCol="0">
            <a:spAutoFit/>
          </a:bodyPr>
          <a:lstStyle/>
          <a:p>
            <a:pPr>
              <a:lnSpc>
                <a:spcPct val="130000"/>
              </a:lnSpc>
            </a:pPr>
            <a:r>
              <a:rPr lang="en-US" sz="1050">
                <a:ea typeface="Karla" charset="0"/>
                <a:cs typeface="Karla" charset="0"/>
              </a:rPr>
              <a:t>Lorem ipsum dolor sit amet, consectetur.</a:t>
            </a:r>
            <a:endParaRPr lang="en-US" sz="1050" dirty="0">
              <a:ea typeface="Karla" charset="0"/>
              <a:cs typeface="Karla" charset="0"/>
            </a:endParaRPr>
          </a:p>
        </p:txBody>
      </p:sp>
      <p:sp>
        <p:nvSpPr>
          <p:cNvPr id="185" name="Oval 184"/>
          <p:cNvSpPr/>
          <p:nvPr/>
        </p:nvSpPr>
        <p:spPr>
          <a:xfrm>
            <a:off x="856095" y="3307825"/>
            <a:ext cx="324589" cy="32458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ea typeface="Karla" charset="0"/>
                <a:cs typeface="Karla" charset="0"/>
              </a:rPr>
              <a:t>2</a:t>
            </a:r>
          </a:p>
        </p:txBody>
      </p:sp>
      <p:sp>
        <p:nvSpPr>
          <p:cNvPr id="186" name="TextBox 185"/>
          <p:cNvSpPr txBox="1"/>
          <p:nvPr/>
        </p:nvSpPr>
        <p:spPr>
          <a:xfrm>
            <a:off x="1180685" y="3300843"/>
            <a:ext cx="745717" cy="338554"/>
          </a:xfrm>
          <a:prstGeom prst="rect">
            <a:avLst/>
          </a:prstGeom>
          <a:noFill/>
        </p:spPr>
        <p:txBody>
          <a:bodyPr wrap="none" rtlCol="0" anchor="ctr">
            <a:spAutoFit/>
          </a:bodyPr>
          <a:lstStyle/>
          <a:p>
            <a:r>
              <a:rPr lang="en-US" sz="1600" b="1">
                <a:ea typeface="Karla" charset="0"/>
                <a:cs typeface="Karla" charset="0"/>
              </a:rPr>
              <a:t>230M</a:t>
            </a:r>
          </a:p>
        </p:txBody>
      </p:sp>
      <p:sp>
        <p:nvSpPr>
          <p:cNvPr id="187" name="TextBox 186"/>
          <p:cNvSpPr txBox="1"/>
          <p:nvPr/>
        </p:nvSpPr>
        <p:spPr>
          <a:xfrm>
            <a:off x="768370" y="3632414"/>
            <a:ext cx="1526218" cy="514675"/>
          </a:xfrm>
          <a:prstGeom prst="rect">
            <a:avLst/>
          </a:prstGeom>
          <a:noFill/>
        </p:spPr>
        <p:txBody>
          <a:bodyPr wrap="square" lIns="91422" tIns="45711" rIns="91422" bIns="45711" rtlCol="0">
            <a:spAutoFit/>
          </a:bodyPr>
          <a:lstStyle/>
          <a:p>
            <a:pPr>
              <a:lnSpc>
                <a:spcPct val="130000"/>
              </a:lnSpc>
            </a:pPr>
            <a:r>
              <a:rPr lang="en-US" sz="1050">
                <a:ea typeface="Karla" charset="0"/>
                <a:cs typeface="Karla" charset="0"/>
              </a:rPr>
              <a:t>Lorem ipsum dolor sit amet, consectetur.</a:t>
            </a:r>
            <a:endParaRPr lang="en-US" sz="1050" dirty="0">
              <a:ea typeface="Karla" charset="0"/>
              <a:cs typeface="Karla" charset="0"/>
            </a:endParaRPr>
          </a:p>
        </p:txBody>
      </p:sp>
      <p:sp>
        <p:nvSpPr>
          <p:cNvPr id="188" name="Oval 187"/>
          <p:cNvSpPr/>
          <p:nvPr/>
        </p:nvSpPr>
        <p:spPr>
          <a:xfrm>
            <a:off x="856095" y="4465978"/>
            <a:ext cx="324589" cy="324589"/>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ea typeface="Karla" charset="0"/>
                <a:cs typeface="Karla" charset="0"/>
              </a:rPr>
              <a:t>3</a:t>
            </a:r>
          </a:p>
        </p:txBody>
      </p:sp>
      <p:sp>
        <p:nvSpPr>
          <p:cNvPr id="189" name="TextBox 188"/>
          <p:cNvSpPr txBox="1"/>
          <p:nvPr/>
        </p:nvSpPr>
        <p:spPr>
          <a:xfrm>
            <a:off x="1180685" y="4458996"/>
            <a:ext cx="745717" cy="338554"/>
          </a:xfrm>
          <a:prstGeom prst="rect">
            <a:avLst/>
          </a:prstGeom>
          <a:noFill/>
        </p:spPr>
        <p:txBody>
          <a:bodyPr wrap="none" rtlCol="0" anchor="ctr">
            <a:spAutoFit/>
          </a:bodyPr>
          <a:lstStyle/>
          <a:p>
            <a:r>
              <a:rPr lang="en-US" sz="1600" b="1">
                <a:ea typeface="Karla" charset="0"/>
                <a:cs typeface="Karla" charset="0"/>
              </a:rPr>
              <a:t>230M</a:t>
            </a:r>
          </a:p>
        </p:txBody>
      </p:sp>
      <p:sp>
        <p:nvSpPr>
          <p:cNvPr id="190" name="TextBox 189"/>
          <p:cNvSpPr txBox="1"/>
          <p:nvPr/>
        </p:nvSpPr>
        <p:spPr>
          <a:xfrm>
            <a:off x="768370" y="4790567"/>
            <a:ext cx="1526218" cy="514675"/>
          </a:xfrm>
          <a:prstGeom prst="rect">
            <a:avLst/>
          </a:prstGeom>
          <a:noFill/>
        </p:spPr>
        <p:txBody>
          <a:bodyPr wrap="square" lIns="91422" tIns="45711" rIns="91422" bIns="45711" rtlCol="0">
            <a:spAutoFit/>
          </a:bodyPr>
          <a:lstStyle/>
          <a:p>
            <a:pPr>
              <a:lnSpc>
                <a:spcPct val="130000"/>
              </a:lnSpc>
            </a:pPr>
            <a:r>
              <a:rPr lang="en-US" sz="1050">
                <a:ea typeface="Karla" charset="0"/>
                <a:cs typeface="Karla" charset="0"/>
              </a:rPr>
              <a:t>Lorem ipsum dolor sit amet, consectetur.</a:t>
            </a:r>
            <a:endParaRPr lang="en-US" sz="1050" dirty="0">
              <a:ea typeface="Karla" charset="0"/>
              <a:cs typeface="Karla" charset="0"/>
            </a:endParaRPr>
          </a:p>
        </p:txBody>
      </p:sp>
      <p:sp>
        <p:nvSpPr>
          <p:cNvPr id="191" name="Oval 190"/>
          <p:cNvSpPr/>
          <p:nvPr/>
        </p:nvSpPr>
        <p:spPr>
          <a:xfrm>
            <a:off x="10180460" y="2141514"/>
            <a:ext cx="324589" cy="32458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ea typeface="Karla" charset="0"/>
                <a:cs typeface="Karla" charset="0"/>
              </a:rPr>
              <a:t>4</a:t>
            </a:r>
          </a:p>
        </p:txBody>
      </p:sp>
      <p:sp>
        <p:nvSpPr>
          <p:cNvPr id="192" name="TextBox 191"/>
          <p:cNvSpPr txBox="1"/>
          <p:nvPr/>
        </p:nvSpPr>
        <p:spPr>
          <a:xfrm>
            <a:off x="10505050" y="2134532"/>
            <a:ext cx="745717" cy="338554"/>
          </a:xfrm>
          <a:prstGeom prst="rect">
            <a:avLst/>
          </a:prstGeom>
          <a:noFill/>
        </p:spPr>
        <p:txBody>
          <a:bodyPr wrap="none" rtlCol="0" anchor="ctr">
            <a:spAutoFit/>
          </a:bodyPr>
          <a:lstStyle/>
          <a:p>
            <a:r>
              <a:rPr lang="en-US" sz="1600" b="1">
                <a:ea typeface="Karla" charset="0"/>
                <a:cs typeface="Karla" charset="0"/>
              </a:rPr>
              <a:t>230M</a:t>
            </a:r>
          </a:p>
        </p:txBody>
      </p:sp>
      <p:sp>
        <p:nvSpPr>
          <p:cNvPr id="193" name="TextBox 192"/>
          <p:cNvSpPr txBox="1"/>
          <p:nvPr/>
        </p:nvSpPr>
        <p:spPr>
          <a:xfrm>
            <a:off x="10092735" y="2466103"/>
            <a:ext cx="1526218" cy="514675"/>
          </a:xfrm>
          <a:prstGeom prst="rect">
            <a:avLst/>
          </a:prstGeom>
          <a:noFill/>
        </p:spPr>
        <p:txBody>
          <a:bodyPr wrap="square" lIns="91422" tIns="45711" rIns="91422" bIns="45711" rtlCol="0">
            <a:spAutoFit/>
          </a:bodyPr>
          <a:lstStyle/>
          <a:p>
            <a:pPr>
              <a:lnSpc>
                <a:spcPct val="130000"/>
              </a:lnSpc>
            </a:pPr>
            <a:r>
              <a:rPr lang="en-US" sz="1050">
                <a:ea typeface="Karla" charset="0"/>
                <a:cs typeface="Karla" charset="0"/>
              </a:rPr>
              <a:t>Lorem ipsum dolor sit amet, consectetur.</a:t>
            </a:r>
            <a:endParaRPr lang="en-US" sz="1050" dirty="0">
              <a:ea typeface="Karla" charset="0"/>
              <a:cs typeface="Karla" charset="0"/>
            </a:endParaRPr>
          </a:p>
        </p:txBody>
      </p:sp>
      <p:sp>
        <p:nvSpPr>
          <p:cNvPr id="194" name="Oval 193"/>
          <p:cNvSpPr/>
          <p:nvPr/>
        </p:nvSpPr>
        <p:spPr>
          <a:xfrm>
            <a:off x="10180460" y="3307825"/>
            <a:ext cx="324589" cy="324589"/>
          </a:xfrm>
          <a:prstGeom prst="ellipse">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ea typeface="Karla" charset="0"/>
                <a:cs typeface="Karla" charset="0"/>
              </a:rPr>
              <a:t>5</a:t>
            </a:r>
          </a:p>
        </p:txBody>
      </p:sp>
      <p:sp>
        <p:nvSpPr>
          <p:cNvPr id="195" name="TextBox 194"/>
          <p:cNvSpPr txBox="1"/>
          <p:nvPr/>
        </p:nvSpPr>
        <p:spPr>
          <a:xfrm>
            <a:off x="10505050" y="3300843"/>
            <a:ext cx="745717" cy="338554"/>
          </a:xfrm>
          <a:prstGeom prst="rect">
            <a:avLst/>
          </a:prstGeom>
          <a:noFill/>
        </p:spPr>
        <p:txBody>
          <a:bodyPr wrap="none" rtlCol="0" anchor="ctr">
            <a:spAutoFit/>
          </a:bodyPr>
          <a:lstStyle/>
          <a:p>
            <a:r>
              <a:rPr lang="en-US" sz="1600" b="1">
                <a:ea typeface="Karla" charset="0"/>
                <a:cs typeface="Karla" charset="0"/>
              </a:rPr>
              <a:t>230M</a:t>
            </a:r>
          </a:p>
        </p:txBody>
      </p:sp>
      <p:sp>
        <p:nvSpPr>
          <p:cNvPr id="196" name="TextBox 195"/>
          <p:cNvSpPr txBox="1"/>
          <p:nvPr/>
        </p:nvSpPr>
        <p:spPr>
          <a:xfrm>
            <a:off x="10092735" y="3632414"/>
            <a:ext cx="1526218" cy="514675"/>
          </a:xfrm>
          <a:prstGeom prst="rect">
            <a:avLst/>
          </a:prstGeom>
          <a:noFill/>
        </p:spPr>
        <p:txBody>
          <a:bodyPr wrap="square" lIns="91422" tIns="45711" rIns="91422" bIns="45711" rtlCol="0">
            <a:spAutoFit/>
          </a:bodyPr>
          <a:lstStyle/>
          <a:p>
            <a:pPr>
              <a:lnSpc>
                <a:spcPct val="130000"/>
              </a:lnSpc>
            </a:pPr>
            <a:r>
              <a:rPr lang="en-US" sz="1050">
                <a:ea typeface="Karla" charset="0"/>
                <a:cs typeface="Karla" charset="0"/>
              </a:rPr>
              <a:t>Lorem ipsum dolor sit amet, consectetur.</a:t>
            </a:r>
            <a:endParaRPr lang="en-US" sz="1050" dirty="0">
              <a:ea typeface="Karla" charset="0"/>
              <a:cs typeface="Karla" charset="0"/>
            </a:endParaRPr>
          </a:p>
        </p:txBody>
      </p:sp>
      <p:sp>
        <p:nvSpPr>
          <p:cNvPr id="197" name="Oval 196"/>
          <p:cNvSpPr/>
          <p:nvPr/>
        </p:nvSpPr>
        <p:spPr>
          <a:xfrm>
            <a:off x="10180460" y="4465978"/>
            <a:ext cx="324589" cy="3245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ea typeface="Karla" charset="0"/>
                <a:cs typeface="Karla" charset="0"/>
              </a:rPr>
              <a:t>6</a:t>
            </a:r>
          </a:p>
        </p:txBody>
      </p:sp>
      <p:sp>
        <p:nvSpPr>
          <p:cNvPr id="198" name="TextBox 197"/>
          <p:cNvSpPr txBox="1"/>
          <p:nvPr/>
        </p:nvSpPr>
        <p:spPr>
          <a:xfrm>
            <a:off x="10505050" y="4458996"/>
            <a:ext cx="745717" cy="338554"/>
          </a:xfrm>
          <a:prstGeom prst="rect">
            <a:avLst/>
          </a:prstGeom>
          <a:noFill/>
        </p:spPr>
        <p:txBody>
          <a:bodyPr wrap="none" rtlCol="0" anchor="ctr">
            <a:spAutoFit/>
          </a:bodyPr>
          <a:lstStyle/>
          <a:p>
            <a:r>
              <a:rPr lang="en-US" sz="1600" b="1">
                <a:ea typeface="Karla" charset="0"/>
                <a:cs typeface="Karla" charset="0"/>
              </a:rPr>
              <a:t>230M</a:t>
            </a:r>
          </a:p>
        </p:txBody>
      </p:sp>
      <p:sp>
        <p:nvSpPr>
          <p:cNvPr id="199" name="TextBox 198"/>
          <p:cNvSpPr txBox="1"/>
          <p:nvPr/>
        </p:nvSpPr>
        <p:spPr>
          <a:xfrm>
            <a:off x="10092735" y="4790567"/>
            <a:ext cx="1526218" cy="514675"/>
          </a:xfrm>
          <a:prstGeom prst="rect">
            <a:avLst/>
          </a:prstGeom>
          <a:noFill/>
        </p:spPr>
        <p:txBody>
          <a:bodyPr wrap="square" lIns="91422" tIns="45711" rIns="91422" bIns="45711" rtlCol="0">
            <a:spAutoFit/>
          </a:bodyPr>
          <a:lstStyle/>
          <a:p>
            <a:pPr>
              <a:lnSpc>
                <a:spcPct val="130000"/>
              </a:lnSpc>
            </a:pPr>
            <a:r>
              <a:rPr lang="en-US" sz="1050">
                <a:ea typeface="Karla" charset="0"/>
                <a:cs typeface="Karla" charset="0"/>
              </a:rPr>
              <a:t>Lorem ipsum dolor sit amet, consectetur.</a:t>
            </a:r>
            <a:endParaRPr lang="en-US" sz="1050" dirty="0">
              <a:ea typeface="Karla" charset="0"/>
              <a:cs typeface="Karla" charset="0"/>
            </a:endParaRPr>
          </a:p>
        </p:txBody>
      </p:sp>
      <p:sp>
        <p:nvSpPr>
          <p:cNvPr id="200" name="TextBox 199"/>
          <p:cNvSpPr txBox="1"/>
          <p:nvPr/>
        </p:nvSpPr>
        <p:spPr>
          <a:xfrm>
            <a:off x="2249941" y="5990517"/>
            <a:ext cx="540533" cy="307777"/>
          </a:xfrm>
          <a:prstGeom prst="rect">
            <a:avLst/>
          </a:prstGeom>
          <a:solidFill>
            <a:schemeClr val="accent1"/>
          </a:solidFill>
        </p:spPr>
        <p:txBody>
          <a:bodyPr wrap="none" rtlCol="0">
            <a:spAutoFit/>
          </a:bodyPr>
          <a:lstStyle/>
          <a:p>
            <a:r>
              <a:rPr lang="en-US" sz="1400" b="1">
                <a:solidFill>
                  <a:schemeClr val="bg1"/>
                </a:solidFill>
                <a:ea typeface="Karla" charset="0"/>
                <a:cs typeface="Karla" charset="0"/>
              </a:rPr>
              <a:t>USA</a:t>
            </a:r>
          </a:p>
        </p:txBody>
      </p:sp>
      <p:sp>
        <p:nvSpPr>
          <p:cNvPr id="201" name="TextBox 200"/>
          <p:cNvSpPr txBox="1"/>
          <p:nvPr/>
        </p:nvSpPr>
        <p:spPr>
          <a:xfrm>
            <a:off x="3296730" y="5990517"/>
            <a:ext cx="806631" cy="307777"/>
          </a:xfrm>
          <a:prstGeom prst="rect">
            <a:avLst/>
          </a:prstGeom>
          <a:solidFill>
            <a:schemeClr val="tx1"/>
          </a:solidFill>
        </p:spPr>
        <p:txBody>
          <a:bodyPr wrap="none" rtlCol="0">
            <a:spAutoFit/>
          </a:bodyPr>
          <a:lstStyle/>
          <a:p>
            <a:r>
              <a:rPr lang="en-US" sz="1400" b="1">
                <a:solidFill>
                  <a:schemeClr val="bg1"/>
                </a:solidFill>
                <a:ea typeface="Karla" charset="0"/>
                <a:cs typeface="Karla" charset="0"/>
              </a:rPr>
              <a:t>BRAZIL</a:t>
            </a:r>
          </a:p>
        </p:txBody>
      </p:sp>
      <p:sp>
        <p:nvSpPr>
          <p:cNvPr id="202" name="TextBox 201"/>
          <p:cNvSpPr txBox="1"/>
          <p:nvPr/>
        </p:nvSpPr>
        <p:spPr>
          <a:xfrm>
            <a:off x="4572171" y="5990517"/>
            <a:ext cx="1045479" cy="307777"/>
          </a:xfrm>
          <a:prstGeom prst="rect">
            <a:avLst/>
          </a:prstGeom>
          <a:solidFill>
            <a:schemeClr val="tx1">
              <a:lumMod val="90000"/>
              <a:lumOff val="10000"/>
            </a:schemeClr>
          </a:solidFill>
        </p:spPr>
        <p:txBody>
          <a:bodyPr wrap="none" rtlCol="0">
            <a:spAutoFit/>
          </a:bodyPr>
          <a:lstStyle/>
          <a:p>
            <a:r>
              <a:rPr lang="en-US" sz="1400" b="1">
                <a:solidFill>
                  <a:schemeClr val="bg1"/>
                </a:solidFill>
                <a:ea typeface="Karla" charset="0"/>
                <a:cs typeface="Karla" charset="0"/>
              </a:rPr>
              <a:t>ENGLAND</a:t>
            </a:r>
          </a:p>
        </p:txBody>
      </p:sp>
      <p:sp>
        <p:nvSpPr>
          <p:cNvPr id="203" name="TextBox 202"/>
          <p:cNvSpPr txBox="1"/>
          <p:nvPr/>
        </p:nvSpPr>
        <p:spPr>
          <a:xfrm>
            <a:off x="6100887" y="5990517"/>
            <a:ext cx="753732" cy="307777"/>
          </a:xfrm>
          <a:prstGeom prst="rect">
            <a:avLst/>
          </a:prstGeom>
          <a:solidFill>
            <a:schemeClr val="tx1">
              <a:lumMod val="50000"/>
              <a:lumOff val="50000"/>
            </a:schemeClr>
          </a:solidFill>
        </p:spPr>
        <p:txBody>
          <a:bodyPr wrap="none" rtlCol="0">
            <a:spAutoFit/>
          </a:bodyPr>
          <a:lstStyle/>
          <a:p>
            <a:r>
              <a:rPr lang="en-US" sz="1400" b="1">
                <a:solidFill>
                  <a:schemeClr val="bg1"/>
                </a:solidFill>
                <a:ea typeface="Karla" charset="0"/>
                <a:cs typeface="Karla" charset="0"/>
              </a:rPr>
              <a:t>EGYPT</a:t>
            </a:r>
          </a:p>
        </p:txBody>
      </p:sp>
      <p:sp>
        <p:nvSpPr>
          <p:cNvPr id="204" name="TextBox 203"/>
          <p:cNvSpPr txBox="1"/>
          <p:nvPr/>
        </p:nvSpPr>
        <p:spPr>
          <a:xfrm>
            <a:off x="7333432" y="5990517"/>
            <a:ext cx="1165832" cy="307777"/>
          </a:xfrm>
          <a:prstGeom prst="rect">
            <a:avLst/>
          </a:prstGeom>
          <a:solidFill>
            <a:schemeClr val="tx1">
              <a:lumMod val="25000"/>
              <a:lumOff val="75000"/>
            </a:schemeClr>
          </a:solidFill>
        </p:spPr>
        <p:txBody>
          <a:bodyPr wrap="none" rtlCol="0">
            <a:spAutoFit/>
          </a:bodyPr>
          <a:lstStyle/>
          <a:p>
            <a:r>
              <a:rPr lang="en-US" sz="1400" b="1">
                <a:solidFill>
                  <a:schemeClr val="bg1"/>
                </a:solidFill>
                <a:ea typeface="Karla" charset="0"/>
                <a:cs typeface="Karla" charset="0"/>
              </a:rPr>
              <a:t>AUSTRALIA</a:t>
            </a:r>
          </a:p>
        </p:txBody>
      </p:sp>
      <p:sp>
        <p:nvSpPr>
          <p:cNvPr id="205" name="TextBox 204"/>
          <p:cNvSpPr txBox="1"/>
          <p:nvPr/>
        </p:nvSpPr>
        <p:spPr>
          <a:xfrm>
            <a:off x="8952687" y="5990517"/>
            <a:ext cx="1010213" cy="307777"/>
          </a:xfrm>
          <a:prstGeom prst="rect">
            <a:avLst/>
          </a:prstGeom>
          <a:solidFill>
            <a:schemeClr val="accent1"/>
          </a:solidFill>
        </p:spPr>
        <p:txBody>
          <a:bodyPr wrap="none" rtlCol="0">
            <a:spAutoFit/>
          </a:bodyPr>
          <a:lstStyle/>
          <a:p>
            <a:r>
              <a:rPr lang="en-US" sz="1400" b="1">
                <a:solidFill>
                  <a:schemeClr val="bg1"/>
                </a:solidFill>
                <a:ea typeface="Karla" charset="0"/>
                <a:cs typeface="Karla" charset="0"/>
              </a:rPr>
              <a:t>VIETNAM</a:t>
            </a:r>
          </a:p>
        </p:txBody>
      </p:sp>
    </p:spTree>
    <p:extLst>
      <p:ext uri="{BB962C8B-B14F-4D97-AF65-F5344CB8AC3E}">
        <p14:creationId xmlns:p14="http://schemas.microsoft.com/office/powerpoint/2010/main" val="179790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250"/>
                            </p:stCondLst>
                            <p:childTnLst>
                              <p:par>
                                <p:cTn id="17" presetID="53" presetClass="entr" presetSubtype="16" fill="hold" grpId="0" nodeType="afterEffect">
                                  <p:stCondLst>
                                    <p:cond delay="0"/>
                                  </p:stCondLst>
                                  <p:childTnLst>
                                    <p:set>
                                      <p:cBhvr>
                                        <p:cTn id="18" dur="1" fill="hold">
                                          <p:stCondLst>
                                            <p:cond delay="0"/>
                                          </p:stCondLst>
                                        </p:cTn>
                                        <p:tgtEl>
                                          <p:spTgt spid="182"/>
                                        </p:tgtEl>
                                        <p:attrNameLst>
                                          <p:attrName>style.visibility</p:attrName>
                                        </p:attrNameLst>
                                      </p:cBhvr>
                                      <p:to>
                                        <p:strVal val="visible"/>
                                      </p:to>
                                    </p:set>
                                    <p:anim calcmode="lin" valueType="num">
                                      <p:cBhvr>
                                        <p:cTn id="19" dur="500" fill="hold"/>
                                        <p:tgtEl>
                                          <p:spTgt spid="182"/>
                                        </p:tgtEl>
                                        <p:attrNameLst>
                                          <p:attrName>ppt_w</p:attrName>
                                        </p:attrNameLst>
                                      </p:cBhvr>
                                      <p:tavLst>
                                        <p:tav tm="0">
                                          <p:val>
                                            <p:fltVal val="0"/>
                                          </p:val>
                                        </p:tav>
                                        <p:tav tm="100000">
                                          <p:val>
                                            <p:strVal val="#ppt_w"/>
                                          </p:val>
                                        </p:tav>
                                      </p:tavLst>
                                    </p:anim>
                                    <p:anim calcmode="lin" valueType="num">
                                      <p:cBhvr>
                                        <p:cTn id="20" dur="500" fill="hold"/>
                                        <p:tgtEl>
                                          <p:spTgt spid="182"/>
                                        </p:tgtEl>
                                        <p:attrNameLst>
                                          <p:attrName>ppt_h</p:attrName>
                                        </p:attrNameLst>
                                      </p:cBhvr>
                                      <p:tavLst>
                                        <p:tav tm="0">
                                          <p:val>
                                            <p:fltVal val="0"/>
                                          </p:val>
                                        </p:tav>
                                        <p:tav tm="100000">
                                          <p:val>
                                            <p:strVal val="#ppt_h"/>
                                          </p:val>
                                        </p:tav>
                                      </p:tavLst>
                                    </p:anim>
                                    <p:animEffect transition="in" filter="fade">
                                      <p:cBhvr>
                                        <p:cTn id="21" dur="500"/>
                                        <p:tgtEl>
                                          <p:spTgt spid="182"/>
                                        </p:tgtEl>
                                      </p:cBhvr>
                                    </p:animEffect>
                                  </p:childTnLst>
                                </p:cTn>
                              </p:par>
                            </p:childTnLst>
                          </p:cTn>
                        </p:par>
                        <p:par>
                          <p:cTn id="22" fill="hold">
                            <p:stCondLst>
                              <p:cond delay="1750"/>
                            </p:stCondLst>
                            <p:childTnLst>
                              <p:par>
                                <p:cTn id="23" presetID="22" presetClass="entr" presetSubtype="8" fill="hold" grpId="0" nodeType="afterEffect">
                                  <p:stCondLst>
                                    <p:cond delay="0"/>
                                  </p:stCondLst>
                                  <p:childTnLst>
                                    <p:set>
                                      <p:cBhvr>
                                        <p:cTn id="24" dur="1" fill="hold">
                                          <p:stCondLst>
                                            <p:cond delay="0"/>
                                          </p:stCondLst>
                                        </p:cTn>
                                        <p:tgtEl>
                                          <p:spTgt spid="183"/>
                                        </p:tgtEl>
                                        <p:attrNameLst>
                                          <p:attrName>style.visibility</p:attrName>
                                        </p:attrNameLst>
                                      </p:cBhvr>
                                      <p:to>
                                        <p:strVal val="visible"/>
                                      </p:to>
                                    </p:set>
                                    <p:animEffect transition="in" filter="wipe(left)">
                                      <p:cBhvr>
                                        <p:cTn id="25" dur="500"/>
                                        <p:tgtEl>
                                          <p:spTgt spid="183"/>
                                        </p:tgtEl>
                                      </p:cBhvr>
                                    </p:animEffect>
                                  </p:childTnLst>
                                </p:cTn>
                              </p:par>
                            </p:childTnLst>
                          </p:cTn>
                        </p:par>
                        <p:par>
                          <p:cTn id="26" fill="hold">
                            <p:stCondLst>
                              <p:cond delay="2250"/>
                            </p:stCondLst>
                            <p:childTnLst>
                              <p:par>
                                <p:cTn id="27" presetID="10" presetClass="entr" presetSubtype="0" fill="hold" grpId="0" nodeType="afterEffect">
                                  <p:stCondLst>
                                    <p:cond delay="0"/>
                                  </p:stCondLst>
                                  <p:childTnLst>
                                    <p:set>
                                      <p:cBhvr>
                                        <p:cTn id="28" dur="1" fill="hold">
                                          <p:stCondLst>
                                            <p:cond delay="0"/>
                                          </p:stCondLst>
                                        </p:cTn>
                                        <p:tgtEl>
                                          <p:spTgt spid="184"/>
                                        </p:tgtEl>
                                        <p:attrNameLst>
                                          <p:attrName>style.visibility</p:attrName>
                                        </p:attrNameLst>
                                      </p:cBhvr>
                                      <p:to>
                                        <p:strVal val="visible"/>
                                      </p:to>
                                    </p:set>
                                    <p:animEffect transition="in" filter="fade">
                                      <p:cBhvr>
                                        <p:cTn id="29" dur="500"/>
                                        <p:tgtEl>
                                          <p:spTgt spid="184"/>
                                        </p:tgtEl>
                                      </p:cBhvr>
                                    </p:animEffect>
                                  </p:childTnLst>
                                </p:cTn>
                              </p:par>
                            </p:childTnLst>
                          </p:cTn>
                        </p:par>
                        <p:par>
                          <p:cTn id="30" fill="hold">
                            <p:stCondLst>
                              <p:cond delay="2750"/>
                            </p:stCondLst>
                            <p:childTnLst>
                              <p:par>
                                <p:cTn id="31" presetID="53" presetClass="entr" presetSubtype="16" fill="hold" grpId="0" nodeType="afterEffect">
                                  <p:stCondLst>
                                    <p:cond delay="0"/>
                                  </p:stCondLst>
                                  <p:childTnLst>
                                    <p:set>
                                      <p:cBhvr>
                                        <p:cTn id="32" dur="1" fill="hold">
                                          <p:stCondLst>
                                            <p:cond delay="0"/>
                                          </p:stCondLst>
                                        </p:cTn>
                                        <p:tgtEl>
                                          <p:spTgt spid="185"/>
                                        </p:tgtEl>
                                        <p:attrNameLst>
                                          <p:attrName>style.visibility</p:attrName>
                                        </p:attrNameLst>
                                      </p:cBhvr>
                                      <p:to>
                                        <p:strVal val="visible"/>
                                      </p:to>
                                    </p:set>
                                    <p:anim calcmode="lin" valueType="num">
                                      <p:cBhvr>
                                        <p:cTn id="33" dur="500" fill="hold"/>
                                        <p:tgtEl>
                                          <p:spTgt spid="185"/>
                                        </p:tgtEl>
                                        <p:attrNameLst>
                                          <p:attrName>ppt_w</p:attrName>
                                        </p:attrNameLst>
                                      </p:cBhvr>
                                      <p:tavLst>
                                        <p:tav tm="0">
                                          <p:val>
                                            <p:fltVal val="0"/>
                                          </p:val>
                                        </p:tav>
                                        <p:tav tm="100000">
                                          <p:val>
                                            <p:strVal val="#ppt_w"/>
                                          </p:val>
                                        </p:tav>
                                      </p:tavLst>
                                    </p:anim>
                                    <p:anim calcmode="lin" valueType="num">
                                      <p:cBhvr>
                                        <p:cTn id="34" dur="500" fill="hold"/>
                                        <p:tgtEl>
                                          <p:spTgt spid="185"/>
                                        </p:tgtEl>
                                        <p:attrNameLst>
                                          <p:attrName>ppt_h</p:attrName>
                                        </p:attrNameLst>
                                      </p:cBhvr>
                                      <p:tavLst>
                                        <p:tav tm="0">
                                          <p:val>
                                            <p:fltVal val="0"/>
                                          </p:val>
                                        </p:tav>
                                        <p:tav tm="100000">
                                          <p:val>
                                            <p:strVal val="#ppt_h"/>
                                          </p:val>
                                        </p:tav>
                                      </p:tavLst>
                                    </p:anim>
                                    <p:animEffect transition="in" filter="fade">
                                      <p:cBhvr>
                                        <p:cTn id="35" dur="500"/>
                                        <p:tgtEl>
                                          <p:spTgt spid="185"/>
                                        </p:tgtEl>
                                      </p:cBhvr>
                                    </p:animEffect>
                                  </p:childTnLst>
                                </p:cTn>
                              </p:par>
                            </p:childTnLst>
                          </p:cTn>
                        </p:par>
                        <p:par>
                          <p:cTn id="36" fill="hold">
                            <p:stCondLst>
                              <p:cond delay="3250"/>
                            </p:stCondLst>
                            <p:childTnLst>
                              <p:par>
                                <p:cTn id="37" presetID="22" presetClass="entr" presetSubtype="8" fill="hold" grpId="0" nodeType="afterEffect">
                                  <p:stCondLst>
                                    <p:cond delay="0"/>
                                  </p:stCondLst>
                                  <p:childTnLst>
                                    <p:set>
                                      <p:cBhvr>
                                        <p:cTn id="38" dur="1" fill="hold">
                                          <p:stCondLst>
                                            <p:cond delay="0"/>
                                          </p:stCondLst>
                                        </p:cTn>
                                        <p:tgtEl>
                                          <p:spTgt spid="186"/>
                                        </p:tgtEl>
                                        <p:attrNameLst>
                                          <p:attrName>style.visibility</p:attrName>
                                        </p:attrNameLst>
                                      </p:cBhvr>
                                      <p:to>
                                        <p:strVal val="visible"/>
                                      </p:to>
                                    </p:set>
                                    <p:animEffect transition="in" filter="wipe(left)">
                                      <p:cBhvr>
                                        <p:cTn id="39" dur="500"/>
                                        <p:tgtEl>
                                          <p:spTgt spid="186"/>
                                        </p:tgtEl>
                                      </p:cBhvr>
                                    </p:animEffect>
                                  </p:childTnLst>
                                </p:cTn>
                              </p:par>
                            </p:childTnLst>
                          </p:cTn>
                        </p:par>
                        <p:par>
                          <p:cTn id="40" fill="hold">
                            <p:stCondLst>
                              <p:cond delay="3750"/>
                            </p:stCondLst>
                            <p:childTnLst>
                              <p:par>
                                <p:cTn id="41" presetID="10" presetClass="entr" presetSubtype="0" fill="hold" grpId="0" nodeType="afterEffect">
                                  <p:stCondLst>
                                    <p:cond delay="0"/>
                                  </p:stCondLst>
                                  <p:childTnLst>
                                    <p:set>
                                      <p:cBhvr>
                                        <p:cTn id="42" dur="1" fill="hold">
                                          <p:stCondLst>
                                            <p:cond delay="0"/>
                                          </p:stCondLst>
                                        </p:cTn>
                                        <p:tgtEl>
                                          <p:spTgt spid="187"/>
                                        </p:tgtEl>
                                        <p:attrNameLst>
                                          <p:attrName>style.visibility</p:attrName>
                                        </p:attrNameLst>
                                      </p:cBhvr>
                                      <p:to>
                                        <p:strVal val="visible"/>
                                      </p:to>
                                    </p:set>
                                    <p:animEffect transition="in" filter="fade">
                                      <p:cBhvr>
                                        <p:cTn id="43" dur="500"/>
                                        <p:tgtEl>
                                          <p:spTgt spid="187"/>
                                        </p:tgtEl>
                                      </p:cBhvr>
                                    </p:animEffect>
                                  </p:childTnLst>
                                </p:cTn>
                              </p:par>
                            </p:childTnLst>
                          </p:cTn>
                        </p:par>
                        <p:par>
                          <p:cTn id="44" fill="hold">
                            <p:stCondLst>
                              <p:cond delay="4250"/>
                            </p:stCondLst>
                            <p:childTnLst>
                              <p:par>
                                <p:cTn id="45" presetID="53" presetClass="entr" presetSubtype="16" fill="hold" grpId="0" nodeType="afterEffect">
                                  <p:stCondLst>
                                    <p:cond delay="0"/>
                                  </p:stCondLst>
                                  <p:childTnLst>
                                    <p:set>
                                      <p:cBhvr>
                                        <p:cTn id="46" dur="1" fill="hold">
                                          <p:stCondLst>
                                            <p:cond delay="0"/>
                                          </p:stCondLst>
                                        </p:cTn>
                                        <p:tgtEl>
                                          <p:spTgt spid="188"/>
                                        </p:tgtEl>
                                        <p:attrNameLst>
                                          <p:attrName>style.visibility</p:attrName>
                                        </p:attrNameLst>
                                      </p:cBhvr>
                                      <p:to>
                                        <p:strVal val="visible"/>
                                      </p:to>
                                    </p:set>
                                    <p:anim calcmode="lin" valueType="num">
                                      <p:cBhvr>
                                        <p:cTn id="47" dur="500" fill="hold"/>
                                        <p:tgtEl>
                                          <p:spTgt spid="188"/>
                                        </p:tgtEl>
                                        <p:attrNameLst>
                                          <p:attrName>ppt_w</p:attrName>
                                        </p:attrNameLst>
                                      </p:cBhvr>
                                      <p:tavLst>
                                        <p:tav tm="0">
                                          <p:val>
                                            <p:fltVal val="0"/>
                                          </p:val>
                                        </p:tav>
                                        <p:tav tm="100000">
                                          <p:val>
                                            <p:strVal val="#ppt_w"/>
                                          </p:val>
                                        </p:tav>
                                      </p:tavLst>
                                    </p:anim>
                                    <p:anim calcmode="lin" valueType="num">
                                      <p:cBhvr>
                                        <p:cTn id="48" dur="500" fill="hold"/>
                                        <p:tgtEl>
                                          <p:spTgt spid="188"/>
                                        </p:tgtEl>
                                        <p:attrNameLst>
                                          <p:attrName>ppt_h</p:attrName>
                                        </p:attrNameLst>
                                      </p:cBhvr>
                                      <p:tavLst>
                                        <p:tav tm="0">
                                          <p:val>
                                            <p:fltVal val="0"/>
                                          </p:val>
                                        </p:tav>
                                        <p:tav tm="100000">
                                          <p:val>
                                            <p:strVal val="#ppt_h"/>
                                          </p:val>
                                        </p:tav>
                                      </p:tavLst>
                                    </p:anim>
                                    <p:animEffect transition="in" filter="fade">
                                      <p:cBhvr>
                                        <p:cTn id="49" dur="500"/>
                                        <p:tgtEl>
                                          <p:spTgt spid="188"/>
                                        </p:tgtEl>
                                      </p:cBhvr>
                                    </p:animEffect>
                                  </p:childTnLst>
                                </p:cTn>
                              </p:par>
                            </p:childTnLst>
                          </p:cTn>
                        </p:par>
                        <p:par>
                          <p:cTn id="50" fill="hold">
                            <p:stCondLst>
                              <p:cond delay="4750"/>
                            </p:stCondLst>
                            <p:childTnLst>
                              <p:par>
                                <p:cTn id="51" presetID="22" presetClass="entr" presetSubtype="8" fill="hold" grpId="0" nodeType="afterEffect">
                                  <p:stCondLst>
                                    <p:cond delay="0"/>
                                  </p:stCondLst>
                                  <p:childTnLst>
                                    <p:set>
                                      <p:cBhvr>
                                        <p:cTn id="52" dur="1" fill="hold">
                                          <p:stCondLst>
                                            <p:cond delay="0"/>
                                          </p:stCondLst>
                                        </p:cTn>
                                        <p:tgtEl>
                                          <p:spTgt spid="189"/>
                                        </p:tgtEl>
                                        <p:attrNameLst>
                                          <p:attrName>style.visibility</p:attrName>
                                        </p:attrNameLst>
                                      </p:cBhvr>
                                      <p:to>
                                        <p:strVal val="visible"/>
                                      </p:to>
                                    </p:set>
                                    <p:animEffect transition="in" filter="wipe(left)">
                                      <p:cBhvr>
                                        <p:cTn id="53" dur="500"/>
                                        <p:tgtEl>
                                          <p:spTgt spid="189"/>
                                        </p:tgtEl>
                                      </p:cBhvr>
                                    </p:animEffect>
                                  </p:childTnLst>
                                </p:cTn>
                              </p:par>
                            </p:childTnLst>
                          </p:cTn>
                        </p:par>
                        <p:par>
                          <p:cTn id="54" fill="hold">
                            <p:stCondLst>
                              <p:cond delay="5250"/>
                            </p:stCondLst>
                            <p:childTnLst>
                              <p:par>
                                <p:cTn id="55" presetID="10" presetClass="entr" presetSubtype="0" fill="hold" grpId="0" nodeType="afterEffect">
                                  <p:stCondLst>
                                    <p:cond delay="0"/>
                                  </p:stCondLst>
                                  <p:childTnLst>
                                    <p:set>
                                      <p:cBhvr>
                                        <p:cTn id="56" dur="1" fill="hold">
                                          <p:stCondLst>
                                            <p:cond delay="0"/>
                                          </p:stCondLst>
                                        </p:cTn>
                                        <p:tgtEl>
                                          <p:spTgt spid="190"/>
                                        </p:tgtEl>
                                        <p:attrNameLst>
                                          <p:attrName>style.visibility</p:attrName>
                                        </p:attrNameLst>
                                      </p:cBhvr>
                                      <p:to>
                                        <p:strVal val="visible"/>
                                      </p:to>
                                    </p:set>
                                    <p:animEffect transition="in" filter="fade">
                                      <p:cBhvr>
                                        <p:cTn id="57" dur="500"/>
                                        <p:tgtEl>
                                          <p:spTgt spid="190"/>
                                        </p:tgtEl>
                                      </p:cBhvr>
                                    </p:animEffect>
                                  </p:childTnLst>
                                </p:cTn>
                              </p:par>
                            </p:childTnLst>
                          </p:cTn>
                        </p:par>
                        <p:par>
                          <p:cTn id="58" fill="hold">
                            <p:stCondLst>
                              <p:cond delay="5750"/>
                            </p:stCondLst>
                            <p:childTnLst>
                              <p:par>
                                <p:cTn id="59" presetID="53" presetClass="entr" presetSubtype="16" fill="hold" grpId="0" nodeType="afterEffect">
                                  <p:stCondLst>
                                    <p:cond delay="0"/>
                                  </p:stCondLst>
                                  <p:childTnLst>
                                    <p:set>
                                      <p:cBhvr>
                                        <p:cTn id="60" dur="1" fill="hold">
                                          <p:stCondLst>
                                            <p:cond delay="0"/>
                                          </p:stCondLst>
                                        </p:cTn>
                                        <p:tgtEl>
                                          <p:spTgt spid="191"/>
                                        </p:tgtEl>
                                        <p:attrNameLst>
                                          <p:attrName>style.visibility</p:attrName>
                                        </p:attrNameLst>
                                      </p:cBhvr>
                                      <p:to>
                                        <p:strVal val="visible"/>
                                      </p:to>
                                    </p:set>
                                    <p:anim calcmode="lin" valueType="num">
                                      <p:cBhvr>
                                        <p:cTn id="61" dur="500" fill="hold"/>
                                        <p:tgtEl>
                                          <p:spTgt spid="191"/>
                                        </p:tgtEl>
                                        <p:attrNameLst>
                                          <p:attrName>ppt_w</p:attrName>
                                        </p:attrNameLst>
                                      </p:cBhvr>
                                      <p:tavLst>
                                        <p:tav tm="0">
                                          <p:val>
                                            <p:fltVal val="0"/>
                                          </p:val>
                                        </p:tav>
                                        <p:tav tm="100000">
                                          <p:val>
                                            <p:strVal val="#ppt_w"/>
                                          </p:val>
                                        </p:tav>
                                      </p:tavLst>
                                    </p:anim>
                                    <p:anim calcmode="lin" valueType="num">
                                      <p:cBhvr>
                                        <p:cTn id="62" dur="500" fill="hold"/>
                                        <p:tgtEl>
                                          <p:spTgt spid="191"/>
                                        </p:tgtEl>
                                        <p:attrNameLst>
                                          <p:attrName>ppt_h</p:attrName>
                                        </p:attrNameLst>
                                      </p:cBhvr>
                                      <p:tavLst>
                                        <p:tav tm="0">
                                          <p:val>
                                            <p:fltVal val="0"/>
                                          </p:val>
                                        </p:tav>
                                        <p:tav tm="100000">
                                          <p:val>
                                            <p:strVal val="#ppt_h"/>
                                          </p:val>
                                        </p:tav>
                                      </p:tavLst>
                                    </p:anim>
                                    <p:animEffect transition="in" filter="fade">
                                      <p:cBhvr>
                                        <p:cTn id="63" dur="500"/>
                                        <p:tgtEl>
                                          <p:spTgt spid="191"/>
                                        </p:tgtEl>
                                      </p:cBhvr>
                                    </p:animEffect>
                                  </p:childTnLst>
                                </p:cTn>
                              </p:par>
                            </p:childTnLst>
                          </p:cTn>
                        </p:par>
                        <p:par>
                          <p:cTn id="64" fill="hold">
                            <p:stCondLst>
                              <p:cond delay="6250"/>
                            </p:stCondLst>
                            <p:childTnLst>
                              <p:par>
                                <p:cTn id="65" presetID="22" presetClass="entr" presetSubtype="8" fill="hold" grpId="0" nodeType="afterEffect">
                                  <p:stCondLst>
                                    <p:cond delay="0"/>
                                  </p:stCondLst>
                                  <p:childTnLst>
                                    <p:set>
                                      <p:cBhvr>
                                        <p:cTn id="66" dur="1" fill="hold">
                                          <p:stCondLst>
                                            <p:cond delay="0"/>
                                          </p:stCondLst>
                                        </p:cTn>
                                        <p:tgtEl>
                                          <p:spTgt spid="192"/>
                                        </p:tgtEl>
                                        <p:attrNameLst>
                                          <p:attrName>style.visibility</p:attrName>
                                        </p:attrNameLst>
                                      </p:cBhvr>
                                      <p:to>
                                        <p:strVal val="visible"/>
                                      </p:to>
                                    </p:set>
                                    <p:animEffect transition="in" filter="wipe(left)">
                                      <p:cBhvr>
                                        <p:cTn id="67" dur="500"/>
                                        <p:tgtEl>
                                          <p:spTgt spid="192"/>
                                        </p:tgtEl>
                                      </p:cBhvr>
                                    </p:animEffect>
                                  </p:childTnLst>
                                </p:cTn>
                              </p:par>
                            </p:childTnLst>
                          </p:cTn>
                        </p:par>
                        <p:par>
                          <p:cTn id="68" fill="hold">
                            <p:stCondLst>
                              <p:cond delay="6750"/>
                            </p:stCondLst>
                            <p:childTnLst>
                              <p:par>
                                <p:cTn id="69" presetID="10" presetClass="entr" presetSubtype="0" fill="hold" grpId="0" nodeType="afterEffect">
                                  <p:stCondLst>
                                    <p:cond delay="0"/>
                                  </p:stCondLst>
                                  <p:childTnLst>
                                    <p:set>
                                      <p:cBhvr>
                                        <p:cTn id="70" dur="1" fill="hold">
                                          <p:stCondLst>
                                            <p:cond delay="0"/>
                                          </p:stCondLst>
                                        </p:cTn>
                                        <p:tgtEl>
                                          <p:spTgt spid="193"/>
                                        </p:tgtEl>
                                        <p:attrNameLst>
                                          <p:attrName>style.visibility</p:attrName>
                                        </p:attrNameLst>
                                      </p:cBhvr>
                                      <p:to>
                                        <p:strVal val="visible"/>
                                      </p:to>
                                    </p:set>
                                    <p:animEffect transition="in" filter="fade">
                                      <p:cBhvr>
                                        <p:cTn id="71" dur="500"/>
                                        <p:tgtEl>
                                          <p:spTgt spid="193"/>
                                        </p:tgtEl>
                                      </p:cBhvr>
                                    </p:animEffect>
                                  </p:childTnLst>
                                </p:cTn>
                              </p:par>
                            </p:childTnLst>
                          </p:cTn>
                        </p:par>
                        <p:par>
                          <p:cTn id="72" fill="hold">
                            <p:stCondLst>
                              <p:cond delay="7250"/>
                            </p:stCondLst>
                            <p:childTnLst>
                              <p:par>
                                <p:cTn id="73" presetID="53" presetClass="entr" presetSubtype="16" fill="hold" grpId="0" nodeType="afterEffect">
                                  <p:stCondLst>
                                    <p:cond delay="0"/>
                                  </p:stCondLst>
                                  <p:childTnLst>
                                    <p:set>
                                      <p:cBhvr>
                                        <p:cTn id="74" dur="1" fill="hold">
                                          <p:stCondLst>
                                            <p:cond delay="0"/>
                                          </p:stCondLst>
                                        </p:cTn>
                                        <p:tgtEl>
                                          <p:spTgt spid="194"/>
                                        </p:tgtEl>
                                        <p:attrNameLst>
                                          <p:attrName>style.visibility</p:attrName>
                                        </p:attrNameLst>
                                      </p:cBhvr>
                                      <p:to>
                                        <p:strVal val="visible"/>
                                      </p:to>
                                    </p:set>
                                    <p:anim calcmode="lin" valueType="num">
                                      <p:cBhvr>
                                        <p:cTn id="75" dur="500" fill="hold"/>
                                        <p:tgtEl>
                                          <p:spTgt spid="194"/>
                                        </p:tgtEl>
                                        <p:attrNameLst>
                                          <p:attrName>ppt_w</p:attrName>
                                        </p:attrNameLst>
                                      </p:cBhvr>
                                      <p:tavLst>
                                        <p:tav tm="0">
                                          <p:val>
                                            <p:fltVal val="0"/>
                                          </p:val>
                                        </p:tav>
                                        <p:tav tm="100000">
                                          <p:val>
                                            <p:strVal val="#ppt_w"/>
                                          </p:val>
                                        </p:tav>
                                      </p:tavLst>
                                    </p:anim>
                                    <p:anim calcmode="lin" valueType="num">
                                      <p:cBhvr>
                                        <p:cTn id="76" dur="500" fill="hold"/>
                                        <p:tgtEl>
                                          <p:spTgt spid="194"/>
                                        </p:tgtEl>
                                        <p:attrNameLst>
                                          <p:attrName>ppt_h</p:attrName>
                                        </p:attrNameLst>
                                      </p:cBhvr>
                                      <p:tavLst>
                                        <p:tav tm="0">
                                          <p:val>
                                            <p:fltVal val="0"/>
                                          </p:val>
                                        </p:tav>
                                        <p:tav tm="100000">
                                          <p:val>
                                            <p:strVal val="#ppt_h"/>
                                          </p:val>
                                        </p:tav>
                                      </p:tavLst>
                                    </p:anim>
                                    <p:animEffect transition="in" filter="fade">
                                      <p:cBhvr>
                                        <p:cTn id="77" dur="500"/>
                                        <p:tgtEl>
                                          <p:spTgt spid="194"/>
                                        </p:tgtEl>
                                      </p:cBhvr>
                                    </p:animEffect>
                                  </p:childTnLst>
                                </p:cTn>
                              </p:par>
                            </p:childTnLst>
                          </p:cTn>
                        </p:par>
                        <p:par>
                          <p:cTn id="78" fill="hold">
                            <p:stCondLst>
                              <p:cond delay="7750"/>
                            </p:stCondLst>
                            <p:childTnLst>
                              <p:par>
                                <p:cTn id="79" presetID="22" presetClass="entr" presetSubtype="8" fill="hold" grpId="0" nodeType="afterEffect">
                                  <p:stCondLst>
                                    <p:cond delay="0"/>
                                  </p:stCondLst>
                                  <p:childTnLst>
                                    <p:set>
                                      <p:cBhvr>
                                        <p:cTn id="80" dur="1" fill="hold">
                                          <p:stCondLst>
                                            <p:cond delay="0"/>
                                          </p:stCondLst>
                                        </p:cTn>
                                        <p:tgtEl>
                                          <p:spTgt spid="195"/>
                                        </p:tgtEl>
                                        <p:attrNameLst>
                                          <p:attrName>style.visibility</p:attrName>
                                        </p:attrNameLst>
                                      </p:cBhvr>
                                      <p:to>
                                        <p:strVal val="visible"/>
                                      </p:to>
                                    </p:set>
                                    <p:animEffect transition="in" filter="wipe(left)">
                                      <p:cBhvr>
                                        <p:cTn id="81" dur="500"/>
                                        <p:tgtEl>
                                          <p:spTgt spid="195"/>
                                        </p:tgtEl>
                                      </p:cBhvr>
                                    </p:animEffect>
                                  </p:childTnLst>
                                </p:cTn>
                              </p:par>
                            </p:childTnLst>
                          </p:cTn>
                        </p:par>
                        <p:par>
                          <p:cTn id="82" fill="hold">
                            <p:stCondLst>
                              <p:cond delay="8250"/>
                            </p:stCondLst>
                            <p:childTnLst>
                              <p:par>
                                <p:cTn id="83" presetID="10" presetClass="entr" presetSubtype="0" fill="hold" grpId="0" nodeType="afterEffect">
                                  <p:stCondLst>
                                    <p:cond delay="0"/>
                                  </p:stCondLst>
                                  <p:childTnLst>
                                    <p:set>
                                      <p:cBhvr>
                                        <p:cTn id="84" dur="1" fill="hold">
                                          <p:stCondLst>
                                            <p:cond delay="0"/>
                                          </p:stCondLst>
                                        </p:cTn>
                                        <p:tgtEl>
                                          <p:spTgt spid="196"/>
                                        </p:tgtEl>
                                        <p:attrNameLst>
                                          <p:attrName>style.visibility</p:attrName>
                                        </p:attrNameLst>
                                      </p:cBhvr>
                                      <p:to>
                                        <p:strVal val="visible"/>
                                      </p:to>
                                    </p:set>
                                    <p:animEffect transition="in" filter="fade">
                                      <p:cBhvr>
                                        <p:cTn id="85" dur="500"/>
                                        <p:tgtEl>
                                          <p:spTgt spid="196"/>
                                        </p:tgtEl>
                                      </p:cBhvr>
                                    </p:animEffect>
                                  </p:childTnLst>
                                </p:cTn>
                              </p:par>
                            </p:childTnLst>
                          </p:cTn>
                        </p:par>
                        <p:par>
                          <p:cTn id="86" fill="hold">
                            <p:stCondLst>
                              <p:cond delay="8750"/>
                            </p:stCondLst>
                            <p:childTnLst>
                              <p:par>
                                <p:cTn id="87" presetID="53" presetClass="entr" presetSubtype="16" fill="hold" grpId="0" nodeType="afterEffect">
                                  <p:stCondLst>
                                    <p:cond delay="0"/>
                                  </p:stCondLst>
                                  <p:childTnLst>
                                    <p:set>
                                      <p:cBhvr>
                                        <p:cTn id="88" dur="1" fill="hold">
                                          <p:stCondLst>
                                            <p:cond delay="0"/>
                                          </p:stCondLst>
                                        </p:cTn>
                                        <p:tgtEl>
                                          <p:spTgt spid="197"/>
                                        </p:tgtEl>
                                        <p:attrNameLst>
                                          <p:attrName>style.visibility</p:attrName>
                                        </p:attrNameLst>
                                      </p:cBhvr>
                                      <p:to>
                                        <p:strVal val="visible"/>
                                      </p:to>
                                    </p:set>
                                    <p:anim calcmode="lin" valueType="num">
                                      <p:cBhvr>
                                        <p:cTn id="89" dur="500" fill="hold"/>
                                        <p:tgtEl>
                                          <p:spTgt spid="197"/>
                                        </p:tgtEl>
                                        <p:attrNameLst>
                                          <p:attrName>ppt_w</p:attrName>
                                        </p:attrNameLst>
                                      </p:cBhvr>
                                      <p:tavLst>
                                        <p:tav tm="0">
                                          <p:val>
                                            <p:fltVal val="0"/>
                                          </p:val>
                                        </p:tav>
                                        <p:tav tm="100000">
                                          <p:val>
                                            <p:strVal val="#ppt_w"/>
                                          </p:val>
                                        </p:tav>
                                      </p:tavLst>
                                    </p:anim>
                                    <p:anim calcmode="lin" valueType="num">
                                      <p:cBhvr>
                                        <p:cTn id="90" dur="500" fill="hold"/>
                                        <p:tgtEl>
                                          <p:spTgt spid="197"/>
                                        </p:tgtEl>
                                        <p:attrNameLst>
                                          <p:attrName>ppt_h</p:attrName>
                                        </p:attrNameLst>
                                      </p:cBhvr>
                                      <p:tavLst>
                                        <p:tav tm="0">
                                          <p:val>
                                            <p:fltVal val="0"/>
                                          </p:val>
                                        </p:tav>
                                        <p:tav tm="100000">
                                          <p:val>
                                            <p:strVal val="#ppt_h"/>
                                          </p:val>
                                        </p:tav>
                                      </p:tavLst>
                                    </p:anim>
                                    <p:animEffect transition="in" filter="fade">
                                      <p:cBhvr>
                                        <p:cTn id="91" dur="500"/>
                                        <p:tgtEl>
                                          <p:spTgt spid="197"/>
                                        </p:tgtEl>
                                      </p:cBhvr>
                                    </p:animEffect>
                                  </p:childTnLst>
                                </p:cTn>
                              </p:par>
                            </p:childTnLst>
                          </p:cTn>
                        </p:par>
                        <p:par>
                          <p:cTn id="92" fill="hold">
                            <p:stCondLst>
                              <p:cond delay="9250"/>
                            </p:stCondLst>
                            <p:childTnLst>
                              <p:par>
                                <p:cTn id="93" presetID="22" presetClass="entr" presetSubtype="8" fill="hold" grpId="0" nodeType="afterEffect">
                                  <p:stCondLst>
                                    <p:cond delay="0"/>
                                  </p:stCondLst>
                                  <p:childTnLst>
                                    <p:set>
                                      <p:cBhvr>
                                        <p:cTn id="94" dur="1" fill="hold">
                                          <p:stCondLst>
                                            <p:cond delay="0"/>
                                          </p:stCondLst>
                                        </p:cTn>
                                        <p:tgtEl>
                                          <p:spTgt spid="198"/>
                                        </p:tgtEl>
                                        <p:attrNameLst>
                                          <p:attrName>style.visibility</p:attrName>
                                        </p:attrNameLst>
                                      </p:cBhvr>
                                      <p:to>
                                        <p:strVal val="visible"/>
                                      </p:to>
                                    </p:set>
                                    <p:animEffect transition="in" filter="wipe(left)">
                                      <p:cBhvr>
                                        <p:cTn id="95" dur="500"/>
                                        <p:tgtEl>
                                          <p:spTgt spid="198"/>
                                        </p:tgtEl>
                                      </p:cBhvr>
                                    </p:animEffect>
                                  </p:childTnLst>
                                </p:cTn>
                              </p:par>
                            </p:childTnLst>
                          </p:cTn>
                        </p:par>
                        <p:par>
                          <p:cTn id="96" fill="hold">
                            <p:stCondLst>
                              <p:cond delay="9750"/>
                            </p:stCondLst>
                            <p:childTnLst>
                              <p:par>
                                <p:cTn id="97" presetID="10" presetClass="entr" presetSubtype="0" fill="hold" grpId="0" nodeType="afterEffect">
                                  <p:stCondLst>
                                    <p:cond delay="0"/>
                                  </p:stCondLst>
                                  <p:childTnLst>
                                    <p:set>
                                      <p:cBhvr>
                                        <p:cTn id="98" dur="1" fill="hold">
                                          <p:stCondLst>
                                            <p:cond delay="0"/>
                                          </p:stCondLst>
                                        </p:cTn>
                                        <p:tgtEl>
                                          <p:spTgt spid="199"/>
                                        </p:tgtEl>
                                        <p:attrNameLst>
                                          <p:attrName>style.visibility</p:attrName>
                                        </p:attrNameLst>
                                      </p:cBhvr>
                                      <p:to>
                                        <p:strVal val="visible"/>
                                      </p:to>
                                    </p:set>
                                    <p:animEffect transition="in" filter="fade">
                                      <p:cBhvr>
                                        <p:cTn id="99" dur="500"/>
                                        <p:tgtEl>
                                          <p:spTgt spid="199"/>
                                        </p:tgtEl>
                                      </p:cBhvr>
                                    </p:animEffect>
                                  </p:childTnLst>
                                </p:cTn>
                              </p:par>
                            </p:childTnLst>
                          </p:cTn>
                        </p:par>
                        <p:par>
                          <p:cTn id="100" fill="hold">
                            <p:stCondLst>
                              <p:cond delay="10250"/>
                            </p:stCondLst>
                            <p:childTnLst>
                              <p:par>
                                <p:cTn id="101" presetID="16" presetClass="entr" presetSubtype="37" fill="hold" grpId="0" nodeType="afterEffect">
                                  <p:stCondLst>
                                    <p:cond delay="0"/>
                                  </p:stCondLst>
                                  <p:childTnLst>
                                    <p:set>
                                      <p:cBhvr>
                                        <p:cTn id="102" dur="1" fill="hold">
                                          <p:stCondLst>
                                            <p:cond delay="0"/>
                                          </p:stCondLst>
                                        </p:cTn>
                                        <p:tgtEl>
                                          <p:spTgt spid="200"/>
                                        </p:tgtEl>
                                        <p:attrNameLst>
                                          <p:attrName>style.visibility</p:attrName>
                                        </p:attrNameLst>
                                      </p:cBhvr>
                                      <p:to>
                                        <p:strVal val="visible"/>
                                      </p:to>
                                    </p:set>
                                    <p:animEffect transition="in" filter="barn(outVertical)">
                                      <p:cBhvr>
                                        <p:cTn id="103" dur="500"/>
                                        <p:tgtEl>
                                          <p:spTgt spid="200"/>
                                        </p:tgtEl>
                                      </p:cBhvr>
                                    </p:animEffect>
                                  </p:childTnLst>
                                </p:cTn>
                              </p:par>
                            </p:childTnLst>
                          </p:cTn>
                        </p:par>
                        <p:par>
                          <p:cTn id="104" fill="hold">
                            <p:stCondLst>
                              <p:cond delay="10750"/>
                            </p:stCondLst>
                            <p:childTnLst>
                              <p:par>
                                <p:cTn id="105" presetID="16" presetClass="entr" presetSubtype="37" fill="hold" grpId="0" nodeType="afterEffect">
                                  <p:stCondLst>
                                    <p:cond delay="0"/>
                                  </p:stCondLst>
                                  <p:childTnLst>
                                    <p:set>
                                      <p:cBhvr>
                                        <p:cTn id="106" dur="1" fill="hold">
                                          <p:stCondLst>
                                            <p:cond delay="0"/>
                                          </p:stCondLst>
                                        </p:cTn>
                                        <p:tgtEl>
                                          <p:spTgt spid="201"/>
                                        </p:tgtEl>
                                        <p:attrNameLst>
                                          <p:attrName>style.visibility</p:attrName>
                                        </p:attrNameLst>
                                      </p:cBhvr>
                                      <p:to>
                                        <p:strVal val="visible"/>
                                      </p:to>
                                    </p:set>
                                    <p:animEffect transition="in" filter="barn(outVertical)">
                                      <p:cBhvr>
                                        <p:cTn id="107" dur="500"/>
                                        <p:tgtEl>
                                          <p:spTgt spid="201"/>
                                        </p:tgtEl>
                                      </p:cBhvr>
                                    </p:animEffect>
                                  </p:childTnLst>
                                </p:cTn>
                              </p:par>
                            </p:childTnLst>
                          </p:cTn>
                        </p:par>
                        <p:par>
                          <p:cTn id="108" fill="hold">
                            <p:stCondLst>
                              <p:cond delay="11250"/>
                            </p:stCondLst>
                            <p:childTnLst>
                              <p:par>
                                <p:cTn id="109" presetID="16" presetClass="entr" presetSubtype="37" fill="hold" grpId="0" nodeType="afterEffect">
                                  <p:stCondLst>
                                    <p:cond delay="0"/>
                                  </p:stCondLst>
                                  <p:childTnLst>
                                    <p:set>
                                      <p:cBhvr>
                                        <p:cTn id="110" dur="1" fill="hold">
                                          <p:stCondLst>
                                            <p:cond delay="0"/>
                                          </p:stCondLst>
                                        </p:cTn>
                                        <p:tgtEl>
                                          <p:spTgt spid="202"/>
                                        </p:tgtEl>
                                        <p:attrNameLst>
                                          <p:attrName>style.visibility</p:attrName>
                                        </p:attrNameLst>
                                      </p:cBhvr>
                                      <p:to>
                                        <p:strVal val="visible"/>
                                      </p:to>
                                    </p:set>
                                    <p:animEffect transition="in" filter="barn(outVertical)">
                                      <p:cBhvr>
                                        <p:cTn id="111" dur="500"/>
                                        <p:tgtEl>
                                          <p:spTgt spid="202"/>
                                        </p:tgtEl>
                                      </p:cBhvr>
                                    </p:animEffect>
                                  </p:childTnLst>
                                </p:cTn>
                              </p:par>
                            </p:childTnLst>
                          </p:cTn>
                        </p:par>
                        <p:par>
                          <p:cTn id="112" fill="hold">
                            <p:stCondLst>
                              <p:cond delay="11750"/>
                            </p:stCondLst>
                            <p:childTnLst>
                              <p:par>
                                <p:cTn id="113" presetID="16" presetClass="entr" presetSubtype="37" fill="hold" grpId="0" nodeType="afterEffect">
                                  <p:stCondLst>
                                    <p:cond delay="0"/>
                                  </p:stCondLst>
                                  <p:childTnLst>
                                    <p:set>
                                      <p:cBhvr>
                                        <p:cTn id="114" dur="1" fill="hold">
                                          <p:stCondLst>
                                            <p:cond delay="0"/>
                                          </p:stCondLst>
                                        </p:cTn>
                                        <p:tgtEl>
                                          <p:spTgt spid="203"/>
                                        </p:tgtEl>
                                        <p:attrNameLst>
                                          <p:attrName>style.visibility</p:attrName>
                                        </p:attrNameLst>
                                      </p:cBhvr>
                                      <p:to>
                                        <p:strVal val="visible"/>
                                      </p:to>
                                    </p:set>
                                    <p:animEffect transition="in" filter="barn(outVertical)">
                                      <p:cBhvr>
                                        <p:cTn id="115" dur="500"/>
                                        <p:tgtEl>
                                          <p:spTgt spid="203"/>
                                        </p:tgtEl>
                                      </p:cBhvr>
                                    </p:animEffect>
                                  </p:childTnLst>
                                </p:cTn>
                              </p:par>
                            </p:childTnLst>
                          </p:cTn>
                        </p:par>
                        <p:par>
                          <p:cTn id="116" fill="hold">
                            <p:stCondLst>
                              <p:cond delay="12250"/>
                            </p:stCondLst>
                            <p:childTnLst>
                              <p:par>
                                <p:cTn id="117" presetID="16" presetClass="entr" presetSubtype="37" fill="hold" grpId="0" nodeType="afterEffect">
                                  <p:stCondLst>
                                    <p:cond delay="0"/>
                                  </p:stCondLst>
                                  <p:childTnLst>
                                    <p:set>
                                      <p:cBhvr>
                                        <p:cTn id="118" dur="1" fill="hold">
                                          <p:stCondLst>
                                            <p:cond delay="0"/>
                                          </p:stCondLst>
                                        </p:cTn>
                                        <p:tgtEl>
                                          <p:spTgt spid="204"/>
                                        </p:tgtEl>
                                        <p:attrNameLst>
                                          <p:attrName>style.visibility</p:attrName>
                                        </p:attrNameLst>
                                      </p:cBhvr>
                                      <p:to>
                                        <p:strVal val="visible"/>
                                      </p:to>
                                    </p:set>
                                    <p:animEffect transition="in" filter="barn(outVertical)">
                                      <p:cBhvr>
                                        <p:cTn id="119" dur="500"/>
                                        <p:tgtEl>
                                          <p:spTgt spid="204"/>
                                        </p:tgtEl>
                                      </p:cBhvr>
                                    </p:animEffect>
                                  </p:childTnLst>
                                </p:cTn>
                              </p:par>
                            </p:childTnLst>
                          </p:cTn>
                        </p:par>
                        <p:par>
                          <p:cTn id="120" fill="hold">
                            <p:stCondLst>
                              <p:cond delay="12750"/>
                            </p:stCondLst>
                            <p:childTnLst>
                              <p:par>
                                <p:cTn id="121" presetID="16" presetClass="entr" presetSubtype="37" fill="hold" grpId="0" nodeType="afterEffect">
                                  <p:stCondLst>
                                    <p:cond delay="0"/>
                                  </p:stCondLst>
                                  <p:childTnLst>
                                    <p:set>
                                      <p:cBhvr>
                                        <p:cTn id="122" dur="1" fill="hold">
                                          <p:stCondLst>
                                            <p:cond delay="0"/>
                                          </p:stCondLst>
                                        </p:cTn>
                                        <p:tgtEl>
                                          <p:spTgt spid="205"/>
                                        </p:tgtEl>
                                        <p:attrNameLst>
                                          <p:attrName>style.visibility</p:attrName>
                                        </p:attrNameLst>
                                      </p:cBhvr>
                                      <p:to>
                                        <p:strVal val="visible"/>
                                      </p:to>
                                    </p:set>
                                    <p:animEffect transition="in" filter="barn(outVertical)">
                                      <p:cBhvr>
                                        <p:cTn id="123" dur="5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2" grpId="0" animBg="1"/>
      <p:bldP spid="183" grpId="0"/>
      <p:bldP spid="184" grpId="0"/>
      <p:bldP spid="185" grpId="0" animBg="1"/>
      <p:bldP spid="186" grpId="0"/>
      <p:bldP spid="187" grpId="0"/>
      <p:bldP spid="188" grpId="0" animBg="1"/>
      <p:bldP spid="189" grpId="0"/>
      <p:bldP spid="190" grpId="0"/>
      <p:bldP spid="191" grpId="0" animBg="1"/>
      <p:bldP spid="192" grpId="0"/>
      <p:bldP spid="193" grpId="0"/>
      <p:bldP spid="194" grpId="0" animBg="1"/>
      <p:bldP spid="195" grpId="0"/>
      <p:bldP spid="196" grpId="0"/>
      <p:bldP spid="197" grpId="0" animBg="1"/>
      <p:bldP spid="198" grpId="0"/>
      <p:bldP spid="199" grpId="0"/>
      <p:bldP spid="200" grpId="0" animBg="1"/>
      <p:bldP spid="201" grpId="0" animBg="1"/>
      <p:bldP spid="202" grpId="0" animBg="1"/>
      <p:bldP spid="203" grpId="0" animBg="1"/>
      <p:bldP spid="204" grpId="0" animBg="1"/>
      <p:bldP spid="20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88128" y="584759"/>
            <a:ext cx="6051658" cy="673839"/>
          </a:xfrm>
          <a:prstGeom prst="rect">
            <a:avLst/>
          </a:prstGeom>
          <a:noFill/>
        </p:spPr>
        <p:txBody>
          <a:bodyPr wrap="none" rtlCol="0">
            <a:spAutoFit/>
          </a:bodyPr>
          <a:lstStyle/>
          <a:p>
            <a:pPr algn="ctr">
              <a:lnSpc>
                <a:spcPct val="130000"/>
              </a:lnSpc>
            </a:pPr>
            <a:r>
              <a:rPr lang="en-US" sz="3200" b="1" dirty="0">
                <a:latin typeface="+mj-lt"/>
              </a:rPr>
              <a:t>SUBTITLE ABOUT </a:t>
            </a:r>
            <a:r>
              <a:rPr lang="en-US" sz="3200" b="1" dirty="0">
                <a:solidFill>
                  <a:schemeClr val="accent1"/>
                </a:solidFill>
                <a:latin typeface="+mj-lt"/>
              </a:rPr>
              <a:t>USA MAP</a:t>
            </a:r>
          </a:p>
        </p:txBody>
      </p:sp>
      <p:grpSp>
        <p:nvGrpSpPr>
          <p:cNvPr id="5" name="Group 4"/>
          <p:cNvGrpSpPr/>
          <p:nvPr/>
        </p:nvGrpSpPr>
        <p:grpSpPr>
          <a:xfrm>
            <a:off x="3288329" y="1923281"/>
            <a:ext cx="5699749" cy="3321272"/>
            <a:chOff x="6109827" y="2272144"/>
            <a:chExt cx="5243973" cy="3055691"/>
          </a:xfrm>
          <a:solidFill>
            <a:schemeClr val="tx1">
              <a:lumMod val="25000"/>
              <a:lumOff val="75000"/>
            </a:schemeClr>
          </a:solidFill>
        </p:grpSpPr>
        <p:sp>
          <p:nvSpPr>
            <p:cNvPr id="6" name="Freeform 5"/>
            <p:cNvSpPr>
              <a:spLocks/>
            </p:cNvSpPr>
            <p:nvPr/>
          </p:nvSpPr>
          <p:spPr bwMode="auto">
            <a:xfrm>
              <a:off x="7369448" y="2898497"/>
              <a:ext cx="677725" cy="526571"/>
            </a:xfrm>
            <a:custGeom>
              <a:avLst/>
              <a:gdLst>
                <a:gd name="T0" fmla="*/ 677 w 686"/>
                <a:gd name="T1" fmla="*/ 332 h 533"/>
                <a:gd name="T2" fmla="*/ 674 w 686"/>
                <a:gd name="T3" fmla="*/ 393 h 533"/>
                <a:gd name="T4" fmla="*/ 674 w 686"/>
                <a:gd name="T5" fmla="*/ 455 h 533"/>
                <a:gd name="T6" fmla="*/ 672 w 686"/>
                <a:gd name="T7" fmla="*/ 516 h 533"/>
                <a:gd name="T8" fmla="*/ 627 w 686"/>
                <a:gd name="T9" fmla="*/ 531 h 533"/>
                <a:gd name="T10" fmla="*/ 566 w 686"/>
                <a:gd name="T11" fmla="*/ 528 h 533"/>
                <a:gd name="T12" fmla="*/ 507 w 686"/>
                <a:gd name="T13" fmla="*/ 523 h 533"/>
                <a:gd name="T14" fmla="*/ 445 w 686"/>
                <a:gd name="T15" fmla="*/ 521 h 533"/>
                <a:gd name="T16" fmla="*/ 386 w 686"/>
                <a:gd name="T17" fmla="*/ 519 h 533"/>
                <a:gd name="T18" fmla="*/ 327 w 686"/>
                <a:gd name="T19" fmla="*/ 514 h 533"/>
                <a:gd name="T20" fmla="*/ 265 w 686"/>
                <a:gd name="T21" fmla="*/ 509 h 533"/>
                <a:gd name="T22" fmla="*/ 206 w 686"/>
                <a:gd name="T23" fmla="*/ 504 h 533"/>
                <a:gd name="T24" fmla="*/ 156 w 686"/>
                <a:gd name="T25" fmla="*/ 500 h 533"/>
                <a:gd name="T26" fmla="*/ 107 w 686"/>
                <a:gd name="T27" fmla="*/ 495 h 533"/>
                <a:gd name="T28" fmla="*/ 59 w 686"/>
                <a:gd name="T29" fmla="*/ 493 h 533"/>
                <a:gd name="T30" fmla="*/ 12 w 686"/>
                <a:gd name="T31" fmla="*/ 488 h 533"/>
                <a:gd name="T32" fmla="*/ 0 w 686"/>
                <a:gd name="T33" fmla="*/ 486 h 533"/>
                <a:gd name="T34" fmla="*/ 0 w 686"/>
                <a:gd name="T35" fmla="*/ 486 h 533"/>
                <a:gd name="T36" fmla="*/ 3 w 686"/>
                <a:gd name="T37" fmla="*/ 455 h 533"/>
                <a:gd name="T38" fmla="*/ 7 w 686"/>
                <a:gd name="T39" fmla="*/ 424 h 533"/>
                <a:gd name="T40" fmla="*/ 10 w 686"/>
                <a:gd name="T41" fmla="*/ 393 h 533"/>
                <a:gd name="T42" fmla="*/ 12 w 686"/>
                <a:gd name="T43" fmla="*/ 365 h 533"/>
                <a:gd name="T44" fmla="*/ 19 w 686"/>
                <a:gd name="T45" fmla="*/ 287 h 533"/>
                <a:gd name="T46" fmla="*/ 26 w 686"/>
                <a:gd name="T47" fmla="*/ 211 h 533"/>
                <a:gd name="T48" fmla="*/ 36 w 686"/>
                <a:gd name="T49" fmla="*/ 135 h 533"/>
                <a:gd name="T50" fmla="*/ 43 w 686"/>
                <a:gd name="T51" fmla="*/ 62 h 533"/>
                <a:gd name="T52" fmla="*/ 43 w 686"/>
                <a:gd name="T53" fmla="*/ 45 h 533"/>
                <a:gd name="T54" fmla="*/ 45 w 686"/>
                <a:gd name="T55" fmla="*/ 31 h 533"/>
                <a:gd name="T56" fmla="*/ 48 w 686"/>
                <a:gd name="T57" fmla="*/ 17 h 533"/>
                <a:gd name="T58" fmla="*/ 48 w 686"/>
                <a:gd name="T59" fmla="*/ 3 h 533"/>
                <a:gd name="T60" fmla="*/ 74 w 686"/>
                <a:gd name="T61" fmla="*/ 3 h 533"/>
                <a:gd name="T62" fmla="*/ 112 w 686"/>
                <a:gd name="T63" fmla="*/ 7 h 533"/>
                <a:gd name="T64" fmla="*/ 152 w 686"/>
                <a:gd name="T65" fmla="*/ 10 h 533"/>
                <a:gd name="T66" fmla="*/ 192 w 686"/>
                <a:gd name="T67" fmla="*/ 15 h 533"/>
                <a:gd name="T68" fmla="*/ 232 w 686"/>
                <a:gd name="T69" fmla="*/ 17 h 533"/>
                <a:gd name="T70" fmla="*/ 270 w 686"/>
                <a:gd name="T71" fmla="*/ 19 h 533"/>
                <a:gd name="T72" fmla="*/ 310 w 686"/>
                <a:gd name="T73" fmla="*/ 24 h 533"/>
                <a:gd name="T74" fmla="*/ 350 w 686"/>
                <a:gd name="T75" fmla="*/ 26 h 533"/>
                <a:gd name="T76" fmla="*/ 391 w 686"/>
                <a:gd name="T77" fmla="*/ 29 h 533"/>
                <a:gd name="T78" fmla="*/ 428 w 686"/>
                <a:gd name="T79" fmla="*/ 31 h 533"/>
                <a:gd name="T80" fmla="*/ 469 w 686"/>
                <a:gd name="T81" fmla="*/ 33 h 533"/>
                <a:gd name="T82" fmla="*/ 509 w 686"/>
                <a:gd name="T83" fmla="*/ 36 h 533"/>
                <a:gd name="T84" fmla="*/ 549 w 686"/>
                <a:gd name="T85" fmla="*/ 38 h 533"/>
                <a:gd name="T86" fmla="*/ 589 w 686"/>
                <a:gd name="T87" fmla="*/ 41 h 533"/>
                <a:gd name="T88" fmla="*/ 627 w 686"/>
                <a:gd name="T89" fmla="*/ 41 h 533"/>
                <a:gd name="T90" fmla="*/ 667 w 686"/>
                <a:gd name="T91" fmla="*/ 43 h 533"/>
                <a:gd name="T92" fmla="*/ 686 w 686"/>
                <a:gd name="T93" fmla="*/ 74 h 533"/>
                <a:gd name="T94" fmla="*/ 684 w 686"/>
                <a:gd name="T95" fmla="*/ 135 h 533"/>
                <a:gd name="T96" fmla="*/ 682 w 686"/>
                <a:gd name="T97" fmla="*/ 194 h 533"/>
                <a:gd name="T98" fmla="*/ 679 w 686"/>
                <a:gd name="T99" fmla="*/ 25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6" h="533">
                  <a:moveTo>
                    <a:pt x="679" y="287"/>
                  </a:moveTo>
                  <a:lnTo>
                    <a:pt x="679" y="301"/>
                  </a:lnTo>
                  <a:lnTo>
                    <a:pt x="679" y="317"/>
                  </a:lnTo>
                  <a:lnTo>
                    <a:pt x="677" y="332"/>
                  </a:lnTo>
                  <a:lnTo>
                    <a:pt x="677" y="348"/>
                  </a:lnTo>
                  <a:lnTo>
                    <a:pt x="677" y="362"/>
                  </a:lnTo>
                  <a:lnTo>
                    <a:pt x="677" y="379"/>
                  </a:lnTo>
                  <a:lnTo>
                    <a:pt x="674" y="393"/>
                  </a:lnTo>
                  <a:lnTo>
                    <a:pt x="674" y="410"/>
                  </a:lnTo>
                  <a:lnTo>
                    <a:pt x="674" y="424"/>
                  </a:lnTo>
                  <a:lnTo>
                    <a:pt x="674" y="441"/>
                  </a:lnTo>
                  <a:lnTo>
                    <a:pt x="674" y="455"/>
                  </a:lnTo>
                  <a:lnTo>
                    <a:pt x="672" y="471"/>
                  </a:lnTo>
                  <a:lnTo>
                    <a:pt x="672" y="486"/>
                  </a:lnTo>
                  <a:lnTo>
                    <a:pt x="672" y="502"/>
                  </a:lnTo>
                  <a:lnTo>
                    <a:pt x="672" y="516"/>
                  </a:lnTo>
                  <a:lnTo>
                    <a:pt x="672" y="533"/>
                  </a:lnTo>
                  <a:lnTo>
                    <a:pt x="656" y="531"/>
                  </a:lnTo>
                  <a:lnTo>
                    <a:pt x="641" y="531"/>
                  </a:lnTo>
                  <a:lnTo>
                    <a:pt x="627" y="531"/>
                  </a:lnTo>
                  <a:lnTo>
                    <a:pt x="611" y="531"/>
                  </a:lnTo>
                  <a:lnTo>
                    <a:pt x="596" y="528"/>
                  </a:lnTo>
                  <a:lnTo>
                    <a:pt x="580" y="528"/>
                  </a:lnTo>
                  <a:lnTo>
                    <a:pt x="566" y="528"/>
                  </a:lnTo>
                  <a:lnTo>
                    <a:pt x="551" y="526"/>
                  </a:lnTo>
                  <a:lnTo>
                    <a:pt x="535" y="526"/>
                  </a:lnTo>
                  <a:lnTo>
                    <a:pt x="521" y="526"/>
                  </a:lnTo>
                  <a:lnTo>
                    <a:pt x="507" y="523"/>
                  </a:lnTo>
                  <a:lnTo>
                    <a:pt x="490" y="523"/>
                  </a:lnTo>
                  <a:lnTo>
                    <a:pt x="476" y="523"/>
                  </a:lnTo>
                  <a:lnTo>
                    <a:pt x="462" y="521"/>
                  </a:lnTo>
                  <a:lnTo>
                    <a:pt x="445" y="521"/>
                  </a:lnTo>
                  <a:lnTo>
                    <a:pt x="431" y="521"/>
                  </a:lnTo>
                  <a:lnTo>
                    <a:pt x="417" y="519"/>
                  </a:lnTo>
                  <a:lnTo>
                    <a:pt x="400" y="519"/>
                  </a:lnTo>
                  <a:lnTo>
                    <a:pt x="386" y="519"/>
                  </a:lnTo>
                  <a:lnTo>
                    <a:pt x="372" y="516"/>
                  </a:lnTo>
                  <a:lnTo>
                    <a:pt x="355" y="516"/>
                  </a:lnTo>
                  <a:lnTo>
                    <a:pt x="341" y="514"/>
                  </a:lnTo>
                  <a:lnTo>
                    <a:pt x="327" y="514"/>
                  </a:lnTo>
                  <a:lnTo>
                    <a:pt x="310" y="512"/>
                  </a:lnTo>
                  <a:lnTo>
                    <a:pt x="296" y="512"/>
                  </a:lnTo>
                  <a:lnTo>
                    <a:pt x="282" y="509"/>
                  </a:lnTo>
                  <a:lnTo>
                    <a:pt x="265" y="509"/>
                  </a:lnTo>
                  <a:lnTo>
                    <a:pt x="251" y="509"/>
                  </a:lnTo>
                  <a:lnTo>
                    <a:pt x="237" y="507"/>
                  </a:lnTo>
                  <a:lnTo>
                    <a:pt x="220" y="507"/>
                  </a:lnTo>
                  <a:lnTo>
                    <a:pt x="206" y="504"/>
                  </a:lnTo>
                  <a:lnTo>
                    <a:pt x="192" y="504"/>
                  </a:lnTo>
                  <a:lnTo>
                    <a:pt x="180" y="502"/>
                  </a:lnTo>
                  <a:lnTo>
                    <a:pt x="168" y="502"/>
                  </a:lnTo>
                  <a:lnTo>
                    <a:pt x="156" y="500"/>
                  </a:lnTo>
                  <a:lnTo>
                    <a:pt x="142" y="500"/>
                  </a:lnTo>
                  <a:lnTo>
                    <a:pt x="130" y="497"/>
                  </a:lnTo>
                  <a:lnTo>
                    <a:pt x="119" y="497"/>
                  </a:lnTo>
                  <a:lnTo>
                    <a:pt x="107" y="495"/>
                  </a:lnTo>
                  <a:lnTo>
                    <a:pt x="95" y="495"/>
                  </a:lnTo>
                  <a:lnTo>
                    <a:pt x="83" y="495"/>
                  </a:lnTo>
                  <a:lnTo>
                    <a:pt x="71" y="493"/>
                  </a:lnTo>
                  <a:lnTo>
                    <a:pt x="59" y="493"/>
                  </a:lnTo>
                  <a:lnTo>
                    <a:pt x="48" y="490"/>
                  </a:lnTo>
                  <a:lnTo>
                    <a:pt x="36" y="490"/>
                  </a:lnTo>
                  <a:lnTo>
                    <a:pt x="24" y="488"/>
                  </a:lnTo>
                  <a:lnTo>
                    <a:pt x="12" y="488"/>
                  </a:lnTo>
                  <a:lnTo>
                    <a:pt x="0" y="486"/>
                  </a:lnTo>
                  <a:lnTo>
                    <a:pt x="0" y="486"/>
                  </a:lnTo>
                  <a:lnTo>
                    <a:pt x="0" y="486"/>
                  </a:lnTo>
                  <a:lnTo>
                    <a:pt x="0" y="486"/>
                  </a:lnTo>
                  <a:lnTo>
                    <a:pt x="0" y="486"/>
                  </a:lnTo>
                  <a:lnTo>
                    <a:pt x="0" y="486"/>
                  </a:lnTo>
                  <a:lnTo>
                    <a:pt x="0" y="486"/>
                  </a:lnTo>
                  <a:lnTo>
                    <a:pt x="0" y="486"/>
                  </a:lnTo>
                  <a:lnTo>
                    <a:pt x="0" y="478"/>
                  </a:lnTo>
                  <a:lnTo>
                    <a:pt x="3" y="471"/>
                  </a:lnTo>
                  <a:lnTo>
                    <a:pt x="3" y="462"/>
                  </a:lnTo>
                  <a:lnTo>
                    <a:pt x="3" y="455"/>
                  </a:lnTo>
                  <a:lnTo>
                    <a:pt x="5" y="448"/>
                  </a:lnTo>
                  <a:lnTo>
                    <a:pt x="5" y="441"/>
                  </a:lnTo>
                  <a:lnTo>
                    <a:pt x="5" y="433"/>
                  </a:lnTo>
                  <a:lnTo>
                    <a:pt x="7" y="424"/>
                  </a:lnTo>
                  <a:lnTo>
                    <a:pt x="7" y="417"/>
                  </a:lnTo>
                  <a:lnTo>
                    <a:pt x="7" y="410"/>
                  </a:lnTo>
                  <a:lnTo>
                    <a:pt x="7" y="403"/>
                  </a:lnTo>
                  <a:lnTo>
                    <a:pt x="10" y="393"/>
                  </a:lnTo>
                  <a:lnTo>
                    <a:pt x="10" y="386"/>
                  </a:lnTo>
                  <a:lnTo>
                    <a:pt x="10" y="379"/>
                  </a:lnTo>
                  <a:lnTo>
                    <a:pt x="12" y="372"/>
                  </a:lnTo>
                  <a:lnTo>
                    <a:pt x="12" y="365"/>
                  </a:lnTo>
                  <a:lnTo>
                    <a:pt x="15" y="346"/>
                  </a:lnTo>
                  <a:lnTo>
                    <a:pt x="17" y="327"/>
                  </a:lnTo>
                  <a:lnTo>
                    <a:pt x="19" y="306"/>
                  </a:lnTo>
                  <a:lnTo>
                    <a:pt x="19" y="287"/>
                  </a:lnTo>
                  <a:lnTo>
                    <a:pt x="22" y="268"/>
                  </a:lnTo>
                  <a:lnTo>
                    <a:pt x="24" y="249"/>
                  </a:lnTo>
                  <a:lnTo>
                    <a:pt x="26" y="230"/>
                  </a:lnTo>
                  <a:lnTo>
                    <a:pt x="26" y="211"/>
                  </a:lnTo>
                  <a:lnTo>
                    <a:pt x="29" y="192"/>
                  </a:lnTo>
                  <a:lnTo>
                    <a:pt x="31" y="173"/>
                  </a:lnTo>
                  <a:lnTo>
                    <a:pt x="33" y="154"/>
                  </a:lnTo>
                  <a:lnTo>
                    <a:pt x="36" y="135"/>
                  </a:lnTo>
                  <a:lnTo>
                    <a:pt x="36" y="116"/>
                  </a:lnTo>
                  <a:lnTo>
                    <a:pt x="38" y="100"/>
                  </a:lnTo>
                  <a:lnTo>
                    <a:pt x="41" y="81"/>
                  </a:lnTo>
                  <a:lnTo>
                    <a:pt x="43" y="62"/>
                  </a:lnTo>
                  <a:lnTo>
                    <a:pt x="43" y="57"/>
                  </a:lnTo>
                  <a:lnTo>
                    <a:pt x="43" y="55"/>
                  </a:lnTo>
                  <a:lnTo>
                    <a:pt x="43" y="50"/>
                  </a:lnTo>
                  <a:lnTo>
                    <a:pt x="43" y="45"/>
                  </a:lnTo>
                  <a:lnTo>
                    <a:pt x="45" y="43"/>
                  </a:lnTo>
                  <a:lnTo>
                    <a:pt x="45" y="38"/>
                  </a:lnTo>
                  <a:lnTo>
                    <a:pt x="45" y="36"/>
                  </a:lnTo>
                  <a:lnTo>
                    <a:pt x="45" y="31"/>
                  </a:lnTo>
                  <a:lnTo>
                    <a:pt x="45" y="29"/>
                  </a:lnTo>
                  <a:lnTo>
                    <a:pt x="45" y="24"/>
                  </a:lnTo>
                  <a:lnTo>
                    <a:pt x="48" y="22"/>
                  </a:lnTo>
                  <a:lnTo>
                    <a:pt x="48" y="17"/>
                  </a:lnTo>
                  <a:lnTo>
                    <a:pt x="48" y="15"/>
                  </a:lnTo>
                  <a:lnTo>
                    <a:pt x="48" y="10"/>
                  </a:lnTo>
                  <a:lnTo>
                    <a:pt x="48" y="5"/>
                  </a:lnTo>
                  <a:lnTo>
                    <a:pt x="48" y="3"/>
                  </a:lnTo>
                  <a:lnTo>
                    <a:pt x="48" y="0"/>
                  </a:lnTo>
                  <a:lnTo>
                    <a:pt x="52" y="0"/>
                  </a:lnTo>
                  <a:lnTo>
                    <a:pt x="64" y="3"/>
                  </a:lnTo>
                  <a:lnTo>
                    <a:pt x="74" y="3"/>
                  </a:lnTo>
                  <a:lnTo>
                    <a:pt x="83" y="3"/>
                  </a:lnTo>
                  <a:lnTo>
                    <a:pt x="93" y="5"/>
                  </a:lnTo>
                  <a:lnTo>
                    <a:pt x="102" y="5"/>
                  </a:lnTo>
                  <a:lnTo>
                    <a:pt x="112" y="7"/>
                  </a:lnTo>
                  <a:lnTo>
                    <a:pt x="123" y="7"/>
                  </a:lnTo>
                  <a:lnTo>
                    <a:pt x="133" y="7"/>
                  </a:lnTo>
                  <a:lnTo>
                    <a:pt x="142" y="10"/>
                  </a:lnTo>
                  <a:lnTo>
                    <a:pt x="152" y="10"/>
                  </a:lnTo>
                  <a:lnTo>
                    <a:pt x="161" y="12"/>
                  </a:lnTo>
                  <a:lnTo>
                    <a:pt x="173" y="12"/>
                  </a:lnTo>
                  <a:lnTo>
                    <a:pt x="182" y="12"/>
                  </a:lnTo>
                  <a:lnTo>
                    <a:pt x="192" y="15"/>
                  </a:lnTo>
                  <a:lnTo>
                    <a:pt x="201" y="15"/>
                  </a:lnTo>
                  <a:lnTo>
                    <a:pt x="211" y="15"/>
                  </a:lnTo>
                  <a:lnTo>
                    <a:pt x="220" y="17"/>
                  </a:lnTo>
                  <a:lnTo>
                    <a:pt x="232" y="17"/>
                  </a:lnTo>
                  <a:lnTo>
                    <a:pt x="242" y="17"/>
                  </a:lnTo>
                  <a:lnTo>
                    <a:pt x="251" y="19"/>
                  </a:lnTo>
                  <a:lnTo>
                    <a:pt x="261" y="19"/>
                  </a:lnTo>
                  <a:lnTo>
                    <a:pt x="270" y="19"/>
                  </a:lnTo>
                  <a:lnTo>
                    <a:pt x="282" y="22"/>
                  </a:lnTo>
                  <a:lnTo>
                    <a:pt x="291" y="22"/>
                  </a:lnTo>
                  <a:lnTo>
                    <a:pt x="301" y="22"/>
                  </a:lnTo>
                  <a:lnTo>
                    <a:pt x="310" y="24"/>
                  </a:lnTo>
                  <a:lnTo>
                    <a:pt x="320" y="24"/>
                  </a:lnTo>
                  <a:lnTo>
                    <a:pt x="332" y="24"/>
                  </a:lnTo>
                  <a:lnTo>
                    <a:pt x="341" y="26"/>
                  </a:lnTo>
                  <a:lnTo>
                    <a:pt x="350" y="26"/>
                  </a:lnTo>
                  <a:lnTo>
                    <a:pt x="360" y="26"/>
                  </a:lnTo>
                  <a:lnTo>
                    <a:pt x="369" y="26"/>
                  </a:lnTo>
                  <a:lnTo>
                    <a:pt x="379" y="29"/>
                  </a:lnTo>
                  <a:lnTo>
                    <a:pt x="391" y="29"/>
                  </a:lnTo>
                  <a:lnTo>
                    <a:pt x="400" y="29"/>
                  </a:lnTo>
                  <a:lnTo>
                    <a:pt x="410" y="31"/>
                  </a:lnTo>
                  <a:lnTo>
                    <a:pt x="419" y="31"/>
                  </a:lnTo>
                  <a:lnTo>
                    <a:pt x="428" y="31"/>
                  </a:lnTo>
                  <a:lnTo>
                    <a:pt x="440" y="31"/>
                  </a:lnTo>
                  <a:lnTo>
                    <a:pt x="450" y="33"/>
                  </a:lnTo>
                  <a:lnTo>
                    <a:pt x="459" y="33"/>
                  </a:lnTo>
                  <a:lnTo>
                    <a:pt x="469" y="33"/>
                  </a:lnTo>
                  <a:lnTo>
                    <a:pt x="478" y="33"/>
                  </a:lnTo>
                  <a:lnTo>
                    <a:pt x="490" y="36"/>
                  </a:lnTo>
                  <a:lnTo>
                    <a:pt x="499" y="36"/>
                  </a:lnTo>
                  <a:lnTo>
                    <a:pt x="509" y="36"/>
                  </a:lnTo>
                  <a:lnTo>
                    <a:pt x="518" y="36"/>
                  </a:lnTo>
                  <a:lnTo>
                    <a:pt x="528" y="38"/>
                  </a:lnTo>
                  <a:lnTo>
                    <a:pt x="540" y="38"/>
                  </a:lnTo>
                  <a:lnTo>
                    <a:pt x="549" y="38"/>
                  </a:lnTo>
                  <a:lnTo>
                    <a:pt x="559" y="38"/>
                  </a:lnTo>
                  <a:lnTo>
                    <a:pt x="568" y="38"/>
                  </a:lnTo>
                  <a:lnTo>
                    <a:pt x="578" y="41"/>
                  </a:lnTo>
                  <a:lnTo>
                    <a:pt x="589" y="41"/>
                  </a:lnTo>
                  <a:lnTo>
                    <a:pt x="599" y="41"/>
                  </a:lnTo>
                  <a:lnTo>
                    <a:pt x="608" y="41"/>
                  </a:lnTo>
                  <a:lnTo>
                    <a:pt x="618" y="41"/>
                  </a:lnTo>
                  <a:lnTo>
                    <a:pt x="627" y="41"/>
                  </a:lnTo>
                  <a:lnTo>
                    <a:pt x="637" y="43"/>
                  </a:lnTo>
                  <a:lnTo>
                    <a:pt x="648" y="43"/>
                  </a:lnTo>
                  <a:lnTo>
                    <a:pt x="658" y="43"/>
                  </a:lnTo>
                  <a:lnTo>
                    <a:pt x="667" y="43"/>
                  </a:lnTo>
                  <a:lnTo>
                    <a:pt x="677" y="43"/>
                  </a:lnTo>
                  <a:lnTo>
                    <a:pt x="686" y="43"/>
                  </a:lnTo>
                  <a:lnTo>
                    <a:pt x="686" y="60"/>
                  </a:lnTo>
                  <a:lnTo>
                    <a:pt x="686" y="74"/>
                  </a:lnTo>
                  <a:lnTo>
                    <a:pt x="686" y="90"/>
                  </a:lnTo>
                  <a:lnTo>
                    <a:pt x="686" y="104"/>
                  </a:lnTo>
                  <a:lnTo>
                    <a:pt x="684" y="119"/>
                  </a:lnTo>
                  <a:lnTo>
                    <a:pt x="684" y="135"/>
                  </a:lnTo>
                  <a:lnTo>
                    <a:pt x="684" y="149"/>
                  </a:lnTo>
                  <a:lnTo>
                    <a:pt x="684" y="166"/>
                  </a:lnTo>
                  <a:lnTo>
                    <a:pt x="684" y="180"/>
                  </a:lnTo>
                  <a:lnTo>
                    <a:pt x="682" y="194"/>
                  </a:lnTo>
                  <a:lnTo>
                    <a:pt x="682" y="211"/>
                  </a:lnTo>
                  <a:lnTo>
                    <a:pt x="682" y="225"/>
                  </a:lnTo>
                  <a:lnTo>
                    <a:pt x="682" y="242"/>
                  </a:lnTo>
                  <a:lnTo>
                    <a:pt x="679" y="256"/>
                  </a:lnTo>
                  <a:lnTo>
                    <a:pt x="679" y="273"/>
                  </a:lnTo>
                  <a:lnTo>
                    <a:pt x="679" y="287"/>
                  </a:lnTo>
                  <a:lnTo>
                    <a:pt x="679" y="287"/>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7" name="Freeform 6"/>
            <p:cNvSpPr>
              <a:spLocks/>
            </p:cNvSpPr>
            <p:nvPr/>
          </p:nvSpPr>
          <p:spPr bwMode="auto">
            <a:xfrm>
              <a:off x="10101095" y="3310467"/>
              <a:ext cx="442596" cy="432717"/>
            </a:xfrm>
            <a:custGeom>
              <a:avLst/>
              <a:gdLst>
                <a:gd name="T0" fmla="*/ 303 w 448"/>
                <a:gd name="T1" fmla="*/ 135 h 438"/>
                <a:gd name="T2" fmla="*/ 315 w 448"/>
                <a:gd name="T3" fmla="*/ 118 h 438"/>
                <a:gd name="T4" fmla="*/ 334 w 448"/>
                <a:gd name="T5" fmla="*/ 109 h 438"/>
                <a:gd name="T6" fmla="*/ 339 w 448"/>
                <a:gd name="T7" fmla="*/ 99 h 438"/>
                <a:gd name="T8" fmla="*/ 346 w 448"/>
                <a:gd name="T9" fmla="*/ 95 h 438"/>
                <a:gd name="T10" fmla="*/ 351 w 448"/>
                <a:gd name="T11" fmla="*/ 99 h 438"/>
                <a:gd name="T12" fmla="*/ 374 w 448"/>
                <a:gd name="T13" fmla="*/ 92 h 438"/>
                <a:gd name="T14" fmla="*/ 391 w 448"/>
                <a:gd name="T15" fmla="*/ 78 h 438"/>
                <a:gd name="T16" fmla="*/ 426 w 448"/>
                <a:gd name="T17" fmla="*/ 78 h 438"/>
                <a:gd name="T18" fmla="*/ 433 w 448"/>
                <a:gd name="T19" fmla="*/ 85 h 438"/>
                <a:gd name="T20" fmla="*/ 440 w 448"/>
                <a:gd name="T21" fmla="*/ 95 h 438"/>
                <a:gd name="T22" fmla="*/ 445 w 448"/>
                <a:gd name="T23" fmla="*/ 128 h 438"/>
                <a:gd name="T24" fmla="*/ 388 w 448"/>
                <a:gd name="T25" fmla="*/ 106 h 438"/>
                <a:gd name="T26" fmla="*/ 386 w 448"/>
                <a:gd name="T27" fmla="*/ 130 h 438"/>
                <a:gd name="T28" fmla="*/ 386 w 448"/>
                <a:gd name="T29" fmla="*/ 142 h 438"/>
                <a:gd name="T30" fmla="*/ 374 w 448"/>
                <a:gd name="T31" fmla="*/ 168 h 438"/>
                <a:gd name="T32" fmla="*/ 365 w 448"/>
                <a:gd name="T33" fmla="*/ 180 h 438"/>
                <a:gd name="T34" fmla="*/ 353 w 448"/>
                <a:gd name="T35" fmla="*/ 196 h 438"/>
                <a:gd name="T36" fmla="*/ 334 w 448"/>
                <a:gd name="T37" fmla="*/ 208 h 438"/>
                <a:gd name="T38" fmla="*/ 327 w 448"/>
                <a:gd name="T39" fmla="*/ 229 h 438"/>
                <a:gd name="T40" fmla="*/ 303 w 448"/>
                <a:gd name="T41" fmla="*/ 246 h 438"/>
                <a:gd name="T42" fmla="*/ 282 w 448"/>
                <a:gd name="T43" fmla="*/ 234 h 438"/>
                <a:gd name="T44" fmla="*/ 280 w 448"/>
                <a:gd name="T45" fmla="*/ 253 h 438"/>
                <a:gd name="T46" fmla="*/ 272 w 448"/>
                <a:gd name="T47" fmla="*/ 272 h 438"/>
                <a:gd name="T48" fmla="*/ 265 w 448"/>
                <a:gd name="T49" fmla="*/ 291 h 438"/>
                <a:gd name="T50" fmla="*/ 244 w 448"/>
                <a:gd name="T51" fmla="*/ 343 h 438"/>
                <a:gd name="T52" fmla="*/ 246 w 448"/>
                <a:gd name="T53" fmla="*/ 364 h 438"/>
                <a:gd name="T54" fmla="*/ 244 w 448"/>
                <a:gd name="T55" fmla="*/ 376 h 438"/>
                <a:gd name="T56" fmla="*/ 225 w 448"/>
                <a:gd name="T57" fmla="*/ 390 h 438"/>
                <a:gd name="T58" fmla="*/ 202 w 448"/>
                <a:gd name="T59" fmla="*/ 402 h 438"/>
                <a:gd name="T60" fmla="*/ 194 w 448"/>
                <a:gd name="T61" fmla="*/ 398 h 438"/>
                <a:gd name="T62" fmla="*/ 190 w 448"/>
                <a:gd name="T63" fmla="*/ 407 h 438"/>
                <a:gd name="T64" fmla="*/ 159 w 448"/>
                <a:gd name="T65" fmla="*/ 426 h 438"/>
                <a:gd name="T66" fmla="*/ 145 w 448"/>
                <a:gd name="T67" fmla="*/ 419 h 438"/>
                <a:gd name="T68" fmla="*/ 131 w 448"/>
                <a:gd name="T69" fmla="*/ 428 h 438"/>
                <a:gd name="T70" fmla="*/ 105 w 448"/>
                <a:gd name="T71" fmla="*/ 433 h 438"/>
                <a:gd name="T72" fmla="*/ 93 w 448"/>
                <a:gd name="T73" fmla="*/ 426 h 438"/>
                <a:gd name="T74" fmla="*/ 83 w 448"/>
                <a:gd name="T75" fmla="*/ 414 h 438"/>
                <a:gd name="T76" fmla="*/ 81 w 448"/>
                <a:gd name="T77" fmla="*/ 405 h 438"/>
                <a:gd name="T78" fmla="*/ 60 w 448"/>
                <a:gd name="T79" fmla="*/ 400 h 438"/>
                <a:gd name="T80" fmla="*/ 43 w 448"/>
                <a:gd name="T81" fmla="*/ 390 h 438"/>
                <a:gd name="T82" fmla="*/ 26 w 448"/>
                <a:gd name="T83" fmla="*/ 367 h 438"/>
                <a:gd name="T84" fmla="*/ 12 w 448"/>
                <a:gd name="T85" fmla="*/ 353 h 438"/>
                <a:gd name="T86" fmla="*/ 3 w 448"/>
                <a:gd name="T87" fmla="*/ 331 h 438"/>
                <a:gd name="T88" fmla="*/ 5 w 448"/>
                <a:gd name="T89" fmla="*/ 322 h 438"/>
                <a:gd name="T90" fmla="*/ 8 w 448"/>
                <a:gd name="T91" fmla="*/ 305 h 438"/>
                <a:gd name="T92" fmla="*/ 36 w 448"/>
                <a:gd name="T93" fmla="*/ 272 h 438"/>
                <a:gd name="T94" fmla="*/ 34 w 448"/>
                <a:gd name="T95" fmla="*/ 239 h 438"/>
                <a:gd name="T96" fmla="*/ 57 w 448"/>
                <a:gd name="T97" fmla="*/ 232 h 438"/>
                <a:gd name="T98" fmla="*/ 62 w 448"/>
                <a:gd name="T99" fmla="*/ 229 h 438"/>
                <a:gd name="T100" fmla="*/ 62 w 448"/>
                <a:gd name="T101" fmla="*/ 215 h 438"/>
                <a:gd name="T102" fmla="*/ 74 w 448"/>
                <a:gd name="T103" fmla="*/ 187 h 438"/>
                <a:gd name="T104" fmla="*/ 95 w 448"/>
                <a:gd name="T105" fmla="*/ 170 h 438"/>
                <a:gd name="T106" fmla="*/ 123 w 448"/>
                <a:gd name="T107" fmla="*/ 149 h 438"/>
                <a:gd name="T108" fmla="*/ 140 w 448"/>
                <a:gd name="T109" fmla="*/ 114 h 438"/>
                <a:gd name="T110" fmla="*/ 142 w 448"/>
                <a:gd name="T111" fmla="*/ 92 h 438"/>
                <a:gd name="T112" fmla="*/ 145 w 448"/>
                <a:gd name="T113" fmla="*/ 71 h 438"/>
                <a:gd name="T114" fmla="*/ 149 w 448"/>
                <a:gd name="T115" fmla="*/ 35 h 438"/>
                <a:gd name="T116" fmla="*/ 140 w 448"/>
                <a:gd name="T117" fmla="*/ 7 h 438"/>
                <a:gd name="T118" fmla="*/ 152 w 448"/>
                <a:gd name="T119" fmla="*/ 2 h 438"/>
                <a:gd name="T120" fmla="*/ 197 w 448"/>
                <a:gd name="T121" fmla="*/ 109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48" h="438">
                  <a:moveTo>
                    <a:pt x="272" y="95"/>
                  </a:moveTo>
                  <a:lnTo>
                    <a:pt x="282" y="156"/>
                  </a:lnTo>
                  <a:lnTo>
                    <a:pt x="284" y="158"/>
                  </a:lnTo>
                  <a:lnTo>
                    <a:pt x="284" y="158"/>
                  </a:lnTo>
                  <a:lnTo>
                    <a:pt x="284" y="156"/>
                  </a:lnTo>
                  <a:lnTo>
                    <a:pt x="287" y="156"/>
                  </a:lnTo>
                  <a:lnTo>
                    <a:pt x="294" y="144"/>
                  </a:lnTo>
                  <a:lnTo>
                    <a:pt x="296" y="144"/>
                  </a:lnTo>
                  <a:lnTo>
                    <a:pt x="298" y="142"/>
                  </a:lnTo>
                  <a:lnTo>
                    <a:pt x="301" y="142"/>
                  </a:lnTo>
                  <a:lnTo>
                    <a:pt x="301" y="142"/>
                  </a:lnTo>
                  <a:lnTo>
                    <a:pt x="301" y="140"/>
                  </a:lnTo>
                  <a:lnTo>
                    <a:pt x="301" y="137"/>
                  </a:lnTo>
                  <a:lnTo>
                    <a:pt x="303" y="135"/>
                  </a:lnTo>
                  <a:lnTo>
                    <a:pt x="306" y="132"/>
                  </a:lnTo>
                  <a:lnTo>
                    <a:pt x="308" y="130"/>
                  </a:lnTo>
                  <a:lnTo>
                    <a:pt x="308" y="130"/>
                  </a:lnTo>
                  <a:lnTo>
                    <a:pt x="310" y="130"/>
                  </a:lnTo>
                  <a:lnTo>
                    <a:pt x="310" y="128"/>
                  </a:lnTo>
                  <a:lnTo>
                    <a:pt x="313" y="125"/>
                  </a:lnTo>
                  <a:lnTo>
                    <a:pt x="313" y="125"/>
                  </a:lnTo>
                  <a:lnTo>
                    <a:pt x="313" y="125"/>
                  </a:lnTo>
                  <a:lnTo>
                    <a:pt x="313" y="125"/>
                  </a:lnTo>
                  <a:lnTo>
                    <a:pt x="313" y="123"/>
                  </a:lnTo>
                  <a:lnTo>
                    <a:pt x="313" y="121"/>
                  </a:lnTo>
                  <a:lnTo>
                    <a:pt x="313" y="121"/>
                  </a:lnTo>
                  <a:lnTo>
                    <a:pt x="313" y="118"/>
                  </a:lnTo>
                  <a:lnTo>
                    <a:pt x="315" y="118"/>
                  </a:lnTo>
                  <a:lnTo>
                    <a:pt x="317" y="116"/>
                  </a:lnTo>
                  <a:lnTo>
                    <a:pt x="317" y="116"/>
                  </a:lnTo>
                  <a:lnTo>
                    <a:pt x="320" y="116"/>
                  </a:lnTo>
                  <a:lnTo>
                    <a:pt x="320" y="116"/>
                  </a:lnTo>
                  <a:lnTo>
                    <a:pt x="322" y="116"/>
                  </a:lnTo>
                  <a:lnTo>
                    <a:pt x="325" y="118"/>
                  </a:lnTo>
                  <a:lnTo>
                    <a:pt x="325" y="118"/>
                  </a:lnTo>
                  <a:lnTo>
                    <a:pt x="327" y="118"/>
                  </a:lnTo>
                  <a:lnTo>
                    <a:pt x="327" y="118"/>
                  </a:lnTo>
                  <a:lnTo>
                    <a:pt x="329" y="118"/>
                  </a:lnTo>
                  <a:lnTo>
                    <a:pt x="329" y="118"/>
                  </a:lnTo>
                  <a:lnTo>
                    <a:pt x="329" y="116"/>
                  </a:lnTo>
                  <a:lnTo>
                    <a:pt x="329" y="116"/>
                  </a:lnTo>
                  <a:lnTo>
                    <a:pt x="334" y="109"/>
                  </a:lnTo>
                  <a:lnTo>
                    <a:pt x="334" y="106"/>
                  </a:lnTo>
                  <a:lnTo>
                    <a:pt x="336" y="104"/>
                  </a:lnTo>
                  <a:lnTo>
                    <a:pt x="336" y="104"/>
                  </a:lnTo>
                  <a:lnTo>
                    <a:pt x="336" y="104"/>
                  </a:lnTo>
                  <a:lnTo>
                    <a:pt x="336" y="104"/>
                  </a:lnTo>
                  <a:lnTo>
                    <a:pt x="336" y="102"/>
                  </a:lnTo>
                  <a:lnTo>
                    <a:pt x="336" y="102"/>
                  </a:lnTo>
                  <a:lnTo>
                    <a:pt x="339" y="102"/>
                  </a:lnTo>
                  <a:lnTo>
                    <a:pt x="339" y="102"/>
                  </a:lnTo>
                  <a:lnTo>
                    <a:pt x="339" y="102"/>
                  </a:lnTo>
                  <a:lnTo>
                    <a:pt x="339" y="102"/>
                  </a:lnTo>
                  <a:lnTo>
                    <a:pt x="339" y="99"/>
                  </a:lnTo>
                  <a:lnTo>
                    <a:pt x="339" y="99"/>
                  </a:lnTo>
                  <a:lnTo>
                    <a:pt x="339" y="99"/>
                  </a:lnTo>
                  <a:lnTo>
                    <a:pt x="339" y="99"/>
                  </a:lnTo>
                  <a:lnTo>
                    <a:pt x="339" y="97"/>
                  </a:lnTo>
                  <a:lnTo>
                    <a:pt x="341" y="95"/>
                  </a:lnTo>
                  <a:lnTo>
                    <a:pt x="341" y="95"/>
                  </a:lnTo>
                  <a:lnTo>
                    <a:pt x="341" y="92"/>
                  </a:lnTo>
                  <a:lnTo>
                    <a:pt x="341" y="92"/>
                  </a:lnTo>
                  <a:lnTo>
                    <a:pt x="341" y="92"/>
                  </a:lnTo>
                  <a:lnTo>
                    <a:pt x="341" y="92"/>
                  </a:lnTo>
                  <a:lnTo>
                    <a:pt x="341" y="92"/>
                  </a:lnTo>
                  <a:lnTo>
                    <a:pt x="343" y="92"/>
                  </a:lnTo>
                  <a:lnTo>
                    <a:pt x="343" y="92"/>
                  </a:lnTo>
                  <a:lnTo>
                    <a:pt x="343" y="95"/>
                  </a:lnTo>
                  <a:lnTo>
                    <a:pt x="346" y="95"/>
                  </a:lnTo>
                  <a:lnTo>
                    <a:pt x="346" y="95"/>
                  </a:lnTo>
                  <a:lnTo>
                    <a:pt x="346" y="95"/>
                  </a:lnTo>
                  <a:lnTo>
                    <a:pt x="346" y="95"/>
                  </a:lnTo>
                  <a:lnTo>
                    <a:pt x="343" y="97"/>
                  </a:lnTo>
                  <a:lnTo>
                    <a:pt x="343" y="97"/>
                  </a:lnTo>
                  <a:lnTo>
                    <a:pt x="343" y="97"/>
                  </a:lnTo>
                  <a:lnTo>
                    <a:pt x="343" y="97"/>
                  </a:lnTo>
                  <a:lnTo>
                    <a:pt x="343" y="97"/>
                  </a:lnTo>
                  <a:lnTo>
                    <a:pt x="343" y="97"/>
                  </a:lnTo>
                  <a:lnTo>
                    <a:pt x="343" y="99"/>
                  </a:lnTo>
                  <a:lnTo>
                    <a:pt x="343" y="99"/>
                  </a:lnTo>
                  <a:lnTo>
                    <a:pt x="346" y="99"/>
                  </a:lnTo>
                  <a:lnTo>
                    <a:pt x="346" y="99"/>
                  </a:lnTo>
                  <a:lnTo>
                    <a:pt x="346" y="99"/>
                  </a:lnTo>
                  <a:lnTo>
                    <a:pt x="351" y="99"/>
                  </a:lnTo>
                  <a:lnTo>
                    <a:pt x="351" y="102"/>
                  </a:lnTo>
                  <a:lnTo>
                    <a:pt x="351" y="102"/>
                  </a:lnTo>
                  <a:lnTo>
                    <a:pt x="353" y="102"/>
                  </a:lnTo>
                  <a:lnTo>
                    <a:pt x="355" y="102"/>
                  </a:lnTo>
                  <a:lnTo>
                    <a:pt x="362" y="102"/>
                  </a:lnTo>
                  <a:lnTo>
                    <a:pt x="362" y="102"/>
                  </a:lnTo>
                  <a:lnTo>
                    <a:pt x="367" y="99"/>
                  </a:lnTo>
                  <a:lnTo>
                    <a:pt x="372" y="99"/>
                  </a:lnTo>
                  <a:lnTo>
                    <a:pt x="377" y="97"/>
                  </a:lnTo>
                  <a:lnTo>
                    <a:pt x="377" y="95"/>
                  </a:lnTo>
                  <a:lnTo>
                    <a:pt x="374" y="95"/>
                  </a:lnTo>
                  <a:lnTo>
                    <a:pt x="374" y="95"/>
                  </a:lnTo>
                  <a:lnTo>
                    <a:pt x="374" y="92"/>
                  </a:lnTo>
                  <a:lnTo>
                    <a:pt x="374" y="92"/>
                  </a:lnTo>
                  <a:lnTo>
                    <a:pt x="377" y="92"/>
                  </a:lnTo>
                  <a:lnTo>
                    <a:pt x="377" y="90"/>
                  </a:lnTo>
                  <a:lnTo>
                    <a:pt x="374" y="87"/>
                  </a:lnTo>
                  <a:lnTo>
                    <a:pt x="374" y="87"/>
                  </a:lnTo>
                  <a:lnTo>
                    <a:pt x="377" y="87"/>
                  </a:lnTo>
                  <a:lnTo>
                    <a:pt x="379" y="87"/>
                  </a:lnTo>
                  <a:lnTo>
                    <a:pt x="379" y="85"/>
                  </a:lnTo>
                  <a:lnTo>
                    <a:pt x="381" y="85"/>
                  </a:lnTo>
                  <a:lnTo>
                    <a:pt x="384" y="83"/>
                  </a:lnTo>
                  <a:lnTo>
                    <a:pt x="386" y="83"/>
                  </a:lnTo>
                  <a:lnTo>
                    <a:pt x="388" y="83"/>
                  </a:lnTo>
                  <a:lnTo>
                    <a:pt x="388" y="83"/>
                  </a:lnTo>
                  <a:lnTo>
                    <a:pt x="391" y="80"/>
                  </a:lnTo>
                  <a:lnTo>
                    <a:pt x="391" y="78"/>
                  </a:lnTo>
                  <a:lnTo>
                    <a:pt x="393" y="76"/>
                  </a:lnTo>
                  <a:lnTo>
                    <a:pt x="393" y="73"/>
                  </a:lnTo>
                  <a:lnTo>
                    <a:pt x="395" y="73"/>
                  </a:lnTo>
                  <a:lnTo>
                    <a:pt x="395" y="73"/>
                  </a:lnTo>
                  <a:lnTo>
                    <a:pt x="400" y="73"/>
                  </a:lnTo>
                  <a:lnTo>
                    <a:pt x="405" y="73"/>
                  </a:lnTo>
                  <a:lnTo>
                    <a:pt x="414" y="80"/>
                  </a:lnTo>
                  <a:lnTo>
                    <a:pt x="417" y="80"/>
                  </a:lnTo>
                  <a:lnTo>
                    <a:pt x="419" y="80"/>
                  </a:lnTo>
                  <a:lnTo>
                    <a:pt x="421" y="80"/>
                  </a:lnTo>
                  <a:lnTo>
                    <a:pt x="421" y="80"/>
                  </a:lnTo>
                  <a:lnTo>
                    <a:pt x="424" y="80"/>
                  </a:lnTo>
                  <a:lnTo>
                    <a:pt x="426" y="80"/>
                  </a:lnTo>
                  <a:lnTo>
                    <a:pt x="426" y="78"/>
                  </a:lnTo>
                  <a:lnTo>
                    <a:pt x="426" y="78"/>
                  </a:lnTo>
                  <a:lnTo>
                    <a:pt x="429" y="78"/>
                  </a:lnTo>
                  <a:lnTo>
                    <a:pt x="429" y="78"/>
                  </a:lnTo>
                  <a:lnTo>
                    <a:pt x="431" y="78"/>
                  </a:lnTo>
                  <a:lnTo>
                    <a:pt x="433" y="80"/>
                  </a:lnTo>
                  <a:lnTo>
                    <a:pt x="433" y="80"/>
                  </a:lnTo>
                  <a:lnTo>
                    <a:pt x="431" y="83"/>
                  </a:lnTo>
                  <a:lnTo>
                    <a:pt x="429" y="85"/>
                  </a:lnTo>
                  <a:lnTo>
                    <a:pt x="429" y="85"/>
                  </a:lnTo>
                  <a:lnTo>
                    <a:pt x="431" y="90"/>
                  </a:lnTo>
                  <a:lnTo>
                    <a:pt x="433" y="90"/>
                  </a:lnTo>
                  <a:lnTo>
                    <a:pt x="433" y="87"/>
                  </a:lnTo>
                  <a:lnTo>
                    <a:pt x="433" y="87"/>
                  </a:lnTo>
                  <a:lnTo>
                    <a:pt x="433" y="85"/>
                  </a:lnTo>
                  <a:lnTo>
                    <a:pt x="433" y="85"/>
                  </a:lnTo>
                  <a:lnTo>
                    <a:pt x="436" y="87"/>
                  </a:lnTo>
                  <a:lnTo>
                    <a:pt x="436" y="87"/>
                  </a:lnTo>
                  <a:lnTo>
                    <a:pt x="433" y="90"/>
                  </a:lnTo>
                  <a:lnTo>
                    <a:pt x="433" y="90"/>
                  </a:lnTo>
                  <a:lnTo>
                    <a:pt x="436" y="92"/>
                  </a:lnTo>
                  <a:lnTo>
                    <a:pt x="438" y="90"/>
                  </a:lnTo>
                  <a:lnTo>
                    <a:pt x="438" y="90"/>
                  </a:lnTo>
                  <a:lnTo>
                    <a:pt x="440" y="90"/>
                  </a:lnTo>
                  <a:lnTo>
                    <a:pt x="440" y="90"/>
                  </a:lnTo>
                  <a:lnTo>
                    <a:pt x="440" y="90"/>
                  </a:lnTo>
                  <a:lnTo>
                    <a:pt x="438" y="92"/>
                  </a:lnTo>
                  <a:lnTo>
                    <a:pt x="438" y="95"/>
                  </a:lnTo>
                  <a:lnTo>
                    <a:pt x="440" y="95"/>
                  </a:lnTo>
                  <a:lnTo>
                    <a:pt x="438" y="97"/>
                  </a:lnTo>
                  <a:lnTo>
                    <a:pt x="440" y="97"/>
                  </a:lnTo>
                  <a:lnTo>
                    <a:pt x="445" y="99"/>
                  </a:lnTo>
                  <a:lnTo>
                    <a:pt x="445" y="102"/>
                  </a:lnTo>
                  <a:lnTo>
                    <a:pt x="445" y="102"/>
                  </a:lnTo>
                  <a:lnTo>
                    <a:pt x="445" y="106"/>
                  </a:lnTo>
                  <a:lnTo>
                    <a:pt x="445" y="106"/>
                  </a:lnTo>
                  <a:lnTo>
                    <a:pt x="448" y="109"/>
                  </a:lnTo>
                  <a:lnTo>
                    <a:pt x="448" y="109"/>
                  </a:lnTo>
                  <a:lnTo>
                    <a:pt x="448" y="111"/>
                  </a:lnTo>
                  <a:lnTo>
                    <a:pt x="448" y="111"/>
                  </a:lnTo>
                  <a:lnTo>
                    <a:pt x="448" y="116"/>
                  </a:lnTo>
                  <a:lnTo>
                    <a:pt x="445" y="121"/>
                  </a:lnTo>
                  <a:lnTo>
                    <a:pt x="445" y="128"/>
                  </a:lnTo>
                  <a:lnTo>
                    <a:pt x="443" y="130"/>
                  </a:lnTo>
                  <a:lnTo>
                    <a:pt x="443" y="132"/>
                  </a:lnTo>
                  <a:lnTo>
                    <a:pt x="443" y="135"/>
                  </a:lnTo>
                  <a:lnTo>
                    <a:pt x="443" y="132"/>
                  </a:lnTo>
                  <a:lnTo>
                    <a:pt x="440" y="132"/>
                  </a:lnTo>
                  <a:lnTo>
                    <a:pt x="436" y="130"/>
                  </a:lnTo>
                  <a:lnTo>
                    <a:pt x="429" y="128"/>
                  </a:lnTo>
                  <a:lnTo>
                    <a:pt x="421" y="123"/>
                  </a:lnTo>
                  <a:lnTo>
                    <a:pt x="417" y="121"/>
                  </a:lnTo>
                  <a:lnTo>
                    <a:pt x="410" y="116"/>
                  </a:lnTo>
                  <a:lnTo>
                    <a:pt x="403" y="114"/>
                  </a:lnTo>
                  <a:lnTo>
                    <a:pt x="398" y="111"/>
                  </a:lnTo>
                  <a:lnTo>
                    <a:pt x="391" y="106"/>
                  </a:lnTo>
                  <a:lnTo>
                    <a:pt x="388" y="106"/>
                  </a:lnTo>
                  <a:lnTo>
                    <a:pt x="388" y="106"/>
                  </a:lnTo>
                  <a:lnTo>
                    <a:pt x="386" y="109"/>
                  </a:lnTo>
                  <a:lnTo>
                    <a:pt x="386" y="111"/>
                  </a:lnTo>
                  <a:lnTo>
                    <a:pt x="386" y="111"/>
                  </a:lnTo>
                  <a:lnTo>
                    <a:pt x="386" y="114"/>
                  </a:lnTo>
                  <a:lnTo>
                    <a:pt x="388" y="116"/>
                  </a:lnTo>
                  <a:lnTo>
                    <a:pt x="388" y="118"/>
                  </a:lnTo>
                  <a:lnTo>
                    <a:pt x="388" y="121"/>
                  </a:lnTo>
                  <a:lnTo>
                    <a:pt x="388" y="121"/>
                  </a:lnTo>
                  <a:lnTo>
                    <a:pt x="388" y="121"/>
                  </a:lnTo>
                  <a:lnTo>
                    <a:pt x="388" y="125"/>
                  </a:lnTo>
                  <a:lnTo>
                    <a:pt x="386" y="128"/>
                  </a:lnTo>
                  <a:lnTo>
                    <a:pt x="386" y="130"/>
                  </a:lnTo>
                  <a:lnTo>
                    <a:pt x="386" y="130"/>
                  </a:lnTo>
                  <a:lnTo>
                    <a:pt x="386" y="130"/>
                  </a:lnTo>
                  <a:lnTo>
                    <a:pt x="386" y="130"/>
                  </a:lnTo>
                  <a:lnTo>
                    <a:pt x="386" y="132"/>
                  </a:lnTo>
                  <a:lnTo>
                    <a:pt x="386" y="132"/>
                  </a:lnTo>
                  <a:lnTo>
                    <a:pt x="386" y="132"/>
                  </a:lnTo>
                  <a:lnTo>
                    <a:pt x="386" y="135"/>
                  </a:lnTo>
                  <a:lnTo>
                    <a:pt x="386" y="135"/>
                  </a:lnTo>
                  <a:lnTo>
                    <a:pt x="386" y="137"/>
                  </a:lnTo>
                  <a:lnTo>
                    <a:pt x="386" y="137"/>
                  </a:lnTo>
                  <a:lnTo>
                    <a:pt x="386" y="140"/>
                  </a:lnTo>
                  <a:lnTo>
                    <a:pt x="386" y="140"/>
                  </a:lnTo>
                  <a:lnTo>
                    <a:pt x="386" y="140"/>
                  </a:lnTo>
                  <a:lnTo>
                    <a:pt x="386" y="142"/>
                  </a:lnTo>
                  <a:lnTo>
                    <a:pt x="386" y="142"/>
                  </a:lnTo>
                  <a:lnTo>
                    <a:pt x="386" y="142"/>
                  </a:lnTo>
                  <a:lnTo>
                    <a:pt x="386" y="142"/>
                  </a:lnTo>
                  <a:lnTo>
                    <a:pt x="386" y="144"/>
                  </a:lnTo>
                  <a:lnTo>
                    <a:pt x="384" y="149"/>
                  </a:lnTo>
                  <a:lnTo>
                    <a:pt x="381" y="151"/>
                  </a:lnTo>
                  <a:lnTo>
                    <a:pt x="379" y="156"/>
                  </a:lnTo>
                  <a:lnTo>
                    <a:pt x="377" y="161"/>
                  </a:lnTo>
                  <a:lnTo>
                    <a:pt x="377" y="161"/>
                  </a:lnTo>
                  <a:lnTo>
                    <a:pt x="377" y="161"/>
                  </a:lnTo>
                  <a:lnTo>
                    <a:pt x="377" y="161"/>
                  </a:lnTo>
                  <a:lnTo>
                    <a:pt x="377" y="161"/>
                  </a:lnTo>
                  <a:lnTo>
                    <a:pt x="377" y="163"/>
                  </a:lnTo>
                  <a:lnTo>
                    <a:pt x="377" y="163"/>
                  </a:lnTo>
                  <a:lnTo>
                    <a:pt x="374" y="168"/>
                  </a:lnTo>
                  <a:lnTo>
                    <a:pt x="374" y="168"/>
                  </a:lnTo>
                  <a:lnTo>
                    <a:pt x="374" y="168"/>
                  </a:lnTo>
                  <a:lnTo>
                    <a:pt x="372" y="170"/>
                  </a:lnTo>
                  <a:lnTo>
                    <a:pt x="372" y="170"/>
                  </a:lnTo>
                  <a:lnTo>
                    <a:pt x="372" y="170"/>
                  </a:lnTo>
                  <a:lnTo>
                    <a:pt x="369" y="170"/>
                  </a:lnTo>
                  <a:lnTo>
                    <a:pt x="369" y="173"/>
                  </a:lnTo>
                  <a:lnTo>
                    <a:pt x="369" y="175"/>
                  </a:lnTo>
                  <a:lnTo>
                    <a:pt x="369" y="175"/>
                  </a:lnTo>
                  <a:lnTo>
                    <a:pt x="369" y="175"/>
                  </a:lnTo>
                  <a:lnTo>
                    <a:pt x="367" y="177"/>
                  </a:lnTo>
                  <a:lnTo>
                    <a:pt x="365" y="177"/>
                  </a:lnTo>
                  <a:lnTo>
                    <a:pt x="365" y="177"/>
                  </a:lnTo>
                  <a:lnTo>
                    <a:pt x="365" y="180"/>
                  </a:lnTo>
                  <a:lnTo>
                    <a:pt x="365" y="177"/>
                  </a:lnTo>
                  <a:lnTo>
                    <a:pt x="362" y="177"/>
                  </a:lnTo>
                  <a:lnTo>
                    <a:pt x="362" y="177"/>
                  </a:lnTo>
                  <a:lnTo>
                    <a:pt x="362" y="177"/>
                  </a:lnTo>
                  <a:lnTo>
                    <a:pt x="362" y="177"/>
                  </a:lnTo>
                  <a:lnTo>
                    <a:pt x="362" y="177"/>
                  </a:lnTo>
                  <a:lnTo>
                    <a:pt x="362" y="177"/>
                  </a:lnTo>
                  <a:lnTo>
                    <a:pt x="360" y="177"/>
                  </a:lnTo>
                  <a:lnTo>
                    <a:pt x="360" y="182"/>
                  </a:lnTo>
                  <a:lnTo>
                    <a:pt x="358" y="187"/>
                  </a:lnTo>
                  <a:lnTo>
                    <a:pt x="355" y="192"/>
                  </a:lnTo>
                  <a:lnTo>
                    <a:pt x="353" y="196"/>
                  </a:lnTo>
                  <a:lnTo>
                    <a:pt x="353" y="196"/>
                  </a:lnTo>
                  <a:lnTo>
                    <a:pt x="353" y="196"/>
                  </a:lnTo>
                  <a:lnTo>
                    <a:pt x="351" y="196"/>
                  </a:lnTo>
                  <a:lnTo>
                    <a:pt x="348" y="196"/>
                  </a:lnTo>
                  <a:lnTo>
                    <a:pt x="343" y="194"/>
                  </a:lnTo>
                  <a:lnTo>
                    <a:pt x="339" y="192"/>
                  </a:lnTo>
                  <a:lnTo>
                    <a:pt x="339" y="192"/>
                  </a:lnTo>
                  <a:lnTo>
                    <a:pt x="339" y="194"/>
                  </a:lnTo>
                  <a:lnTo>
                    <a:pt x="336" y="199"/>
                  </a:lnTo>
                  <a:lnTo>
                    <a:pt x="334" y="201"/>
                  </a:lnTo>
                  <a:lnTo>
                    <a:pt x="334" y="201"/>
                  </a:lnTo>
                  <a:lnTo>
                    <a:pt x="334" y="201"/>
                  </a:lnTo>
                  <a:lnTo>
                    <a:pt x="334" y="203"/>
                  </a:lnTo>
                  <a:lnTo>
                    <a:pt x="334" y="203"/>
                  </a:lnTo>
                  <a:lnTo>
                    <a:pt x="334" y="206"/>
                  </a:lnTo>
                  <a:lnTo>
                    <a:pt x="334" y="208"/>
                  </a:lnTo>
                  <a:lnTo>
                    <a:pt x="332" y="208"/>
                  </a:lnTo>
                  <a:lnTo>
                    <a:pt x="334" y="215"/>
                  </a:lnTo>
                  <a:lnTo>
                    <a:pt x="334" y="215"/>
                  </a:lnTo>
                  <a:lnTo>
                    <a:pt x="332" y="215"/>
                  </a:lnTo>
                  <a:lnTo>
                    <a:pt x="332" y="218"/>
                  </a:lnTo>
                  <a:lnTo>
                    <a:pt x="332" y="218"/>
                  </a:lnTo>
                  <a:lnTo>
                    <a:pt x="329" y="220"/>
                  </a:lnTo>
                  <a:lnTo>
                    <a:pt x="329" y="220"/>
                  </a:lnTo>
                  <a:lnTo>
                    <a:pt x="329" y="222"/>
                  </a:lnTo>
                  <a:lnTo>
                    <a:pt x="329" y="222"/>
                  </a:lnTo>
                  <a:lnTo>
                    <a:pt x="329" y="225"/>
                  </a:lnTo>
                  <a:lnTo>
                    <a:pt x="327" y="227"/>
                  </a:lnTo>
                  <a:lnTo>
                    <a:pt x="327" y="229"/>
                  </a:lnTo>
                  <a:lnTo>
                    <a:pt x="327" y="229"/>
                  </a:lnTo>
                  <a:lnTo>
                    <a:pt x="327" y="229"/>
                  </a:lnTo>
                  <a:lnTo>
                    <a:pt x="327" y="229"/>
                  </a:lnTo>
                  <a:lnTo>
                    <a:pt x="327" y="234"/>
                  </a:lnTo>
                  <a:lnTo>
                    <a:pt x="327" y="234"/>
                  </a:lnTo>
                  <a:lnTo>
                    <a:pt x="327" y="237"/>
                  </a:lnTo>
                  <a:lnTo>
                    <a:pt x="325" y="239"/>
                  </a:lnTo>
                  <a:lnTo>
                    <a:pt x="325" y="244"/>
                  </a:lnTo>
                  <a:lnTo>
                    <a:pt x="320" y="248"/>
                  </a:lnTo>
                  <a:lnTo>
                    <a:pt x="320" y="248"/>
                  </a:lnTo>
                  <a:lnTo>
                    <a:pt x="320" y="248"/>
                  </a:lnTo>
                  <a:lnTo>
                    <a:pt x="320" y="248"/>
                  </a:lnTo>
                  <a:lnTo>
                    <a:pt x="313" y="248"/>
                  </a:lnTo>
                  <a:lnTo>
                    <a:pt x="308" y="248"/>
                  </a:lnTo>
                  <a:lnTo>
                    <a:pt x="303" y="246"/>
                  </a:lnTo>
                  <a:lnTo>
                    <a:pt x="298" y="246"/>
                  </a:lnTo>
                  <a:lnTo>
                    <a:pt x="298" y="246"/>
                  </a:lnTo>
                  <a:lnTo>
                    <a:pt x="298" y="246"/>
                  </a:lnTo>
                  <a:lnTo>
                    <a:pt x="298" y="246"/>
                  </a:lnTo>
                  <a:lnTo>
                    <a:pt x="298" y="244"/>
                  </a:lnTo>
                  <a:lnTo>
                    <a:pt x="298" y="244"/>
                  </a:lnTo>
                  <a:lnTo>
                    <a:pt x="298" y="244"/>
                  </a:lnTo>
                  <a:lnTo>
                    <a:pt x="298" y="244"/>
                  </a:lnTo>
                  <a:lnTo>
                    <a:pt x="298" y="244"/>
                  </a:lnTo>
                  <a:lnTo>
                    <a:pt x="291" y="237"/>
                  </a:lnTo>
                  <a:lnTo>
                    <a:pt x="291" y="237"/>
                  </a:lnTo>
                  <a:lnTo>
                    <a:pt x="291" y="237"/>
                  </a:lnTo>
                  <a:lnTo>
                    <a:pt x="291" y="237"/>
                  </a:lnTo>
                  <a:lnTo>
                    <a:pt x="282" y="234"/>
                  </a:lnTo>
                  <a:lnTo>
                    <a:pt x="282" y="234"/>
                  </a:lnTo>
                  <a:lnTo>
                    <a:pt x="282" y="237"/>
                  </a:lnTo>
                  <a:lnTo>
                    <a:pt x="282" y="237"/>
                  </a:lnTo>
                  <a:lnTo>
                    <a:pt x="282" y="239"/>
                  </a:lnTo>
                  <a:lnTo>
                    <a:pt x="282" y="239"/>
                  </a:lnTo>
                  <a:lnTo>
                    <a:pt x="282" y="241"/>
                  </a:lnTo>
                  <a:lnTo>
                    <a:pt x="282" y="241"/>
                  </a:lnTo>
                  <a:lnTo>
                    <a:pt x="282" y="241"/>
                  </a:lnTo>
                  <a:lnTo>
                    <a:pt x="282" y="244"/>
                  </a:lnTo>
                  <a:lnTo>
                    <a:pt x="282" y="244"/>
                  </a:lnTo>
                  <a:lnTo>
                    <a:pt x="280" y="246"/>
                  </a:lnTo>
                  <a:lnTo>
                    <a:pt x="280" y="248"/>
                  </a:lnTo>
                  <a:lnTo>
                    <a:pt x="280" y="248"/>
                  </a:lnTo>
                  <a:lnTo>
                    <a:pt x="280" y="253"/>
                  </a:lnTo>
                  <a:lnTo>
                    <a:pt x="280" y="256"/>
                  </a:lnTo>
                  <a:lnTo>
                    <a:pt x="280" y="256"/>
                  </a:lnTo>
                  <a:lnTo>
                    <a:pt x="280" y="258"/>
                  </a:lnTo>
                  <a:lnTo>
                    <a:pt x="280" y="260"/>
                  </a:lnTo>
                  <a:lnTo>
                    <a:pt x="280" y="263"/>
                  </a:lnTo>
                  <a:lnTo>
                    <a:pt x="277" y="265"/>
                  </a:lnTo>
                  <a:lnTo>
                    <a:pt x="277" y="265"/>
                  </a:lnTo>
                  <a:lnTo>
                    <a:pt x="275" y="265"/>
                  </a:lnTo>
                  <a:lnTo>
                    <a:pt x="275" y="265"/>
                  </a:lnTo>
                  <a:lnTo>
                    <a:pt x="275" y="267"/>
                  </a:lnTo>
                  <a:lnTo>
                    <a:pt x="275" y="267"/>
                  </a:lnTo>
                  <a:lnTo>
                    <a:pt x="275" y="270"/>
                  </a:lnTo>
                  <a:lnTo>
                    <a:pt x="275" y="270"/>
                  </a:lnTo>
                  <a:lnTo>
                    <a:pt x="272" y="272"/>
                  </a:lnTo>
                  <a:lnTo>
                    <a:pt x="272" y="272"/>
                  </a:lnTo>
                  <a:lnTo>
                    <a:pt x="275" y="274"/>
                  </a:lnTo>
                  <a:lnTo>
                    <a:pt x="275" y="274"/>
                  </a:lnTo>
                  <a:lnTo>
                    <a:pt x="275" y="274"/>
                  </a:lnTo>
                  <a:lnTo>
                    <a:pt x="275" y="277"/>
                  </a:lnTo>
                  <a:lnTo>
                    <a:pt x="275" y="277"/>
                  </a:lnTo>
                  <a:lnTo>
                    <a:pt x="275" y="277"/>
                  </a:lnTo>
                  <a:lnTo>
                    <a:pt x="272" y="279"/>
                  </a:lnTo>
                  <a:lnTo>
                    <a:pt x="270" y="282"/>
                  </a:lnTo>
                  <a:lnTo>
                    <a:pt x="270" y="282"/>
                  </a:lnTo>
                  <a:lnTo>
                    <a:pt x="268" y="286"/>
                  </a:lnTo>
                  <a:lnTo>
                    <a:pt x="265" y="291"/>
                  </a:lnTo>
                  <a:lnTo>
                    <a:pt x="265" y="291"/>
                  </a:lnTo>
                  <a:lnTo>
                    <a:pt x="265" y="291"/>
                  </a:lnTo>
                  <a:lnTo>
                    <a:pt x="265" y="293"/>
                  </a:lnTo>
                  <a:lnTo>
                    <a:pt x="265" y="293"/>
                  </a:lnTo>
                  <a:lnTo>
                    <a:pt x="265" y="293"/>
                  </a:lnTo>
                  <a:lnTo>
                    <a:pt x="265" y="303"/>
                  </a:lnTo>
                  <a:lnTo>
                    <a:pt x="263" y="308"/>
                  </a:lnTo>
                  <a:lnTo>
                    <a:pt x="261" y="312"/>
                  </a:lnTo>
                  <a:lnTo>
                    <a:pt x="258" y="317"/>
                  </a:lnTo>
                  <a:lnTo>
                    <a:pt x="254" y="324"/>
                  </a:lnTo>
                  <a:lnTo>
                    <a:pt x="251" y="329"/>
                  </a:lnTo>
                  <a:lnTo>
                    <a:pt x="249" y="334"/>
                  </a:lnTo>
                  <a:lnTo>
                    <a:pt x="244" y="341"/>
                  </a:lnTo>
                  <a:lnTo>
                    <a:pt x="244" y="341"/>
                  </a:lnTo>
                  <a:lnTo>
                    <a:pt x="244" y="343"/>
                  </a:lnTo>
                  <a:lnTo>
                    <a:pt x="244" y="343"/>
                  </a:lnTo>
                  <a:lnTo>
                    <a:pt x="242" y="350"/>
                  </a:lnTo>
                  <a:lnTo>
                    <a:pt x="239" y="357"/>
                  </a:lnTo>
                  <a:lnTo>
                    <a:pt x="239" y="357"/>
                  </a:lnTo>
                  <a:lnTo>
                    <a:pt x="239" y="360"/>
                  </a:lnTo>
                  <a:lnTo>
                    <a:pt x="239" y="360"/>
                  </a:lnTo>
                  <a:lnTo>
                    <a:pt x="239" y="360"/>
                  </a:lnTo>
                  <a:lnTo>
                    <a:pt x="242" y="360"/>
                  </a:lnTo>
                  <a:lnTo>
                    <a:pt x="242" y="360"/>
                  </a:lnTo>
                  <a:lnTo>
                    <a:pt x="246" y="362"/>
                  </a:lnTo>
                  <a:lnTo>
                    <a:pt x="246" y="362"/>
                  </a:lnTo>
                  <a:lnTo>
                    <a:pt x="246" y="362"/>
                  </a:lnTo>
                  <a:lnTo>
                    <a:pt x="246" y="364"/>
                  </a:lnTo>
                  <a:lnTo>
                    <a:pt x="246" y="364"/>
                  </a:lnTo>
                  <a:lnTo>
                    <a:pt x="246" y="364"/>
                  </a:lnTo>
                  <a:lnTo>
                    <a:pt x="246" y="367"/>
                  </a:lnTo>
                  <a:lnTo>
                    <a:pt x="244" y="367"/>
                  </a:lnTo>
                  <a:lnTo>
                    <a:pt x="242" y="369"/>
                  </a:lnTo>
                  <a:lnTo>
                    <a:pt x="242" y="369"/>
                  </a:lnTo>
                  <a:lnTo>
                    <a:pt x="242" y="369"/>
                  </a:lnTo>
                  <a:lnTo>
                    <a:pt x="242" y="371"/>
                  </a:lnTo>
                  <a:lnTo>
                    <a:pt x="239" y="371"/>
                  </a:lnTo>
                  <a:lnTo>
                    <a:pt x="239" y="374"/>
                  </a:lnTo>
                  <a:lnTo>
                    <a:pt x="239" y="374"/>
                  </a:lnTo>
                  <a:lnTo>
                    <a:pt x="242" y="374"/>
                  </a:lnTo>
                  <a:lnTo>
                    <a:pt x="242" y="374"/>
                  </a:lnTo>
                  <a:lnTo>
                    <a:pt x="242" y="374"/>
                  </a:lnTo>
                  <a:lnTo>
                    <a:pt x="242" y="376"/>
                  </a:lnTo>
                  <a:lnTo>
                    <a:pt x="244" y="376"/>
                  </a:lnTo>
                  <a:lnTo>
                    <a:pt x="244" y="376"/>
                  </a:lnTo>
                  <a:lnTo>
                    <a:pt x="244" y="379"/>
                  </a:lnTo>
                  <a:lnTo>
                    <a:pt x="242" y="379"/>
                  </a:lnTo>
                  <a:lnTo>
                    <a:pt x="232" y="388"/>
                  </a:lnTo>
                  <a:lnTo>
                    <a:pt x="230" y="390"/>
                  </a:lnTo>
                  <a:lnTo>
                    <a:pt x="230" y="390"/>
                  </a:lnTo>
                  <a:lnTo>
                    <a:pt x="228" y="390"/>
                  </a:lnTo>
                  <a:lnTo>
                    <a:pt x="228" y="390"/>
                  </a:lnTo>
                  <a:lnTo>
                    <a:pt x="228" y="390"/>
                  </a:lnTo>
                  <a:lnTo>
                    <a:pt x="228" y="390"/>
                  </a:lnTo>
                  <a:lnTo>
                    <a:pt x="228" y="390"/>
                  </a:lnTo>
                  <a:lnTo>
                    <a:pt x="225" y="390"/>
                  </a:lnTo>
                  <a:lnTo>
                    <a:pt x="225" y="390"/>
                  </a:lnTo>
                  <a:lnTo>
                    <a:pt x="225" y="390"/>
                  </a:lnTo>
                  <a:lnTo>
                    <a:pt x="225" y="388"/>
                  </a:lnTo>
                  <a:lnTo>
                    <a:pt x="225" y="388"/>
                  </a:lnTo>
                  <a:lnTo>
                    <a:pt x="225" y="388"/>
                  </a:lnTo>
                  <a:lnTo>
                    <a:pt x="225" y="388"/>
                  </a:lnTo>
                  <a:lnTo>
                    <a:pt x="223" y="388"/>
                  </a:lnTo>
                  <a:lnTo>
                    <a:pt x="223" y="388"/>
                  </a:lnTo>
                  <a:lnTo>
                    <a:pt x="220" y="388"/>
                  </a:lnTo>
                  <a:lnTo>
                    <a:pt x="218" y="388"/>
                  </a:lnTo>
                  <a:lnTo>
                    <a:pt x="216" y="390"/>
                  </a:lnTo>
                  <a:lnTo>
                    <a:pt x="211" y="395"/>
                  </a:lnTo>
                  <a:lnTo>
                    <a:pt x="206" y="398"/>
                  </a:lnTo>
                  <a:lnTo>
                    <a:pt x="202" y="402"/>
                  </a:lnTo>
                  <a:lnTo>
                    <a:pt x="202" y="402"/>
                  </a:lnTo>
                  <a:lnTo>
                    <a:pt x="202" y="402"/>
                  </a:lnTo>
                  <a:lnTo>
                    <a:pt x="202" y="402"/>
                  </a:lnTo>
                  <a:lnTo>
                    <a:pt x="202" y="402"/>
                  </a:lnTo>
                  <a:lnTo>
                    <a:pt x="202" y="402"/>
                  </a:lnTo>
                  <a:lnTo>
                    <a:pt x="199" y="402"/>
                  </a:lnTo>
                  <a:lnTo>
                    <a:pt x="199" y="400"/>
                  </a:lnTo>
                  <a:lnTo>
                    <a:pt x="199" y="400"/>
                  </a:lnTo>
                  <a:lnTo>
                    <a:pt x="199" y="400"/>
                  </a:lnTo>
                  <a:lnTo>
                    <a:pt x="197" y="400"/>
                  </a:lnTo>
                  <a:lnTo>
                    <a:pt x="197" y="400"/>
                  </a:lnTo>
                  <a:lnTo>
                    <a:pt x="197" y="400"/>
                  </a:lnTo>
                  <a:lnTo>
                    <a:pt x="197" y="400"/>
                  </a:lnTo>
                  <a:lnTo>
                    <a:pt x="197" y="398"/>
                  </a:lnTo>
                  <a:lnTo>
                    <a:pt x="194" y="398"/>
                  </a:lnTo>
                  <a:lnTo>
                    <a:pt x="194" y="398"/>
                  </a:lnTo>
                  <a:lnTo>
                    <a:pt x="192" y="398"/>
                  </a:lnTo>
                  <a:lnTo>
                    <a:pt x="192" y="398"/>
                  </a:lnTo>
                  <a:lnTo>
                    <a:pt x="190" y="398"/>
                  </a:lnTo>
                  <a:lnTo>
                    <a:pt x="190" y="400"/>
                  </a:lnTo>
                  <a:lnTo>
                    <a:pt x="190" y="400"/>
                  </a:lnTo>
                  <a:lnTo>
                    <a:pt x="187" y="400"/>
                  </a:lnTo>
                  <a:lnTo>
                    <a:pt x="187" y="402"/>
                  </a:lnTo>
                  <a:lnTo>
                    <a:pt x="187" y="402"/>
                  </a:lnTo>
                  <a:lnTo>
                    <a:pt x="187" y="402"/>
                  </a:lnTo>
                  <a:lnTo>
                    <a:pt x="187" y="402"/>
                  </a:lnTo>
                  <a:lnTo>
                    <a:pt x="187" y="405"/>
                  </a:lnTo>
                  <a:lnTo>
                    <a:pt x="187" y="405"/>
                  </a:lnTo>
                  <a:lnTo>
                    <a:pt x="190" y="407"/>
                  </a:lnTo>
                  <a:lnTo>
                    <a:pt x="190" y="407"/>
                  </a:lnTo>
                  <a:lnTo>
                    <a:pt x="190" y="409"/>
                  </a:lnTo>
                  <a:lnTo>
                    <a:pt x="190" y="409"/>
                  </a:lnTo>
                  <a:lnTo>
                    <a:pt x="190" y="412"/>
                  </a:lnTo>
                  <a:lnTo>
                    <a:pt x="190" y="412"/>
                  </a:lnTo>
                  <a:lnTo>
                    <a:pt x="183" y="416"/>
                  </a:lnTo>
                  <a:lnTo>
                    <a:pt x="183" y="416"/>
                  </a:lnTo>
                  <a:lnTo>
                    <a:pt x="183" y="416"/>
                  </a:lnTo>
                  <a:lnTo>
                    <a:pt x="180" y="416"/>
                  </a:lnTo>
                  <a:lnTo>
                    <a:pt x="180" y="416"/>
                  </a:lnTo>
                  <a:lnTo>
                    <a:pt x="178" y="416"/>
                  </a:lnTo>
                  <a:lnTo>
                    <a:pt x="175" y="419"/>
                  </a:lnTo>
                  <a:lnTo>
                    <a:pt x="175" y="419"/>
                  </a:lnTo>
                  <a:lnTo>
                    <a:pt x="166" y="421"/>
                  </a:lnTo>
                  <a:lnTo>
                    <a:pt x="159" y="426"/>
                  </a:lnTo>
                  <a:lnTo>
                    <a:pt x="157" y="428"/>
                  </a:lnTo>
                  <a:lnTo>
                    <a:pt x="157" y="426"/>
                  </a:lnTo>
                  <a:lnTo>
                    <a:pt x="157" y="426"/>
                  </a:lnTo>
                  <a:lnTo>
                    <a:pt x="157" y="426"/>
                  </a:lnTo>
                  <a:lnTo>
                    <a:pt x="157" y="426"/>
                  </a:lnTo>
                  <a:lnTo>
                    <a:pt x="157" y="426"/>
                  </a:lnTo>
                  <a:lnTo>
                    <a:pt x="154" y="426"/>
                  </a:lnTo>
                  <a:lnTo>
                    <a:pt x="154" y="424"/>
                  </a:lnTo>
                  <a:lnTo>
                    <a:pt x="149" y="421"/>
                  </a:lnTo>
                  <a:lnTo>
                    <a:pt x="147" y="421"/>
                  </a:lnTo>
                  <a:lnTo>
                    <a:pt x="147" y="421"/>
                  </a:lnTo>
                  <a:lnTo>
                    <a:pt x="145" y="419"/>
                  </a:lnTo>
                  <a:lnTo>
                    <a:pt x="145" y="419"/>
                  </a:lnTo>
                  <a:lnTo>
                    <a:pt x="145" y="419"/>
                  </a:lnTo>
                  <a:lnTo>
                    <a:pt x="142" y="419"/>
                  </a:lnTo>
                  <a:lnTo>
                    <a:pt x="142" y="419"/>
                  </a:lnTo>
                  <a:lnTo>
                    <a:pt x="140" y="419"/>
                  </a:lnTo>
                  <a:lnTo>
                    <a:pt x="140" y="419"/>
                  </a:lnTo>
                  <a:lnTo>
                    <a:pt x="140" y="421"/>
                  </a:lnTo>
                  <a:lnTo>
                    <a:pt x="140" y="421"/>
                  </a:lnTo>
                  <a:lnTo>
                    <a:pt x="140" y="424"/>
                  </a:lnTo>
                  <a:lnTo>
                    <a:pt x="140" y="424"/>
                  </a:lnTo>
                  <a:lnTo>
                    <a:pt x="138" y="426"/>
                  </a:lnTo>
                  <a:lnTo>
                    <a:pt x="138" y="426"/>
                  </a:lnTo>
                  <a:lnTo>
                    <a:pt x="138" y="428"/>
                  </a:lnTo>
                  <a:lnTo>
                    <a:pt x="133" y="428"/>
                  </a:lnTo>
                  <a:lnTo>
                    <a:pt x="131" y="428"/>
                  </a:lnTo>
                  <a:lnTo>
                    <a:pt x="131" y="428"/>
                  </a:lnTo>
                  <a:lnTo>
                    <a:pt x="131" y="431"/>
                  </a:lnTo>
                  <a:lnTo>
                    <a:pt x="126" y="435"/>
                  </a:lnTo>
                  <a:lnTo>
                    <a:pt x="126" y="438"/>
                  </a:lnTo>
                  <a:lnTo>
                    <a:pt x="126" y="438"/>
                  </a:lnTo>
                  <a:lnTo>
                    <a:pt x="123" y="438"/>
                  </a:lnTo>
                  <a:lnTo>
                    <a:pt x="116" y="438"/>
                  </a:lnTo>
                  <a:lnTo>
                    <a:pt x="116" y="438"/>
                  </a:lnTo>
                  <a:lnTo>
                    <a:pt x="112" y="438"/>
                  </a:lnTo>
                  <a:lnTo>
                    <a:pt x="109" y="435"/>
                  </a:lnTo>
                  <a:lnTo>
                    <a:pt x="109" y="435"/>
                  </a:lnTo>
                  <a:lnTo>
                    <a:pt x="107" y="435"/>
                  </a:lnTo>
                  <a:lnTo>
                    <a:pt x="105" y="433"/>
                  </a:lnTo>
                  <a:lnTo>
                    <a:pt x="105" y="433"/>
                  </a:lnTo>
                  <a:lnTo>
                    <a:pt x="105" y="433"/>
                  </a:lnTo>
                  <a:lnTo>
                    <a:pt x="105" y="431"/>
                  </a:lnTo>
                  <a:lnTo>
                    <a:pt x="105" y="431"/>
                  </a:lnTo>
                  <a:lnTo>
                    <a:pt x="102" y="431"/>
                  </a:lnTo>
                  <a:lnTo>
                    <a:pt x="100" y="431"/>
                  </a:lnTo>
                  <a:lnTo>
                    <a:pt x="100" y="431"/>
                  </a:lnTo>
                  <a:lnTo>
                    <a:pt x="97" y="433"/>
                  </a:lnTo>
                  <a:lnTo>
                    <a:pt x="97" y="431"/>
                  </a:lnTo>
                  <a:lnTo>
                    <a:pt x="95" y="431"/>
                  </a:lnTo>
                  <a:lnTo>
                    <a:pt x="95" y="431"/>
                  </a:lnTo>
                  <a:lnTo>
                    <a:pt x="95" y="431"/>
                  </a:lnTo>
                  <a:lnTo>
                    <a:pt x="95" y="431"/>
                  </a:lnTo>
                  <a:lnTo>
                    <a:pt x="93" y="428"/>
                  </a:lnTo>
                  <a:lnTo>
                    <a:pt x="93" y="428"/>
                  </a:lnTo>
                  <a:lnTo>
                    <a:pt x="93" y="426"/>
                  </a:lnTo>
                  <a:lnTo>
                    <a:pt x="90" y="426"/>
                  </a:lnTo>
                  <a:lnTo>
                    <a:pt x="86" y="424"/>
                  </a:lnTo>
                  <a:lnTo>
                    <a:pt x="86" y="424"/>
                  </a:lnTo>
                  <a:lnTo>
                    <a:pt x="86" y="424"/>
                  </a:lnTo>
                  <a:lnTo>
                    <a:pt x="86" y="421"/>
                  </a:lnTo>
                  <a:lnTo>
                    <a:pt x="86" y="421"/>
                  </a:lnTo>
                  <a:lnTo>
                    <a:pt x="83" y="421"/>
                  </a:lnTo>
                  <a:lnTo>
                    <a:pt x="83" y="419"/>
                  </a:lnTo>
                  <a:lnTo>
                    <a:pt x="83" y="416"/>
                  </a:lnTo>
                  <a:lnTo>
                    <a:pt x="83" y="416"/>
                  </a:lnTo>
                  <a:lnTo>
                    <a:pt x="83" y="416"/>
                  </a:lnTo>
                  <a:lnTo>
                    <a:pt x="83" y="416"/>
                  </a:lnTo>
                  <a:lnTo>
                    <a:pt x="83" y="414"/>
                  </a:lnTo>
                  <a:lnTo>
                    <a:pt x="83" y="414"/>
                  </a:lnTo>
                  <a:lnTo>
                    <a:pt x="83" y="414"/>
                  </a:lnTo>
                  <a:lnTo>
                    <a:pt x="79" y="412"/>
                  </a:lnTo>
                  <a:lnTo>
                    <a:pt x="79" y="412"/>
                  </a:lnTo>
                  <a:lnTo>
                    <a:pt x="79" y="412"/>
                  </a:lnTo>
                  <a:lnTo>
                    <a:pt x="79" y="412"/>
                  </a:lnTo>
                  <a:lnTo>
                    <a:pt x="79" y="409"/>
                  </a:lnTo>
                  <a:lnTo>
                    <a:pt x="79" y="409"/>
                  </a:lnTo>
                  <a:lnTo>
                    <a:pt x="81" y="407"/>
                  </a:lnTo>
                  <a:lnTo>
                    <a:pt x="81" y="407"/>
                  </a:lnTo>
                  <a:lnTo>
                    <a:pt x="81" y="407"/>
                  </a:lnTo>
                  <a:lnTo>
                    <a:pt x="81" y="407"/>
                  </a:lnTo>
                  <a:lnTo>
                    <a:pt x="81" y="407"/>
                  </a:lnTo>
                  <a:lnTo>
                    <a:pt x="81" y="405"/>
                  </a:lnTo>
                  <a:lnTo>
                    <a:pt x="81" y="405"/>
                  </a:lnTo>
                  <a:lnTo>
                    <a:pt x="79" y="405"/>
                  </a:lnTo>
                  <a:lnTo>
                    <a:pt x="79" y="405"/>
                  </a:lnTo>
                  <a:lnTo>
                    <a:pt x="79" y="402"/>
                  </a:lnTo>
                  <a:lnTo>
                    <a:pt x="76" y="402"/>
                  </a:lnTo>
                  <a:lnTo>
                    <a:pt x="76" y="402"/>
                  </a:lnTo>
                  <a:lnTo>
                    <a:pt x="71" y="405"/>
                  </a:lnTo>
                  <a:lnTo>
                    <a:pt x="71" y="405"/>
                  </a:lnTo>
                  <a:lnTo>
                    <a:pt x="62" y="402"/>
                  </a:lnTo>
                  <a:lnTo>
                    <a:pt x="62" y="402"/>
                  </a:lnTo>
                  <a:lnTo>
                    <a:pt x="60" y="402"/>
                  </a:lnTo>
                  <a:lnTo>
                    <a:pt x="60" y="400"/>
                  </a:lnTo>
                  <a:lnTo>
                    <a:pt x="60" y="400"/>
                  </a:lnTo>
                  <a:lnTo>
                    <a:pt x="60" y="400"/>
                  </a:lnTo>
                  <a:lnTo>
                    <a:pt x="60" y="400"/>
                  </a:lnTo>
                  <a:lnTo>
                    <a:pt x="60" y="398"/>
                  </a:lnTo>
                  <a:lnTo>
                    <a:pt x="60" y="398"/>
                  </a:lnTo>
                  <a:lnTo>
                    <a:pt x="55" y="395"/>
                  </a:lnTo>
                  <a:lnTo>
                    <a:pt x="55" y="395"/>
                  </a:lnTo>
                  <a:lnTo>
                    <a:pt x="55" y="395"/>
                  </a:lnTo>
                  <a:lnTo>
                    <a:pt x="52" y="395"/>
                  </a:lnTo>
                  <a:lnTo>
                    <a:pt x="52" y="395"/>
                  </a:lnTo>
                  <a:lnTo>
                    <a:pt x="50" y="393"/>
                  </a:lnTo>
                  <a:lnTo>
                    <a:pt x="50" y="393"/>
                  </a:lnTo>
                  <a:lnTo>
                    <a:pt x="50" y="393"/>
                  </a:lnTo>
                  <a:lnTo>
                    <a:pt x="48" y="393"/>
                  </a:lnTo>
                  <a:lnTo>
                    <a:pt x="43" y="390"/>
                  </a:lnTo>
                  <a:lnTo>
                    <a:pt x="43" y="390"/>
                  </a:lnTo>
                  <a:lnTo>
                    <a:pt x="43" y="390"/>
                  </a:lnTo>
                  <a:lnTo>
                    <a:pt x="43" y="388"/>
                  </a:lnTo>
                  <a:lnTo>
                    <a:pt x="41" y="386"/>
                  </a:lnTo>
                  <a:lnTo>
                    <a:pt x="41" y="383"/>
                  </a:lnTo>
                  <a:lnTo>
                    <a:pt x="41" y="383"/>
                  </a:lnTo>
                  <a:lnTo>
                    <a:pt x="38" y="383"/>
                  </a:lnTo>
                  <a:lnTo>
                    <a:pt x="38" y="381"/>
                  </a:lnTo>
                  <a:lnTo>
                    <a:pt x="29" y="376"/>
                  </a:lnTo>
                  <a:lnTo>
                    <a:pt x="29" y="374"/>
                  </a:lnTo>
                  <a:lnTo>
                    <a:pt x="29" y="374"/>
                  </a:lnTo>
                  <a:lnTo>
                    <a:pt x="29" y="374"/>
                  </a:lnTo>
                  <a:lnTo>
                    <a:pt x="29" y="369"/>
                  </a:lnTo>
                  <a:lnTo>
                    <a:pt x="26" y="369"/>
                  </a:lnTo>
                  <a:lnTo>
                    <a:pt x="26" y="367"/>
                  </a:lnTo>
                  <a:lnTo>
                    <a:pt x="26" y="367"/>
                  </a:lnTo>
                  <a:lnTo>
                    <a:pt x="26" y="367"/>
                  </a:lnTo>
                  <a:lnTo>
                    <a:pt x="24" y="367"/>
                  </a:lnTo>
                  <a:lnTo>
                    <a:pt x="19" y="364"/>
                  </a:lnTo>
                  <a:lnTo>
                    <a:pt x="19" y="362"/>
                  </a:lnTo>
                  <a:lnTo>
                    <a:pt x="19" y="362"/>
                  </a:lnTo>
                  <a:lnTo>
                    <a:pt x="19" y="362"/>
                  </a:lnTo>
                  <a:lnTo>
                    <a:pt x="19" y="360"/>
                  </a:lnTo>
                  <a:lnTo>
                    <a:pt x="22" y="360"/>
                  </a:lnTo>
                  <a:lnTo>
                    <a:pt x="22" y="360"/>
                  </a:lnTo>
                  <a:lnTo>
                    <a:pt x="19" y="357"/>
                  </a:lnTo>
                  <a:lnTo>
                    <a:pt x="19" y="357"/>
                  </a:lnTo>
                  <a:lnTo>
                    <a:pt x="19" y="357"/>
                  </a:lnTo>
                  <a:lnTo>
                    <a:pt x="19" y="357"/>
                  </a:lnTo>
                  <a:lnTo>
                    <a:pt x="12" y="353"/>
                  </a:lnTo>
                  <a:lnTo>
                    <a:pt x="12" y="353"/>
                  </a:lnTo>
                  <a:lnTo>
                    <a:pt x="12" y="350"/>
                  </a:lnTo>
                  <a:lnTo>
                    <a:pt x="10" y="348"/>
                  </a:lnTo>
                  <a:lnTo>
                    <a:pt x="10" y="348"/>
                  </a:lnTo>
                  <a:lnTo>
                    <a:pt x="0" y="338"/>
                  </a:lnTo>
                  <a:lnTo>
                    <a:pt x="0" y="338"/>
                  </a:lnTo>
                  <a:lnTo>
                    <a:pt x="0" y="336"/>
                  </a:lnTo>
                  <a:lnTo>
                    <a:pt x="0" y="336"/>
                  </a:lnTo>
                  <a:lnTo>
                    <a:pt x="0" y="336"/>
                  </a:lnTo>
                  <a:lnTo>
                    <a:pt x="0" y="336"/>
                  </a:lnTo>
                  <a:lnTo>
                    <a:pt x="0" y="336"/>
                  </a:lnTo>
                  <a:lnTo>
                    <a:pt x="3" y="334"/>
                  </a:lnTo>
                  <a:lnTo>
                    <a:pt x="3" y="334"/>
                  </a:lnTo>
                  <a:lnTo>
                    <a:pt x="3" y="331"/>
                  </a:lnTo>
                  <a:lnTo>
                    <a:pt x="3" y="331"/>
                  </a:lnTo>
                  <a:lnTo>
                    <a:pt x="3" y="331"/>
                  </a:lnTo>
                  <a:lnTo>
                    <a:pt x="3" y="329"/>
                  </a:lnTo>
                  <a:lnTo>
                    <a:pt x="3" y="329"/>
                  </a:lnTo>
                  <a:lnTo>
                    <a:pt x="3" y="329"/>
                  </a:lnTo>
                  <a:lnTo>
                    <a:pt x="3" y="327"/>
                  </a:lnTo>
                  <a:lnTo>
                    <a:pt x="3" y="327"/>
                  </a:lnTo>
                  <a:lnTo>
                    <a:pt x="5" y="327"/>
                  </a:lnTo>
                  <a:lnTo>
                    <a:pt x="5" y="327"/>
                  </a:lnTo>
                  <a:lnTo>
                    <a:pt x="5" y="327"/>
                  </a:lnTo>
                  <a:lnTo>
                    <a:pt x="5" y="327"/>
                  </a:lnTo>
                  <a:lnTo>
                    <a:pt x="5" y="324"/>
                  </a:lnTo>
                  <a:lnTo>
                    <a:pt x="5" y="324"/>
                  </a:lnTo>
                  <a:lnTo>
                    <a:pt x="5" y="322"/>
                  </a:lnTo>
                  <a:lnTo>
                    <a:pt x="5" y="319"/>
                  </a:lnTo>
                  <a:lnTo>
                    <a:pt x="5" y="319"/>
                  </a:lnTo>
                  <a:lnTo>
                    <a:pt x="3" y="317"/>
                  </a:lnTo>
                  <a:lnTo>
                    <a:pt x="3" y="317"/>
                  </a:lnTo>
                  <a:lnTo>
                    <a:pt x="0" y="312"/>
                  </a:lnTo>
                  <a:lnTo>
                    <a:pt x="0" y="312"/>
                  </a:lnTo>
                  <a:lnTo>
                    <a:pt x="0" y="312"/>
                  </a:lnTo>
                  <a:lnTo>
                    <a:pt x="0" y="310"/>
                  </a:lnTo>
                  <a:lnTo>
                    <a:pt x="0" y="308"/>
                  </a:lnTo>
                  <a:lnTo>
                    <a:pt x="0" y="305"/>
                  </a:lnTo>
                  <a:lnTo>
                    <a:pt x="0" y="305"/>
                  </a:lnTo>
                  <a:lnTo>
                    <a:pt x="0" y="305"/>
                  </a:lnTo>
                  <a:lnTo>
                    <a:pt x="3" y="308"/>
                  </a:lnTo>
                  <a:lnTo>
                    <a:pt x="8" y="305"/>
                  </a:lnTo>
                  <a:lnTo>
                    <a:pt x="15" y="300"/>
                  </a:lnTo>
                  <a:lnTo>
                    <a:pt x="22" y="300"/>
                  </a:lnTo>
                  <a:lnTo>
                    <a:pt x="24" y="298"/>
                  </a:lnTo>
                  <a:lnTo>
                    <a:pt x="26" y="296"/>
                  </a:lnTo>
                  <a:lnTo>
                    <a:pt x="26" y="293"/>
                  </a:lnTo>
                  <a:lnTo>
                    <a:pt x="26" y="282"/>
                  </a:lnTo>
                  <a:lnTo>
                    <a:pt x="26" y="279"/>
                  </a:lnTo>
                  <a:lnTo>
                    <a:pt x="29" y="279"/>
                  </a:lnTo>
                  <a:lnTo>
                    <a:pt x="34" y="279"/>
                  </a:lnTo>
                  <a:lnTo>
                    <a:pt x="36" y="277"/>
                  </a:lnTo>
                  <a:lnTo>
                    <a:pt x="36" y="274"/>
                  </a:lnTo>
                  <a:lnTo>
                    <a:pt x="36" y="274"/>
                  </a:lnTo>
                  <a:lnTo>
                    <a:pt x="36" y="272"/>
                  </a:lnTo>
                  <a:lnTo>
                    <a:pt x="36" y="272"/>
                  </a:lnTo>
                  <a:lnTo>
                    <a:pt x="34" y="270"/>
                  </a:lnTo>
                  <a:lnTo>
                    <a:pt x="34" y="267"/>
                  </a:lnTo>
                  <a:lnTo>
                    <a:pt x="34" y="265"/>
                  </a:lnTo>
                  <a:lnTo>
                    <a:pt x="34" y="263"/>
                  </a:lnTo>
                  <a:lnTo>
                    <a:pt x="31" y="260"/>
                  </a:lnTo>
                  <a:lnTo>
                    <a:pt x="31" y="260"/>
                  </a:lnTo>
                  <a:lnTo>
                    <a:pt x="29" y="258"/>
                  </a:lnTo>
                  <a:lnTo>
                    <a:pt x="29" y="256"/>
                  </a:lnTo>
                  <a:lnTo>
                    <a:pt x="31" y="253"/>
                  </a:lnTo>
                  <a:lnTo>
                    <a:pt x="34" y="251"/>
                  </a:lnTo>
                  <a:lnTo>
                    <a:pt x="34" y="248"/>
                  </a:lnTo>
                  <a:lnTo>
                    <a:pt x="34" y="246"/>
                  </a:lnTo>
                  <a:lnTo>
                    <a:pt x="34" y="244"/>
                  </a:lnTo>
                  <a:lnTo>
                    <a:pt x="34" y="239"/>
                  </a:lnTo>
                  <a:lnTo>
                    <a:pt x="36" y="237"/>
                  </a:lnTo>
                  <a:lnTo>
                    <a:pt x="38" y="229"/>
                  </a:lnTo>
                  <a:lnTo>
                    <a:pt x="41" y="225"/>
                  </a:lnTo>
                  <a:lnTo>
                    <a:pt x="43" y="222"/>
                  </a:lnTo>
                  <a:lnTo>
                    <a:pt x="45" y="222"/>
                  </a:lnTo>
                  <a:lnTo>
                    <a:pt x="48" y="222"/>
                  </a:lnTo>
                  <a:lnTo>
                    <a:pt x="48" y="225"/>
                  </a:lnTo>
                  <a:lnTo>
                    <a:pt x="52" y="225"/>
                  </a:lnTo>
                  <a:lnTo>
                    <a:pt x="52" y="227"/>
                  </a:lnTo>
                  <a:lnTo>
                    <a:pt x="55" y="229"/>
                  </a:lnTo>
                  <a:lnTo>
                    <a:pt x="55" y="229"/>
                  </a:lnTo>
                  <a:lnTo>
                    <a:pt x="55" y="232"/>
                  </a:lnTo>
                  <a:lnTo>
                    <a:pt x="57" y="232"/>
                  </a:lnTo>
                  <a:lnTo>
                    <a:pt x="57" y="232"/>
                  </a:lnTo>
                  <a:lnTo>
                    <a:pt x="57" y="232"/>
                  </a:lnTo>
                  <a:lnTo>
                    <a:pt x="55" y="234"/>
                  </a:lnTo>
                  <a:lnTo>
                    <a:pt x="55" y="234"/>
                  </a:lnTo>
                  <a:lnTo>
                    <a:pt x="55" y="234"/>
                  </a:lnTo>
                  <a:lnTo>
                    <a:pt x="55" y="237"/>
                  </a:lnTo>
                  <a:lnTo>
                    <a:pt x="55" y="237"/>
                  </a:lnTo>
                  <a:lnTo>
                    <a:pt x="55" y="237"/>
                  </a:lnTo>
                  <a:lnTo>
                    <a:pt x="55" y="239"/>
                  </a:lnTo>
                  <a:lnTo>
                    <a:pt x="57" y="239"/>
                  </a:lnTo>
                  <a:lnTo>
                    <a:pt x="60" y="237"/>
                  </a:lnTo>
                  <a:lnTo>
                    <a:pt x="62" y="234"/>
                  </a:lnTo>
                  <a:lnTo>
                    <a:pt x="62" y="234"/>
                  </a:lnTo>
                  <a:lnTo>
                    <a:pt x="62" y="229"/>
                  </a:lnTo>
                  <a:lnTo>
                    <a:pt x="62" y="229"/>
                  </a:lnTo>
                  <a:lnTo>
                    <a:pt x="64" y="227"/>
                  </a:lnTo>
                  <a:lnTo>
                    <a:pt x="64" y="227"/>
                  </a:lnTo>
                  <a:lnTo>
                    <a:pt x="67" y="229"/>
                  </a:lnTo>
                  <a:lnTo>
                    <a:pt x="67" y="229"/>
                  </a:lnTo>
                  <a:lnTo>
                    <a:pt x="69" y="229"/>
                  </a:lnTo>
                  <a:lnTo>
                    <a:pt x="69" y="227"/>
                  </a:lnTo>
                  <a:lnTo>
                    <a:pt x="69" y="227"/>
                  </a:lnTo>
                  <a:lnTo>
                    <a:pt x="67" y="225"/>
                  </a:lnTo>
                  <a:lnTo>
                    <a:pt x="67" y="220"/>
                  </a:lnTo>
                  <a:lnTo>
                    <a:pt x="67" y="218"/>
                  </a:lnTo>
                  <a:lnTo>
                    <a:pt x="64" y="218"/>
                  </a:lnTo>
                  <a:lnTo>
                    <a:pt x="64" y="218"/>
                  </a:lnTo>
                  <a:lnTo>
                    <a:pt x="64" y="215"/>
                  </a:lnTo>
                  <a:lnTo>
                    <a:pt x="62" y="215"/>
                  </a:lnTo>
                  <a:lnTo>
                    <a:pt x="62" y="215"/>
                  </a:lnTo>
                  <a:lnTo>
                    <a:pt x="62" y="213"/>
                  </a:lnTo>
                  <a:lnTo>
                    <a:pt x="62" y="213"/>
                  </a:lnTo>
                  <a:lnTo>
                    <a:pt x="62" y="213"/>
                  </a:lnTo>
                  <a:lnTo>
                    <a:pt x="67" y="211"/>
                  </a:lnTo>
                  <a:lnTo>
                    <a:pt x="67" y="208"/>
                  </a:lnTo>
                  <a:lnTo>
                    <a:pt x="67" y="206"/>
                  </a:lnTo>
                  <a:lnTo>
                    <a:pt x="67" y="201"/>
                  </a:lnTo>
                  <a:lnTo>
                    <a:pt x="67" y="199"/>
                  </a:lnTo>
                  <a:lnTo>
                    <a:pt x="67" y="199"/>
                  </a:lnTo>
                  <a:lnTo>
                    <a:pt x="69" y="192"/>
                  </a:lnTo>
                  <a:lnTo>
                    <a:pt x="71" y="187"/>
                  </a:lnTo>
                  <a:lnTo>
                    <a:pt x="71" y="187"/>
                  </a:lnTo>
                  <a:lnTo>
                    <a:pt x="74" y="187"/>
                  </a:lnTo>
                  <a:lnTo>
                    <a:pt x="76" y="185"/>
                  </a:lnTo>
                  <a:lnTo>
                    <a:pt x="79" y="185"/>
                  </a:lnTo>
                  <a:lnTo>
                    <a:pt x="79" y="185"/>
                  </a:lnTo>
                  <a:lnTo>
                    <a:pt x="79" y="185"/>
                  </a:lnTo>
                  <a:lnTo>
                    <a:pt x="79" y="185"/>
                  </a:lnTo>
                  <a:lnTo>
                    <a:pt x="81" y="185"/>
                  </a:lnTo>
                  <a:lnTo>
                    <a:pt x="81" y="182"/>
                  </a:lnTo>
                  <a:lnTo>
                    <a:pt x="81" y="177"/>
                  </a:lnTo>
                  <a:lnTo>
                    <a:pt x="81" y="175"/>
                  </a:lnTo>
                  <a:lnTo>
                    <a:pt x="88" y="168"/>
                  </a:lnTo>
                  <a:lnTo>
                    <a:pt x="88" y="168"/>
                  </a:lnTo>
                  <a:lnTo>
                    <a:pt x="93" y="166"/>
                  </a:lnTo>
                  <a:lnTo>
                    <a:pt x="95" y="168"/>
                  </a:lnTo>
                  <a:lnTo>
                    <a:pt x="95" y="170"/>
                  </a:lnTo>
                  <a:lnTo>
                    <a:pt x="97" y="170"/>
                  </a:lnTo>
                  <a:lnTo>
                    <a:pt x="100" y="173"/>
                  </a:lnTo>
                  <a:lnTo>
                    <a:pt x="102" y="173"/>
                  </a:lnTo>
                  <a:lnTo>
                    <a:pt x="105" y="168"/>
                  </a:lnTo>
                  <a:lnTo>
                    <a:pt x="107" y="168"/>
                  </a:lnTo>
                  <a:lnTo>
                    <a:pt x="109" y="166"/>
                  </a:lnTo>
                  <a:lnTo>
                    <a:pt x="109" y="166"/>
                  </a:lnTo>
                  <a:lnTo>
                    <a:pt x="112" y="163"/>
                  </a:lnTo>
                  <a:lnTo>
                    <a:pt x="114" y="163"/>
                  </a:lnTo>
                  <a:lnTo>
                    <a:pt x="116" y="158"/>
                  </a:lnTo>
                  <a:lnTo>
                    <a:pt x="116" y="158"/>
                  </a:lnTo>
                  <a:lnTo>
                    <a:pt x="121" y="156"/>
                  </a:lnTo>
                  <a:lnTo>
                    <a:pt x="121" y="154"/>
                  </a:lnTo>
                  <a:lnTo>
                    <a:pt x="123" y="149"/>
                  </a:lnTo>
                  <a:lnTo>
                    <a:pt x="126" y="144"/>
                  </a:lnTo>
                  <a:lnTo>
                    <a:pt x="135" y="135"/>
                  </a:lnTo>
                  <a:lnTo>
                    <a:pt x="140" y="130"/>
                  </a:lnTo>
                  <a:lnTo>
                    <a:pt x="140" y="130"/>
                  </a:lnTo>
                  <a:lnTo>
                    <a:pt x="142" y="125"/>
                  </a:lnTo>
                  <a:lnTo>
                    <a:pt x="142" y="125"/>
                  </a:lnTo>
                  <a:lnTo>
                    <a:pt x="140" y="123"/>
                  </a:lnTo>
                  <a:lnTo>
                    <a:pt x="140" y="123"/>
                  </a:lnTo>
                  <a:lnTo>
                    <a:pt x="140" y="123"/>
                  </a:lnTo>
                  <a:lnTo>
                    <a:pt x="142" y="121"/>
                  </a:lnTo>
                  <a:lnTo>
                    <a:pt x="142" y="118"/>
                  </a:lnTo>
                  <a:lnTo>
                    <a:pt x="142" y="116"/>
                  </a:lnTo>
                  <a:lnTo>
                    <a:pt x="140" y="116"/>
                  </a:lnTo>
                  <a:lnTo>
                    <a:pt x="140" y="114"/>
                  </a:lnTo>
                  <a:lnTo>
                    <a:pt x="138" y="114"/>
                  </a:lnTo>
                  <a:lnTo>
                    <a:pt x="138" y="111"/>
                  </a:lnTo>
                  <a:lnTo>
                    <a:pt x="140" y="111"/>
                  </a:lnTo>
                  <a:lnTo>
                    <a:pt x="140" y="109"/>
                  </a:lnTo>
                  <a:lnTo>
                    <a:pt x="140" y="106"/>
                  </a:lnTo>
                  <a:lnTo>
                    <a:pt x="140" y="104"/>
                  </a:lnTo>
                  <a:lnTo>
                    <a:pt x="142" y="104"/>
                  </a:lnTo>
                  <a:lnTo>
                    <a:pt x="142" y="102"/>
                  </a:lnTo>
                  <a:lnTo>
                    <a:pt x="142" y="99"/>
                  </a:lnTo>
                  <a:lnTo>
                    <a:pt x="142" y="99"/>
                  </a:lnTo>
                  <a:lnTo>
                    <a:pt x="142" y="97"/>
                  </a:lnTo>
                  <a:lnTo>
                    <a:pt x="142" y="97"/>
                  </a:lnTo>
                  <a:lnTo>
                    <a:pt x="142" y="95"/>
                  </a:lnTo>
                  <a:lnTo>
                    <a:pt x="142" y="92"/>
                  </a:lnTo>
                  <a:lnTo>
                    <a:pt x="142" y="92"/>
                  </a:lnTo>
                  <a:lnTo>
                    <a:pt x="145" y="95"/>
                  </a:lnTo>
                  <a:lnTo>
                    <a:pt x="145" y="92"/>
                  </a:lnTo>
                  <a:lnTo>
                    <a:pt x="145" y="92"/>
                  </a:lnTo>
                  <a:lnTo>
                    <a:pt x="145" y="90"/>
                  </a:lnTo>
                  <a:lnTo>
                    <a:pt x="145" y="90"/>
                  </a:lnTo>
                  <a:lnTo>
                    <a:pt x="145" y="90"/>
                  </a:lnTo>
                  <a:lnTo>
                    <a:pt x="145" y="87"/>
                  </a:lnTo>
                  <a:lnTo>
                    <a:pt x="145" y="85"/>
                  </a:lnTo>
                  <a:lnTo>
                    <a:pt x="145" y="83"/>
                  </a:lnTo>
                  <a:lnTo>
                    <a:pt x="145" y="80"/>
                  </a:lnTo>
                  <a:lnTo>
                    <a:pt x="145" y="76"/>
                  </a:lnTo>
                  <a:lnTo>
                    <a:pt x="145" y="73"/>
                  </a:lnTo>
                  <a:lnTo>
                    <a:pt x="145" y="71"/>
                  </a:lnTo>
                  <a:lnTo>
                    <a:pt x="147" y="66"/>
                  </a:lnTo>
                  <a:lnTo>
                    <a:pt x="147" y="64"/>
                  </a:lnTo>
                  <a:lnTo>
                    <a:pt x="147" y="59"/>
                  </a:lnTo>
                  <a:lnTo>
                    <a:pt x="147" y="57"/>
                  </a:lnTo>
                  <a:lnTo>
                    <a:pt x="147" y="50"/>
                  </a:lnTo>
                  <a:lnTo>
                    <a:pt x="149" y="50"/>
                  </a:lnTo>
                  <a:lnTo>
                    <a:pt x="152" y="47"/>
                  </a:lnTo>
                  <a:lnTo>
                    <a:pt x="152" y="47"/>
                  </a:lnTo>
                  <a:lnTo>
                    <a:pt x="152" y="43"/>
                  </a:lnTo>
                  <a:lnTo>
                    <a:pt x="152" y="43"/>
                  </a:lnTo>
                  <a:lnTo>
                    <a:pt x="152" y="40"/>
                  </a:lnTo>
                  <a:lnTo>
                    <a:pt x="149" y="38"/>
                  </a:lnTo>
                  <a:lnTo>
                    <a:pt x="149" y="35"/>
                  </a:lnTo>
                  <a:lnTo>
                    <a:pt x="149" y="35"/>
                  </a:lnTo>
                  <a:lnTo>
                    <a:pt x="149" y="35"/>
                  </a:lnTo>
                  <a:lnTo>
                    <a:pt x="149" y="35"/>
                  </a:lnTo>
                  <a:lnTo>
                    <a:pt x="149" y="33"/>
                  </a:lnTo>
                  <a:lnTo>
                    <a:pt x="149" y="33"/>
                  </a:lnTo>
                  <a:lnTo>
                    <a:pt x="147" y="33"/>
                  </a:lnTo>
                  <a:lnTo>
                    <a:pt x="147" y="31"/>
                  </a:lnTo>
                  <a:lnTo>
                    <a:pt x="149" y="26"/>
                  </a:lnTo>
                  <a:lnTo>
                    <a:pt x="149" y="24"/>
                  </a:lnTo>
                  <a:lnTo>
                    <a:pt x="147" y="21"/>
                  </a:lnTo>
                  <a:lnTo>
                    <a:pt x="147" y="19"/>
                  </a:lnTo>
                  <a:lnTo>
                    <a:pt x="145" y="16"/>
                  </a:lnTo>
                  <a:lnTo>
                    <a:pt x="140" y="12"/>
                  </a:lnTo>
                  <a:lnTo>
                    <a:pt x="140" y="9"/>
                  </a:lnTo>
                  <a:lnTo>
                    <a:pt x="140" y="7"/>
                  </a:lnTo>
                  <a:lnTo>
                    <a:pt x="142" y="7"/>
                  </a:lnTo>
                  <a:lnTo>
                    <a:pt x="142" y="5"/>
                  </a:lnTo>
                  <a:lnTo>
                    <a:pt x="147" y="5"/>
                  </a:lnTo>
                  <a:lnTo>
                    <a:pt x="147" y="5"/>
                  </a:lnTo>
                  <a:lnTo>
                    <a:pt x="152" y="2"/>
                  </a:lnTo>
                  <a:lnTo>
                    <a:pt x="152" y="0"/>
                  </a:lnTo>
                  <a:lnTo>
                    <a:pt x="152" y="0"/>
                  </a:lnTo>
                  <a:lnTo>
                    <a:pt x="152" y="0"/>
                  </a:lnTo>
                  <a:lnTo>
                    <a:pt x="152" y="0"/>
                  </a:lnTo>
                  <a:lnTo>
                    <a:pt x="152" y="0"/>
                  </a:lnTo>
                  <a:lnTo>
                    <a:pt x="152" y="2"/>
                  </a:lnTo>
                  <a:lnTo>
                    <a:pt x="152" y="2"/>
                  </a:lnTo>
                  <a:lnTo>
                    <a:pt x="152" y="2"/>
                  </a:lnTo>
                  <a:lnTo>
                    <a:pt x="152" y="2"/>
                  </a:lnTo>
                  <a:lnTo>
                    <a:pt x="154" y="12"/>
                  </a:lnTo>
                  <a:lnTo>
                    <a:pt x="157" y="21"/>
                  </a:lnTo>
                  <a:lnTo>
                    <a:pt x="159" y="31"/>
                  </a:lnTo>
                  <a:lnTo>
                    <a:pt x="159" y="40"/>
                  </a:lnTo>
                  <a:lnTo>
                    <a:pt x="161" y="50"/>
                  </a:lnTo>
                  <a:lnTo>
                    <a:pt x="164" y="59"/>
                  </a:lnTo>
                  <a:lnTo>
                    <a:pt x="166" y="69"/>
                  </a:lnTo>
                  <a:lnTo>
                    <a:pt x="166" y="80"/>
                  </a:lnTo>
                  <a:lnTo>
                    <a:pt x="168" y="87"/>
                  </a:lnTo>
                  <a:lnTo>
                    <a:pt x="171" y="97"/>
                  </a:lnTo>
                  <a:lnTo>
                    <a:pt x="171" y="104"/>
                  </a:lnTo>
                  <a:lnTo>
                    <a:pt x="173" y="114"/>
                  </a:lnTo>
                  <a:lnTo>
                    <a:pt x="185" y="111"/>
                  </a:lnTo>
                  <a:lnTo>
                    <a:pt x="197" y="109"/>
                  </a:lnTo>
                  <a:lnTo>
                    <a:pt x="211" y="106"/>
                  </a:lnTo>
                  <a:lnTo>
                    <a:pt x="223" y="104"/>
                  </a:lnTo>
                  <a:lnTo>
                    <a:pt x="235" y="102"/>
                  </a:lnTo>
                  <a:lnTo>
                    <a:pt x="246" y="99"/>
                  </a:lnTo>
                  <a:lnTo>
                    <a:pt x="261" y="97"/>
                  </a:lnTo>
                  <a:lnTo>
                    <a:pt x="272" y="95"/>
                  </a:lnTo>
                  <a:lnTo>
                    <a:pt x="272" y="95"/>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8" name="Freeform 7"/>
            <p:cNvSpPr>
              <a:spLocks noEditPoints="1"/>
            </p:cNvSpPr>
            <p:nvPr/>
          </p:nvSpPr>
          <p:spPr bwMode="auto">
            <a:xfrm>
              <a:off x="9047954" y="2665343"/>
              <a:ext cx="541390" cy="544354"/>
            </a:xfrm>
            <a:custGeom>
              <a:avLst/>
              <a:gdLst>
                <a:gd name="T0" fmla="*/ 194 w 548"/>
                <a:gd name="T1" fmla="*/ 26 h 551"/>
                <a:gd name="T2" fmla="*/ 198 w 548"/>
                <a:gd name="T3" fmla="*/ 14 h 551"/>
                <a:gd name="T4" fmla="*/ 161 w 548"/>
                <a:gd name="T5" fmla="*/ 19 h 551"/>
                <a:gd name="T6" fmla="*/ 482 w 548"/>
                <a:gd name="T7" fmla="*/ 246 h 551"/>
                <a:gd name="T8" fmla="*/ 456 w 548"/>
                <a:gd name="T9" fmla="*/ 281 h 551"/>
                <a:gd name="T10" fmla="*/ 456 w 548"/>
                <a:gd name="T11" fmla="*/ 260 h 551"/>
                <a:gd name="T12" fmla="*/ 480 w 548"/>
                <a:gd name="T13" fmla="*/ 227 h 551"/>
                <a:gd name="T14" fmla="*/ 473 w 548"/>
                <a:gd name="T15" fmla="*/ 203 h 551"/>
                <a:gd name="T16" fmla="*/ 473 w 548"/>
                <a:gd name="T17" fmla="*/ 177 h 551"/>
                <a:gd name="T18" fmla="*/ 456 w 548"/>
                <a:gd name="T19" fmla="*/ 182 h 551"/>
                <a:gd name="T20" fmla="*/ 461 w 548"/>
                <a:gd name="T21" fmla="*/ 165 h 551"/>
                <a:gd name="T22" fmla="*/ 459 w 548"/>
                <a:gd name="T23" fmla="*/ 146 h 551"/>
                <a:gd name="T24" fmla="*/ 449 w 548"/>
                <a:gd name="T25" fmla="*/ 137 h 551"/>
                <a:gd name="T26" fmla="*/ 435 w 548"/>
                <a:gd name="T27" fmla="*/ 135 h 551"/>
                <a:gd name="T28" fmla="*/ 428 w 548"/>
                <a:gd name="T29" fmla="*/ 118 h 551"/>
                <a:gd name="T30" fmla="*/ 409 w 548"/>
                <a:gd name="T31" fmla="*/ 113 h 551"/>
                <a:gd name="T32" fmla="*/ 392 w 548"/>
                <a:gd name="T33" fmla="*/ 111 h 551"/>
                <a:gd name="T34" fmla="*/ 376 w 548"/>
                <a:gd name="T35" fmla="*/ 111 h 551"/>
                <a:gd name="T36" fmla="*/ 359 w 548"/>
                <a:gd name="T37" fmla="*/ 111 h 551"/>
                <a:gd name="T38" fmla="*/ 281 w 548"/>
                <a:gd name="T39" fmla="*/ 92 h 551"/>
                <a:gd name="T40" fmla="*/ 234 w 548"/>
                <a:gd name="T41" fmla="*/ 68 h 551"/>
                <a:gd name="T42" fmla="*/ 220 w 548"/>
                <a:gd name="T43" fmla="*/ 64 h 551"/>
                <a:gd name="T44" fmla="*/ 182 w 548"/>
                <a:gd name="T45" fmla="*/ 47 h 551"/>
                <a:gd name="T46" fmla="*/ 168 w 548"/>
                <a:gd name="T47" fmla="*/ 56 h 551"/>
                <a:gd name="T48" fmla="*/ 179 w 548"/>
                <a:gd name="T49" fmla="*/ 23 h 551"/>
                <a:gd name="T50" fmla="*/ 168 w 548"/>
                <a:gd name="T51" fmla="*/ 19 h 551"/>
                <a:gd name="T52" fmla="*/ 153 w 548"/>
                <a:gd name="T53" fmla="*/ 26 h 551"/>
                <a:gd name="T54" fmla="*/ 142 w 548"/>
                <a:gd name="T55" fmla="*/ 33 h 551"/>
                <a:gd name="T56" fmla="*/ 66 w 548"/>
                <a:gd name="T57" fmla="*/ 54 h 551"/>
                <a:gd name="T58" fmla="*/ 54 w 548"/>
                <a:gd name="T59" fmla="*/ 59 h 551"/>
                <a:gd name="T60" fmla="*/ 47 w 548"/>
                <a:gd name="T61" fmla="*/ 90 h 551"/>
                <a:gd name="T62" fmla="*/ 40 w 548"/>
                <a:gd name="T63" fmla="*/ 139 h 551"/>
                <a:gd name="T64" fmla="*/ 19 w 548"/>
                <a:gd name="T65" fmla="*/ 153 h 551"/>
                <a:gd name="T66" fmla="*/ 14 w 548"/>
                <a:gd name="T67" fmla="*/ 198 h 551"/>
                <a:gd name="T68" fmla="*/ 14 w 548"/>
                <a:gd name="T69" fmla="*/ 234 h 551"/>
                <a:gd name="T70" fmla="*/ 19 w 548"/>
                <a:gd name="T71" fmla="*/ 274 h 551"/>
                <a:gd name="T72" fmla="*/ 52 w 548"/>
                <a:gd name="T73" fmla="*/ 312 h 551"/>
                <a:gd name="T74" fmla="*/ 125 w 548"/>
                <a:gd name="T75" fmla="*/ 371 h 551"/>
                <a:gd name="T76" fmla="*/ 153 w 548"/>
                <a:gd name="T77" fmla="*/ 383 h 551"/>
                <a:gd name="T78" fmla="*/ 168 w 548"/>
                <a:gd name="T79" fmla="*/ 404 h 551"/>
                <a:gd name="T80" fmla="*/ 170 w 548"/>
                <a:gd name="T81" fmla="*/ 438 h 551"/>
                <a:gd name="T82" fmla="*/ 179 w 548"/>
                <a:gd name="T83" fmla="*/ 478 h 551"/>
                <a:gd name="T84" fmla="*/ 196 w 548"/>
                <a:gd name="T85" fmla="*/ 530 h 551"/>
                <a:gd name="T86" fmla="*/ 236 w 548"/>
                <a:gd name="T87" fmla="*/ 551 h 551"/>
                <a:gd name="T88" fmla="*/ 286 w 548"/>
                <a:gd name="T89" fmla="*/ 549 h 551"/>
                <a:gd name="T90" fmla="*/ 499 w 548"/>
                <a:gd name="T91" fmla="*/ 518 h 551"/>
                <a:gd name="T92" fmla="*/ 492 w 548"/>
                <a:gd name="T93" fmla="*/ 473 h 551"/>
                <a:gd name="T94" fmla="*/ 485 w 548"/>
                <a:gd name="T95" fmla="*/ 442 h 551"/>
                <a:gd name="T96" fmla="*/ 494 w 548"/>
                <a:gd name="T97" fmla="*/ 378 h 551"/>
                <a:gd name="T98" fmla="*/ 492 w 548"/>
                <a:gd name="T99" fmla="*/ 343 h 551"/>
                <a:gd name="T100" fmla="*/ 501 w 548"/>
                <a:gd name="T101" fmla="*/ 298 h 551"/>
                <a:gd name="T102" fmla="*/ 182 w 548"/>
                <a:gd name="T103" fmla="*/ 21 h 551"/>
                <a:gd name="T104" fmla="*/ 210 w 548"/>
                <a:gd name="T105" fmla="*/ 2 h 551"/>
                <a:gd name="T106" fmla="*/ 546 w 548"/>
                <a:gd name="T107" fmla="*/ 165 h 551"/>
                <a:gd name="T108" fmla="*/ 548 w 548"/>
                <a:gd name="T109" fmla="*/ 175 h 551"/>
                <a:gd name="T110" fmla="*/ 530 w 548"/>
                <a:gd name="T111" fmla="*/ 184 h 551"/>
                <a:gd name="T112" fmla="*/ 515 w 548"/>
                <a:gd name="T113" fmla="*/ 201 h 551"/>
                <a:gd name="T114" fmla="*/ 508 w 548"/>
                <a:gd name="T115" fmla="*/ 239 h 551"/>
                <a:gd name="T116" fmla="*/ 530 w 548"/>
                <a:gd name="T117" fmla="*/ 210 h 551"/>
                <a:gd name="T118" fmla="*/ 532 w 548"/>
                <a:gd name="T119" fmla="*/ 198 h 551"/>
                <a:gd name="T120" fmla="*/ 539 w 548"/>
                <a:gd name="T121" fmla="*/ 187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8" h="551">
                  <a:moveTo>
                    <a:pt x="177" y="38"/>
                  </a:moveTo>
                  <a:lnTo>
                    <a:pt x="179" y="40"/>
                  </a:lnTo>
                  <a:lnTo>
                    <a:pt x="179" y="42"/>
                  </a:lnTo>
                  <a:lnTo>
                    <a:pt x="184" y="38"/>
                  </a:lnTo>
                  <a:lnTo>
                    <a:pt x="189" y="38"/>
                  </a:lnTo>
                  <a:lnTo>
                    <a:pt x="189" y="35"/>
                  </a:lnTo>
                  <a:lnTo>
                    <a:pt x="189" y="35"/>
                  </a:lnTo>
                  <a:lnTo>
                    <a:pt x="189" y="33"/>
                  </a:lnTo>
                  <a:lnTo>
                    <a:pt x="191" y="30"/>
                  </a:lnTo>
                  <a:lnTo>
                    <a:pt x="194" y="30"/>
                  </a:lnTo>
                  <a:lnTo>
                    <a:pt x="196" y="30"/>
                  </a:lnTo>
                  <a:lnTo>
                    <a:pt x="196" y="28"/>
                  </a:lnTo>
                  <a:lnTo>
                    <a:pt x="196" y="28"/>
                  </a:lnTo>
                  <a:lnTo>
                    <a:pt x="194" y="26"/>
                  </a:lnTo>
                  <a:lnTo>
                    <a:pt x="194" y="26"/>
                  </a:lnTo>
                  <a:lnTo>
                    <a:pt x="189" y="28"/>
                  </a:lnTo>
                  <a:lnTo>
                    <a:pt x="187" y="30"/>
                  </a:lnTo>
                  <a:lnTo>
                    <a:pt x="187" y="33"/>
                  </a:lnTo>
                  <a:lnTo>
                    <a:pt x="179" y="35"/>
                  </a:lnTo>
                  <a:lnTo>
                    <a:pt x="177" y="38"/>
                  </a:lnTo>
                  <a:close/>
                  <a:moveTo>
                    <a:pt x="194" y="21"/>
                  </a:moveTo>
                  <a:lnTo>
                    <a:pt x="196" y="21"/>
                  </a:lnTo>
                  <a:lnTo>
                    <a:pt x="198" y="21"/>
                  </a:lnTo>
                  <a:lnTo>
                    <a:pt x="198" y="21"/>
                  </a:lnTo>
                  <a:lnTo>
                    <a:pt x="198" y="19"/>
                  </a:lnTo>
                  <a:lnTo>
                    <a:pt x="198" y="19"/>
                  </a:lnTo>
                  <a:lnTo>
                    <a:pt x="198" y="16"/>
                  </a:lnTo>
                  <a:lnTo>
                    <a:pt x="201" y="16"/>
                  </a:lnTo>
                  <a:lnTo>
                    <a:pt x="201" y="14"/>
                  </a:lnTo>
                  <a:lnTo>
                    <a:pt x="198" y="14"/>
                  </a:lnTo>
                  <a:lnTo>
                    <a:pt x="196" y="16"/>
                  </a:lnTo>
                  <a:lnTo>
                    <a:pt x="191" y="16"/>
                  </a:lnTo>
                  <a:lnTo>
                    <a:pt x="189" y="19"/>
                  </a:lnTo>
                  <a:lnTo>
                    <a:pt x="189" y="21"/>
                  </a:lnTo>
                  <a:lnTo>
                    <a:pt x="189" y="21"/>
                  </a:lnTo>
                  <a:lnTo>
                    <a:pt x="194" y="21"/>
                  </a:lnTo>
                  <a:close/>
                  <a:moveTo>
                    <a:pt x="161" y="19"/>
                  </a:moveTo>
                  <a:lnTo>
                    <a:pt x="163" y="16"/>
                  </a:lnTo>
                  <a:lnTo>
                    <a:pt x="163" y="16"/>
                  </a:lnTo>
                  <a:lnTo>
                    <a:pt x="165" y="14"/>
                  </a:lnTo>
                  <a:lnTo>
                    <a:pt x="163" y="11"/>
                  </a:lnTo>
                  <a:lnTo>
                    <a:pt x="163" y="14"/>
                  </a:lnTo>
                  <a:lnTo>
                    <a:pt x="161" y="16"/>
                  </a:lnTo>
                  <a:lnTo>
                    <a:pt x="161" y="16"/>
                  </a:lnTo>
                  <a:lnTo>
                    <a:pt x="161" y="19"/>
                  </a:lnTo>
                  <a:close/>
                  <a:moveTo>
                    <a:pt x="513" y="243"/>
                  </a:moveTo>
                  <a:lnTo>
                    <a:pt x="511" y="243"/>
                  </a:lnTo>
                  <a:lnTo>
                    <a:pt x="508" y="241"/>
                  </a:lnTo>
                  <a:lnTo>
                    <a:pt x="504" y="236"/>
                  </a:lnTo>
                  <a:lnTo>
                    <a:pt x="501" y="236"/>
                  </a:lnTo>
                  <a:lnTo>
                    <a:pt x="499" y="236"/>
                  </a:lnTo>
                  <a:lnTo>
                    <a:pt x="499" y="239"/>
                  </a:lnTo>
                  <a:lnTo>
                    <a:pt x="496" y="239"/>
                  </a:lnTo>
                  <a:lnTo>
                    <a:pt x="492" y="241"/>
                  </a:lnTo>
                  <a:lnTo>
                    <a:pt x="492" y="243"/>
                  </a:lnTo>
                  <a:lnTo>
                    <a:pt x="492" y="241"/>
                  </a:lnTo>
                  <a:lnTo>
                    <a:pt x="489" y="241"/>
                  </a:lnTo>
                  <a:lnTo>
                    <a:pt x="487" y="243"/>
                  </a:lnTo>
                  <a:lnTo>
                    <a:pt x="485" y="243"/>
                  </a:lnTo>
                  <a:lnTo>
                    <a:pt x="482" y="246"/>
                  </a:lnTo>
                  <a:lnTo>
                    <a:pt x="480" y="253"/>
                  </a:lnTo>
                  <a:lnTo>
                    <a:pt x="477" y="258"/>
                  </a:lnTo>
                  <a:lnTo>
                    <a:pt x="480" y="260"/>
                  </a:lnTo>
                  <a:lnTo>
                    <a:pt x="477" y="262"/>
                  </a:lnTo>
                  <a:lnTo>
                    <a:pt x="477" y="265"/>
                  </a:lnTo>
                  <a:lnTo>
                    <a:pt x="477" y="265"/>
                  </a:lnTo>
                  <a:lnTo>
                    <a:pt x="475" y="267"/>
                  </a:lnTo>
                  <a:lnTo>
                    <a:pt x="470" y="269"/>
                  </a:lnTo>
                  <a:lnTo>
                    <a:pt x="466" y="274"/>
                  </a:lnTo>
                  <a:lnTo>
                    <a:pt x="463" y="274"/>
                  </a:lnTo>
                  <a:lnTo>
                    <a:pt x="463" y="277"/>
                  </a:lnTo>
                  <a:lnTo>
                    <a:pt x="463" y="281"/>
                  </a:lnTo>
                  <a:lnTo>
                    <a:pt x="461" y="281"/>
                  </a:lnTo>
                  <a:lnTo>
                    <a:pt x="459" y="281"/>
                  </a:lnTo>
                  <a:lnTo>
                    <a:pt x="456" y="281"/>
                  </a:lnTo>
                  <a:lnTo>
                    <a:pt x="454" y="281"/>
                  </a:lnTo>
                  <a:lnTo>
                    <a:pt x="454" y="279"/>
                  </a:lnTo>
                  <a:lnTo>
                    <a:pt x="451" y="279"/>
                  </a:lnTo>
                  <a:lnTo>
                    <a:pt x="451" y="277"/>
                  </a:lnTo>
                  <a:lnTo>
                    <a:pt x="454" y="274"/>
                  </a:lnTo>
                  <a:lnTo>
                    <a:pt x="454" y="272"/>
                  </a:lnTo>
                  <a:lnTo>
                    <a:pt x="454" y="269"/>
                  </a:lnTo>
                  <a:lnTo>
                    <a:pt x="454" y="269"/>
                  </a:lnTo>
                  <a:lnTo>
                    <a:pt x="454" y="267"/>
                  </a:lnTo>
                  <a:lnTo>
                    <a:pt x="456" y="267"/>
                  </a:lnTo>
                  <a:lnTo>
                    <a:pt x="456" y="267"/>
                  </a:lnTo>
                  <a:lnTo>
                    <a:pt x="454" y="265"/>
                  </a:lnTo>
                  <a:lnTo>
                    <a:pt x="454" y="265"/>
                  </a:lnTo>
                  <a:lnTo>
                    <a:pt x="454" y="260"/>
                  </a:lnTo>
                  <a:lnTo>
                    <a:pt x="456" y="260"/>
                  </a:lnTo>
                  <a:lnTo>
                    <a:pt x="456" y="258"/>
                  </a:lnTo>
                  <a:lnTo>
                    <a:pt x="459" y="255"/>
                  </a:lnTo>
                  <a:lnTo>
                    <a:pt x="459" y="255"/>
                  </a:lnTo>
                  <a:lnTo>
                    <a:pt x="459" y="253"/>
                  </a:lnTo>
                  <a:lnTo>
                    <a:pt x="459" y="253"/>
                  </a:lnTo>
                  <a:lnTo>
                    <a:pt x="459" y="251"/>
                  </a:lnTo>
                  <a:lnTo>
                    <a:pt x="461" y="251"/>
                  </a:lnTo>
                  <a:lnTo>
                    <a:pt x="461" y="248"/>
                  </a:lnTo>
                  <a:lnTo>
                    <a:pt x="466" y="241"/>
                  </a:lnTo>
                  <a:lnTo>
                    <a:pt x="466" y="239"/>
                  </a:lnTo>
                  <a:lnTo>
                    <a:pt x="466" y="236"/>
                  </a:lnTo>
                  <a:lnTo>
                    <a:pt x="466" y="232"/>
                  </a:lnTo>
                  <a:lnTo>
                    <a:pt x="470" y="229"/>
                  </a:lnTo>
                  <a:lnTo>
                    <a:pt x="477" y="227"/>
                  </a:lnTo>
                  <a:lnTo>
                    <a:pt x="480" y="227"/>
                  </a:lnTo>
                  <a:lnTo>
                    <a:pt x="482" y="225"/>
                  </a:lnTo>
                  <a:lnTo>
                    <a:pt x="482" y="222"/>
                  </a:lnTo>
                  <a:lnTo>
                    <a:pt x="482" y="220"/>
                  </a:lnTo>
                  <a:lnTo>
                    <a:pt x="482" y="217"/>
                  </a:lnTo>
                  <a:lnTo>
                    <a:pt x="482" y="217"/>
                  </a:lnTo>
                  <a:lnTo>
                    <a:pt x="482" y="215"/>
                  </a:lnTo>
                  <a:lnTo>
                    <a:pt x="485" y="213"/>
                  </a:lnTo>
                  <a:lnTo>
                    <a:pt x="485" y="210"/>
                  </a:lnTo>
                  <a:lnTo>
                    <a:pt x="480" y="210"/>
                  </a:lnTo>
                  <a:lnTo>
                    <a:pt x="477" y="208"/>
                  </a:lnTo>
                  <a:lnTo>
                    <a:pt x="477" y="208"/>
                  </a:lnTo>
                  <a:lnTo>
                    <a:pt x="477" y="208"/>
                  </a:lnTo>
                  <a:lnTo>
                    <a:pt x="475" y="206"/>
                  </a:lnTo>
                  <a:lnTo>
                    <a:pt x="475" y="203"/>
                  </a:lnTo>
                  <a:lnTo>
                    <a:pt x="473" y="203"/>
                  </a:lnTo>
                  <a:lnTo>
                    <a:pt x="473" y="201"/>
                  </a:lnTo>
                  <a:lnTo>
                    <a:pt x="470" y="201"/>
                  </a:lnTo>
                  <a:lnTo>
                    <a:pt x="470" y="196"/>
                  </a:lnTo>
                  <a:lnTo>
                    <a:pt x="473" y="196"/>
                  </a:lnTo>
                  <a:lnTo>
                    <a:pt x="473" y="191"/>
                  </a:lnTo>
                  <a:lnTo>
                    <a:pt x="475" y="184"/>
                  </a:lnTo>
                  <a:lnTo>
                    <a:pt x="475" y="184"/>
                  </a:lnTo>
                  <a:lnTo>
                    <a:pt x="477" y="182"/>
                  </a:lnTo>
                  <a:lnTo>
                    <a:pt x="477" y="182"/>
                  </a:lnTo>
                  <a:lnTo>
                    <a:pt x="477" y="182"/>
                  </a:lnTo>
                  <a:lnTo>
                    <a:pt x="477" y="180"/>
                  </a:lnTo>
                  <a:lnTo>
                    <a:pt x="475" y="180"/>
                  </a:lnTo>
                  <a:lnTo>
                    <a:pt x="475" y="180"/>
                  </a:lnTo>
                  <a:lnTo>
                    <a:pt x="475" y="177"/>
                  </a:lnTo>
                  <a:lnTo>
                    <a:pt x="473" y="177"/>
                  </a:lnTo>
                  <a:lnTo>
                    <a:pt x="473" y="177"/>
                  </a:lnTo>
                  <a:lnTo>
                    <a:pt x="473" y="177"/>
                  </a:lnTo>
                  <a:lnTo>
                    <a:pt x="466" y="182"/>
                  </a:lnTo>
                  <a:lnTo>
                    <a:pt x="466" y="182"/>
                  </a:lnTo>
                  <a:lnTo>
                    <a:pt x="466" y="182"/>
                  </a:lnTo>
                  <a:lnTo>
                    <a:pt x="463" y="182"/>
                  </a:lnTo>
                  <a:lnTo>
                    <a:pt x="461" y="182"/>
                  </a:lnTo>
                  <a:lnTo>
                    <a:pt x="461" y="182"/>
                  </a:lnTo>
                  <a:lnTo>
                    <a:pt x="461" y="182"/>
                  </a:lnTo>
                  <a:lnTo>
                    <a:pt x="461" y="182"/>
                  </a:lnTo>
                  <a:lnTo>
                    <a:pt x="459" y="184"/>
                  </a:lnTo>
                  <a:lnTo>
                    <a:pt x="459" y="184"/>
                  </a:lnTo>
                  <a:lnTo>
                    <a:pt x="456" y="182"/>
                  </a:lnTo>
                  <a:lnTo>
                    <a:pt x="456" y="182"/>
                  </a:lnTo>
                  <a:lnTo>
                    <a:pt x="456" y="182"/>
                  </a:lnTo>
                  <a:lnTo>
                    <a:pt x="456" y="180"/>
                  </a:lnTo>
                  <a:lnTo>
                    <a:pt x="456" y="177"/>
                  </a:lnTo>
                  <a:lnTo>
                    <a:pt x="456" y="177"/>
                  </a:lnTo>
                  <a:lnTo>
                    <a:pt x="456" y="175"/>
                  </a:lnTo>
                  <a:lnTo>
                    <a:pt x="456" y="175"/>
                  </a:lnTo>
                  <a:lnTo>
                    <a:pt x="456" y="172"/>
                  </a:lnTo>
                  <a:lnTo>
                    <a:pt x="456" y="172"/>
                  </a:lnTo>
                  <a:lnTo>
                    <a:pt x="456" y="172"/>
                  </a:lnTo>
                  <a:lnTo>
                    <a:pt x="459" y="170"/>
                  </a:lnTo>
                  <a:lnTo>
                    <a:pt x="461" y="170"/>
                  </a:lnTo>
                  <a:lnTo>
                    <a:pt x="461" y="168"/>
                  </a:lnTo>
                  <a:lnTo>
                    <a:pt x="461" y="168"/>
                  </a:lnTo>
                  <a:lnTo>
                    <a:pt x="461" y="165"/>
                  </a:lnTo>
                  <a:lnTo>
                    <a:pt x="461" y="165"/>
                  </a:lnTo>
                  <a:lnTo>
                    <a:pt x="461" y="165"/>
                  </a:lnTo>
                  <a:lnTo>
                    <a:pt x="461" y="165"/>
                  </a:lnTo>
                  <a:lnTo>
                    <a:pt x="461" y="161"/>
                  </a:lnTo>
                  <a:lnTo>
                    <a:pt x="459" y="158"/>
                  </a:lnTo>
                  <a:lnTo>
                    <a:pt x="459" y="158"/>
                  </a:lnTo>
                  <a:lnTo>
                    <a:pt x="459" y="156"/>
                  </a:lnTo>
                  <a:lnTo>
                    <a:pt x="461" y="156"/>
                  </a:lnTo>
                  <a:lnTo>
                    <a:pt x="461" y="156"/>
                  </a:lnTo>
                  <a:lnTo>
                    <a:pt x="461" y="156"/>
                  </a:lnTo>
                  <a:lnTo>
                    <a:pt x="461" y="156"/>
                  </a:lnTo>
                  <a:lnTo>
                    <a:pt x="461" y="153"/>
                  </a:lnTo>
                  <a:lnTo>
                    <a:pt x="461" y="153"/>
                  </a:lnTo>
                  <a:lnTo>
                    <a:pt x="461" y="151"/>
                  </a:lnTo>
                  <a:lnTo>
                    <a:pt x="461" y="151"/>
                  </a:lnTo>
                  <a:lnTo>
                    <a:pt x="459" y="149"/>
                  </a:lnTo>
                  <a:lnTo>
                    <a:pt x="459" y="146"/>
                  </a:lnTo>
                  <a:lnTo>
                    <a:pt x="459" y="146"/>
                  </a:lnTo>
                  <a:lnTo>
                    <a:pt x="459" y="146"/>
                  </a:lnTo>
                  <a:lnTo>
                    <a:pt x="459" y="144"/>
                  </a:lnTo>
                  <a:lnTo>
                    <a:pt x="459" y="144"/>
                  </a:lnTo>
                  <a:lnTo>
                    <a:pt x="459" y="144"/>
                  </a:lnTo>
                  <a:lnTo>
                    <a:pt x="459" y="144"/>
                  </a:lnTo>
                  <a:lnTo>
                    <a:pt x="459" y="144"/>
                  </a:lnTo>
                  <a:lnTo>
                    <a:pt x="459" y="142"/>
                  </a:lnTo>
                  <a:lnTo>
                    <a:pt x="456" y="142"/>
                  </a:lnTo>
                  <a:lnTo>
                    <a:pt x="456" y="139"/>
                  </a:lnTo>
                  <a:lnTo>
                    <a:pt x="454" y="139"/>
                  </a:lnTo>
                  <a:lnTo>
                    <a:pt x="451" y="139"/>
                  </a:lnTo>
                  <a:lnTo>
                    <a:pt x="451" y="137"/>
                  </a:lnTo>
                  <a:lnTo>
                    <a:pt x="451" y="137"/>
                  </a:lnTo>
                  <a:lnTo>
                    <a:pt x="449" y="137"/>
                  </a:lnTo>
                  <a:lnTo>
                    <a:pt x="449" y="137"/>
                  </a:lnTo>
                  <a:lnTo>
                    <a:pt x="449" y="135"/>
                  </a:lnTo>
                  <a:lnTo>
                    <a:pt x="449" y="135"/>
                  </a:lnTo>
                  <a:lnTo>
                    <a:pt x="444" y="135"/>
                  </a:lnTo>
                  <a:lnTo>
                    <a:pt x="442" y="135"/>
                  </a:lnTo>
                  <a:lnTo>
                    <a:pt x="442" y="135"/>
                  </a:lnTo>
                  <a:lnTo>
                    <a:pt x="442" y="135"/>
                  </a:lnTo>
                  <a:lnTo>
                    <a:pt x="442" y="135"/>
                  </a:lnTo>
                  <a:lnTo>
                    <a:pt x="440" y="132"/>
                  </a:lnTo>
                  <a:lnTo>
                    <a:pt x="440" y="132"/>
                  </a:lnTo>
                  <a:lnTo>
                    <a:pt x="440" y="132"/>
                  </a:lnTo>
                  <a:lnTo>
                    <a:pt x="440" y="132"/>
                  </a:lnTo>
                  <a:lnTo>
                    <a:pt x="437" y="135"/>
                  </a:lnTo>
                  <a:lnTo>
                    <a:pt x="435" y="135"/>
                  </a:lnTo>
                  <a:lnTo>
                    <a:pt x="435" y="135"/>
                  </a:lnTo>
                  <a:lnTo>
                    <a:pt x="433" y="135"/>
                  </a:lnTo>
                  <a:lnTo>
                    <a:pt x="433" y="132"/>
                  </a:lnTo>
                  <a:lnTo>
                    <a:pt x="430" y="132"/>
                  </a:lnTo>
                  <a:lnTo>
                    <a:pt x="430" y="132"/>
                  </a:lnTo>
                  <a:lnTo>
                    <a:pt x="428" y="132"/>
                  </a:lnTo>
                  <a:lnTo>
                    <a:pt x="428" y="130"/>
                  </a:lnTo>
                  <a:lnTo>
                    <a:pt x="428" y="130"/>
                  </a:lnTo>
                  <a:lnTo>
                    <a:pt x="428" y="130"/>
                  </a:lnTo>
                  <a:lnTo>
                    <a:pt x="428" y="127"/>
                  </a:lnTo>
                  <a:lnTo>
                    <a:pt x="430" y="125"/>
                  </a:lnTo>
                  <a:lnTo>
                    <a:pt x="430" y="125"/>
                  </a:lnTo>
                  <a:lnTo>
                    <a:pt x="430" y="125"/>
                  </a:lnTo>
                  <a:lnTo>
                    <a:pt x="430" y="123"/>
                  </a:lnTo>
                  <a:lnTo>
                    <a:pt x="430" y="123"/>
                  </a:lnTo>
                  <a:lnTo>
                    <a:pt x="428" y="118"/>
                  </a:lnTo>
                  <a:lnTo>
                    <a:pt x="428" y="118"/>
                  </a:lnTo>
                  <a:lnTo>
                    <a:pt x="425" y="116"/>
                  </a:lnTo>
                  <a:lnTo>
                    <a:pt x="425" y="116"/>
                  </a:lnTo>
                  <a:lnTo>
                    <a:pt x="423" y="116"/>
                  </a:lnTo>
                  <a:lnTo>
                    <a:pt x="421" y="116"/>
                  </a:lnTo>
                  <a:lnTo>
                    <a:pt x="421" y="113"/>
                  </a:lnTo>
                  <a:lnTo>
                    <a:pt x="421" y="113"/>
                  </a:lnTo>
                  <a:lnTo>
                    <a:pt x="418" y="116"/>
                  </a:lnTo>
                  <a:lnTo>
                    <a:pt x="418" y="116"/>
                  </a:lnTo>
                  <a:lnTo>
                    <a:pt x="418" y="116"/>
                  </a:lnTo>
                  <a:lnTo>
                    <a:pt x="416" y="116"/>
                  </a:lnTo>
                  <a:lnTo>
                    <a:pt x="414" y="113"/>
                  </a:lnTo>
                  <a:lnTo>
                    <a:pt x="414" y="113"/>
                  </a:lnTo>
                  <a:lnTo>
                    <a:pt x="411" y="113"/>
                  </a:lnTo>
                  <a:lnTo>
                    <a:pt x="409" y="113"/>
                  </a:lnTo>
                  <a:lnTo>
                    <a:pt x="409" y="113"/>
                  </a:lnTo>
                  <a:lnTo>
                    <a:pt x="407" y="113"/>
                  </a:lnTo>
                  <a:lnTo>
                    <a:pt x="404" y="111"/>
                  </a:lnTo>
                  <a:lnTo>
                    <a:pt x="404" y="111"/>
                  </a:lnTo>
                  <a:lnTo>
                    <a:pt x="404" y="111"/>
                  </a:lnTo>
                  <a:lnTo>
                    <a:pt x="402" y="113"/>
                  </a:lnTo>
                  <a:lnTo>
                    <a:pt x="399" y="113"/>
                  </a:lnTo>
                  <a:lnTo>
                    <a:pt x="399" y="113"/>
                  </a:lnTo>
                  <a:lnTo>
                    <a:pt x="397" y="111"/>
                  </a:lnTo>
                  <a:lnTo>
                    <a:pt x="395" y="111"/>
                  </a:lnTo>
                  <a:lnTo>
                    <a:pt x="395" y="111"/>
                  </a:lnTo>
                  <a:lnTo>
                    <a:pt x="395" y="111"/>
                  </a:lnTo>
                  <a:lnTo>
                    <a:pt x="395" y="111"/>
                  </a:lnTo>
                  <a:lnTo>
                    <a:pt x="392" y="111"/>
                  </a:lnTo>
                  <a:lnTo>
                    <a:pt x="392" y="111"/>
                  </a:lnTo>
                  <a:lnTo>
                    <a:pt x="390" y="111"/>
                  </a:lnTo>
                  <a:lnTo>
                    <a:pt x="390" y="109"/>
                  </a:lnTo>
                  <a:lnTo>
                    <a:pt x="388" y="109"/>
                  </a:lnTo>
                  <a:lnTo>
                    <a:pt x="388" y="111"/>
                  </a:lnTo>
                  <a:lnTo>
                    <a:pt x="388" y="111"/>
                  </a:lnTo>
                  <a:lnTo>
                    <a:pt x="385" y="111"/>
                  </a:lnTo>
                  <a:lnTo>
                    <a:pt x="385" y="111"/>
                  </a:lnTo>
                  <a:lnTo>
                    <a:pt x="385" y="111"/>
                  </a:lnTo>
                  <a:lnTo>
                    <a:pt x="385" y="111"/>
                  </a:lnTo>
                  <a:lnTo>
                    <a:pt x="383" y="111"/>
                  </a:lnTo>
                  <a:lnTo>
                    <a:pt x="383" y="111"/>
                  </a:lnTo>
                  <a:lnTo>
                    <a:pt x="381" y="113"/>
                  </a:lnTo>
                  <a:lnTo>
                    <a:pt x="381" y="113"/>
                  </a:lnTo>
                  <a:lnTo>
                    <a:pt x="381" y="113"/>
                  </a:lnTo>
                  <a:lnTo>
                    <a:pt x="376" y="111"/>
                  </a:lnTo>
                  <a:lnTo>
                    <a:pt x="373" y="111"/>
                  </a:lnTo>
                  <a:lnTo>
                    <a:pt x="373" y="111"/>
                  </a:lnTo>
                  <a:lnTo>
                    <a:pt x="371" y="111"/>
                  </a:lnTo>
                  <a:lnTo>
                    <a:pt x="371" y="111"/>
                  </a:lnTo>
                  <a:lnTo>
                    <a:pt x="371" y="111"/>
                  </a:lnTo>
                  <a:lnTo>
                    <a:pt x="369" y="111"/>
                  </a:lnTo>
                  <a:lnTo>
                    <a:pt x="369" y="111"/>
                  </a:lnTo>
                  <a:lnTo>
                    <a:pt x="366" y="111"/>
                  </a:lnTo>
                  <a:lnTo>
                    <a:pt x="366" y="111"/>
                  </a:lnTo>
                  <a:lnTo>
                    <a:pt x="366" y="111"/>
                  </a:lnTo>
                  <a:lnTo>
                    <a:pt x="364" y="111"/>
                  </a:lnTo>
                  <a:lnTo>
                    <a:pt x="364" y="111"/>
                  </a:lnTo>
                  <a:lnTo>
                    <a:pt x="362" y="111"/>
                  </a:lnTo>
                  <a:lnTo>
                    <a:pt x="362" y="111"/>
                  </a:lnTo>
                  <a:lnTo>
                    <a:pt x="359" y="111"/>
                  </a:lnTo>
                  <a:lnTo>
                    <a:pt x="354" y="109"/>
                  </a:lnTo>
                  <a:lnTo>
                    <a:pt x="347" y="106"/>
                  </a:lnTo>
                  <a:lnTo>
                    <a:pt x="343" y="104"/>
                  </a:lnTo>
                  <a:lnTo>
                    <a:pt x="338" y="101"/>
                  </a:lnTo>
                  <a:lnTo>
                    <a:pt x="336" y="101"/>
                  </a:lnTo>
                  <a:lnTo>
                    <a:pt x="331" y="99"/>
                  </a:lnTo>
                  <a:lnTo>
                    <a:pt x="331" y="99"/>
                  </a:lnTo>
                  <a:lnTo>
                    <a:pt x="328" y="99"/>
                  </a:lnTo>
                  <a:lnTo>
                    <a:pt x="324" y="99"/>
                  </a:lnTo>
                  <a:lnTo>
                    <a:pt x="319" y="97"/>
                  </a:lnTo>
                  <a:lnTo>
                    <a:pt x="312" y="97"/>
                  </a:lnTo>
                  <a:lnTo>
                    <a:pt x="305" y="97"/>
                  </a:lnTo>
                  <a:lnTo>
                    <a:pt x="298" y="94"/>
                  </a:lnTo>
                  <a:lnTo>
                    <a:pt x="288" y="94"/>
                  </a:lnTo>
                  <a:lnTo>
                    <a:pt x="281" y="92"/>
                  </a:lnTo>
                  <a:lnTo>
                    <a:pt x="274" y="90"/>
                  </a:lnTo>
                  <a:lnTo>
                    <a:pt x="265" y="90"/>
                  </a:lnTo>
                  <a:lnTo>
                    <a:pt x="260" y="87"/>
                  </a:lnTo>
                  <a:lnTo>
                    <a:pt x="253" y="87"/>
                  </a:lnTo>
                  <a:lnTo>
                    <a:pt x="250" y="87"/>
                  </a:lnTo>
                  <a:lnTo>
                    <a:pt x="246" y="87"/>
                  </a:lnTo>
                  <a:lnTo>
                    <a:pt x="246" y="87"/>
                  </a:lnTo>
                  <a:lnTo>
                    <a:pt x="243" y="85"/>
                  </a:lnTo>
                  <a:lnTo>
                    <a:pt x="243" y="85"/>
                  </a:lnTo>
                  <a:lnTo>
                    <a:pt x="243" y="85"/>
                  </a:lnTo>
                  <a:lnTo>
                    <a:pt x="241" y="82"/>
                  </a:lnTo>
                  <a:lnTo>
                    <a:pt x="239" y="80"/>
                  </a:lnTo>
                  <a:lnTo>
                    <a:pt x="236" y="75"/>
                  </a:lnTo>
                  <a:lnTo>
                    <a:pt x="236" y="71"/>
                  </a:lnTo>
                  <a:lnTo>
                    <a:pt x="234" y="68"/>
                  </a:lnTo>
                  <a:lnTo>
                    <a:pt x="234" y="68"/>
                  </a:lnTo>
                  <a:lnTo>
                    <a:pt x="231" y="66"/>
                  </a:lnTo>
                  <a:lnTo>
                    <a:pt x="231" y="66"/>
                  </a:lnTo>
                  <a:lnTo>
                    <a:pt x="229" y="66"/>
                  </a:lnTo>
                  <a:lnTo>
                    <a:pt x="229" y="66"/>
                  </a:lnTo>
                  <a:lnTo>
                    <a:pt x="227" y="66"/>
                  </a:lnTo>
                  <a:lnTo>
                    <a:pt x="227" y="66"/>
                  </a:lnTo>
                  <a:lnTo>
                    <a:pt x="227" y="64"/>
                  </a:lnTo>
                  <a:lnTo>
                    <a:pt x="224" y="64"/>
                  </a:lnTo>
                  <a:lnTo>
                    <a:pt x="224" y="64"/>
                  </a:lnTo>
                  <a:lnTo>
                    <a:pt x="222" y="64"/>
                  </a:lnTo>
                  <a:lnTo>
                    <a:pt x="222" y="61"/>
                  </a:lnTo>
                  <a:lnTo>
                    <a:pt x="222" y="61"/>
                  </a:lnTo>
                  <a:lnTo>
                    <a:pt x="220" y="61"/>
                  </a:lnTo>
                  <a:lnTo>
                    <a:pt x="220" y="64"/>
                  </a:lnTo>
                  <a:lnTo>
                    <a:pt x="217" y="64"/>
                  </a:lnTo>
                  <a:lnTo>
                    <a:pt x="217" y="64"/>
                  </a:lnTo>
                  <a:lnTo>
                    <a:pt x="217" y="64"/>
                  </a:lnTo>
                  <a:lnTo>
                    <a:pt x="215" y="64"/>
                  </a:lnTo>
                  <a:lnTo>
                    <a:pt x="215" y="64"/>
                  </a:lnTo>
                  <a:lnTo>
                    <a:pt x="215" y="61"/>
                  </a:lnTo>
                  <a:lnTo>
                    <a:pt x="215" y="59"/>
                  </a:lnTo>
                  <a:lnTo>
                    <a:pt x="215" y="59"/>
                  </a:lnTo>
                  <a:lnTo>
                    <a:pt x="213" y="61"/>
                  </a:lnTo>
                  <a:lnTo>
                    <a:pt x="210" y="61"/>
                  </a:lnTo>
                  <a:lnTo>
                    <a:pt x="208" y="59"/>
                  </a:lnTo>
                  <a:lnTo>
                    <a:pt x="201" y="56"/>
                  </a:lnTo>
                  <a:lnTo>
                    <a:pt x="191" y="54"/>
                  </a:lnTo>
                  <a:lnTo>
                    <a:pt x="184" y="49"/>
                  </a:lnTo>
                  <a:lnTo>
                    <a:pt x="182" y="47"/>
                  </a:lnTo>
                  <a:lnTo>
                    <a:pt x="184" y="47"/>
                  </a:lnTo>
                  <a:lnTo>
                    <a:pt x="184" y="49"/>
                  </a:lnTo>
                  <a:lnTo>
                    <a:pt x="184" y="49"/>
                  </a:lnTo>
                  <a:lnTo>
                    <a:pt x="184" y="49"/>
                  </a:lnTo>
                  <a:lnTo>
                    <a:pt x="182" y="49"/>
                  </a:lnTo>
                  <a:lnTo>
                    <a:pt x="182" y="52"/>
                  </a:lnTo>
                  <a:lnTo>
                    <a:pt x="182" y="52"/>
                  </a:lnTo>
                  <a:lnTo>
                    <a:pt x="184" y="52"/>
                  </a:lnTo>
                  <a:lnTo>
                    <a:pt x="184" y="54"/>
                  </a:lnTo>
                  <a:lnTo>
                    <a:pt x="182" y="56"/>
                  </a:lnTo>
                  <a:lnTo>
                    <a:pt x="170" y="61"/>
                  </a:lnTo>
                  <a:lnTo>
                    <a:pt x="168" y="61"/>
                  </a:lnTo>
                  <a:lnTo>
                    <a:pt x="165" y="61"/>
                  </a:lnTo>
                  <a:lnTo>
                    <a:pt x="168" y="59"/>
                  </a:lnTo>
                  <a:lnTo>
                    <a:pt x="168" y="56"/>
                  </a:lnTo>
                  <a:lnTo>
                    <a:pt x="172" y="49"/>
                  </a:lnTo>
                  <a:lnTo>
                    <a:pt x="172" y="47"/>
                  </a:lnTo>
                  <a:lnTo>
                    <a:pt x="172" y="47"/>
                  </a:lnTo>
                  <a:lnTo>
                    <a:pt x="172" y="45"/>
                  </a:lnTo>
                  <a:lnTo>
                    <a:pt x="172" y="45"/>
                  </a:lnTo>
                  <a:lnTo>
                    <a:pt x="172" y="42"/>
                  </a:lnTo>
                  <a:lnTo>
                    <a:pt x="172" y="40"/>
                  </a:lnTo>
                  <a:lnTo>
                    <a:pt x="172" y="38"/>
                  </a:lnTo>
                  <a:lnTo>
                    <a:pt x="175" y="35"/>
                  </a:lnTo>
                  <a:lnTo>
                    <a:pt x="175" y="35"/>
                  </a:lnTo>
                  <a:lnTo>
                    <a:pt x="177" y="28"/>
                  </a:lnTo>
                  <a:lnTo>
                    <a:pt x="179" y="28"/>
                  </a:lnTo>
                  <a:lnTo>
                    <a:pt x="179" y="26"/>
                  </a:lnTo>
                  <a:lnTo>
                    <a:pt x="177" y="26"/>
                  </a:lnTo>
                  <a:lnTo>
                    <a:pt x="179" y="23"/>
                  </a:lnTo>
                  <a:lnTo>
                    <a:pt x="179" y="23"/>
                  </a:lnTo>
                  <a:lnTo>
                    <a:pt x="179" y="23"/>
                  </a:lnTo>
                  <a:lnTo>
                    <a:pt x="177" y="21"/>
                  </a:lnTo>
                  <a:lnTo>
                    <a:pt x="177" y="19"/>
                  </a:lnTo>
                  <a:lnTo>
                    <a:pt x="177" y="19"/>
                  </a:lnTo>
                  <a:lnTo>
                    <a:pt x="175" y="19"/>
                  </a:lnTo>
                  <a:lnTo>
                    <a:pt x="172" y="19"/>
                  </a:lnTo>
                  <a:lnTo>
                    <a:pt x="172" y="19"/>
                  </a:lnTo>
                  <a:lnTo>
                    <a:pt x="172" y="16"/>
                  </a:lnTo>
                  <a:lnTo>
                    <a:pt x="172" y="16"/>
                  </a:lnTo>
                  <a:lnTo>
                    <a:pt x="172" y="16"/>
                  </a:lnTo>
                  <a:lnTo>
                    <a:pt x="170" y="16"/>
                  </a:lnTo>
                  <a:lnTo>
                    <a:pt x="170" y="16"/>
                  </a:lnTo>
                  <a:lnTo>
                    <a:pt x="168" y="16"/>
                  </a:lnTo>
                  <a:lnTo>
                    <a:pt x="168" y="19"/>
                  </a:lnTo>
                  <a:lnTo>
                    <a:pt x="168" y="19"/>
                  </a:lnTo>
                  <a:lnTo>
                    <a:pt x="168" y="19"/>
                  </a:lnTo>
                  <a:lnTo>
                    <a:pt x="168" y="19"/>
                  </a:lnTo>
                  <a:lnTo>
                    <a:pt x="165" y="21"/>
                  </a:lnTo>
                  <a:lnTo>
                    <a:pt x="165" y="21"/>
                  </a:lnTo>
                  <a:lnTo>
                    <a:pt x="163" y="21"/>
                  </a:lnTo>
                  <a:lnTo>
                    <a:pt x="163" y="19"/>
                  </a:lnTo>
                  <a:lnTo>
                    <a:pt x="161" y="19"/>
                  </a:lnTo>
                  <a:lnTo>
                    <a:pt x="161" y="21"/>
                  </a:lnTo>
                  <a:lnTo>
                    <a:pt x="161" y="21"/>
                  </a:lnTo>
                  <a:lnTo>
                    <a:pt x="161" y="21"/>
                  </a:lnTo>
                  <a:lnTo>
                    <a:pt x="161" y="21"/>
                  </a:lnTo>
                  <a:lnTo>
                    <a:pt x="156" y="23"/>
                  </a:lnTo>
                  <a:lnTo>
                    <a:pt x="156" y="23"/>
                  </a:lnTo>
                  <a:lnTo>
                    <a:pt x="153" y="26"/>
                  </a:lnTo>
                  <a:lnTo>
                    <a:pt x="153" y="26"/>
                  </a:lnTo>
                  <a:lnTo>
                    <a:pt x="153" y="26"/>
                  </a:lnTo>
                  <a:lnTo>
                    <a:pt x="153" y="26"/>
                  </a:lnTo>
                  <a:lnTo>
                    <a:pt x="151" y="28"/>
                  </a:lnTo>
                  <a:lnTo>
                    <a:pt x="151" y="28"/>
                  </a:lnTo>
                  <a:lnTo>
                    <a:pt x="151" y="28"/>
                  </a:lnTo>
                  <a:lnTo>
                    <a:pt x="149" y="30"/>
                  </a:lnTo>
                  <a:lnTo>
                    <a:pt x="149" y="30"/>
                  </a:lnTo>
                  <a:lnTo>
                    <a:pt x="146" y="30"/>
                  </a:lnTo>
                  <a:lnTo>
                    <a:pt x="146" y="30"/>
                  </a:lnTo>
                  <a:lnTo>
                    <a:pt x="146" y="30"/>
                  </a:lnTo>
                  <a:lnTo>
                    <a:pt x="146" y="30"/>
                  </a:lnTo>
                  <a:lnTo>
                    <a:pt x="146" y="28"/>
                  </a:lnTo>
                  <a:lnTo>
                    <a:pt x="144" y="30"/>
                  </a:lnTo>
                  <a:lnTo>
                    <a:pt x="142" y="33"/>
                  </a:lnTo>
                  <a:lnTo>
                    <a:pt x="142" y="30"/>
                  </a:lnTo>
                  <a:lnTo>
                    <a:pt x="142" y="28"/>
                  </a:lnTo>
                  <a:lnTo>
                    <a:pt x="139" y="30"/>
                  </a:lnTo>
                  <a:lnTo>
                    <a:pt x="135" y="33"/>
                  </a:lnTo>
                  <a:lnTo>
                    <a:pt x="127" y="38"/>
                  </a:lnTo>
                  <a:lnTo>
                    <a:pt x="125" y="42"/>
                  </a:lnTo>
                  <a:lnTo>
                    <a:pt x="123" y="42"/>
                  </a:lnTo>
                  <a:lnTo>
                    <a:pt x="116" y="45"/>
                  </a:lnTo>
                  <a:lnTo>
                    <a:pt x="108" y="47"/>
                  </a:lnTo>
                  <a:lnTo>
                    <a:pt x="90" y="54"/>
                  </a:lnTo>
                  <a:lnTo>
                    <a:pt x="78" y="56"/>
                  </a:lnTo>
                  <a:lnTo>
                    <a:pt x="75" y="56"/>
                  </a:lnTo>
                  <a:lnTo>
                    <a:pt x="68" y="54"/>
                  </a:lnTo>
                  <a:lnTo>
                    <a:pt x="68" y="54"/>
                  </a:lnTo>
                  <a:lnTo>
                    <a:pt x="66" y="54"/>
                  </a:lnTo>
                  <a:lnTo>
                    <a:pt x="64" y="52"/>
                  </a:lnTo>
                  <a:lnTo>
                    <a:pt x="61" y="49"/>
                  </a:lnTo>
                  <a:lnTo>
                    <a:pt x="61" y="49"/>
                  </a:lnTo>
                  <a:lnTo>
                    <a:pt x="61" y="49"/>
                  </a:lnTo>
                  <a:lnTo>
                    <a:pt x="59" y="52"/>
                  </a:lnTo>
                  <a:lnTo>
                    <a:pt x="59" y="52"/>
                  </a:lnTo>
                  <a:lnTo>
                    <a:pt x="56" y="54"/>
                  </a:lnTo>
                  <a:lnTo>
                    <a:pt x="56" y="54"/>
                  </a:lnTo>
                  <a:lnTo>
                    <a:pt x="56" y="54"/>
                  </a:lnTo>
                  <a:lnTo>
                    <a:pt x="56" y="54"/>
                  </a:lnTo>
                  <a:lnTo>
                    <a:pt x="54" y="56"/>
                  </a:lnTo>
                  <a:lnTo>
                    <a:pt x="54" y="56"/>
                  </a:lnTo>
                  <a:lnTo>
                    <a:pt x="54" y="56"/>
                  </a:lnTo>
                  <a:lnTo>
                    <a:pt x="54" y="56"/>
                  </a:lnTo>
                  <a:lnTo>
                    <a:pt x="54" y="59"/>
                  </a:lnTo>
                  <a:lnTo>
                    <a:pt x="54" y="61"/>
                  </a:lnTo>
                  <a:lnTo>
                    <a:pt x="54" y="61"/>
                  </a:lnTo>
                  <a:lnTo>
                    <a:pt x="54" y="61"/>
                  </a:lnTo>
                  <a:lnTo>
                    <a:pt x="52" y="61"/>
                  </a:lnTo>
                  <a:lnTo>
                    <a:pt x="52" y="64"/>
                  </a:lnTo>
                  <a:lnTo>
                    <a:pt x="52" y="64"/>
                  </a:lnTo>
                  <a:lnTo>
                    <a:pt x="49" y="64"/>
                  </a:lnTo>
                  <a:lnTo>
                    <a:pt x="47" y="64"/>
                  </a:lnTo>
                  <a:lnTo>
                    <a:pt x="47" y="64"/>
                  </a:lnTo>
                  <a:lnTo>
                    <a:pt x="47" y="64"/>
                  </a:lnTo>
                  <a:lnTo>
                    <a:pt x="47" y="64"/>
                  </a:lnTo>
                  <a:lnTo>
                    <a:pt x="47" y="66"/>
                  </a:lnTo>
                  <a:lnTo>
                    <a:pt x="47" y="73"/>
                  </a:lnTo>
                  <a:lnTo>
                    <a:pt x="47" y="80"/>
                  </a:lnTo>
                  <a:lnTo>
                    <a:pt x="47" y="90"/>
                  </a:lnTo>
                  <a:lnTo>
                    <a:pt x="49" y="97"/>
                  </a:lnTo>
                  <a:lnTo>
                    <a:pt x="49" y="104"/>
                  </a:lnTo>
                  <a:lnTo>
                    <a:pt x="49" y="111"/>
                  </a:lnTo>
                  <a:lnTo>
                    <a:pt x="49" y="118"/>
                  </a:lnTo>
                  <a:lnTo>
                    <a:pt x="49" y="127"/>
                  </a:lnTo>
                  <a:lnTo>
                    <a:pt x="49" y="127"/>
                  </a:lnTo>
                  <a:lnTo>
                    <a:pt x="52" y="132"/>
                  </a:lnTo>
                  <a:lnTo>
                    <a:pt x="49" y="132"/>
                  </a:lnTo>
                  <a:lnTo>
                    <a:pt x="47" y="135"/>
                  </a:lnTo>
                  <a:lnTo>
                    <a:pt x="47" y="135"/>
                  </a:lnTo>
                  <a:lnTo>
                    <a:pt x="47" y="137"/>
                  </a:lnTo>
                  <a:lnTo>
                    <a:pt x="45" y="139"/>
                  </a:lnTo>
                  <a:lnTo>
                    <a:pt x="45" y="139"/>
                  </a:lnTo>
                  <a:lnTo>
                    <a:pt x="42" y="139"/>
                  </a:lnTo>
                  <a:lnTo>
                    <a:pt x="40" y="139"/>
                  </a:lnTo>
                  <a:lnTo>
                    <a:pt x="40" y="139"/>
                  </a:lnTo>
                  <a:lnTo>
                    <a:pt x="38" y="139"/>
                  </a:lnTo>
                  <a:lnTo>
                    <a:pt x="35" y="144"/>
                  </a:lnTo>
                  <a:lnTo>
                    <a:pt x="35" y="144"/>
                  </a:lnTo>
                  <a:lnTo>
                    <a:pt x="30" y="144"/>
                  </a:lnTo>
                  <a:lnTo>
                    <a:pt x="30" y="144"/>
                  </a:lnTo>
                  <a:lnTo>
                    <a:pt x="30" y="146"/>
                  </a:lnTo>
                  <a:lnTo>
                    <a:pt x="28" y="146"/>
                  </a:lnTo>
                  <a:lnTo>
                    <a:pt x="28" y="146"/>
                  </a:lnTo>
                  <a:lnTo>
                    <a:pt x="28" y="146"/>
                  </a:lnTo>
                  <a:lnTo>
                    <a:pt x="28" y="149"/>
                  </a:lnTo>
                  <a:lnTo>
                    <a:pt x="28" y="149"/>
                  </a:lnTo>
                  <a:lnTo>
                    <a:pt x="26" y="149"/>
                  </a:lnTo>
                  <a:lnTo>
                    <a:pt x="23" y="149"/>
                  </a:lnTo>
                  <a:lnTo>
                    <a:pt x="19" y="153"/>
                  </a:lnTo>
                  <a:lnTo>
                    <a:pt x="19" y="153"/>
                  </a:lnTo>
                  <a:lnTo>
                    <a:pt x="16" y="156"/>
                  </a:lnTo>
                  <a:lnTo>
                    <a:pt x="14" y="158"/>
                  </a:lnTo>
                  <a:lnTo>
                    <a:pt x="9" y="165"/>
                  </a:lnTo>
                  <a:lnTo>
                    <a:pt x="9" y="168"/>
                  </a:lnTo>
                  <a:lnTo>
                    <a:pt x="7" y="172"/>
                  </a:lnTo>
                  <a:lnTo>
                    <a:pt x="0" y="180"/>
                  </a:lnTo>
                  <a:lnTo>
                    <a:pt x="0" y="182"/>
                  </a:lnTo>
                  <a:lnTo>
                    <a:pt x="0" y="184"/>
                  </a:lnTo>
                  <a:lnTo>
                    <a:pt x="0" y="191"/>
                  </a:lnTo>
                  <a:lnTo>
                    <a:pt x="2" y="196"/>
                  </a:lnTo>
                  <a:lnTo>
                    <a:pt x="4" y="196"/>
                  </a:lnTo>
                  <a:lnTo>
                    <a:pt x="9" y="196"/>
                  </a:lnTo>
                  <a:lnTo>
                    <a:pt x="14" y="198"/>
                  </a:lnTo>
                  <a:lnTo>
                    <a:pt x="14" y="198"/>
                  </a:lnTo>
                  <a:lnTo>
                    <a:pt x="16" y="203"/>
                  </a:lnTo>
                  <a:lnTo>
                    <a:pt x="16" y="206"/>
                  </a:lnTo>
                  <a:lnTo>
                    <a:pt x="19" y="208"/>
                  </a:lnTo>
                  <a:lnTo>
                    <a:pt x="21" y="210"/>
                  </a:lnTo>
                  <a:lnTo>
                    <a:pt x="21" y="210"/>
                  </a:lnTo>
                  <a:lnTo>
                    <a:pt x="23" y="213"/>
                  </a:lnTo>
                  <a:lnTo>
                    <a:pt x="23" y="215"/>
                  </a:lnTo>
                  <a:lnTo>
                    <a:pt x="21" y="220"/>
                  </a:lnTo>
                  <a:lnTo>
                    <a:pt x="19" y="222"/>
                  </a:lnTo>
                  <a:lnTo>
                    <a:pt x="19" y="225"/>
                  </a:lnTo>
                  <a:lnTo>
                    <a:pt x="19" y="227"/>
                  </a:lnTo>
                  <a:lnTo>
                    <a:pt x="16" y="227"/>
                  </a:lnTo>
                  <a:lnTo>
                    <a:pt x="16" y="229"/>
                  </a:lnTo>
                  <a:lnTo>
                    <a:pt x="14" y="232"/>
                  </a:lnTo>
                  <a:lnTo>
                    <a:pt x="14" y="234"/>
                  </a:lnTo>
                  <a:lnTo>
                    <a:pt x="16" y="239"/>
                  </a:lnTo>
                  <a:lnTo>
                    <a:pt x="14" y="241"/>
                  </a:lnTo>
                  <a:lnTo>
                    <a:pt x="14" y="243"/>
                  </a:lnTo>
                  <a:lnTo>
                    <a:pt x="14" y="243"/>
                  </a:lnTo>
                  <a:lnTo>
                    <a:pt x="16" y="248"/>
                  </a:lnTo>
                  <a:lnTo>
                    <a:pt x="16" y="251"/>
                  </a:lnTo>
                  <a:lnTo>
                    <a:pt x="16" y="253"/>
                  </a:lnTo>
                  <a:lnTo>
                    <a:pt x="16" y="253"/>
                  </a:lnTo>
                  <a:lnTo>
                    <a:pt x="14" y="255"/>
                  </a:lnTo>
                  <a:lnTo>
                    <a:pt x="14" y="255"/>
                  </a:lnTo>
                  <a:lnTo>
                    <a:pt x="14" y="258"/>
                  </a:lnTo>
                  <a:lnTo>
                    <a:pt x="16" y="265"/>
                  </a:lnTo>
                  <a:lnTo>
                    <a:pt x="16" y="269"/>
                  </a:lnTo>
                  <a:lnTo>
                    <a:pt x="19" y="274"/>
                  </a:lnTo>
                  <a:lnTo>
                    <a:pt x="19" y="274"/>
                  </a:lnTo>
                  <a:lnTo>
                    <a:pt x="16" y="277"/>
                  </a:lnTo>
                  <a:lnTo>
                    <a:pt x="16" y="279"/>
                  </a:lnTo>
                  <a:lnTo>
                    <a:pt x="16" y="281"/>
                  </a:lnTo>
                  <a:lnTo>
                    <a:pt x="16" y="284"/>
                  </a:lnTo>
                  <a:lnTo>
                    <a:pt x="16" y="286"/>
                  </a:lnTo>
                  <a:lnTo>
                    <a:pt x="14" y="296"/>
                  </a:lnTo>
                  <a:lnTo>
                    <a:pt x="16" y="298"/>
                  </a:lnTo>
                  <a:lnTo>
                    <a:pt x="21" y="300"/>
                  </a:lnTo>
                  <a:lnTo>
                    <a:pt x="28" y="305"/>
                  </a:lnTo>
                  <a:lnTo>
                    <a:pt x="30" y="307"/>
                  </a:lnTo>
                  <a:lnTo>
                    <a:pt x="30" y="307"/>
                  </a:lnTo>
                  <a:lnTo>
                    <a:pt x="33" y="310"/>
                  </a:lnTo>
                  <a:lnTo>
                    <a:pt x="33" y="310"/>
                  </a:lnTo>
                  <a:lnTo>
                    <a:pt x="38" y="312"/>
                  </a:lnTo>
                  <a:lnTo>
                    <a:pt x="52" y="312"/>
                  </a:lnTo>
                  <a:lnTo>
                    <a:pt x="54" y="314"/>
                  </a:lnTo>
                  <a:lnTo>
                    <a:pt x="56" y="317"/>
                  </a:lnTo>
                  <a:lnTo>
                    <a:pt x="61" y="319"/>
                  </a:lnTo>
                  <a:lnTo>
                    <a:pt x="64" y="324"/>
                  </a:lnTo>
                  <a:lnTo>
                    <a:pt x="64" y="326"/>
                  </a:lnTo>
                  <a:lnTo>
                    <a:pt x="66" y="326"/>
                  </a:lnTo>
                  <a:lnTo>
                    <a:pt x="66" y="326"/>
                  </a:lnTo>
                  <a:lnTo>
                    <a:pt x="78" y="329"/>
                  </a:lnTo>
                  <a:lnTo>
                    <a:pt x="82" y="329"/>
                  </a:lnTo>
                  <a:lnTo>
                    <a:pt x="97" y="340"/>
                  </a:lnTo>
                  <a:lnTo>
                    <a:pt x="101" y="345"/>
                  </a:lnTo>
                  <a:lnTo>
                    <a:pt x="108" y="357"/>
                  </a:lnTo>
                  <a:lnTo>
                    <a:pt x="111" y="359"/>
                  </a:lnTo>
                  <a:lnTo>
                    <a:pt x="113" y="362"/>
                  </a:lnTo>
                  <a:lnTo>
                    <a:pt x="125" y="371"/>
                  </a:lnTo>
                  <a:lnTo>
                    <a:pt x="127" y="371"/>
                  </a:lnTo>
                  <a:lnTo>
                    <a:pt x="127" y="371"/>
                  </a:lnTo>
                  <a:lnTo>
                    <a:pt x="137" y="371"/>
                  </a:lnTo>
                  <a:lnTo>
                    <a:pt x="137" y="371"/>
                  </a:lnTo>
                  <a:lnTo>
                    <a:pt x="144" y="374"/>
                  </a:lnTo>
                  <a:lnTo>
                    <a:pt x="144" y="374"/>
                  </a:lnTo>
                  <a:lnTo>
                    <a:pt x="144" y="374"/>
                  </a:lnTo>
                  <a:lnTo>
                    <a:pt x="149" y="374"/>
                  </a:lnTo>
                  <a:lnTo>
                    <a:pt x="149" y="376"/>
                  </a:lnTo>
                  <a:lnTo>
                    <a:pt x="149" y="376"/>
                  </a:lnTo>
                  <a:lnTo>
                    <a:pt x="151" y="376"/>
                  </a:lnTo>
                  <a:lnTo>
                    <a:pt x="151" y="376"/>
                  </a:lnTo>
                  <a:lnTo>
                    <a:pt x="151" y="378"/>
                  </a:lnTo>
                  <a:lnTo>
                    <a:pt x="151" y="381"/>
                  </a:lnTo>
                  <a:lnTo>
                    <a:pt x="153" y="383"/>
                  </a:lnTo>
                  <a:lnTo>
                    <a:pt x="153" y="383"/>
                  </a:lnTo>
                  <a:lnTo>
                    <a:pt x="158" y="385"/>
                  </a:lnTo>
                  <a:lnTo>
                    <a:pt x="161" y="385"/>
                  </a:lnTo>
                  <a:lnTo>
                    <a:pt x="161" y="385"/>
                  </a:lnTo>
                  <a:lnTo>
                    <a:pt x="161" y="388"/>
                  </a:lnTo>
                  <a:lnTo>
                    <a:pt x="163" y="388"/>
                  </a:lnTo>
                  <a:lnTo>
                    <a:pt x="163" y="393"/>
                  </a:lnTo>
                  <a:lnTo>
                    <a:pt x="163" y="395"/>
                  </a:lnTo>
                  <a:lnTo>
                    <a:pt x="163" y="397"/>
                  </a:lnTo>
                  <a:lnTo>
                    <a:pt x="163" y="400"/>
                  </a:lnTo>
                  <a:lnTo>
                    <a:pt x="163" y="400"/>
                  </a:lnTo>
                  <a:lnTo>
                    <a:pt x="163" y="402"/>
                  </a:lnTo>
                  <a:lnTo>
                    <a:pt x="165" y="402"/>
                  </a:lnTo>
                  <a:lnTo>
                    <a:pt x="165" y="402"/>
                  </a:lnTo>
                  <a:lnTo>
                    <a:pt x="168" y="404"/>
                  </a:lnTo>
                  <a:lnTo>
                    <a:pt x="168" y="404"/>
                  </a:lnTo>
                  <a:lnTo>
                    <a:pt x="168" y="407"/>
                  </a:lnTo>
                  <a:lnTo>
                    <a:pt x="168" y="409"/>
                  </a:lnTo>
                  <a:lnTo>
                    <a:pt x="168" y="416"/>
                  </a:lnTo>
                  <a:lnTo>
                    <a:pt x="168" y="419"/>
                  </a:lnTo>
                  <a:lnTo>
                    <a:pt x="168" y="421"/>
                  </a:lnTo>
                  <a:lnTo>
                    <a:pt x="168" y="421"/>
                  </a:lnTo>
                  <a:lnTo>
                    <a:pt x="168" y="426"/>
                  </a:lnTo>
                  <a:lnTo>
                    <a:pt x="168" y="428"/>
                  </a:lnTo>
                  <a:lnTo>
                    <a:pt x="170" y="430"/>
                  </a:lnTo>
                  <a:lnTo>
                    <a:pt x="170" y="433"/>
                  </a:lnTo>
                  <a:lnTo>
                    <a:pt x="170" y="433"/>
                  </a:lnTo>
                  <a:lnTo>
                    <a:pt x="170" y="438"/>
                  </a:lnTo>
                  <a:lnTo>
                    <a:pt x="170" y="438"/>
                  </a:lnTo>
                  <a:lnTo>
                    <a:pt x="170" y="438"/>
                  </a:lnTo>
                  <a:lnTo>
                    <a:pt x="170" y="440"/>
                  </a:lnTo>
                  <a:lnTo>
                    <a:pt x="170" y="442"/>
                  </a:lnTo>
                  <a:lnTo>
                    <a:pt x="170" y="442"/>
                  </a:lnTo>
                  <a:lnTo>
                    <a:pt x="172" y="445"/>
                  </a:lnTo>
                  <a:lnTo>
                    <a:pt x="172" y="447"/>
                  </a:lnTo>
                  <a:lnTo>
                    <a:pt x="172" y="447"/>
                  </a:lnTo>
                  <a:lnTo>
                    <a:pt x="172" y="452"/>
                  </a:lnTo>
                  <a:lnTo>
                    <a:pt x="175" y="452"/>
                  </a:lnTo>
                  <a:lnTo>
                    <a:pt x="175" y="452"/>
                  </a:lnTo>
                  <a:lnTo>
                    <a:pt x="184" y="454"/>
                  </a:lnTo>
                  <a:lnTo>
                    <a:pt x="187" y="456"/>
                  </a:lnTo>
                  <a:lnTo>
                    <a:pt x="187" y="461"/>
                  </a:lnTo>
                  <a:lnTo>
                    <a:pt x="184" y="466"/>
                  </a:lnTo>
                  <a:lnTo>
                    <a:pt x="182" y="473"/>
                  </a:lnTo>
                  <a:lnTo>
                    <a:pt x="179" y="478"/>
                  </a:lnTo>
                  <a:lnTo>
                    <a:pt x="182" y="485"/>
                  </a:lnTo>
                  <a:lnTo>
                    <a:pt x="182" y="490"/>
                  </a:lnTo>
                  <a:lnTo>
                    <a:pt x="182" y="494"/>
                  </a:lnTo>
                  <a:lnTo>
                    <a:pt x="182" y="497"/>
                  </a:lnTo>
                  <a:lnTo>
                    <a:pt x="184" y="497"/>
                  </a:lnTo>
                  <a:lnTo>
                    <a:pt x="184" y="504"/>
                  </a:lnTo>
                  <a:lnTo>
                    <a:pt x="184" y="506"/>
                  </a:lnTo>
                  <a:lnTo>
                    <a:pt x="187" y="506"/>
                  </a:lnTo>
                  <a:lnTo>
                    <a:pt x="189" y="511"/>
                  </a:lnTo>
                  <a:lnTo>
                    <a:pt x="189" y="511"/>
                  </a:lnTo>
                  <a:lnTo>
                    <a:pt x="191" y="513"/>
                  </a:lnTo>
                  <a:lnTo>
                    <a:pt x="191" y="520"/>
                  </a:lnTo>
                  <a:lnTo>
                    <a:pt x="191" y="520"/>
                  </a:lnTo>
                  <a:lnTo>
                    <a:pt x="196" y="527"/>
                  </a:lnTo>
                  <a:lnTo>
                    <a:pt x="196" y="530"/>
                  </a:lnTo>
                  <a:lnTo>
                    <a:pt x="198" y="530"/>
                  </a:lnTo>
                  <a:lnTo>
                    <a:pt x="203" y="532"/>
                  </a:lnTo>
                  <a:lnTo>
                    <a:pt x="220" y="532"/>
                  </a:lnTo>
                  <a:lnTo>
                    <a:pt x="224" y="535"/>
                  </a:lnTo>
                  <a:lnTo>
                    <a:pt x="227" y="535"/>
                  </a:lnTo>
                  <a:lnTo>
                    <a:pt x="229" y="535"/>
                  </a:lnTo>
                  <a:lnTo>
                    <a:pt x="229" y="537"/>
                  </a:lnTo>
                  <a:lnTo>
                    <a:pt x="231" y="542"/>
                  </a:lnTo>
                  <a:lnTo>
                    <a:pt x="234" y="544"/>
                  </a:lnTo>
                  <a:lnTo>
                    <a:pt x="236" y="546"/>
                  </a:lnTo>
                  <a:lnTo>
                    <a:pt x="236" y="549"/>
                  </a:lnTo>
                  <a:lnTo>
                    <a:pt x="236" y="549"/>
                  </a:lnTo>
                  <a:lnTo>
                    <a:pt x="236" y="551"/>
                  </a:lnTo>
                  <a:lnTo>
                    <a:pt x="236" y="551"/>
                  </a:lnTo>
                  <a:lnTo>
                    <a:pt x="236" y="551"/>
                  </a:lnTo>
                  <a:lnTo>
                    <a:pt x="236" y="551"/>
                  </a:lnTo>
                  <a:lnTo>
                    <a:pt x="236" y="551"/>
                  </a:lnTo>
                  <a:lnTo>
                    <a:pt x="236" y="551"/>
                  </a:lnTo>
                  <a:lnTo>
                    <a:pt x="236" y="551"/>
                  </a:lnTo>
                  <a:lnTo>
                    <a:pt x="236" y="551"/>
                  </a:lnTo>
                  <a:lnTo>
                    <a:pt x="236" y="551"/>
                  </a:lnTo>
                  <a:lnTo>
                    <a:pt x="236" y="551"/>
                  </a:lnTo>
                  <a:lnTo>
                    <a:pt x="236" y="551"/>
                  </a:lnTo>
                  <a:lnTo>
                    <a:pt x="236" y="551"/>
                  </a:lnTo>
                  <a:lnTo>
                    <a:pt x="236" y="551"/>
                  </a:lnTo>
                  <a:lnTo>
                    <a:pt x="236" y="551"/>
                  </a:lnTo>
                  <a:lnTo>
                    <a:pt x="236" y="551"/>
                  </a:lnTo>
                  <a:lnTo>
                    <a:pt x="253" y="551"/>
                  </a:lnTo>
                  <a:lnTo>
                    <a:pt x="269" y="549"/>
                  </a:lnTo>
                  <a:lnTo>
                    <a:pt x="286" y="549"/>
                  </a:lnTo>
                  <a:lnTo>
                    <a:pt x="302" y="546"/>
                  </a:lnTo>
                  <a:lnTo>
                    <a:pt x="319" y="546"/>
                  </a:lnTo>
                  <a:lnTo>
                    <a:pt x="336" y="544"/>
                  </a:lnTo>
                  <a:lnTo>
                    <a:pt x="352" y="542"/>
                  </a:lnTo>
                  <a:lnTo>
                    <a:pt x="369" y="542"/>
                  </a:lnTo>
                  <a:lnTo>
                    <a:pt x="385" y="539"/>
                  </a:lnTo>
                  <a:lnTo>
                    <a:pt x="402" y="539"/>
                  </a:lnTo>
                  <a:lnTo>
                    <a:pt x="418" y="537"/>
                  </a:lnTo>
                  <a:lnTo>
                    <a:pt x="435" y="535"/>
                  </a:lnTo>
                  <a:lnTo>
                    <a:pt x="451" y="535"/>
                  </a:lnTo>
                  <a:lnTo>
                    <a:pt x="468" y="532"/>
                  </a:lnTo>
                  <a:lnTo>
                    <a:pt x="485" y="530"/>
                  </a:lnTo>
                  <a:lnTo>
                    <a:pt x="501" y="530"/>
                  </a:lnTo>
                  <a:lnTo>
                    <a:pt x="499" y="520"/>
                  </a:lnTo>
                  <a:lnTo>
                    <a:pt x="499" y="518"/>
                  </a:lnTo>
                  <a:lnTo>
                    <a:pt x="501" y="516"/>
                  </a:lnTo>
                  <a:lnTo>
                    <a:pt x="501" y="516"/>
                  </a:lnTo>
                  <a:lnTo>
                    <a:pt x="499" y="513"/>
                  </a:lnTo>
                  <a:lnTo>
                    <a:pt x="499" y="511"/>
                  </a:lnTo>
                  <a:lnTo>
                    <a:pt x="499" y="511"/>
                  </a:lnTo>
                  <a:lnTo>
                    <a:pt x="499" y="509"/>
                  </a:lnTo>
                  <a:lnTo>
                    <a:pt x="499" y="506"/>
                  </a:lnTo>
                  <a:lnTo>
                    <a:pt x="501" y="504"/>
                  </a:lnTo>
                  <a:lnTo>
                    <a:pt x="501" y="494"/>
                  </a:lnTo>
                  <a:lnTo>
                    <a:pt x="501" y="492"/>
                  </a:lnTo>
                  <a:lnTo>
                    <a:pt x="499" y="490"/>
                  </a:lnTo>
                  <a:lnTo>
                    <a:pt x="494" y="485"/>
                  </a:lnTo>
                  <a:lnTo>
                    <a:pt x="494" y="482"/>
                  </a:lnTo>
                  <a:lnTo>
                    <a:pt x="494" y="482"/>
                  </a:lnTo>
                  <a:lnTo>
                    <a:pt x="492" y="473"/>
                  </a:lnTo>
                  <a:lnTo>
                    <a:pt x="492" y="471"/>
                  </a:lnTo>
                  <a:lnTo>
                    <a:pt x="489" y="468"/>
                  </a:lnTo>
                  <a:lnTo>
                    <a:pt x="487" y="466"/>
                  </a:lnTo>
                  <a:lnTo>
                    <a:pt x="485" y="466"/>
                  </a:lnTo>
                  <a:lnTo>
                    <a:pt x="485" y="464"/>
                  </a:lnTo>
                  <a:lnTo>
                    <a:pt x="487" y="459"/>
                  </a:lnTo>
                  <a:lnTo>
                    <a:pt x="487" y="456"/>
                  </a:lnTo>
                  <a:lnTo>
                    <a:pt x="487" y="456"/>
                  </a:lnTo>
                  <a:lnTo>
                    <a:pt x="487" y="456"/>
                  </a:lnTo>
                  <a:lnTo>
                    <a:pt x="485" y="454"/>
                  </a:lnTo>
                  <a:lnTo>
                    <a:pt x="485" y="452"/>
                  </a:lnTo>
                  <a:lnTo>
                    <a:pt x="485" y="449"/>
                  </a:lnTo>
                  <a:lnTo>
                    <a:pt x="485" y="449"/>
                  </a:lnTo>
                  <a:lnTo>
                    <a:pt x="485" y="447"/>
                  </a:lnTo>
                  <a:lnTo>
                    <a:pt x="485" y="442"/>
                  </a:lnTo>
                  <a:lnTo>
                    <a:pt x="482" y="442"/>
                  </a:lnTo>
                  <a:lnTo>
                    <a:pt x="482" y="440"/>
                  </a:lnTo>
                  <a:lnTo>
                    <a:pt x="482" y="435"/>
                  </a:lnTo>
                  <a:lnTo>
                    <a:pt x="482" y="426"/>
                  </a:lnTo>
                  <a:lnTo>
                    <a:pt x="482" y="423"/>
                  </a:lnTo>
                  <a:lnTo>
                    <a:pt x="487" y="411"/>
                  </a:lnTo>
                  <a:lnTo>
                    <a:pt x="489" y="404"/>
                  </a:lnTo>
                  <a:lnTo>
                    <a:pt x="487" y="402"/>
                  </a:lnTo>
                  <a:lnTo>
                    <a:pt x="487" y="400"/>
                  </a:lnTo>
                  <a:lnTo>
                    <a:pt x="489" y="397"/>
                  </a:lnTo>
                  <a:lnTo>
                    <a:pt x="492" y="385"/>
                  </a:lnTo>
                  <a:lnTo>
                    <a:pt x="494" y="381"/>
                  </a:lnTo>
                  <a:lnTo>
                    <a:pt x="494" y="378"/>
                  </a:lnTo>
                  <a:lnTo>
                    <a:pt x="494" y="378"/>
                  </a:lnTo>
                  <a:lnTo>
                    <a:pt x="494" y="378"/>
                  </a:lnTo>
                  <a:lnTo>
                    <a:pt x="494" y="376"/>
                  </a:lnTo>
                  <a:lnTo>
                    <a:pt x="494" y="376"/>
                  </a:lnTo>
                  <a:lnTo>
                    <a:pt x="494" y="374"/>
                  </a:lnTo>
                  <a:lnTo>
                    <a:pt x="494" y="374"/>
                  </a:lnTo>
                  <a:lnTo>
                    <a:pt x="494" y="371"/>
                  </a:lnTo>
                  <a:lnTo>
                    <a:pt x="492" y="369"/>
                  </a:lnTo>
                  <a:lnTo>
                    <a:pt x="492" y="369"/>
                  </a:lnTo>
                  <a:lnTo>
                    <a:pt x="489" y="367"/>
                  </a:lnTo>
                  <a:lnTo>
                    <a:pt x="489" y="364"/>
                  </a:lnTo>
                  <a:lnTo>
                    <a:pt x="489" y="355"/>
                  </a:lnTo>
                  <a:lnTo>
                    <a:pt x="489" y="352"/>
                  </a:lnTo>
                  <a:lnTo>
                    <a:pt x="492" y="350"/>
                  </a:lnTo>
                  <a:lnTo>
                    <a:pt x="492" y="350"/>
                  </a:lnTo>
                  <a:lnTo>
                    <a:pt x="492" y="345"/>
                  </a:lnTo>
                  <a:lnTo>
                    <a:pt x="492" y="343"/>
                  </a:lnTo>
                  <a:lnTo>
                    <a:pt x="494" y="331"/>
                  </a:lnTo>
                  <a:lnTo>
                    <a:pt x="496" y="331"/>
                  </a:lnTo>
                  <a:lnTo>
                    <a:pt x="496" y="329"/>
                  </a:lnTo>
                  <a:lnTo>
                    <a:pt x="504" y="326"/>
                  </a:lnTo>
                  <a:lnTo>
                    <a:pt x="504" y="324"/>
                  </a:lnTo>
                  <a:lnTo>
                    <a:pt x="506" y="322"/>
                  </a:lnTo>
                  <a:lnTo>
                    <a:pt x="506" y="319"/>
                  </a:lnTo>
                  <a:lnTo>
                    <a:pt x="506" y="317"/>
                  </a:lnTo>
                  <a:lnTo>
                    <a:pt x="506" y="314"/>
                  </a:lnTo>
                  <a:lnTo>
                    <a:pt x="501" y="310"/>
                  </a:lnTo>
                  <a:lnTo>
                    <a:pt x="501" y="305"/>
                  </a:lnTo>
                  <a:lnTo>
                    <a:pt x="501" y="305"/>
                  </a:lnTo>
                  <a:lnTo>
                    <a:pt x="501" y="303"/>
                  </a:lnTo>
                  <a:lnTo>
                    <a:pt x="501" y="300"/>
                  </a:lnTo>
                  <a:lnTo>
                    <a:pt x="501" y="298"/>
                  </a:lnTo>
                  <a:lnTo>
                    <a:pt x="501" y="296"/>
                  </a:lnTo>
                  <a:lnTo>
                    <a:pt x="501" y="293"/>
                  </a:lnTo>
                  <a:lnTo>
                    <a:pt x="504" y="279"/>
                  </a:lnTo>
                  <a:lnTo>
                    <a:pt x="504" y="274"/>
                  </a:lnTo>
                  <a:lnTo>
                    <a:pt x="506" y="269"/>
                  </a:lnTo>
                  <a:lnTo>
                    <a:pt x="511" y="262"/>
                  </a:lnTo>
                  <a:lnTo>
                    <a:pt x="511" y="260"/>
                  </a:lnTo>
                  <a:lnTo>
                    <a:pt x="511" y="258"/>
                  </a:lnTo>
                  <a:lnTo>
                    <a:pt x="513" y="258"/>
                  </a:lnTo>
                  <a:lnTo>
                    <a:pt x="513" y="258"/>
                  </a:lnTo>
                  <a:lnTo>
                    <a:pt x="513" y="255"/>
                  </a:lnTo>
                  <a:lnTo>
                    <a:pt x="513" y="246"/>
                  </a:lnTo>
                  <a:lnTo>
                    <a:pt x="513" y="243"/>
                  </a:lnTo>
                  <a:lnTo>
                    <a:pt x="513" y="243"/>
                  </a:lnTo>
                  <a:close/>
                  <a:moveTo>
                    <a:pt x="182" y="21"/>
                  </a:moveTo>
                  <a:lnTo>
                    <a:pt x="184" y="21"/>
                  </a:lnTo>
                  <a:lnTo>
                    <a:pt x="184" y="21"/>
                  </a:lnTo>
                  <a:lnTo>
                    <a:pt x="184" y="19"/>
                  </a:lnTo>
                  <a:lnTo>
                    <a:pt x="184" y="16"/>
                  </a:lnTo>
                  <a:lnTo>
                    <a:pt x="182" y="16"/>
                  </a:lnTo>
                  <a:lnTo>
                    <a:pt x="182" y="16"/>
                  </a:lnTo>
                  <a:lnTo>
                    <a:pt x="179" y="16"/>
                  </a:lnTo>
                  <a:lnTo>
                    <a:pt x="179" y="16"/>
                  </a:lnTo>
                  <a:lnTo>
                    <a:pt x="179" y="16"/>
                  </a:lnTo>
                  <a:lnTo>
                    <a:pt x="179" y="19"/>
                  </a:lnTo>
                  <a:lnTo>
                    <a:pt x="179" y="19"/>
                  </a:lnTo>
                  <a:lnTo>
                    <a:pt x="182" y="21"/>
                  </a:lnTo>
                  <a:lnTo>
                    <a:pt x="182" y="21"/>
                  </a:lnTo>
                  <a:close/>
                  <a:moveTo>
                    <a:pt x="210" y="4"/>
                  </a:moveTo>
                  <a:lnTo>
                    <a:pt x="210" y="2"/>
                  </a:lnTo>
                  <a:lnTo>
                    <a:pt x="210" y="2"/>
                  </a:lnTo>
                  <a:lnTo>
                    <a:pt x="210" y="0"/>
                  </a:lnTo>
                  <a:lnTo>
                    <a:pt x="210" y="0"/>
                  </a:lnTo>
                  <a:lnTo>
                    <a:pt x="210" y="0"/>
                  </a:lnTo>
                  <a:lnTo>
                    <a:pt x="208" y="0"/>
                  </a:lnTo>
                  <a:lnTo>
                    <a:pt x="205" y="2"/>
                  </a:lnTo>
                  <a:lnTo>
                    <a:pt x="205" y="7"/>
                  </a:lnTo>
                  <a:lnTo>
                    <a:pt x="205" y="9"/>
                  </a:lnTo>
                  <a:lnTo>
                    <a:pt x="208" y="7"/>
                  </a:lnTo>
                  <a:lnTo>
                    <a:pt x="210" y="4"/>
                  </a:lnTo>
                  <a:close/>
                  <a:moveTo>
                    <a:pt x="548" y="172"/>
                  </a:moveTo>
                  <a:lnTo>
                    <a:pt x="548" y="172"/>
                  </a:lnTo>
                  <a:lnTo>
                    <a:pt x="548" y="170"/>
                  </a:lnTo>
                  <a:lnTo>
                    <a:pt x="548" y="168"/>
                  </a:lnTo>
                  <a:lnTo>
                    <a:pt x="546" y="165"/>
                  </a:lnTo>
                  <a:lnTo>
                    <a:pt x="546" y="165"/>
                  </a:lnTo>
                  <a:lnTo>
                    <a:pt x="544" y="168"/>
                  </a:lnTo>
                  <a:lnTo>
                    <a:pt x="541" y="168"/>
                  </a:lnTo>
                  <a:lnTo>
                    <a:pt x="541" y="165"/>
                  </a:lnTo>
                  <a:lnTo>
                    <a:pt x="539" y="165"/>
                  </a:lnTo>
                  <a:lnTo>
                    <a:pt x="539" y="165"/>
                  </a:lnTo>
                  <a:lnTo>
                    <a:pt x="539" y="168"/>
                  </a:lnTo>
                  <a:lnTo>
                    <a:pt x="539" y="170"/>
                  </a:lnTo>
                  <a:lnTo>
                    <a:pt x="539" y="172"/>
                  </a:lnTo>
                  <a:lnTo>
                    <a:pt x="539" y="175"/>
                  </a:lnTo>
                  <a:lnTo>
                    <a:pt x="539" y="175"/>
                  </a:lnTo>
                  <a:lnTo>
                    <a:pt x="539" y="175"/>
                  </a:lnTo>
                  <a:lnTo>
                    <a:pt x="541" y="175"/>
                  </a:lnTo>
                  <a:lnTo>
                    <a:pt x="541" y="175"/>
                  </a:lnTo>
                  <a:lnTo>
                    <a:pt x="548" y="175"/>
                  </a:lnTo>
                  <a:lnTo>
                    <a:pt x="548" y="175"/>
                  </a:lnTo>
                  <a:lnTo>
                    <a:pt x="548" y="172"/>
                  </a:lnTo>
                  <a:close/>
                  <a:moveTo>
                    <a:pt x="539" y="187"/>
                  </a:moveTo>
                  <a:lnTo>
                    <a:pt x="537" y="184"/>
                  </a:lnTo>
                  <a:lnTo>
                    <a:pt x="539" y="184"/>
                  </a:lnTo>
                  <a:lnTo>
                    <a:pt x="539" y="182"/>
                  </a:lnTo>
                  <a:lnTo>
                    <a:pt x="537" y="182"/>
                  </a:lnTo>
                  <a:lnTo>
                    <a:pt x="534" y="182"/>
                  </a:lnTo>
                  <a:lnTo>
                    <a:pt x="532" y="182"/>
                  </a:lnTo>
                  <a:lnTo>
                    <a:pt x="532" y="182"/>
                  </a:lnTo>
                  <a:lnTo>
                    <a:pt x="530" y="182"/>
                  </a:lnTo>
                  <a:lnTo>
                    <a:pt x="530" y="182"/>
                  </a:lnTo>
                  <a:lnTo>
                    <a:pt x="530" y="182"/>
                  </a:lnTo>
                  <a:lnTo>
                    <a:pt x="530" y="184"/>
                  </a:lnTo>
                  <a:lnTo>
                    <a:pt x="530" y="184"/>
                  </a:lnTo>
                  <a:lnTo>
                    <a:pt x="530" y="187"/>
                  </a:lnTo>
                  <a:lnTo>
                    <a:pt x="527" y="187"/>
                  </a:lnTo>
                  <a:lnTo>
                    <a:pt x="527" y="187"/>
                  </a:lnTo>
                  <a:lnTo>
                    <a:pt x="527" y="187"/>
                  </a:lnTo>
                  <a:lnTo>
                    <a:pt x="527" y="191"/>
                  </a:lnTo>
                  <a:lnTo>
                    <a:pt x="525" y="194"/>
                  </a:lnTo>
                  <a:lnTo>
                    <a:pt x="525" y="196"/>
                  </a:lnTo>
                  <a:lnTo>
                    <a:pt x="522" y="196"/>
                  </a:lnTo>
                  <a:lnTo>
                    <a:pt x="522" y="198"/>
                  </a:lnTo>
                  <a:lnTo>
                    <a:pt x="522" y="198"/>
                  </a:lnTo>
                  <a:lnTo>
                    <a:pt x="520" y="198"/>
                  </a:lnTo>
                  <a:lnTo>
                    <a:pt x="518" y="198"/>
                  </a:lnTo>
                  <a:lnTo>
                    <a:pt x="518" y="198"/>
                  </a:lnTo>
                  <a:lnTo>
                    <a:pt x="515" y="201"/>
                  </a:lnTo>
                  <a:lnTo>
                    <a:pt x="515" y="201"/>
                  </a:lnTo>
                  <a:lnTo>
                    <a:pt x="515" y="203"/>
                  </a:lnTo>
                  <a:lnTo>
                    <a:pt x="515" y="208"/>
                  </a:lnTo>
                  <a:lnTo>
                    <a:pt x="515" y="210"/>
                  </a:lnTo>
                  <a:lnTo>
                    <a:pt x="513" y="210"/>
                  </a:lnTo>
                  <a:lnTo>
                    <a:pt x="513" y="213"/>
                  </a:lnTo>
                  <a:lnTo>
                    <a:pt x="513" y="213"/>
                  </a:lnTo>
                  <a:lnTo>
                    <a:pt x="513" y="213"/>
                  </a:lnTo>
                  <a:lnTo>
                    <a:pt x="513" y="215"/>
                  </a:lnTo>
                  <a:lnTo>
                    <a:pt x="513" y="215"/>
                  </a:lnTo>
                  <a:lnTo>
                    <a:pt x="513" y="215"/>
                  </a:lnTo>
                  <a:lnTo>
                    <a:pt x="508" y="222"/>
                  </a:lnTo>
                  <a:lnTo>
                    <a:pt x="506" y="225"/>
                  </a:lnTo>
                  <a:lnTo>
                    <a:pt x="506" y="232"/>
                  </a:lnTo>
                  <a:lnTo>
                    <a:pt x="506" y="236"/>
                  </a:lnTo>
                  <a:lnTo>
                    <a:pt x="508" y="239"/>
                  </a:lnTo>
                  <a:lnTo>
                    <a:pt x="513" y="243"/>
                  </a:lnTo>
                  <a:lnTo>
                    <a:pt x="515" y="241"/>
                  </a:lnTo>
                  <a:lnTo>
                    <a:pt x="518" y="241"/>
                  </a:lnTo>
                  <a:lnTo>
                    <a:pt x="522" y="234"/>
                  </a:lnTo>
                  <a:lnTo>
                    <a:pt x="522" y="234"/>
                  </a:lnTo>
                  <a:lnTo>
                    <a:pt x="522" y="232"/>
                  </a:lnTo>
                  <a:lnTo>
                    <a:pt x="522" y="229"/>
                  </a:lnTo>
                  <a:lnTo>
                    <a:pt x="522" y="229"/>
                  </a:lnTo>
                  <a:lnTo>
                    <a:pt x="525" y="227"/>
                  </a:lnTo>
                  <a:lnTo>
                    <a:pt x="525" y="227"/>
                  </a:lnTo>
                  <a:lnTo>
                    <a:pt x="522" y="225"/>
                  </a:lnTo>
                  <a:lnTo>
                    <a:pt x="525" y="220"/>
                  </a:lnTo>
                  <a:lnTo>
                    <a:pt x="527" y="215"/>
                  </a:lnTo>
                  <a:lnTo>
                    <a:pt x="527" y="210"/>
                  </a:lnTo>
                  <a:lnTo>
                    <a:pt x="530" y="210"/>
                  </a:lnTo>
                  <a:lnTo>
                    <a:pt x="530" y="210"/>
                  </a:lnTo>
                  <a:lnTo>
                    <a:pt x="530" y="210"/>
                  </a:lnTo>
                  <a:lnTo>
                    <a:pt x="532" y="210"/>
                  </a:lnTo>
                  <a:lnTo>
                    <a:pt x="532" y="210"/>
                  </a:lnTo>
                  <a:lnTo>
                    <a:pt x="532" y="210"/>
                  </a:lnTo>
                  <a:lnTo>
                    <a:pt x="532" y="208"/>
                  </a:lnTo>
                  <a:lnTo>
                    <a:pt x="532" y="208"/>
                  </a:lnTo>
                  <a:lnTo>
                    <a:pt x="532" y="206"/>
                  </a:lnTo>
                  <a:lnTo>
                    <a:pt x="532" y="206"/>
                  </a:lnTo>
                  <a:lnTo>
                    <a:pt x="534" y="206"/>
                  </a:lnTo>
                  <a:lnTo>
                    <a:pt x="534" y="206"/>
                  </a:lnTo>
                  <a:lnTo>
                    <a:pt x="534" y="203"/>
                  </a:lnTo>
                  <a:lnTo>
                    <a:pt x="532" y="201"/>
                  </a:lnTo>
                  <a:lnTo>
                    <a:pt x="530" y="198"/>
                  </a:lnTo>
                  <a:lnTo>
                    <a:pt x="532" y="198"/>
                  </a:lnTo>
                  <a:lnTo>
                    <a:pt x="532" y="198"/>
                  </a:lnTo>
                  <a:lnTo>
                    <a:pt x="534" y="201"/>
                  </a:lnTo>
                  <a:lnTo>
                    <a:pt x="534" y="198"/>
                  </a:lnTo>
                  <a:lnTo>
                    <a:pt x="534" y="196"/>
                  </a:lnTo>
                  <a:lnTo>
                    <a:pt x="532" y="196"/>
                  </a:lnTo>
                  <a:lnTo>
                    <a:pt x="532" y="194"/>
                  </a:lnTo>
                  <a:lnTo>
                    <a:pt x="534" y="191"/>
                  </a:lnTo>
                  <a:lnTo>
                    <a:pt x="534" y="189"/>
                  </a:lnTo>
                  <a:lnTo>
                    <a:pt x="532" y="189"/>
                  </a:lnTo>
                  <a:lnTo>
                    <a:pt x="532" y="189"/>
                  </a:lnTo>
                  <a:lnTo>
                    <a:pt x="534" y="189"/>
                  </a:lnTo>
                  <a:lnTo>
                    <a:pt x="534" y="189"/>
                  </a:lnTo>
                  <a:lnTo>
                    <a:pt x="539" y="191"/>
                  </a:lnTo>
                  <a:lnTo>
                    <a:pt x="539" y="187"/>
                  </a:lnTo>
                  <a:lnTo>
                    <a:pt x="539" y="187"/>
                  </a:lnTo>
                  <a:lnTo>
                    <a:pt x="539" y="187"/>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9" name="Freeform 8"/>
            <p:cNvSpPr>
              <a:spLocks noEditPoints="1"/>
            </p:cNvSpPr>
            <p:nvPr/>
          </p:nvSpPr>
          <p:spPr bwMode="auto">
            <a:xfrm>
              <a:off x="6282717" y="2272144"/>
              <a:ext cx="670810" cy="441608"/>
            </a:xfrm>
            <a:custGeom>
              <a:avLst/>
              <a:gdLst>
                <a:gd name="T0" fmla="*/ 171 w 679"/>
                <a:gd name="T1" fmla="*/ 66 h 447"/>
                <a:gd name="T2" fmla="*/ 159 w 679"/>
                <a:gd name="T3" fmla="*/ 43 h 447"/>
                <a:gd name="T4" fmla="*/ 173 w 679"/>
                <a:gd name="T5" fmla="*/ 40 h 447"/>
                <a:gd name="T6" fmla="*/ 173 w 679"/>
                <a:gd name="T7" fmla="*/ 109 h 447"/>
                <a:gd name="T8" fmla="*/ 173 w 679"/>
                <a:gd name="T9" fmla="*/ 31 h 447"/>
                <a:gd name="T10" fmla="*/ 166 w 679"/>
                <a:gd name="T11" fmla="*/ 50 h 447"/>
                <a:gd name="T12" fmla="*/ 173 w 679"/>
                <a:gd name="T13" fmla="*/ 90 h 447"/>
                <a:gd name="T14" fmla="*/ 192 w 679"/>
                <a:gd name="T15" fmla="*/ 128 h 447"/>
                <a:gd name="T16" fmla="*/ 187 w 679"/>
                <a:gd name="T17" fmla="*/ 118 h 447"/>
                <a:gd name="T18" fmla="*/ 190 w 679"/>
                <a:gd name="T19" fmla="*/ 88 h 447"/>
                <a:gd name="T20" fmla="*/ 190 w 679"/>
                <a:gd name="T21" fmla="*/ 40 h 447"/>
                <a:gd name="T22" fmla="*/ 187 w 679"/>
                <a:gd name="T23" fmla="*/ 50 h 447"/>
                <a:gd name="T24" fmla="*/ 185 w 679"/>
                <a:gd name="T25" fmla="*/ 199 h 447"/>
                <a:gd name="T26" fmla="*/ 173 w 679"/>
                <a:gd name="T27" fmla="*/ 201 h 447"/>
                <a:gd name="T28" fmla="*/ 180 w 679"/>
                <a:gd name="T29" fmla="*/ 168 h 447"/>
                <a:gd name="T30" fmla="*/ 147 w 679"/>
                <a:gd name="T31" fmla="*/ 220 h 447"/>
                <a:gd name="T32" fmla="*/ 133 w 679"/>
                <a:gd name="T33" fmla="*/ 208 h 447"/>
                <a:gd name="T34" fmla="*/ 24 w 679"/>
                <a:gd name="T35" fmla="*/ 270 h 447"/>
                <a:gd name="T36" fmla="*/ 161 w 679"/>
                <a:gd name="T37" fmla="*/ 31 h 447"/>
                <a:gd name="T38" fmla="*/ 154 w 679"/>
                <a:gd name="T39" fmla="*/ 64 h 447"/>
                <a:gd name="T40" fmla="*/ 632 w 679"/>
                <a:gd name="T41" fmla="*/ 88 h 447"/>
                <a:gd name="T42" fmla="*/ 192 w 679"/>
                <a:gd name="T43" fmla="*/ 7 h 447"/>
                <a:gd name="T44" fmla="*/ 192 w 679"/>
                <a:gd name="T45" fmla="*/ 38 h 447"/>
                <a:gd name="T46" fmla="*/ 199 w 679"/>
                <a:gd name="T47" fmla="*/ 54 h 447"/>
                <a:gd name="T48" fmla="*/ 183 w 679"/>
                <a:gd name="T49" fmla="*/ 64 h 447"/>
                <a:gd name="T50" fmla="*/ 199 w 679"/>
                <a:gd name="T51" fmla="*/ 83 h 447"/>
                <a:gd name="T52" fmla="*/ 202 w 679"/>
                <a:gd name="T53" fmla="*/ 121 h 447"/>
                <a:gd name="T54" fmla="*/ 211 w 679"/>
                <a:gd name="T55" fmla="*/ 125 h 447"/>
                <a:gd name="T56" fmla="*/ 192 w 679"/>
                <a:gd name="T57" fmla="*/ 149 h 447"/>
                <a:gd name="T58" fmla="*/ 187 w 679"/>
                <a:gd name="T59" fmla="*/ 175 h 447"/>
                <a:gd name="T60" fmla="*/ 171 w 679"/>
                <a:gd name="T61" fmla="*/ 206 h 447"/>
                <a:gd name="T62" fmla="*/ 133 w 679"/>
                <a:gd name="T63" fmla="*/ 218 h 447"/>
                <a:gd name="T64" fmla="*/ 128 w 679"/>
                <a:gd name="T65" fmla="*/ 215 h 447"/>
                <a:gd name="T66" fmla="*/ 147 w 679"/>
                <a:gd name="T67" fmla="*/ 189 h 447"/>
                <a:gd name="T68" fmla="*/ 149 w 679"/>
                <a:gd name="T69" fmla="*/ 206 h 447"/>
                <a:gd name="T70" fmla="*/ 166 w 679"/>
                <a:gd name="T71" fmla="*/ 206 h 447"/>
                <a:gd name="T72" fmla="*/ 166 w 679"/>
                <a:gd name="T73" fmla="*/ 170 h 447"/>
                <a:gd name="T74" fmla="*/ 183 w 679"/>
                <a:gd name="T75" fmla="*/ 156 h 447"/>
                <a:gd name="T76" fmla="*/ 176 w 679"/>
                <a:gd name="T77" fmla="*/ 142 h 447"/>
                <a:gd name="T78" fmla="*/ 145 w 679"/>
                <a:gd name="T79" fmla="*/ 185 h 447"/>
                <a:gd name="T80" fmla="*/ 154 w 679"/>
                <a:gd name="T81" fmla="*/ 137 h 447"/>
                <a:gd name="T82" fmla="*/ 171 w 679"/>
                <a:gd name="T83" fmla="*/ 137 h 447"/>
                <a:gd name="T84" fmla="*/ 159 w 679"/>
                <a:gd name="T85" fmla="*/ 107 h 447"/>
                <a:gd name="T86" fmla="*/ 142 w 679"/>
                <a:gd name="T87" fmla="*/ 102 h 447"/>
                <a:gd name="T88" fmla="*/ 81 w 679"/>
                <a:gd name="T89" fmla="*/ 83 h 447"/>
                <a:gd name="T90" fmla="*/ 8 w 679"/>
                <a:gd name="T91" fmla="*/ 57 h 447"/>
                <a:gd name="T92" fmla="*/ 17 w 679"/>
                <a:gd name="T93" fmla="*/ 118 h 447"/>
                <a:gd name="T94" fmla="*/ 17 w 679"/>
                <a:gd name="T95" fmla="*/ 218 h 447"/>
                <a:gd name="T96" fmla="*/ 38 w 679"/>
                <a:gd name="T97" fmla="*/ 218 h 447"/>
                <a:gd name="T98" fmla="*/ 19 w 679"/>
                <a:gd name="T99" fmla="*/ 225 h 447"/>
                <a:gd name="T100" fmla="*/ 43 w 679"/>
                <a:gd name="T101" fmla="*/ 258 h 447"/>
                <a:gd name="T102" fmla="*/ 26 w 679"/>
                <a:gd name="T103" fmla="*/ 277 h 447"/>
                <a:gd name="T104" fmla="*/ 19 w 679"/>
                <a:gd name="T105" fmla="*/ 256 h 447"/>
                <a:gd name="T106" fmla="*/ 17 w 679"/>
                <a:gd name="T107" fmla="*/ 296 h 447"/>
                <a:gd name="T108" fmla="*/ 74 w 679"/>
                <a:gd name="T109" fmla="*/ 324 h 447"/>
                <a:gd name="T110" fmla="*/ 112 w 679"/>
                <a:gd name="T111" fmla="*/ 372 h 447"/>
                <a:gd name="T112" fmla="*/ 190 w 679"/>
                <a:gd name="T113" fmla="*/ 405 h 447"/>
                <a:gd name="T114" fmla="*/ 284 w 679"/>
                <a:gd name="T115" fmla="*/ 426 h 447"/>
                <a:gd name="T116" fmla="*/ 393 w 679"/>
                <a:gd name="T117" fmla="*/ 419 h 447"/>
                <a:gd name="T118" fmla="*/ 639 w 679"/>
                <a:gd name="T119" fmla="*/ 447 h 447"/>
                <a:gd name="T120" fmla="*/ 663 w 679"/>
                <a:gd name="T121" fmla="*/ 206 h 447"/>
                <a:gd name="T122" fmla="*/ 147 w 679"/>
                <a:gd name="T123" fmla="*/ 3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9" h="447">
                  <a:moveTo>
                    <a:pt x="176" y="59"/>
                  </a:moveTo>
                  <a:lnTo>
                    <a:pt x="173" y="59"/>
                  </a:lnTo>
                  <a:lnTo>
                    <a:pt x="173" y="59"/>
                  </a:lnTo>
                  <a:lnTo>
                    <a:pt x="171" y="59"/>
                  </a:lnTo>
                  <a:lnTo>
                    <a:pt x="171" y="59"/>
                  </a:lnTo>
                  <a:lnTo>
                    <a:pt x="173" y="59"/>
                  </a:lnTo>
                  <a:lnTo>
                    <a:pt x="173" y="62"/>
                  </a:lnTo>
                  <a:lnTo>
                    <a:pt x="173" y="62"/>
                  </a:lnTo>
                  <a:lnTo>
                    <a:pt x="173" y="62"/>
                  </a:lnTo>
                  <a:lnTo>
                    <a:pt x="173" y="64"/>
                  </a:lnTo>
                  <a:lnTo>
                    <a:pt x="173" y="64"/>
                  </a:lnTo>
                  <a:lnTo>
                    <a:pt x="173" y="64"/>
                  </a:lnTo>
                  <a:lnTo>
                    <a:pt x="173" y="62"/>
                  </a:lnTo>
                  <a:lnTo>
                    <a:pt x="176" y="62"/>
                  </a:lnTo>
                  <a:lnTo>
                    <a:pt x="176" y="62"/>
                  </a:lnTo>
                  <a:lnTo>
                    <a:pt x="176" y="59"/>
                  </a:lnTo>
                  <a:lnTo>
                    <a:pt x="176" y="59"/>
                  </a:lnTo>
                  <a:lnTo>
                    <a:pt x="176" y="59"/>
                  </a:lnTo>
                  <a:lnTo>
                    <a:pt x="176" y="59"/>
                  </a:lnTo>
                  <a:lnTo>
                    <a:pt x="176" y="59"/>
                  </a:lnTo>
                  <a:close/>
                  <a:moveTo>
                    <a:pt x="171" y="71"/>
                  </a:moveTo>
                  <a:lnTo>
                    <a:pt x="171" y="69"/>
                  </a:lnTo>
                  <a:lnTo>
                    <a:pt x="173" y="69"/>
                  </a:lnTo>
                  <a:lnTo>
                    <a:pt x="173" y="66"/>
                  </a:lnTo>
                  <a:lnTo>
                    <a:pt x="173" y="64"/>
                  </a:lnTo>
                  <a:lnTo>
                    <a:pt x="171" y="66"/>
                  </a:lnTo>
                  <a:lnTo>
                    <a:pt x="171" y="64"/>
                  </a:lnTo>
                  <a:lnTo>
                    <a:pt x="168" y="64"/>
                  </a:lnTo>
                  <a:lnTo>
                    <a:pt x="168" y="62"/>
                  </a:lnTo>
                  <a:lnTo>
                    <a:pt x="171" y="57"/>
                  </a:lnTo>
                  <a:lnTo>
                    <a:pt x="171" y="54"/>
                  </a:lnTo>
                  <a:lnTo>
                    <a:pt x="171" y="52"/>
                  </a:lnTo>
                  <a:lnTo>
                    <a:pt x="168" y="52"/>
                  </a:lnTo>
                  <a:lnTo>
                    <a:pt x="166" y="54"/>
                  </a:lnTo>
                  <a:lnTo>
                    <a:pt x="166" y="54"/>
                  </a:lnTo>
                  <a:lnTo>
                    <a:pt x="166" y="54"/>
                  </a:lnTo>
                  <a:lnTo>
                    <a:pt x="166" y="57"/>
                  </a:lnTo>
                  <a:lnTo>
                    <a:pt x="166" y="57"/>
                  </a:lnTo>
                  <a:lnTo>
                    <a:pt x="164" y="59"/>
                  </a:lnTo>
                  <a:lnTo>
                    <a:pt x="164" y="59"/>
                  </a:lnTo>
                  <a:lnTo>
                    <a:pt x="161" y="62"/>
                  </a:lnTo>
                  <a:lnTo>
                    <a:pt x="161" y="64"/>
                  </a:lnTo>
                  <a:lnTo>
                    <a:pt x="164" y="64"/>
                  </a:lnTo>
                  <a:lnTo>
                    <a:pt x="166" y="66"/>
                  </a:lnTo>
                  <a:lnTo>
                    <a:pt x="166" y="66"/>
                  </a:lnTo>
                  <a:lnTo>
                    <a:pt x="166" y="69"/>
                  </a:lnTo>
                  <a:lnTo>
                    <a:pt x="171" y="71"/>
                  </a:lnTo>
                  <a:close/>
                  <a:moveTo>
                    <a:pt x="164" y="38"/>
                  </a:moveTo>
                  <a:lnTo>
                    <a:pt x="161" y="40"/>
                  </a:lnTo>
                  <a:lnTo>
                    <a:pt x="159" y="40"/>
                  </a:lnTo>
                  <a:lnTo>
                    <a:pt x="159" y="40"/>
                  </a:lnTo>
                  <a:lnTo>
                    <a:pt x="159" y="43"/>
                  </a:lnTo>
                  <a:lnTo>
                    <a:pt x="159" y="43"/>
                  </a:lnTo>
                  <a:lnTo>
                    <a:pt x="159" y="45"/>
                  </a:lnTo>
                  <a:lnTo>
                    <a:pt x="161" y="47"/>
                  </a:lnTo>
                  <a:lnTo>
                    <a:pt x="161" y="45"/>
                  </a:lnTo>
                  <a:lnTo>
                    <a:pt x="161" y="45"/>
                  </a:lnTo>
                  <a:lnTo>
                    <a:pt x="161" y="43"/>
                  </a:lnTo>
                  <a:lnTo>
                    <a:pt x="164" y="43"/>
                  </a:lnTo>
                  <a:lnTo>
                    <a:pt x="164" y="43"/>
                  </a:lnTo>
                  <a:lnTo>
                    <a:pt x="166" y="45"/>
                  </a:lnTo>
                  <a:lnTo>
                    <a:pt x="166" y="45"/>
                  </a:lnTo>
                  <a:lnTo>
                    <a:pt x="166" y="47"/>
                  </a:lnTo>
                  <a:lnTo>
                    <a:pt x="166" y="47"/>
                  </a:lnTo>
                  <a:lnTo>
                    <a:pt x="166" y="50"/>
                  </a:lnTo>
                  <a:lnTo>
                    <a:pt x="168" y="50"/>
                  </a:lnTo>
                  <a:lnTo>
                    <a:pt x="171" y="50"/>
                  </a:lnTo>
                  <a:lnTo>
                    <a:pt x="173" y="47"/>
                  </a:lnTo>
                  <a:lnTo>
                    <a:pt x="168" y="40"/>
                  </a:lnTo>
                  <a:lnTo>
                    <a:pt x="171" y="40"/>
                  </a:lnTo>
                  <a:lnTo>
                    <a:pt x="171" y="40"/>
                  </a:lnTo>
                  <a:lnTo>
                    <a:pt x="171" y="38"/>
                  </a:lnTo>
                  <a:lnTo>
                    <a:pt x="171" y="38"/>
                  </a:lnTo>
                  <a:lnTo>
                    <a:pt x="171" y="36"/>
                  </a:lnTo>
                  <a:lnTo>
                    <a:pt x="171" y="36"/>
                  </a:lnTo>
                  <a:lnTo>
                    <a:pt x="173" y="38"/>
                  </a:lnTo>
                  <a:lnTo>
                    <a:pt x="173" y="38"/>
                  </a:lnTo>
                  <a:lnTo>
                    <a:pt x="173" y="40"/>
                  </a:lnTo>
                  <a:lnTo>
                    <a:pt x="173" y="43"/>
                  </a:lnTo>
                  <a:lnTo>
                    <a:pt x="173" y="47"/>
                  </a:lnTo>
                  <a:lnTo>
                    <a:pt x="176" y="47"/>
                  </a:lnTo>
                  <a:lnTo>
                    <a:pt x="176" y="47"/>
                  </a:lnTo>
                  <a:lnTo>
                    <a:pt x="178" y="47"/>
                  </a:lnTo>
                  <a:lnTo>
                    <a:pt x="178" y="47"/>
                  </a:lnTo>
                  <a:lnTo>
                    <a:pt x="178" y="47"/>
                  </a:lnTo>
                  <a:lnTo>
                    <a:pt x="178" y="47"/>
                  </a:lnTo>
                  <a:lnTo>
                    <a:pt x="183" y="45"/>
                  </a:lnTo>
                  <a:lnTo>
                    <a:pt x="183" y="45"/>
                  </a:lnTo>
                  <a:lnTo>
                    <a:pt x="183" y="43"/>
                  </a:lnTo>
                  <a:lnTo>
                    <a:pt x="176" y="36"/>
                  </a:lnTo>
                  <a:lnTo>
                    <a:pt x="171" y="36"/>
                  </a:lnTo>
                  <a:lnTo>
                    <a:pt x="171" y="36"/>
                  </a:lnTo>
                  <a:lnTo>
                    <a:pt x="168" y="36"/>
                  </a:lnTo>
                  <a:lnTo>
                    <a:pt x="164" y="38"/>
                  </a:lnTo>
                  <a:lnTo>
                    <a:pt x="164" y="38"/>
                  </a:lnTo>
                  <a:close/>
                  <a:moveTo>
                    <a:pt x="168" y="114"/>
                  </a:moveTo>
                  <a:lnTo>
                    <a:pt x="171" y="116"/>
                  </a:lnTo>
                  <a:lnTo>
                    <a:pt x="171" y="118"/>
                  </a:lnTo>
                  <a:lnTo>
                    <a:pt x="171" y="121"/>
                  </a:lnTo>
                  <a:lnTo>
                    <a:pt x="173" y="121"/>
                  </a:lnTo>
                  <a:lnTo>
                    <a:pt x="173" y="118"/>
                  </a:lnTo>
                  <a:lnTo>
                    <a:pt x="176" y="116"/>
                  </a:lnTo>
                  <a:lnTo>
                    <a:pt x="173" y="114"/>
                  </a:lnTo>
                  <a:lnTo>
                    <a:pt x="173" y="109"/>
                  </a:lnTo>
                  <a:lnTo>
                    <a:pt x="173" y="109"/>
                  </a:lnTo>
                  <a:lnTo>
                    <a:pt x="173" y="109"/>
                  </a:lnTo>
                  <a:lnTo>
                    <a:pt x="171" y="109"/>
                  </a:lnTo>
                  <a:lnTo>
                    <a:pt x="173" y="111"/>
                  </a:lnTo>
                  <a:lnTo>
                    <a:pt x="173" y="114"/>
                  </a:lnTo>
                  <a:lnTo>
                    <a:pt x="173" y="116"/>
                  </a:lnTo>
                  <a:lnTo>
                    <a:pt x="171" y="116"/>
                  </a:lnTo>
                  <a:lnTo>
                    <a:pt x="171" y="114"/>
                  </a:lnTo>
                  <a:lnTo>
                    <a:pt x="171" y="111"/>
                  </a:lnTo>
                  <a:lnTo>
                    <a:pt x="171" y="111"/>
                  </a:lnTo>
                  <a:lnTo>
                    <a:pt x="171" y="111"/>
                  </a:lnTo>
                  <a:lnTo>
                    <a:pt x="171" y="111"/>
                  </a:lnTo>
                  <a:lnTo>
                    <a:pt x="168" y="114"/>
                  </a:lnTo>
                  <a:close/>
                  <a:moveTo>
                    <a:pt x="171" y="28"/>
                  </a:moveTo>
                  <a:lnTo>
                    <a:pt x="171" y="28"/>
                  </a:lnTo>
                  <a:lnTo>
                    <a:pt x="171" y="31"/>
                  </a:lnTo>
                  <a:lnTo>
                    <a:pt x="171" y="31"/>
                  </a:lnTo>
                  <a:lnTo>
                    <a:pt x="171" y="31"/>
                  </a:lnTo>
                  <a:lnTo>
                    <a:pt x="171" y="31"/>
                  </a:lnTo>
                  <a:lnTo>
                    <a:pt x="171" y="31"/>
                  </a:lnTo>
                  <a:lnTo>
                    <a:pt x="173" y="31"/>
                  </a:lnTo>
                  <a:lnTo>
                    <a:pt x="171" y="31"/>
                  </a:lnTo>
                  <a:lnTo>
                    <a:pt x="173" y="31"/>
                  </a:lnTo>
                  <a:lnTo>
                    <a:pt x="173" y="31"/>
                  </a:lnTo>
                  <a:lnTo>
                    <a:pt x="173" y="31"/>
                  </a:lnTo>
                  <a:lnTo>
                    <a:pt x="173" y="31"/>
                  </a:lnTo>
                  <a:lnTo>
                    <a:pt x="173" y="31"/>
                  </a:lnTo>
                  <a:lnTo>
                    <a:pt x="171" y="28"/>
                  </a:lnTo>
                  <a:lnTo>
                    <a:pt x="173" y="28"/>
                  </a:lnTo>
                  <a:lnTo>
                    <a:pt x="173" y="28"/>
                  </a:lnTo>
                  <a:lnTo>
                    <a:pt x="173" y="28"/>
                  </a:lnTo>
                  <a:lnTo>
                    <a:pt x="173" y="28"/>
                  </a:lnTo>
                  <a:lnTo>
                    <a:pt x="173" y="28"/>
                  </a:lnTo>
                  <a:lnTo>
                    <a:pt x="171" y="28"/>
                  </a:lnTo>
                  <a:lnTo>
                    <a:pt x="171" y="28"/>
                  </a:lnTo>
                  <a:lnTo>
                    <a:pt x="171" y="28"/>
                  </a:lnTo>
                  <a:lnTo>
                    <a:pt x="171" y="28"/>
                  </a:lnTo>
                  <a:lnTo>
                    <a:pt x="171" y="28"/>
                  </a:lnTo>
                  <a:close/>
                  <a:moveTo>
                    <a:pt x="161" y="52"/>
                  </a:moveTo>
                  <a:lnTo>
                    <a:pt x="161" y="52"/>
                  </a:lnTo>
                  <a:lnTo>
                    <a:pt x="164" y="52"/>
                  </a:lnTo>
                  <a:lnTo>
                    <a:pt x="164" y="52"/>
                  </a:lnTo>
                  <a:lnTo>
                    <a:pt x="164" y="52"/>
                  </a:lnTo>
                  <a:lnTo>
                    <a:pt x="164" y="52"/>
                  </a:lnTo>
                  <a:lnTo>
                    <a:pt x="164" y="52"/>
                  </a:lnTo>
                  <a:lnTo>
                    <a:pt x="166" y="52"/>
                  </a:lnTo>
                  <a:lnTo>
                    <a:pt x="166" y="52"/>
                  </a:lnTo>
                  <a:lnTo>
                    <a:pt x="166" y="52"/>
                  </a:lnTo>
                  <a:lnTo>
                    <a:pt x="166" y="52"/>
                  </a:lnTo>
                  <a:lnTo>
                    <a:pt x="166" y="52"/>
                  </a:lnTo>
                  <a:lnTo>
                    <a:pt x="166" y="50"/>
                  </a:lnTo>
                  <a:lnTo>
                    <a:pt x="166" y="50"/>
                  </a:lnTo>
                  <a:lnTo>
                    <a:pt x="166" y="50"/>
                  </a:lnTo>
                  <a:lnTo>
                    <a:pt x="166" y="50"/>
                  </a:lnTo>
                  <a:lnTo>
                    <a:pt x="166" y="50"/>
                  </a:lnTo>
                  <a:lnTo>
                    <a:pt x="166" y="50"/>
                  </a:lnTo>
                  <a:lnTo>
                    <a:pt x="166" y="50"/>
                  </a:lnTo>
                  <a:lnTo>
                    <a:pt x="164" y="50"/>
                  </a:lnTo>
                  <a:lnTo>
                    <a:pt x="166" y="50"/>
                  </a:lnTo>
                  <a:lnTo>
                    <a:pt x="166" y="50"/>
                  </a:lnTo>
                  <a:lnTo>
                    <a:pt x="164" y="47"/>
                  </a:lnTo>
                  <a:lnTo>
                    <a:pt x="164" y="47"/>
                  </a:lnTo>
                  <a:lnTo>
                    <a:pt x="159" y="47"/>
                  </a:lnTo>
                  <a:lnTo>
                    <a:pt x="159" y="47"/>
                  </a:lnTo>
                  <a:lnTo>
                    <a:pt x="159" y="47"/>
                  </a:lnTo>
                  <a:lnTo>
                    <a:pt x="159" y="47"/>
                  </a:lnTo>
                  <a:lnTo>
                    <a:pt x="159" y="50"/>
                  </a:lnTo>
                  <a:lnTo>
                    <a:pt x="159" y="50"/>
                  </a:lnTo>
                  <a:lnTo>
                    <a:pt x="161" y="50"/>
                  </a:lnTo>
                  <a:lnTo>
                    <a:pt x="161" y="50"/>
                  </a:lnTo>
                  <a:lnTo>
                    <a:pt x="161" y="52"/>
                  </a:lnTo>
                  <a:close/>
                  <a:moveTo>
                    <a:pt x="190" y="76"/>
                  </a:moveTo>
                  <a:lnTo>
                    <a:pt x="190" y="76"/>
                  </a:lnTo>
                  <a:lnTo>
                    <a:pt x="187" y="78"/>
                  </a:lnTo>
                  <a:lnTo>
                    <a:pt x="187" y="78"/>
                  </a:lnTo>
                  <a:lnTo>
                    <a:pt x="185" y="78"/>
                  </a:lnTo>
                  <a:lnTo>
                    <a:pt x="183" y="81"/>
                  </a:lnTo>
                  <a:lnTo>
                    <a:pt x="173" y="90"/>
                  </a:lnTo>
                  <a:lnTo>
                    <a:pt x="173" y="92"/>
                  </a:lnTo>
                  <a:lnTo>
                    <a:pt x="173" y="97"/>
                  </a:lnTo>
                  <a:lnTo>
                    <a:pt x="173" y="97"/>
                  </a:lnTo>
                  <a:lnTo>
                    <a:pt x="173" y="99"/>
                  </a:lnTo>
                  <a:lnTo>
                    <a:pt x="176" y="99"/>
                  </a:lnTo>
                  <a:lnTo>
                    <a:pt x="176" y="99"/>
                  </a:lnTo>
                  <a:lnTo>
                    <a:pt x="176" y="99"/>
                  </a:lnTo>
                  <a:lnTo>
                    <a:pt x="178" y="104"/>
                  </a:lnTo>
                  <a:lnTo>
                    <a:pt x="180" y="104"/>
                  </a:lnTo>
                  <a:lnTo>
                    <a:pt x="183" y="104"/>
                  </a:lnTo>
                  <a:lnTo>
                    <a:pt x="183" y="104"/>
                  </a:lnTo>
                  <a:lnTo>
                    <a:pt x="183" y="107"/>
                  </a:lnTo>
                  <a:lnTo>
                    <a:pt x="180" y="114"/>
                  </a:lnTo>
                  <a:lnTo>
                    <a:pt x="180" y="116"/>
                  </a:lnTo>
                  <a:lnTo>
                    <a:pt x="183" y="118"/>
                  </a:lnTo>
                  <a:lnTo>
                    <a:pt x="180" y="121"/>
                  </a:lnTo>
                  <a:lnTo>
                    <a:pt x="183" y="123"/>
                  </a:lnTo>
                  <a:lnTo>
                    <a:pt x="183" y="125"/>
                  </a:lnTo>
                  <a:lnTo>
                    <a:pt x="185" y="125"/>
                  </a:lnTo>
                  <a:lnTo>
                    <a:pt x="185" y="128"/>
                  </a:lnTo>
                  <a:lnTo>
                    <a:pt x="185" y="128"/>
                  </a:lnTo>
                  <a:lnTo>
                    <a:pt x="187" y="128"/>
                  </a:lnTo>
                  <a:lnTo>
                    <a:pt x="187" y="128"/>
                  </a:lnTo>
                  <a:lnTo>
                    <a:pt x="190" y="125"/>
                  </a:lnTo>
                  <a:lnTo>
                    <a:pt x="190" y="125"/>
                  </a:lnTo>
                  <a:lnTo>
                    <a:pt x="192" y="128"/>
                  </a:lnTo>
                  <a:lnTo>
                    <a:pt x="192" y="130"/>
                  </a:lnTo>
                  <a:lnTo>
                    <a:pt x="192" y="133"/>
                  </a:lnTo>
                  <a:lnTo>
                    <a:pt x="192" y="135"/>
                  </a:lnTo>
                  <a:lnTo>
                    <a:pt x="192" y="137"/>
                  </a:lnTo>
                  <a:lnTo>
                    <a:pt x="192" y="137"/>
                  </a:lnTo>
                  <a:lnTo>
                    <a:pt x="194" y="135"/>
                  </a:lnTo>
                  <a:lnTo>
                    <a:pt x="197" y="137"/>
                  </a:lnTo>
                  <a:lnTo>
                    <a:pt x="194" y="137"/>
                  </a:lnTo>
                  <a:lnTo>
                    <a:pt x="194" y="137"/>
                  </a:lnTo>
                  <a:lnTo>
                    <a:pt x="197" y="137"/>
                  </a:lnTo>
                  <a:lnTo>
                    <a:pt x="197" y="137"/>
                  </a:lnTo>
                  <a:lnTo>
                    <a:pt x="197" y="137"/>
                  </a:lnTo>
                  <a:lnTo>
                    <a:pt x="197" y="137"/>
                  </a:lnTo>
                  <a:lnTo>
                    <a:pt x="199" y="135"/>
                  </a:lnTo>
                  <a:lnTo>
                    <a:pt x="199" y="133"/>
                  </a:lnTo>
                  <a:lnTo>
                    <a:pt x="202" y="133"/>
                  </a:lnTo>
                  <a:lnTo>
                    <a:pt x="202" y="133"/>
                  </a:lnTo>
                  <a:lnTo>
                    <a:pt x="199" y="130"/>
                  </a:lnTo>
                  <a:lnTo>
                    <a:pt x="199" y="128"/>
                  </a:lnTo>
                  <a:lnTo>
                    <a:pt x="199" y="125"/>
                  </a:lnTo>
                  <a:lnTo>
                    <a:pt x="194" y="118"/>
                  </a:lnTo>
                  <a:lnTo>
                    <a:pt x="192" y="118"/>
                  </a:lnTo>
                  <a:lnTo>
                    <a:pt x="192" y="116"/>
                  </a:lnTo>
                  <a:lnTo>
                    <a:pt x="190" y="114"/>
                  </a:lnTo>
                  <a:lnTo>
                    <a:pt x="187" y="116"/>
                  </a:lnTo>
                  <a:lnTo>
                    <a:pt x="187" y="118"/>
                  </a:lnTo>
                  <a:lnTo>
                    <a:pt x="190" y="121"/>
                  </a:lnTo>
                  <a:lnTo>
                    <a:pt x="187" y="123"/>
                  </a:lnTo>
                  <a:lnTo>
                    <a:pt x="185" y="123"/>
                  </a:lnTo>
                  <a:lnTo>
                    <a:pt x="185" y="121"/>
                  </a:lnTo>
                  <a:lnTo>
                    <a:pt x="185" y="116"/>
                  </a:lnTo>
                  <a:lnTo>
                    <a:pt x="187" y="109"/>
                  </a:lnTo>
                  <a:lnTo>
                    <a:pt x="187" y="104"/>
                  </a:lnTo>
                  <a:lnTo>
                    <a:pt x="187" y="102"/>
                  </a:lnTo>
                  <a:lnTo>
                    <a:pt x="185" y="99"/>
                  </a:lnTo>
                  <a:lnTo>
                    <a:pt x="183" y="97"/>
                  </a:lnTo>
                  <a:lnTo>
                    <a:pt x="183" y="97"/>
                  </a:lnTo>
                  <a:lnTo>
                    <a:pt x="180" y="95"/>
                  </a:lnTo>
                  <a:lnTo>
                    <a:pt x="180" y="95"/>
                  </a:lnTo>
                  <a:lnTo>
                    <a:pt x="178" y="95"/>
                  </a:lnTo>
                  <a:lnTo>
                    <a:pt x="176" y="95"/>
                  </a:lnTo>
                  <a:lnTo>
                    <a:pt x="176" y="92"/>
                  </a:lnTo>
                  <a:lnTo>
                    <a:pt x="180" y="95"/>
                  </a:lnTo>
                  <a:lnTo>
                    <a:pt x="183" y="92"/>
                  </a:lnTo>
                  <a:lnTo>
                    <a:pt x="183" y="92"/>
                  </a:lnTo>
                  <a:lnTo>
                    <a:pt x="183" y="90"/>
                  </a:lnTo>
                  <a:lnTo>
                    <a:pt x="183" y="88"/>
                  </a:lnTo>
                  <a:lnTo>
                    <a:pt x="185" y="92"/>
                  </a:lnTo>
                  <a:lnTo>
                    <a:pt x="185" y="90"/>
                  </a:lnTo>
                  <a:lnTo>
                    <a:pt x="187" y="88"/>
                  </a:lnTo>
                  <a:lnTo>
                    <a:pt x="187" y="88"/>
                  </a:lnTo>
                  <a:lnTo>
                    <a:pt x="190" y="88"/>
                  </a:lnTo>
                  <a:lnTo>
                    <a:pt x="190" y="90"/>
                  </a:lnTo>
                  <a:lnTo>
                    <a:pt x="192" y="90"/>
                  </a:lnTo>
                  <a:lnTo>
                    <a:pt x="192" y="90"/>
                  </a:lnTo>
                  <a:lnTo>
                    <a:pt x="194" y="90"/>
                  </a:lnTo>
                  <a:lnTo>
                    <a:pt x="194" y="88"/>
                  </a:lnTo>
                  <a:lnTo>
                    <a:pt x="190" y="83"/>
                  </a:lnTo>
                  <a:lnTo>
                    <a:pt x="190" y="81"/>
                  </a:lnTo>
                  <a:lnTo>
                    <a:pt x="190" y="78"/>
                  </a:lnTo>
                  <a:lnTo>
                    <a:pt x="190" y="78"/>
                  </a:lnTo>
                  <a:lnTo>
                    <a:pt x="190" y="78"/>
                  </a:lnTo>
                  <a:lnTo>
                    <a:pt x="190" y="76"/>
                  </a:lnTo>
                  <a:close/>
                  <a:moveTo>
                    <a:pt x="194" y="40"/>
                  </a:moveTo>
                  <a:lnTo>
                    <a:pt x="194" y="40"/>
                  </a:lnTo>
                  <a:lnTo>
                    <a:pt x="192" y="40"/>
                  </a:lnTo>
                  <a:lnTo>
                    <a:pt x="192" y="40"/>
                  </a:lnTo>
                  <a:lnTo>
                    <a:pt x="192" y="40"/>
                  </a:lnTo>
                  <a:lnTo>
                    <a:pt x="194" y="43"/>
                  </a:lnTo>
                  <a:lnTo>
                    <a:pt x="197" y="43"/>
                  </a:lnTo>
                  <a:lnTo>
                    <a:pt x="197" y="40"/>
                  </a:lnTo>
                  <a:lnTo>
                    <a:pt x="197" y="40"/>
                  </a:lnTo>
                  <a:lnTo>
                    <a:pt x="194" y="38"/>
                  </a:lnTo>
                  <a:lnTo>
                    <a:pt x="194" y="40"/>
                  </a:lnTo>
                  <a:lnTo>
                    <a:pt x="194" y="40"/>
                  </a:lnTo>
                  <a:lnTo>
                    <a:pt x="194" y="40"/>
                  </a:lnTo>
                  <a:lnTo>
                    <a:pt x="194" y="40"/>
                  </a:lnTo>
                  <a:close/>
                  <a:moveTo>
                    <a:pt x="190" y="40"/>
                  </a:moveTo>
                  <a:lnTo>
                    <a:pt x="190" y="36"/>
                  </a:lnTo>
                  <a:lnTo>
                    <a:pt x="187" y="36"/>
                  </a:lnTo>
                  <a:lnTo>
                    <a:pt x="187" y="36"/>
                  </a:lnTo>
                  <a:lnTo>
                    <a:pt x="187" y="38"/>
                  </a:lnTo>
                  <a:lnTo>
                    <a:pt x="187" y="38"/>
                  </a:lnTo>
                  <a:lnTo>
                    <a:pt x="190" y="43"/>
                  </a:lnTo>
                  <a:lnTo>
                    <a:pt x="190" y="45"/>
                  </a:lnTo>
                  <a:lnTo>
                    <a:pt x="192" y="45"/>
                  </a:lnTo>
                  <a:lnTo>
                    <a:pt x="192" y="47"/>
                  </a:lnTo>
                  <a:lnTo>
                    <a:pt x="194" y="47"/>
                  </a:lnTo>
                  <a:lnTo>
                    <a:pt x="194" y="47"/>
                  </a:lnTo>
                  <a:lnTo>
                    <a:pt x="194" y="47"/>
                  </a:lnTo>
                  <a:lnTo>
                    <a:pt x="194" y="45"/>
                  </a:lnTo>
                  <a:lnTo>
                    <a:pt x="194" y="43"/>
                  </a:lnTo>
                  <a:lnTo>
                    <a:pt x="194" y="43"/>
                  </a:lnTo>
                  <a:lnTo>
                    <a:pt x="192" y="43"/>
                  </a:lnTo>
                  <a:lnTo>
                    <a:pt x="192" y="40"/>
                  </a:lnTo>
                  <a:lnTo>
                    <a:pt x="190" y="40"/>
                  </a:lnTo>
                  <a:close/>
                  <a:moveTo>
                    <a:pt x="187" y="50"/>
                  </a:moveTo>
                  <a:lnTo>
                    <a:pt x="187" y="50"/>
                  </a:lnTo>
                  <a:lnTo>
                    <a:pt x="190" y="52"/>
                  </a:lnTo>
                  <a:lnTo>
                    <a:pt x="190" y="50"/>
                  </a:lnTo>
                  <a:lnTo>
                    <a:pt x="190" y="50"/>
                  </a:lnTo>
                  <a:lnTo>
                    <a:pt x="190" y="50"/>
                  </a:lnTo>
                  <a:lnTo>
                    <a:pt x="187" y="50"/>
                  </a:lnTo>
                  <a:lnTo>
                    <a:pt x="187" y="50"/>
                  </a:lnTo>
                  <a:close/>
                  <a:moveTo>
                    <a:pt x="185" y="52"/>
                  </a:moveTo>
                  <a:lnTo>
                    <a:pt x="185" y="52"/>
                  </a:lnTo>
                  <a:lnTo>
                    <a:pt x="185" y="50"/>
                  </a:lnTo>
                  <a:lnTo>
                    <a:pt x="183" y="50"/>
                  </a:lnTo>
                  <a:lnTo>
                    <a:pt x="183" y="52"/>
                  </a:lnTo>
                  <a:lnTo>
                    <a:pt x="183" y="54"/>
                  </a:lnTo>
                  <a:lnTo>
                    <a:pt x="183" y="57"/>
                  </a:lnTo>
                  <a:lnTo>
                    <a:pt x="183" y="57"/>
                  </a:lnTo>
                  <a:lnTo>
                    <a:pt x="185" y="59"/>
                  </a:lnTo>
                  <a:lnTo>
                    <a:pt x="185" y="59"/>
                  </a:lnTo>
                  <a:lnTo>
                    <a:pt x="185" y="57"/>
                  </a:lnTo>
                  <a:lnTo>
                    <a:pt x="185" y="57"/>
                  </a:lnTo>
                  <a:lnTo>
                    <a:pt x="187" y="57"/>
                  </a:lnTo>
                  <a:lnTo>
                    <a:pt x="187" y="54"/>
                  </a:lnTo>
                  <a:lnTo>
                    <a:pt x="187" y="54"/>
                  </a:lnTo>
                  <a:lnTo>
                    <a:pt x="185" y="52"/>
                  </a:lnTo>
                  <a:lnTo>
                    <a:pt x="185" y="52"/>
                  </a:lnTo>
                  <a:close/>
                  <a:moveTo>
                    <a:pt x="178" y="199"/>
                  </a:moveTo>
                  <a:lnTo>
                    <a:pt x="176" y="199"/>
                  </a:lnTo>
                  <a:lnTo>
                    <a:pt x="176" y="199"/>
                  </a:lnTo>
                  <a:lnTo>
                    <a:pt x="176" y="201"/>
                  </a:lnTo>
                  <a:lnTo>
                    <a:pt x="176" y="204"/>
                  </a:lnTo>
                  <a:lnTo>
                    <a:pt x="178" y="201"/>
                  </a:lnTo>
                  <a:lnTo>
                    <a:pt x="180" y="199"/>
                  </a:lnTo>
                  <a:lnTo>
                    <a:pt x="185" y="199"/>
                  </a:lnTo>
                  <a:lnTo>
                    <a:pt x="185" y="199"/>
                  </a:lnTo>
                  <a:lnTo>
                    <a:pt x="185" y="196"/>
                  </a:lnTo>
                  <a:lnTo>
                    <a:pt x="183" y="196"/>
                  </a:lnTo>
                  <a:lnTo>
                    <a:pt x="180" y="194"/>
                  </a:lnTo>
                  <a:lnTo>
                    <a:pt x="180" y="192"/>
                  </a:lnTo>
                  <a:lnTo>
                    <a:pt x="180" y="192"/>
                  </a:lnTo>
                  <a:lnTo>
                    <a:pt x="180" y="189"/>
                  </a:lnTo>
                  <a:lnTo>
                    <a:pt x="180" y="187"/>
                  </a:lnTo>
                  <a:lnTo>
                    <a:pt x="180" y="187"/>
                  </a:lnTo>
                  <a:lnTo>
                    <a:pt x="180" y="187"/>
                  </a:lnTo>
                  <a:lnTo>
                    <a:pt x="180" y="185"/>
                  </a:lnTo>
                  <a:lnTo>
                    <a:pt x="180" y="185"/>
                  </a:lnTo>
                  <a:lnTo>
                    <a:pt x="180" y="185"/>
                  </a:lnTo>
                  <a:lnTo>
                    <a:pt x="178" y="185"/>
                  </a:lnTo>
                  <a:lnTo>
                    <a:pt x="176" y="187"/>
                  </a:lnTo>
                  <a:lnTo>
                    <a:pt x="176" y="187"/>
                  </a:lnTo>
                  <a:lnTo>
                    <a:pt x="173" y="196"/>
                  </a:lnTo>
                  <a:lnTo>
                    <a:pt x="171" y="196"/>
                  </a:lnTo>
                  <a:lnTo>
                    <a:pt x="171" y="199"/>
                  </a:lnTo>
                  <a:lnTo>
                    <a:pt x="171" y="199"/>
                  </a:lnTo>
                  <a:lnTo>
                    <a:pt x="171" y="201"/>
                  </a:lnTo>
                  <a:lnTo>
                    <a:pt x="171" y="201"/>
                  </a:lnTo>
                  <a:lnTo>
                    <a:pt x="171" y="201"/>
                  </a:lnTo>
                  <a:lnTo>
                    <a:pt x="173" y="204"/>
                  </a:lnTo>
                  <a:lnTo>
                    <a:pt x="173" y="201"/>
                  </a:lnTo>
                  <a:lnTo>
                    <a:pt x="173" y="201"/>
                  </a:lnTo>
                  <a:lnTo>
                    <a:pt x="173" y="201"/>
                  </a:lnTo>
                  <a:lnTo>
                    <a:pt x="176" y="199"/>
                  </a:lnTo>
                  <a:lnTo>
                    <a:pt x="176" y="196"/>
                  </a:lnTo>
                  <a:lnTo>
                    <a:pt x="176" y="196"/>
                  </a:lnTo>
                  <a:lnTo>
                    <a:pt x="178" y="196"/>
                  </a:lnTo>
                  <a:lnTo>
                    <a:pt x="178" y="196"/>
                  </a:lnTo>
                  <a:lnTo>
                    <a:pt x="178" y="196"/>
                  </a:lnTo>
                  <a:lnTo>
                    <a:pt x="180" y="196"/>
                  </a:lnTo>
                  <a:lnTo>
                    <a:pt x="178" y="196"/>
                  </a:lnTo>
                  <a:lnTo>
                    <a:pt x="178" y="199"/>
                  </a:lnTo>
                  <a:close/>
                  <a:moveTo>
                    <a:pt x="173" y="170"/>
                  </a:moveTo>
                  <a:lnTo>
                    <a:pt x="173" y="170"/>
                  </a:lnTo>
                  <a:lnTo>
                    <a:pt x="173" y="170"/>
                  </a:lnTo>
                  <a:lnTo>
                    <a:pt x="176" y="170"/>
                  </a:lnTo>
                  <a:lnTo>
                    <a:pt x="176" y="173"/>
                  </a:lnTo>
                  <a:lnTo>
                    <a:pt x="178" y="175"/>
                  </a:lnTo>
                  <a:lnTo>
                    <a:pt x="180" y="173"/>
                  </a:lnTo>
                  <a:lnTo>
                    <a:pt x="180" y="173"/>
                  </a:lnTo>
                  <a:lnTo>
                    <a:pt x="180" y="173"/>
                  </a:lnTo>
                  <a:lnTo>
                    <a:pt x="180" y="173"/>
                  </a:lnTo>
                  <a:lnTo>
                    <a:pt x="180" y="170"/>
                  </a:lnTo>
                  <a:lnTo>
                    <a:pt x="180" y="170"/>
                  </a:lnTo>
                  <a:lnTo>
                    <a:pt x="180" y="170"/>
                  </a:lnTo>
                  <a:lnTo>
                    <a:pt x="180" y="168"/>
                  </a:lnTo>
                  <a:lnTo>
                    <a:pt x="178" y="168"/>
                  </a:lnTo>
                  <a:lnTo>
                    <a:pt x="180" y="168"/>
                  </a:lnTo>
                  <a:lnTo>
                    <a:pt x="180" y="168"/>
                  </a:lnTo>
                  <a:lnTo>
                    <a:pt x="180" y="166"/>
                  </a:lnTo>
                  <a:lnTo>
                    <a:pt x="180" y="166"/>
                  </a:lnTo>
                  <a:lnTo>
                    <a:pt x="180" y="163"/>
                  </a:lnTo>
                  <a:lnTo>
                    <a:pt x="180" y="159"/>
                  </a:lnTo>
                  <a:lnTo>
                    <a:pt x="180" y="159"/>
                  </a:lnTo>
                  <a:lnTo>
                    <a:pt x="180" y="159"/>
                  </a:lnTo>
                  <a:lnTo>
                    <a:pt x="178" y="156"/>
                  </a:lnTo>
                  <a:lnTo>
                    <a:pt x="178" y="156"/>
                  </a:lnTo>
                  <a:lnTo>
                    <a:pt x="178" y="156"/>
                  </a:lnTo>
                  <a:lnTo>
                    <a:pt x="176" y="159"/>
                  </a:lnTo>
                  <a:lnTo>
                    <a:pt x="176" y="159"/>
                  </a:lnTo>
                  <a:lnTo>
                    <a:pt x="176" y="161"/>
                  </a:lnTo>
                  <a:lnTo>
                    <a:pt x="173" y="161"/>
                  </a:lnTo>
                  <a:lnTo>
                    <a:pt x="173" y="163"/>
                  </a:lnTo>
                  <a:lnTo>
                    <a:pt x="173" y="163"/>
                  </a:lnTo>
                  <a:lnTo>
                    <a:pt x="173" y="166"/>
                  </a:lnTo>
                  <a:lnTo>
                    <a:pt x="173" y="166"/>
                  </a:lnTo>
                  <a:lnTo>
                    <a:pt x="173" y="168"/>
                  </a:lnTo>
                  <a:lnTo>
                    <a:pt x="173" y="170"/>
                  </a:lnTo>
                  <a:close/>
                  <a:moveTo>
                    <a:pt x="152" y="215"/>
                  </a:moveTo>
                  <a:lnTo>
                    <a:pt x="149" y="215"/>
                  </a:lnTo>
                  <a:lnTo>
                    <a:pt x="149" y="218"/>
                  </a:lnTo>
                  <a:lnTo>
                    <a:pt x="149" y="218"/>
                  </a:lnTo>
                  <a:lnTo>
                    <a:pt x="147" y="218"/>
                  </a:lnTo>
                  <a:lnTo>
                    <a:pt x="147" y="218"/>
                  </a:lnTo>
                  <a:lnTo>
                    <a:pt x="147" y="220"/>
                  </a:lnTo>
                  <a:lnTo>
                    <a:pt x="147" y="220"/>
                  </a:lnTo>
                  <a:lnTo>
                    <a:pt x="147" y="223"/>
                  </a:lnTo>
                  <a:lnTo>
                    <a:pt x="149" y="223"/>
                  </a:lnTo>
                  <a:lnTo>
                    <a:pt x="149" y="223"/>
                  </a:lnTo>
                  <a:lnTo>
                    <a:pt x="149" y="223"/>
                  </a:lnTo>
                  <a:lnTo>
                    <a:pt x="152" y="223"/>
                  </a:lnTo>
                  <a:lnTo>
                    <a:pt x="152" y="223"/>
                  </a:lnTo>
                  <a:lnTo>
                    <a:pt x="154" y="220"/>
                  </a:lnTo>
                  <a:lnTo>
                    <a:pt x="154" y="218"/>
                  </a:lnTo>
                  <a:lnTo>
                    <a:pt x="154" y="218"/>
                  </a:lnTo>
                  <a:lnTo>
                    <a:pt x="152" y="218"/>
                  </a:lnTo>
                  <a:lnTo>
                    <a:pt x="152" y="215"/>
                  </a:lnTo>
                  <a:close/>
                  <a:moveTo>
                    <a:pt x="140" y="204"/>
                  </a:moveTo>
                  <a:lnTo>
                    <a:pt x="140" y="201"/>
                  </a:lnTo>
                  <a:lnTo>
                    <a:pt x="140" y="201"/>
                  </a:lnTo>
                  <a:lnTo>
                    <a:pt x="142" y="201"/>
                  </a:lnTo>
                  <a:lnTo>
                    <a:pt x="140" y="201"/>
                  </a:lnTo>
                  <a:lnTo>
                    <a:pt x="140" y="201"/>
                  </a:lnTo>
                  <a:lnTo>
                    <a:pt x="138" y="201"/>
                  </a:lnTo>
                  <a:lnTo>
                    <a:pt x="138" y="201"/>
                  </a:lnTo>
                  <a:lnTo>
                    <a:pt x="135" y="201"/>
                  </a:lnTo>
                  <a:lnTo>
                    <a:pt x="135" y="201"/>
                  </a:lnTo>
                  <a:lnTo>
                    <a:pt x="135" y="204"/>
                  </a:lnTo>
                  <a:lnTo>
                    <a:pt x="133" y="206"/>
                  </a:lnTo>
                  <a:lnTo>
                    <a:pt x="133" y="206"/>
                  </a:lnTo>
                  <a:lnTo>
                    <a:pt x="133" y="208"/>
                  </a:lnTo>
                  <a:lnTo>
                    <a:pt x="135" y="211"/>
                  </a:lnTo>
                  <a:lnTo>
                    <a:pt x="135" y="211"/>
                  </a:lnTo>
                  <a:lnTo>
                    <a:pt x="135" y="211"/>
                  </a:lnTo>
                  <a:lnTo>
                    <a:pt x="135" y="213"/>
                  </a:lnTo>
                  <a:lnTo>
                    <a:pt x="135" y="213"/>
                  </a:lnTo>
                  <a:lnTo>
                    <a:pt x="135" y="215"/>
                  </a:lnTo>
                  <a:lnTo>
                    <a:pt x="138" y="213"/>
                  </a:lnTo>
                  <a:lnTo>
                    <a:pt x="140" y="213"/>
                  </a:lnTo>
                  <a:lnTo>
                    <a:pt x="140" y="211"/>
                  </a:lnTo>
                  <a:lnTo>
                    <a:pt x="140" y="208"/>
                  </a:lnTo>
                  <a:lnTo>
                    <a:pt x="140" y="208"/>
                  </a:lnTo>
                  <a:lnTo>
                    <a:pt x="138" y="206"/>
                  </a:lnTo>
                  <a:lnTo>
                    <a:pt x="138" y="204"/>
                  </a:lnTo>
                  <a:lnTo>
                    <a:pt x="140" y="204"/>
                  </a:lnTo>
                  <a:close/>
                  <a:moveTo>
                    <a:pt x="22" y="275"/>
                  </a:moveTo>
                  <a:lnTo>
                    <a:pt x="22" y="275"/>
                  </a:lnTo>
                  <a:lnTo>
                    <a:pt x="22" y="277"/>
                  </a:lnTo>
                  <a:lnTo>
                    <a:pt x="24" y="282"/>
                  </a:lnTo>
                  <a:lnTo>
                    <a:pt x="24" y="279"/>
                  </a:lnTo>
                  <a:lnTo>
                    <a:pt x="24" y="279"/>
                  </a:lnTo>
                  <a:lnTo>
                    <a:pt x="26" y="277"/>
                  </a:lnTo>
                  <a:lnTo>
                    <a:pt x="26" y="275"/>
                  </a:lnTo>
                  <a:lnTo>
                    <a:pt x="24" y="272"/>
                  </a:lnTo>
                  <a:lnTo>
                    <a:pt x="24" y="272"/>
                  </a:lnTo>
                  <a:lnTo>
                    <a:pt x="24" y="272"/>
                  </a:lnTo>
                  <a:lnTo>
                    <a:pt x="24" y="270"/>
                  </a:lnTo>
                  <a:lnTo>
                    <a:pt x="24" y="270"/>
                  </a:lnTo>
                  <a:lnTo>
                    <a:pt x="22" y="272"/>
                  </a:lnTo>
                  <a:lnTo>
                    <a:pt x="22" y="272"/>
                  </a:lnTo>
                  <a:lnTo>
                    <a:pt x="22" y="275"/>
                  </a:lnTo>
                  <a:lnTo>
                    <a:pt x="22" y="275"/>
                  </a:lnTo>
                  <a:close/>
                  <a:moveTo>
                    <a:pt x="147" y="38"/>
                  </a:moveTo>
                  <a:lnTo>
                    <a:pt x="149" y="38"/>
                  </a:lnTo>
                  <a:lnTo>
                    <a:pt x="149" y="40"/>
                  </a:lnTo>
                  <a:lnTo>
                    <a:pt x="152" y="40"/>
                  </a:lnTo>
                  <a:lnTo>
                    <a:pt x="152" y="40"/>
                  </a:lnTo>
                  <a:lnTo>
                    <a:pt x="152" y="40"/>
                  </a:lnTo>
                  <a:lnTo>
                    <a:pt x="152" y="40"/>
                  </a:lnTo>
                  <a:lnTo>
                    <a:pt x="152" y="40"/>
                  </a:lnTo>
                  <a:lnTo>
                    <a:pt x="149" y="38"/>
                  </a:lnTo>
                  <a:lnTo>
                    <a:pt x="149" y="38"/>
                  </a:lnTo>
                  <a:lnTo>
                    <a:pt x="149" y="38"/>
                  </a:lnTo>
                  <a:lnTo>
                    <a:pt x="147" y="38"/>
                  </a:lnTo>
                  <a:lnTo>
                    <a:pt x="147" y="38"/>
                  </a:lnTo>
                  <a:close/>
                  <a:moveTo>
                    <a:pt x="159" y="36"/>
                  </a:moveTo>
                  <a:lnTo>
                    <a:pt x="159" y="36"/>
                  </a:lnTo>
                  <a:lnTo>
                    <a:pt x="159" y="36"/>
                  </a:lnTo>
                  <a:lnTo>
                    <a:pt x="161" y="36"/>
                  </a:lnTo>
                  <a:lnTo>
                    <a:pt x="161" y="36"/>
                  </a:lnTo>
                  <a:lnTo>
                    <a:pt x="161" y="36"/>
                  </a:lnTo>
                  <a:lnTo>
                    <a:pt x="161" y="33"/>
                  </a:lnTo>
                  <a:lnTo>
                    <a:pt x="161" y="31"/>
                  </a:lnTo>
                  <a:lnTo>
                    <a:pt x="159" y="31"/>
                  </a:lnTo>
                  <a:lnTo>
                    <a:pt x="159" y="33"/>
                  </a:lnTo>
                  <a:lnTo>
                    <a:pt x="157" y="33"/>
                  </a:lnTo>
                  <a:lnTo>
                    <a:pt x="157" y="33"/>
                  </a:lnTo>
                  <a:lnTo>
                    <a:pt x="159" y="36"/>
                  </a:lnTo>
                  <a:lnTo>
                    <a:pt x="159" y="36"/>
                  </a:lnTo>
                  <a:close/>
                  <a:moveTo>
                    <a:pt x="149" y="43"/>
                  </a:moveTo>
                  <a:lnTo>
                    <a:pt x="147" y="43"/>
                  </a:lnTo>
                  <a:lnTo>
                    <a:pt x="145" y="43"/>
                  </a:lnTo>
                  <a:lnTo>
                    <a:pt x="145" y="45"/>
                  </a:lnTo>
                  <a:lnTo>
                    <a:pt x="145" y="45"/>
                  </a:lnTo>
                  <a:lnTo>
                    <a:pt x="145" y="50"/>
                  </a:lnTo>
                  <a:lnTo>
                    <a:pt x="145" y="54"/>
                  </a:lnTo>
                  <a:lnTo>
                    <a:pt x="145" y="54"/>
                  </a:lnTo>
                  <a:lnTo>
                    <a:pt x="145" y="57"/>
                  </a:lnTo>
                  <a:lnTo>
                    <a:pt x="147" y="57"/>
                  </a:lnTo>
                  <a:lnTo>
                    <a:pt x="147" y="57"/>
                  </a:lnTo>
                  <a:lnTo>
                    <a:pt x="149" y="59"/>
                  </a:lnTo>
                  <a:lnTo>
                    <a:pt x="149" y="59"/>
                  </a:lnTo>
                  <a:lnTo>
                    <a:pt x="152" y="59"/>
                  </a:lnTo>
                  <a:lnTo>
                    <a:pt x="152" y="59"/>
                  </a:lnTo>
                  <a:lnTo>
                    <a:pt x="152" y="59"/>
                  </a:lnTo>
                  <a:lnTo>
                    <a:pt x="154" y="62"/>
                  </a:lnTo>
                  <a:lnTo>
                    <a:pt x="154" y="62"/>
                  </a:lnTo>
                  <a:lnTo>
                    <a:pt x="154" y="62"/>
                  </a:lnTo>
                  <a:lnTo>
                    <a:pt x="154" y="64"/>
                  </a:lnTo>
                  <a:lnTo>
                    <a:pt x="157" y="64"/>
                  </a:lnTo>
                  <a:lnTo>
                    <a:pt x="157" y="64"/>
                  </a:lnTo>
                  <a:lnTo>
                    <a:pt x="159" y="64"/>
                  </a:lnTo>
                  <a:lnTo>
                    <a:pt x="159" y="64"/>
                  </a:lnTo>
                  <a:lnTo>
                    <a:pt x="159" y="64"/>
                  </a:lnTo>
                  <a:lnTo>
                    <a:pt x="159" y="62"/>
                  </a:lnTo>
                  <a:lnTo>
                    <a:pt x="157" y="62"/>
                  </a:lnTo>
                  <a:lnTo>
                    <a:pt x="157" y="62"/>
                  </a:lnTo>
                  <a:lnTo>
                    <a:pt x="157" y="57"/>
                  </a:lnTo>
                  <a:lnTo>
                    <a:pt x="157" y="57"/>
                  </a:lnTo>
                  <a:lnTo>
                    <a:pt x="157" y="57"/>
                  </a:lnTo>
                  <a:lnTo>
                    <a:pt x="157" y="57"/>
                  </a:lnTo>
                  <a:lnTo>
                    <a:pt x="159" y="57"/>
                  </a:lnTo>
                  <a:lnTo>
                    <a:pt x="159" y="57"/>
                  </a:lnTo>
                  <a:lnTo>
                    <a:pt x="159" y="54"/>
                  </a:lnTo>
                  <a:lnTo>
                    <a:pt x="161" y="54"/>
                  </a:lnTo>
                  <a:lnTo>
                    <a:pt x="159" y="52"/>
                  </a:lnTo>
                  <a:lnTo>
                    <a:pt x="157" y="50"/>
                  </a:lnTo>
                  <a:lnTo>
                    <a:pt x="154" y="47"/>
                  </a:lnTo>
                  <a:lnTo>
                    <a:pt x="154" y="47"/>
                  </a:lnTo>
                  <a:lnTo>
                    <a:pt x="152" y="45"/>
                  </a:lnTo>
                  <a:lnTo>
                    <a:pt x="152" y="43"/>
                  </a:lnTo>
                  <a:lnTo>
                    <a:pt x="149" y="43"/>
                  </a:lnTo>
                  <a:close/>
                  <a:moveTo>
                    <a:pt x="670" y="92"/>
                  </a:moveTo>
                  <a:lnTo>
                    <a:pt x="651" y="90"/>
                  </a:lnTo>
                  <a:lnTo>
                    <a:pt x="632" y="88"/>
                  </a:lnTo>
                  <a:lnTo>
                    <a:pt x="613" y="83"/>
                  </a:lnTo>
                  <a:lnTo>
                    <a:pt x="594" y="81"/>
                  </a:lnTo>
                  <a:lnTo>
                    <a:pt x="575" y="78"/>
                  </a:lnTo>
                  <a:lnTo>
                    <a:pt x="556" y="73"/>
                  </a:lnTo>
                  <a:lnTo>
                    <a:pt x="537" y="71"/>
                  </a:lnTo>
                  <a:lnTo>
                    <a:pt x="518" y="69"/>
                  </a:lnTo>
                  <a:lnTo>
                    <a:pt x="500" y="64"/>
                  </a:lnTo>
                  <a:lnTo>
                    <a:pt x="481" y="62"/>
                  </a:lnTo>
                  <a:lnTo>
                    <a:pt x="462" y="57"/>
                  </a:lnTo>
                  <a:lnTo>
                    <a:pt x="443" y="54"/>
                  </a:lnTo>
                  <a:lnTo>
                    <a:pt x="424" y="52"/>
                  </a:lnTo>
                  <a:lnTo>
                    <a:pt x="405" y="47"/>
                  </a:lnTo>
                  <a:lnTo>
                    <a:pt x="386" y="45"/>
                  </a:lnTo>
                  <a:lnTo>
                    <a:pt x="367" y="40"/>
                  </a:lnTo>
                  <a:lnTo>
                    <a:pt x="348" y="38"/>
                  </a:lnTo>
                  <a:lnTo>
                    <a:pt x="329" y="33"/>
                  </a:lnTo>
                  <a:lnTo>
                    <a:pt x="313" y="28"/>
                  </a:lnTo>
                  <a:lnTo>
                    <a:pt x="294" y="26"/>
                  </a:lnTo>
                  <a:lnTo>
                    <a:pt x="275" y="21"/>
                  </a:lnTo>
                  <a:lnTo>
                    <a:pt x="256" y="19"/>
                  </a:lnTo>
                  <a:lnTo>
                    <a:pt x="237" y="14"/>
                  </a:lnTo>
                  <a:lnTo>
                    <a:pt x="218" y="12"/>
                  </a:lnTo>
                  <a:lnTo>
                    <a:pt x="199" y="7"/>
                  </a:lnTo>
                  <a:lnTo>
                    <a:pt x="190" y="5"/>
                  </a:lnTo>
                  <a:lnTo>
                    <a:pt x="190" y="5"/>
                  </a:lnTo>
                  <a:lnTo>
                    <a:pt x="192" y="7"/>
                  </a:lnTo>
                  <a:lnTo>
                    <a:pt x="192" y="9"/>
                  </a:lnTo>
                  <a:lnTo>
                    <a:pt x="187" y="7"/>
                  </a:lnTo>
                  <a:lnTo>
                    <a:pt x="185" y="7"/>
                  </a:lnTo>
                  <a:lnTo>
                    <a:pt x="185" y="9"/>
                  </a:lnTo>
                  <a:lnTo>
                    <a:pt x="185" y="12"/>
                  </a:lnTo>
                  <a:lnTo>
                    <a:pt x="190" y="12"/>
                  </a:lnTo>
                  <a:lnTo>
                    <a:pt x="190" y="14"/>
                  </a:lnTo>
                  <a:lnTo>
                    <a:pt x="190" y="14"/>
                  </a:lnTo>
                  <a:lnTo>
                    <a:pt x="187" y="14"/>
                  </a:lnTo>
                  <a:lnTo>
                    <a:pt x="187" y="17"/>
                  </a:lnTo>
                  <a:lnTo>
                    <a:pt x="187" y="17"/>
                  </a:lnTo>
                  <a:lnTo>
                    <a:pt x="187" y="19"/>
                  </a:lnTo>
                  <a:lnTo>
                    <a:pt x="187" y="19"/>
                  </a:lnTo>
                  <a:lnTo>
                    <a:pt x="190" y="24"/>
                  </a:lnTo>
                  <a:lnTo>
                    <a:pt x="192" y="26"/>
                  </a:lnTo>
                  <a:lnTo>
                    <a:pt x="192" y="26"/>
                  </a:lnTo>
                  <a:lnTo>
                    <a:pt x="190" y="31"/>
                  </a:lnTo>
                  <a:lnTo>
                    <a:pt x="192" y="28"/>
                  </a:lnTo>
                  <a:lnTo>
                    <a:pt x="192" y="28"/>
                  </a:lnTo>
                  <a:lnTo>
                    <a:pt x="194" y="31"/>
                  </a:lnTo>
                  <a:lnTo>
                    <a:pt x="194" y="33"/>
                  </a:lnTo>
                  <a:lnTo>
                    <a:pt x="194" y="33"/>
                  </a:lnTo>
                  <a:lnTo>
                    <a:pt x="192" y="36"/>
                  </a:lnTo>
                  <a:lnTo>
                    <a:pt x="192" y="36"/>
                  </a:lnTo>
                  <a:lnTo>
                    <a:pt x="192" y="38"/>
                  </a:lnTo>
                  <a:lnTo>
                    <a:pt x="192" y="38"/>
                  </a:lnTo>
                  <a:lnTo>
                    <a:pt x="192" y="38"/>
                  </a:lnTo>
                  <a:lnTo>
                    <a:pt x="194" y="38"/>
                  </a:lnTo>
                  <a:lnTo>
                    <a:pt x="197" y="36"/>
                  </a:lnTo>
                  <a:lnTo>
                    <a:pt x="199" y="33"/>
                  </a:lnTo>
                  <a:lnTo>
                    <a:pt x="202" y="33"/>
                  </a:lnTo>
                  <a:lnTo>
                    <a:pt x="202" y="33"/>
                  </a:lnTo>
                  <a:lnTo>
                    <a:pt x="204" y="36"/>
                  </a:lnTo>
                  <a:lnTo>
                    <a:pt x="206" y="38"/>
                  </a:lnTo>
                  <a:lnTo>
                    <a:pt x="206" y="38"/>
                  </a:lnTo>
                  <a:lnTo>
                    <a:pt x="204" y="43"/>
                  </a:lnTo>
                  <a:lnTo>
                    <a:pt x="204" y="45"/>
                  </a:lnTo>
                  <a:lnTo>
                    <a:pt x="204" y="45"/>
                  </a:lnTo>
                  <a:lnTo>
                    <a:pt x="204" y="45"/>
                  </a:lnTo>
                  <a:lnTo>
                    <a:pt x="204" y="50"/>
                  </a:lnTo>
                  <a:lnTo>
                    <a:pt x="204" y="50"/>
                  </a:lnTo>
                  <a:lnTo>
                    <a:pt x="206" y="52"/>
                  </a:lnTo>
                  <a:lnTo>
                    <a:pt x="206" y="52"/>
                  </a:lnTo>
                  <a:lnTo>
                    <a:pt x="206" y="52"/>
                  </a:lnTo>
                  <a:lnTo>
                    <a:pt x="206" y="52"/>
                  </a:lnTo>
                  <a:lnTo>
                    <a:pt x="209" y="57"/>
                  </a:lnTo>
                  <a:lnTo>
                    <a:pt x="209" y="59"/>
                  </a:lnTo>
                  <a:lnTo>
                    <a:pt x="206" y="59"/>
                  </a:lnTo>
                  <a:lnTo>
                    <a:pt x="204" y="62"/>
                  </a:lnTo>
                  <a:lnTo>
                    <a:pt x="204" y="59"/>
                  </a:lnTo>
                  <a:lnTo>
                    <a:pt x="202" y="57"/>
                  </a:lnTo>
                  <a:lnTo>
                    <a:pt x="199" y="54"/>
                  </a:lnTo>
                  <a:lnTo>
                    <a:pt x="197" y="54"/>
                  </a:lnTo>
                  <a:lnTo>
                    <a:pt x="197" y="57"/>
                  </a:lnTo>
                  <a:lnTo>
                    <a:pt x="202" y="59"/>
                  </a:lnTo>
                  <a:lnTo>
                    <a:pt x="202" y="62"/>
                  </a:lnTo>
                  <a:lnTo>
                    <a:pt x="202" y="64"/>
                  </a:lnTo>
                  <a:lnTo>
                    <a:pt x="202" y="66"/>
                  </a:lnTo>
                  <a:lnTo>
                    <a:pt x="202" y="69"/>
                  </a:lnTo>
                  <a:lnTo>
                    <a:pt x="202" y="69"/>
                  </a:lnTo>
                  <a:lnTo>
                    <a:pt x="202" y="71"/>
                  </a:lnTo>
                  <a:lnTo>
                    <a:pt x="202" y="71"/>
                  </a:lnTo>
                  <a:lnTo>
                    <a:pt x="202" y="71"/>
                  </a:lnTo>
                  <a:lnTo>
                    <a:pt x="199" y="73"/>
                  </a:lnTo>
                  <a:lnTo>
                    <a:pt x="199" y="71"/>
                  </a:lnTo>
                  <a:lnTo>
                    <a:pt x="197" y="71"/>
                  </a:lnTo>
                  <a:lnTo>
                    <a:pt x="197" y="69"/>
                  </a:lnTo>
                  <a:lnTo>
                    <a:pt x="194" y="66"/>
                  </a:lnTo>
                  <a:lnTo>
                    <a:pt x="192" y="66"/>
                  </a:lnTo>
                  <a:lnTo>
                    <a:pt x="192" y="71"/>
                  </a:lnTo>
                  <a:lnTo>
                    <a:pt x="192" y="69"/>
                  </a:lnTo>
                  <a:lnTo>
                    <a:pt x="190" y="64"/>
                  </a:lnTo>
                  <a:lnTo>
                    <a:pt x="190" y="62"/>
                  </a:lnTo>
                  <a:lnTo>
                    <a:pt x="187" y="64"/>
                  </a:lnTo>
                  <a:lnTo>
                    <a:pt x="185" y="64"/>
                  </a:lnTo>
                  <a:lnTo>
                    <a:pt x="185" y="64"/>
                  </a:lnTo>
                  <a:lnTo>
                    <a:pt x="183" y="64"/>
                  </a:lnTo>
                  <a:lnTo>
                    <a:pt x="183" y="64"/>
                  </a:lnTo>
                  <a:lnTo>
                    <a:pt x="183" y="66"/>
                  </a:lnTo>
                  <a:lnTo>
                    <a:pt x="185" y="66"/>
                  </a:lnTo>
                  <a:lnTo>
                    <a:pt x="185" y="66"/>
                  </a:lnTo>
                  <a:lnTo>
                    <a:pt x="185" y="69"/>
                  </a:lnTo>
                  <a:lnTo>
                    <a:pt x="185" y="71"/>
                  </a:lnTo>
                  <a:lnTo>
                    <a:pt x="183" y="71"/>
                  </a:lnTo>
                  <a:lnTo>
                    <a:pt x="183" y="71"/>
                  </a:lnTo>
                  <a:lnTo>
                    <a:pt x="183" y="73"/>
                  </a:lnTo>
                  <a:lnTo>
                    <a:pt x="185" y="73"/>
                  </a:lnTo>
                  <a:lnTo>
                    <a:pt x="185" y="76"/>
                  </a:lnTo>
                  <a:lnTo>
                    <a:pt x="187" y="76"/>
                  </a:lnTo>
                  <a:lnTo>
                    <a:pt x="187" y="76"/>
                  </a:lnTo>
                  <a:lnTo>
                    <a:pt x="190" y="73"/>
                  </a:lnTo>
                  <a:lnTo>
                    <a:pt x="192" y="73"/>
                  </a:lnTo>
                  <a:lnTo>
                    <a:pt x="192" y="73"/>
                  </a:lnTo>
                  <a:lnTo>
                    <a:pt x="192" y="73"/>
                  </a:lnTo>
                  <a:lnTo>
                    <a:pt x="194" y="73"/>
                  </a:lnTo>
                  <a:lnTo>
                    <a:pt x="194" y="73"/>
                  </a:lnTo>
                  <a:lnTo>
                    <a:pt x="192" y="76"/>
                  </a:lnTo>
                  <a:lnTo>
                    <a:pt x="192" y="76"/>
                  </a:lnTo>
                  <a:lnTo>
                    <a:pt x="194" y="78"/>
                  </a:lnTo>
                  <a:lnTo>
                    <a:pt x="194" y="81"/>
                  </a:lnTo>
                  <a:lnTo>
                    <a:pt x="194" y="81"/>
                  </a:lnTo>
                  <a:lnTo>
                    <a:pt x="197" y="83"/>
                  </a:lnTo>
                  <a:lnTo>
                    <a:pt x="199" y="83"/>
                  </a:lnTo>
                  <a:lnTo>
                    <a:pt x="199" y="83"/>
                  </a:lnTo>
                  <a:lnTo>
                    <a:pt x="202" y="85"/>
                  </a:lnTo>
                  <a:lnTo>
                    <a:pt x="204" y="88"/>
                  </a:lnTo>
                  <a:lnTo>
                    <a:pt x="206" y="90"/>
                  </a:lnTo>
                  <a:lnTo>
                    <a:pt x="206" y="92"/>
                  </a:lnTo>
                  <a:lnTo>
                    <a:pt x="206" y="92"/>
                  </a:lnTo>
                  <a:lnTo>
                    <a:pt x="206" y="95"/>
                  </a:lnTo>
                  <a:lnTo>
                    <a:pt x="206" y="95"/>
                  </a:lnTo>
                  <a:lnTo>
                    <a:pt x="204" y="97"/>
                  </a:lnTo>
                  <a:lnTo>
                    <a:pt x="204" y="97"/>
                  </a:lnTo>
                  <a:lnTo>
                    <a:pt x="204" y="99"/>
                  </a:lnTo>
                  <a:lnTo>
                    <a:pt x="204" y="99"/>
                  </a:lnTo>
                  <a:lnTo>
                    <a:pt x="202" y="97"/>
                  </a:lnTo>
                  <a:lnTo>
                    <a:pt x="202" y="97"/>
                  </a:lnTo>
                  <a:lnTo>
                    <a:pt x="202" y="95"/>
                  </a:lnTo>
                  <a:lnTo>
                    <a:pt x="199" y="95"/>
                  </a:lnTo>
                  <a:lnTo>
                    <a:pt x="197" y="95"/>
                  </a:lnTo>
                  <a:lnTo>
                    <a:pt x="194" y="95"/>
                  </a:lnTo>
                  <a:lnTo>
                    <a:pt x="192" y="97"/>
                  </a:lnTo>
                  <a:lnTo>
                    <a:pt x="192" y="99"/>
                  </a:lnTo>
                  <a:lnTo>
                    <a:pt x="190" y="102"/>
                  </a:lnTo>
                  <a:lnTo>
                    <a:pt x="190" y="104"/>
                  </a:lnTo>
                  <a:lnTo>
                    <a:pt x="192" y="107"/>
                  </a:lnTo>
                  <a:lnTo>
                    <a:pt x="192" y="109"/>
                  </a:lnTo>
                  <a:lnTo>
                    <a:pt x="199" y="116"/>
                  </a:lnTo>
                  <a:lnTo>
                    <a:pt x="199" y="116"/>
                  </a:lnTo>
                  <a:lnTo>
                    <a:pt x="202" y="121"/>
                  </a:lnTo>
                  <a:lnTo>
                    <a:pt x="202" y="121"/>
                  </a:lnTo>
                  <a:lnTo>
                    <a:pt x="204" y="121"/>
                  </a:lnTo>
                  <a:lnTo>
                    <a:pt x="202" y="116"/>
                  </a:lnTo>
                  <a:lnTo>
                    <a:pt x="202" y="116"/>
                  </a:lnTo>
                  <a:lnTo>
                    <a:pt x="199" y="114"/>
                  </a:lnTo>
                  <a:lnTo>
                    <a:pt x="199" y="114"/>
                  </a:lnTo>
                  <a:lnTo>
                    <a:pt x="197" y="111"/>
                  </a:lnTo>
                  <a:lnTo>
                    <a:pt x="197" y="109"/>
                  </a:lnTo>
                  <a:lnTo>
                    <a:pt x="197" y="109"/>
                  </a:lnTo>
                  <a:lnTo>
                    <a:pt x="194" y="107"/>
                  </a:lnTo>
                  <a:lnTo>
                    <a:pt x="194" y="104"/>
                  </a:lnTo>
                  <a:lnTo>
                    <a:pt x="197" y="102"/>
                  </a:lnTo>
                  <a:lnTo>
                    <a:pt x="199" y="102"/>
                  </a:lnTo>
                  <a:lnTo>
                    <a:pt x="199" y="99"/>
                  </a:lnTo>
                  <a:lnTo>
                    <a:pt x="199" y="99"/>
                  </a:lnTo>
                  <a:lnTo>
                    <a:pt x="199" y="99"/>
                  </a:lnTo>
                  <a:lnTo>
                    <a:pt x="202" y="99"/>
                  </a:lnTo>
                  <a:lnTo>
                    <a:pt x="202" y="99"/>
                  </a:lnTo>
                  <a:lnTo>
                    <a:pt x="202" y="99"/>
                  </a:lnTo>
                  <a:lnTo>
                    <a:pt x="204" y="102"/>
                  </a:lnTo>
                  <a:lnTo>
                    <a:pt x="204" y="104"/>
                  </a:lnTo>
                  <a:lnTo>
                    <a:pt x="204" y="109"/>
                  </a:lnTo>
                  <a:lnTo>
                    <a:pt x="204" y="114"/>
                  </a:lnTo>
                  <a:lnTo>
                    <a:pt x="204" y="116"/>
                  </a:lnTo>
                  <a:lnTo>
                    <a:pt x="206" y="121"/>
                  </a:lnTo>
                  <a:lnTo>
                    <a:pt x="211" y="125"/>
                  </a:lnTo>
                  <a:lnTo>
                    <a:pt x="213" y="125"/>
                  </a:lnTo>
                  <a:lnTo>
                    <a:pt x="216" y="125"/>
                  </a:lnTo>
                  <a:lnTo>
                    <a:pt x="216" y="125"/>
                  </a:lnTo>
                  <a:lnTo>
                    <a:pt x="216" y="125"/>
                  </a:lnTo>
                  <a:lnTo>
                    <a:pt x="216" y="128"/>
                  </a:lnTo>
                  <a:lnTo>
                    <a:pt x="216" y="128"/>
                  </a:lnTo>
                  <a:lnTo>
                    <a:pt x="216" y="128"/>
                  </a:lnTo>
                  <a:lnTo>
                    <a:pt x="213" y="128"/>
                  </a:lnTo>
                  <a:lnTo>
                    <a:pt x="213" y="130"/>
                  </a:lnTo>
                  <a:lnTo>
                    <a:pt x="213" y="130"/>
                  </a:lnTo>
                  <a:lnTo>
                    <a:pt x="211" y="133"/>
                  </a:lnTo>
                  <a:lnTo>
                    <a:pt x="211" y="133"/>
                  </a:lnTo>
                  <a:lnTo>
                    <a:pt x="206" y="133"/>
                  </a:lnTo>
                  <a:lnTo>
                    <a:pt x="206" y="133"/>
                  </a:lnTo>
                  <a:lnTo>
                    <a:pt x="206" y="133"/>
                  </a:lnTo>
                  <a:lnTo>
                    <a:pt x="204" y="135"/>
                  </a:lnTo>
                  <a:lnTo>
                    <a:pt x="204" y="135"/>
                  </a:lnTo>
                  <a:lnTo>
                    <a:pt x="202" y="135"/>
                  </a:lnTo>
                  <a:lnTo>
                    <a:pt x="202" y="137"/>
                  </a:lnTo>
                  <a:lnTo>
                    <a:pt x="202" y="137"/>
                  </a:lnTo>
                  <a:lnTo>
                    <a:pt x="199" y="140"/>
                  </a:lnTo>
                  <a:lnTo>
                    <a:pt x="199" y="142"/>
                  </a:lnTo>
                  <a:lnTo>
                    <a:pt x="197" y="144"/>
                  </a:lnTo>
                  <a:lnTo>
                    <a:pt x="194" y="144"/>
                  </a:lnTo>
                  <a:lnTo>
                    <a:pt x="194" y="147"/>
                  </a:lnTo>
                  <a:lnTo>
                    <a:pt x="192" y="149"/>
                  </a:lnTo>
                  <a:lnTo>
                    <a:pt x="192" y="149"/>
                  </a:lnTo>
                  <a:lnTo>
                    <a:pt x="192" y="152"/>
                  </a:lnTo>
                  <a:lnTo>
                    <a:pt x="192" y="154"/>
                  </a:lnTo>
                  <a:lnTo>
                    <a:pt x="192" y="156"/>
                  </a:lnTo>
                  <a:lnTo>
                    <a:pt x="192" y="156"/>
                  </a:lnTo>
                  <a:lnTo>
                    <a:pt x="192" y="159"/>
                  </a:lnTo>
                  <a:lnTo>
                    <a:pt x="192" y="161"/>
                  </a:lnTo>
                  <a:lnTo>
                    <a:pt x="190" y="163"/>
                  </a:lnTo>
                  <a:lnTo>
                    <a:pt x="190" y="163"/>
                  </a:lnTo>
                  <a:lnTo>
                    <a:pt x="190" y="163"/>
                  </a:lnTo>
                  <a:lnTo>
                    <a:pt x="187" y="166"/>
                  </a:lnTo>
                  <a:lnTo>
                    <a:pt x="187" y="166"/>
                  </a:lnTo>
                  <a:lnTo>
                    <a:pt x="187" y="166"/>
                  </a:lnTo>
                  <a:lnTo>
                    <a:pt x="187" y="166"/>
                  </a:lnTo>
                  <a:lnTo>
                    <a:pt x="187" y="168"/>
                  </a:lnTo>
                  <a:lnTo>
                    <a:pt x="187" y="168"/>
                  </a:lnTo>
                  <a:lnTo>
                    <a:pt x="192" y="170"/>
                  </a:lnTo>
                  <a:lnTo>
                    <a:pt x="192" y="173"/>
                  </a:lnTo>
                  <a:lnTo>
                    <a:pt x="192" y="175"/>
                  </a:lnTo>
                  <a:lnTo>
                    <a:pt x="192" y="175"/>
                  </a:lnTo>
                  <a:lnTo>
                    <a:pt x="192" y="178"/>
                  </a:lnTo>
                  <a:lnTo>
                    <a:pt x="190" y="178"/>
                  </a:lnTo>
                  <a:lnTo>
                    <a:pt x="190" y="175"/>
                  </a:lnTo>
                  <a:lnTo>
                    <a:pt x="190" y="173"/>
                  </a:lnTo>
                  <a:lnTo>
                    <a:pt x="187" y="173"/>
                  </a:lnTo>
                  <a:lnTo>
                    <a:pt x="187" y="175"/>
                  </a:lnTo>
                  <a:lnTo>
                    <a:pt x="187" y="175"/>
                  </a:lnTo>
                  <a:lnTo>
                    <a:pt x="187" y="178"/>
                  </a:lnTo>
                  <a:lnTo>
                    <a:pt x="187" y="182"/>
                  </a:lnTo>
                  <a:lnTo>
                    <a:pt x="187" y="185"/>
                  </a:lnTo>
                  <a:lnTo>
                    <a:pt x="187" y="185"/>
                  </a:lnTo>
                  <a:lnTo>
                    <a:pt x="187" y="187"/>
                  </a:lnTo>
                  <a:lnTo>
                    <a:pt x="187" y="192"/>
                  </a:lnTo>
                  <a:lnTo>
                    <a:pt x="187" y="194"/>
                  </a:lnTo>
                  <a:lnTo>
                    <a:pt x="190" y="196"/>
                  </a:lnTo>
                  <a:lnTo>
                    <a:pt x="190" y="199"/>
                  </a:lnTo>
                  <a:lnTo>
                    <a:pt x="190" y="201"/>
                  </a:lnTo>
                  <a:lnTo>
                    <a:pt x="187" y="204"/>
                  </a:lnTo>
                  <a:lnTo>
                    <a:pt x="187" y="204"/>
                  </a:lnTo>
                  <a:lnTo>
                    <a:pt x="185" y="204"/>
                  </a:lnTo>
                  <a:lnTo>
                    <a:pt x="183" y="204"/>
                  </a:lnTo>
                  <a:lnTo>
                    <a:pt x="180" y="206"/>
                  </a:lnTo>
                  <a:lnTo>
                    <a:pt x="178" y="206"/>
                  </a:lnTo>
                  <a:lnTo>
                    <a:pt x="178" y="206"/>
                  </a:lnTo>
                  <a:lnTo>
                    <a:pt x="178" y="208"/>
                  </a:lnTo>
                  <a:lnTo>
                    <a:pt x="178" y="208"/>
                  </a:lnTo>
                  <a:lnTo>
                    <a:pt x="180" y="211"/>
                  </a:lnTo>
                  <a:lnTo>
                    <a:pt x="178" y="211"/>
                  </a:lnTo>
                  <a:lnTo>
                    <a:pt x="178" y="211"/>
                  </a:lnTo>
                  <a:lnTo>
                    <a:pt x="176" y="211"/>
                  </a:lnTo>
                  <a:lnTo>
                    <a:pt x="173" y="208"/>
                  </a:lnTo>
                  <a:lnTo>
                    <a:pt x="171" y="206"/>
                  </a:lnTo>
                  <a:lnTo>
                    <a:pt x="168" y="204"/>
                  </a:lnTo>
                  <a:lnTo>
                    <a:pt x="168" y="208"/>
                  </a:lnTo>
                  <a:lnTo>
                    <a:pt x="166" y="213"/>
                  </a:lnTo>
                  <a:lnTo>
                    <a:pt x="164" y="215"/>
                  </a:lnTo>
                  <a:lnTo>
                    <a:pt x="154" y="223"/>
                  </a:lnTo>
                  <a:lnTo>
                    <a:pt x="152" y="225"/>
                  </a:lnTo>
                  <a:lnTo>
                    <a:pt x="147" y="227"/>
                  </a:lnTo>
                  <a:lnTo>
                    <a:pt x="147" y="225"/>
                  </a:lnTo>
                  <a:lnTo>
                    <a:pt x="147" y="225"/>
                  </a:lnTo>
                  <a:lnTo>
                    <a:pt x="145" y="223"/>
                  </a:lnTo>
                  <a:lnTo>
                    <a:pt x="145" y="223"/>
                  </a:lnTo>
                  <a:lnTo>
                    <a:pt x="142" y="220"/>
                  </a:lnTo>
                  <a:lnTo>
                    <a:pt x="142" y="218"/>
                  </a:lnTo>
                  <a:lnTo>
                    <a:pt x="142" y="218"/>
                  </a:lnTo>
                  <a:lnTo>
                    <a:pt x="140" y="215"/>
                  </a:lnTo>
                  <a:lnTo>
                    <a:pt x="140" y="218"/>
                  </a:lnTo>
                  <a:lnTo>
                    <a:pt x="140" y="218"/>
                  </a:lnTo>
                  <a:lnTo>
                    <a:pt x="140" y="218"/>
                  </a:lnTo>
                  <a:lnTo>
                    <a:pt x="140" y="220"/>
                  </a:lnTo>
                  <a:lnTo>
                    <a:pt x="138" y="220"/>
                  </a:lnTo>
                  <a:lnTo>
                    <a:pt x="135" y="220"/>
                  </a:lnTo>
                  <a:lnTo>
                    <a:pt x="138" y="218"/>
                  </a:lnTo>
                  <a:lnTo>
                    <a:pt x="138" y="218"/>
                  </a:lnTo>
                  <a:lnTo>
                    <a:pt x="138" y="218"/>
                  </a:lnTo>
                  <a:lnTo>
                    <a:pt x="138" y="215"/>
                  </a:lnTo>
                  <a:lnTo>
                    <a:pt x="133" y="218"/>
                  </a:lnTo>
                  <a:lnTo>
                    <a:pt x="133" y="218"/>
                  </a:lnTo>
                  <a:lnTo>
                    <a:pt x="133" y="220"/>
                  </a:lnTo>
                  <a:lnTo>
                    <a:pt x="133" y="223"/>
                  </a:lnTo>
                  <a:lnTo>
                    <a:pt x="133" y="223"/>
                  </a:lnTo>
                  <a:lnTo>
                    <a:pt x="131" y="225"/>
                  </a:lnTo>
                  <a:lnTo>
                    <a:pt x="131" y="225"/>
                  </a:lnTo>
                  <a:lnTo>
                    <a:pt x="131" y="227"/>
                  </a:lnTo>
                  <a:lnTo>
                    <a:pt x="131" y="230"/>
                  </a:lnTo>
                  <a:lnTo>
                    <a:pt x="131" y="227"/>
                  </a:lnTo>
                  <a:lnTo>
                    <a:pt x="131" y="227"/>
                  </a:lnTo>
                  <a:lnTo>
                    <a:pt x="128" y="225"/>
                  </a:lnTo>
                  <a:lnTo>
                    <a:pt x="128" y="223"/>
                  </a:lnTo>
                  <a:lnTo>
                    <a:pt x="131" y="223"/>
                  </a:lnTo>
                  <a:lnTo>
                    <a:pt x="131" y="220"/>
                  </a:lnTo>
                  <a:lnTo>
                    <a:pt x="131" y="220"/>
                  </a:lnTo>
                  <a:lnTo>
                    <a:pt x="131" y="218"/>
                  </a:lnTo>
                  <a:lnTo>
                    <a:pt x="128" y="220"/>
                  </a:lnTo>
                  <a:lnTo>
                    <a:pt x="126" y="223"/>
                  </a:lnTo>
                  <a:lnTo>
                    <a:pt x="123" y="223"/>
                  </a:lnTo>
                  <a:lnTo>
                    <a:pt x="121" y="223"/>
                  </a:lnTo>
                  <a:lnTo>
                    <a:pt x="123" y="223"/>
                  </a:lnTo>
                  <a:lnTo>
                    <a:pt x="126" y="220"/>
                  </a:lnTo>
                  <a:lnTo>
                    <a:pt x="131" y="215"/>
                  </a:lnTo>
                  <a:lnTo>
                    <a:pt x="131" y="213"/>
                  </a:lnTo>
                  <a:lnTo>
                    <a:pt x="131" y="213"/>
                  </a:lnTo>
                  <a:lnTo>
                    <a:pt x="128" y="215"/>
                  </a:lnTo>
                  <a:lnTo>
                    <a:pt x="128" y="215"/>
                  </a:lnTo>
                  <a:lnTo>
                    <a:pt x="126" y="215"/>
                  </a:lnTo>
                  <a:lnTo>
                    <a:pt x="119" y="220"/>
                  </a:lnTo>
                  <a:lnTo>
                    <a:pt x="116" y="220"/>
                  </a:lnTo>
                  <a:lnTo>
                    <a:pt x="119" y="218"/>
                  </a:lnTo>
                  <a:lnTo>
                    <a:pt x="119" y="218"/>
                  </a:lnTo>
                  <a:lnTo>
                    <a:pt x="121" y="218"/>
                  </a:lnTo>
                  <a:lnTo>
                    <a:pt x="123" y="218"/>
                  </a:lnTo>
                  <a:lnTo>
                    <a:pt x="123" y="215"/>
                  </a:lnTo>
                  <a:lnTo>
                    <a:pt x="121" y="215"/>
                  </a:lnTo>
                  <a:lnTo>
                    <a:pt x="119" y="215"/>
                  </a:lnTo>
                  <a:lnTo>
                    <a:pt x="116" y="215"/>
                  </a:lnTo>
                  <a:lnTo>
                    <a:pt x="119" y="213"/>
                  </a:lnTo>
                  <a:lnTo>
                    <a:pt x="121" y="213"/>
                  </a:lnTo>
                  <a:lnTo>
                    <a:pt x="126" y="213"/>
                  </a:lnTo>
                  <a:lnTo>
                    <a:pt x="128" y="211"/>
                  </a:lnTo>
                  <a:lnTo>
                    <a:pt x="131" y="208"/>
                  </a:lnTo>
                  <a:lnTo>
                    <a:pt x="135" y="201"/>
                  </a:lnTo>
                  <a:lnTo>
                    <a:pt x="135" y="201"/>
                  </a:lnTo>
                  <a:lnTo>
                    <a:pt x="138" y="201"/>
                  </a:lnTo>
                  <a:lnTo>
                    <a:pt x="138" y="201"/>
                  </a:lnTo>
                  <a:lnTo>
                    <a:pt x="140" y="199"/>
                  </a:lnTo>
                  <a:lnTo>
                    <a:pt x="142" y="199"/>
                  </a:lnTo>
                  <a:lnTo>
                    <a:pt x="142" y="196"/>
                  </a:lnTo>
                  <a:lnTo>
                    <a:pt x="147" y="192"/>
                  </a:lnTo>
                  <a:lnTo>
                    <a:pt x="147" y="189"/>
                  </a:lnTo>
                  <a:lnTo>
                    <a:pt x="147" y="192"/>
                  </a:lnTo>
                  <a:lnTo>
                    <a:pt x="147" y="192"/>
                  </a:lnTo>
                  <a:lnTo>
                    <a:pt x="147" y="192"/>
                  </a:lnTo>
                  <a:lnTo>
                    <a:pt x="147" y="194"/>
                  </a:lnTo>
                  <a:lnTo>
                    <a:pt x="147" y="194"/>
                  </a:lnTo>
                  <a:lnTo>
                    <a:pt x="147" y="196"/>
                  </a:lnTo>
                  <a:lnTo>
                    <a:pt x="147" y="199"/>
                  </a:lnTo>
                  <a:lnTo>
                    <a:pt x="147" y="201"/>
                  </a:lnTo>
                  <a:lnTo>
                    <a:pt x="145" y="204"/>
                  </a:lnTo>
                  <a:lnTo>
                    <a:pt x="145" y="204"/>
                  </a:lnTo>
                  <a:lnTo>
                    <a:pt x="142" y="206"/>
                  </a:lnTo>
                  <a:lnTo>
                    <a:pt x="142" y="213"/>
                  </a:lnTo>
                  <a:lnTo>
                    <a:pt x="145" y="215"/>
                  </a:lnTo>
                  <a:lnTo>
                    <a:pt x="147" y="215"/>
                  </a:lnTo>
                  <a:lnTo>
                    <a:pt x="147" y="213"/>
                  </a:lnTo>
                  <a:lnTo>
                    <a:pt x="147" y="213"/>
                  </a:lnTo>
                  <a:lnTo>
                    <a:pt x="147" y="213"/>
                  </a:lnTo>
                  <a:lnTo>
                    <a:pt x="147" y="211"/>
                  </a:lnTo>
                  <a:lnTo>
                    <a:pt x="149" y="211"/>
                  </a:lnTo>
                  <a:lnTo>
                    <a:pt x="149" y="211"/>
                  </a:lnTo>
                  <a:lnTo>
                    <a:pt x="149" y="211"/>
                  </a:lnTo>
                  <a:lnTo>
                    <a:pt x="149" y="211"/>
                  </a:lnTo>
                  <a:lnTo>
                    <a:pt x="149" y="211"/>
                  </a:lnTo>
                  <a:lnTo>
                    <a:pt x="149" y="211"/>
                  </a:lnTo>
                  <a:lnTo>
                    <a:pt x="152" y="208"/>
                  </a:lnTo>
                  <a:lnTo>
                    <a:pt x="149" y="206"/>
                  </a:lnTo>
                  <a:lnTo>
                    <a:pt x="149" y="204"/>
                  </a:lnTo>
                  <a:lnTo>
                    <a:pt x="149" y="201"/>
                  </a:lnTo>
                  <a:lnTo>
                    <a:pt x="152" y="201"/>
                  </a:lnTo>
                  <a:lnTo>
                    <a:pt x="152" y="199"/>
                  </a:lnTo>
                  <a:lnTo>
                    <a:pt x="152" y="199"/>
                  </a:lnTo>
                  <a:lnTo>
                    <a:pt x="154" y="196"/>
                  </a:lnTo>
                  <a:lnTo>
                    <a:pt x="154" y="196"/>
                  </a:lnTo>
                  <a:lnTo>
                    <a:pt x="154" y="196"/>
                  </a:lnTo>
                  <a:lnTo>
                    <a:pt x="154" y="196"/>
                  </a:lnTo>
                  <a:lnTo>
                    <a:pt x="157" y="196"/>
                  </a:lnTo>
                  <a:lnTo>
                    <a:pt x="157" y="194"/>
                  </a:lnTo>
                  <a:lnTo>
                    <a:pt x="161" y="194"/>
                  </a:lnTo>
                  <a:lnTo>
                    <a:pt x="161" y="194"/>
                  </a:lnTo>
                  <a:lnTo>
                    <a:pt x="164" y="192"/>
                  </a:lnTo>
                  <a:lnTo>
                    <a:pt x="164" y="194"/>
                  </a:lnTo>
                  <a:lnTo>
                    <a:pt x="161" y="196"/>
                  </a:lnTo>
                  <a:lnTo>
                    <a:pt x="159" y="196"/>
                  </a:lnTo>
                  <a:lnTo>
                    <a:pt x="159" y="199"/>
                  </a:lnTo>
                  <a:lnTo>
                    <a:pt x="157" y="201"/>
                  </a:lnTo>
                  <a:lnTo>
                    <a:pt x="157" y="201"/>
                  </a:lnTo>
                  <a:lnTo>
                    <a:pt x="157" y="204"/>
                  </a:lnTo>
                  <a:lnTo>
                    <a:pt x="157" y="204"/>
                  </a:lnTo>
                  <a:lnTo>
                    <a:pt x="164" y="208"/>
                  </a:lnTo>
                  <a:lnTo>
                    <a:pt x="166" y="208"/>
                  </a:lnTo>
                  <a:lnTo>
                    <a:pt x="166" y="206"/>
                  </a:lnTo>
                  <a:lnTo>
                    <a:pt x="166" y="206"/>
                  </a:lnTo>
                  <a:lnTo>
                    <a:pt x="166" y="201"/>
                  </a:lnTo>
                  <a:lnTo>
                    <a:pt x="166" y="201"/>
                  </a:lnTo>
                  <a:lnTo>
                    <a:pt x="168" y="199"/>
                  </a:lnTo>
                  <a:lnTo>
                    <a:pt x="168" y="199"/>
                  </a:lnTo>
                  <a:lnTo>
                    <a:pt x="171" y="196"/>
                  </a:lnTo>
                  <a:lnTo>
                    <a:pt x="168" y="194"/>
                  </a:lnTo>
                  <a:lnTo>
                    <a:pt x="171" y="192"/>
                  </a:lnTo>
                  <a:lnTo>
                    <a:pt x="171" y="189"/>
                  </a:lnTo>
                  <a:lnTo>
                    <a:pt x="173" y="187"/>
                  </a:lnTo>
                  <a:lnTo>
                    <a:pt x="173" y="185"/>
                  </a:lnTo>
                  <a:lnTo>
                    <a:pt x="176" y="182"/>
                  </a:lnTo>
                  <a:lnTo>
                    <a:pt x="176" y="180"/>
                  </a:lnTo>
                  <a:lnTo>
                    <a:pt x="176" y="180"/>
                  </a:lnTo>
                  <a:lnTo>
                    <a:pt x="173" y="178"/>
                  </a:lnTo>
                  <a:lnTo>
                    <a:pt x="176" y="175"/>
                  </a:lnTo>
                  <a:lnTo>
                    <a:pt x="173" y="173"/>
                  </a:lnTo>
                  <a:lnTo>
                    <a:pt x="171" y="173"/>
                  </a:lnTo>
                  <a:lnTo>
                    <a:pt x="168" y="175"/>
                  </a:lnTo>
                  <a:lnTo>
                    <a:pt x="166" y="175"/>
                  </a:lnTo>
                  <a:lnTo>
                    <a:pt x="161" y="175"/>
                  </a:lnTo>
                  <a:lnTo>
                    <a:pt x="161" y="175"/>
                  </a:lnTo>
                  <a:lnTo>
                    <a:pt x="164" y="175"/>
                  </a:lnTo>
                  <a:lnTo>
                    <a:pt x="166" y="173"/>
                  </a:lnTo>
                  <a:lnTo>
                    <a:pt x="166" y="170"/>
                  </a:lnTo>
                  <a:lnTo>
                    <a:pt x="166" y="170"/>
                  </a:lnTo>
                  <a:lnTo>
                    <a:pt x="166" y="170"/>
                  </a:lnTo>
                  <a:lnTo>
                    <a:pt x="164" y="168"/>
                  </a:lnTo>
                  <a:lnTo>
                    <a:pt x="161" y="168"/>
                  </a:lnTo>
                  <a:lnTo>
                    <a:pt x="161" y="166"/>
                  </a:lnTo>
                  <a:lnTo>
                    <a:pt x="161" y="166"/>
                  </a:lnTo>
                  <a:lnTo>
                    <a:pt x="164" y="163"/>
                  </a:lnTo>
                  <a:lnTo>
                    <a:pt x="164" y="163"/>
                  </a:lnTo>
                  <a:lnTo>
                    <a:pt x="164" y="161"/>
                  </a:lnTo>
                  <a:lnTo>
                    <a:pt x="166" y="168"/>
                  </a:lnTo>
                  <a:lnTo>
                    <a:pt x="168" y="173"/>
                  </a:lnTo>
                  <a:lnTo>
                    <a:pt x="171" y="170"/>
                  </a:lnTo>
                  <a:lnTo>
                    <a:pt x="171" y="170"/>
                  </a:lnTo>
                  <a:lnTo>
                    <a:pt x="171" y="170"/>
                  </a:lnTo>
                  <a:lnTo>
                    <a:pt x="171" y="159"/>
                  </a:lnTo>
                  <a:lnTo>
                    <a:pt x="171" y="156"/>
                  </a:lnTo>
                  <a:lnTo>
                    <a:pt x="168" y="156"/>
                  </a:lnTo>
                  <a:lnTo>
                    <a:pt x="168" y="156"/>
                  </a:lnTo>
                  <a:lnTo>
                    <a:pt x="168" y="154"/>
                  </a:lnTo>
                  <a:lnTo>
                    <a:pt x="168" y="154"/>
                  </a:lnTo>
                  <a:lnTo>
                    <a:pt x="168" y="154"/>
                  </a:lnTo>
                  <a:lnTo>
                    <a:pt x="173" y="159"/>
                  </a:lnTo>
                  <a:lnTo>
                    <a:pt x="176" y="159"/>
                  </a:lnTo>
                  <a:lnTo>
                    <a:pt x="176" y="156"/>
                  </a:lnTo>
                  <a:lnTo>
                    <a:pt x="178" y="156"/>
                  </a:lnTo>
                  <a:lnTo>
                    <a:pt x="178" y="154"/>
                  </a:lnTo>
                  <a:lnTo>
                    <a:pt x="178" y="154"/>
                  </a:lnTo>
                  <a:lnTo>
                    <a:pt x="183" y="156"/>
                  </a:lnTo>
                  <a:lnTo>
                    <a:pt x="183" y="156"/>
                  </a:lnTo>
                  <a:lnTo>
                    <a:pt x="185" y="154"/>
                  </a:lnTo>
                  <a:lnTo>
                    <a:pt x="185" y="154"/>
                  </a:lnTo>
                  <a:lnTo>
                    <a:pt x="185" y="154"/>
                  </a:lnTo>
                  <a:lnTo>
                    <a:pt x="185" y="152"/>
                  </a:lnTo>
                  <a:lnTo>
                    <a:pt x="185" y="152"/>
                  </a:lnTo>
                  <a:lnTo>
                    <a:pt x="185" y="149"/>
                  </a:lnTo>
                  <a:lnTo>
                    <a:pt x="185" y="149"/>
                  </a:lnTo>
                  <a:lnTo>
                    <a:pt x="183" y="149"/>
                  </a:lnTo>
                  <a:lnTo>
                    <a:pt x="185" y="147"/>
                  </a:lnTo>
                  <a:lnTo>
                    <a:pt x="185" y="147"/>
                  </a:lnTo>
                  <a:lnTo>
                    <a:pt x="185" y="144"/>
                  </a:lnTo>
                  <a:lnTo>
                    <a:pt x="183" y="144"/>
                  </a:lnTo>
                  <a:lnTo>
                    <a:pt x="185" y="140"/>
                  </a:lnTo>
                  <a:lnTo>
                    <a:pt x="185" y="137"/>
                  </a:lnTo>
                  <a:lnTo>
                    <a:pt x="185" y="135"/>
                  </a:lnTo>
                  <a:lnTo>
                    <a:pt x="183" y="133"/>
                  </a:lnTo>
                  <a:lnTo>
                    <a:pt x="178" y="128"/>
                  </a:lnTo>
                  <a:lnTo>
                    <a:pt x="178" y="130"/>
                  </a:lnTo>
                  <a:lnTo>
                    <a:pt x="178" y="133"/>
                  </a:lnTo>
                  <a:lnTo>
                    <a:pt x="178" y="135"/>
                  </a:lnTo>
                  <a:lnTo>
                    <a:pt x="178" y="140"/>
                  </a:lnTo>
                  <a:lnTo>
                    <a:pt x="178" y="142"/>
                  </a:lnTo>
                  <a:lnTo>
                    <a:pt x="178" y="144"/>
                  </a:lnTo>
                  <a:lnTo>
                    <a:pt x="176" y="144"/>
                  </a:lnTo>
                  <a:lnTo>
                    <a:pt x="176" y="142"/>
                  </a:lnTo>
                  <a:lnTo>
                    <a:pt x="176" y="142"/>
                  </a:lnTo>
                  <a:lnTo>
                    <a:pt x="176" y="140"/>
                  </a:lnTo>
                  <a:lnTo>
                    <a:pt x="176" y="140"/>
                  </a:lnTo>
                  <a:lnTo>
                    <a:pt x="173" y="140"/>
                  </a:lnTo>
                  <a:lnTo>
                    <a:pt x="173" y="142"/>
                  </a:lnTo>
                  <a:lnTo>
                    <a:pt x="161" y="152"/>
                  </a:lnTo>
                  <a:lnTo>
                    <a:pt x="161" y="152"/>
                  </a:lnTo>
                  <a:lnTo>
                    <a:pt x="159" y="156"/>
                  </a:lnTo>
                  <a:lnTo>
                    <a:pt x="159" y="159"/>
                  </a:lnTo>
                  <a:lnTo>
                    <a:pt x="157" y="159"/>
                  </a:lnTo>
                  <a:lnTo>
                    <a:pt x="154" y="159"/>
                  </a:lnTo>
                  <a:lnTo>
                    <a:pt x="147" y="161"/>
                  </a:lnTo>
                  <a:lnTo>
                    <a:pt x="142" y="163"/>
                  </a:lnTo>
                  <a:lnTo>
                    <a:pt x="140" y="163"/>
                  </a:lnTo>
                  <a:lnTo>
                    <a:pt x="133" y="170"/>
                  </a:lnTo>
                  <a:lnTo>
                    <a:pt x="126" y="178"/>
                  </a:lnTo>
                  <a:lnTo>
                    <a:pt x="126" y="180"/>
                  </a:lnTo>
                  <a:lnTo>
                    <a:pt x="123" y="182"/>
                  </a:lnTo>
                  <a:lnTo>
                    <a:pt x="121" y="182"/>
                  </a:lnTo>
                  <a:lnTo>
                    <a:pt x="121" y="185"/>
                  </a:lnTo>
                  <a:lnTo>
                    <a:pt x="121" y="187"/>
                  </a:lnTo>
                  <a:lnTo>
                    <a:pt x="126" y="189"/>
                  </a:lnTo>
                  <a:lnTo>
                    <a:pt x="133" y="187"/>
                  </a:lnTo>
                  <a:lnTo>
                    <a:pt x="140" y="185"/>
                  </a:lnTo>
                  <a:lnTo>
                    <a:pt x="142" y="185"/>
                  </a:lnTo>
                  <a:lnTo>
                    <a:pt x="145" y="185"/>
                  </a:lnTo>
                  <a:lnTo>
                    <a:pt x="142" y="187"/>
                  </a:lnTo>
                  <a:lnTo>
                    <a:pt x="140" y="187"/>
                  </a:lnTo>
                  <a:lnTo>
                    <a:pt x="123" y="189"/>
                  </a:lnTo>
                  <a:lnTo>
                    <a:pt x="119" y="189"/>
                  </a:lnTo>
                  <a:lnTo>
                    <a:pt x="116" y="187"/>
                  </a:lnTo>
                  <a:lnTo>
                    <a:pt x="116" y="185"/>
                  </a:lnTo>
                  <a:lnTo>
                    <a:pt x="119" y="182"/>
                  </a:lnTo>
                  <a:lnTo>
                    <a:pt x="121" y="178"/>
                  </a:lnTo>
                  <a:lnTo>
                    <a:pt x="123" y="175"/>
                  </a:lnTo>
                  <a:lnTo>
                    <a:pt x="126" y="175"/>
                  </a:lnTo>
                  <a:lnTo>
                    <a:pt x="128" y="173"/>
                  </a:lnTo>
                  <a:lnTo>
                    <a:pt x="131" y="168"/>
                  </a:lnTo>
                  <a:lnTo>
                    <a:pt x="133" y="166"/>
                  </a:lnTo>
                  <a:lnTo>
                    <a:pt x="142" y="159"/>
                  </a:lnTo>
                  <a:lnTo>
                    <a:pt x="142" y="159"/>
                  </a:lnTo>
                  <a:lnTo>
                    <a:pt x="145" y="159"/>
                  </a:lnTo>
                  <a:lnTo>
                    <a:pt x="145" y="159"/>
                  </a:lnTo>
                  <a:lnTo>
                    <a:pt x="145" y="156"/>
                  </a:lnTo>
                  <a:lnTo>
                    <a:pt x="147" y="154"/>
                  </a:lnTo>
                  <a:lnTo>
                    <a:pt x="149" y="152"/>
                  </a:lnTo>
                  <a:lnTo>
                    <a:pt x="152" y="149"/>
                  </a:lnTo>
                  <a:lnTo>
                    <a:pt x="154" y="149"/>
                  </a:lnTo>
                  <a:lnTo>
                    <a:pt x="152" y="144"/>
                  </a:lnTo>
                  <a:lnTo>
                    <a:pt x="152" y="142"/>
                  </a:lnTo>
                  <a:lnTo>
                    <a:pt x="152" y="140"/>
                  </a:lnTo>
                  <a:lnTo>
                    <a:pt x="154" y="137"/>
                  </a:lnTo>
                  <a:lnTo>
                    <a:pt x="154" y="140"/>
                  </a:lnTo>
                  <a:lnTo>
                    <a:pt x="154" y="142"/>
                  </a:lnTo>
                  <a:lnTo>
                    <a:pt x="154" y="144"/>
                  </a:lnTo>
                  <a:lnTo>
                    <a:pt x="157" y="142"/>
                  </a:lnTo>
                  <a:lnTo>
                    <a:pt x="157" y="142"/>
                  </a:lnTo>
                  <a:lnTo>
                    <a:pt x="157" y="140"/>
                  </a:lnTo>
                  <a:lnTo>
                    <a:pt x="159" y="137"/>
                  </a:lnTo>
                  <a:lnTo>
                    <a:pt x="159" y="142"/>
                  </a:lnTo>
                  <a:lnTo>
                    <a:pt x="157" y="144"/>
                  </a:lnTo>
                  <a:lnTo>
                    <a:pt x="154" y="152"/>
                  </a:lnTo>
                  <a:lnTo>
                    <a:pt x="152" y="154"/>
                  </a:lnTo>
                  <a:lnTo>
                    <a:pt x="152" y="156"/>
                  </a:lnTo>
                  <a:lnTo>
                    <a:pt x="154" y="156"/>
                  </a:lnTo>
                  <a:lnTo>
                    <a:pt x="154" y="156"/>
                  </a:lnTo>
                  <a:lnTo>
                    <a:pt x="157" y="156"/>
                  </a:lnTo>
                  <a:lnTo>
                    <a:pt x="157" y="156"/>
                  </a:lnTo>
                  <a:lnTo>
                    <a:pt x="157" y="154"/>
                  </a:lnTo>
                  <a:lnTo>
                    <a:pt x="159" y="152"/>
                  </a:lnTo>
                  <a:lnTo>
                    <a:pt x="159" y="149"/>
                  </a:lnTo>
                  <a:lnTo>
                    <a:pt x="161" y="147"/>
                  </a:lnTo>
                  <a:lnTo>
                    <a:pt x="164" y="144"/>
                  </a:lnTo>
                  <a:lnTo>
                    <a:pt x="168" y="140"/>
                  </a:lnTo>
                  <a:lnTo>
                    <a:pt x="168" y="140"/>
                  </a:lnTo>
                  <a:lnTo>
                    <a:pt x="171" y="137"/>
                  </a:lnTo>
                  <a:lnTo>
                    <a:pt x="171" y="137"/>
                  </a:lnTo>
                  <a:lnTo>
                    <a:pt x="171" y="137"/>
                  </a:lnTo>
                  <a:lnTo>
                    <a:pt x="176" y="137"/>
                  </a:lnTo>
                  <a:lnTo>
                    <a:pt x="176" y="137"/>
                  </a:lnTo>
                  <a:lnTo>
                    <a:pt x="176" y="135"/>
                  </a:lnTo>
                  <a:lnTo>
                    <a:pt x="171" y="128"/>
                  </a:lnTo>
                  <a:lnTo>
                    <a:pt x="171" y="128"/>
                  </a:lnTo>
                  <a:lnTo>
                    <a:pt x="171" y="125"/>
                  </a:lnTo>
                  <a:lnTo>
                    <a:pt x="171" y="125"/>
                  </a:lnTo>
                  <a:lnTo>
                    <a:pt x="171" y="123"/>
                  </a:lnTo>
                  <a:lnTo>
                    <a:pt x="171" y="123"/>
                  </a:lnTo>
                  <a:lnTo>
                    <a:pt x="168" y="121"/>
                  </a:lnTo>
                  <a:lnTo>
                    <a:pt x="166" y="114"/>
                  </a:lnTo>
                  <a:lnTo>
                    <a:pt x="166" y="114"/>
                  </a:lnTo>
                  <a:lnTo>
                    <a:pt x="166" y="111"/>
                  </a:lnTo>
                  <a:lnTo>
                    <a:pt x="166" y="111"/>
                  </a:lnTo>
                  <a:lnTo>
                    <a:pt x="166" y="109"/>
                  </a:lnTo>
                  <a:lnTo>
                    <a:pt x="166" y="109"/>
                  </a:lnTo>
                  <a:lnTo>
                    <a:pt x="166" y="107"/>
                  </a:lnTo>
                  <a:lnTo>
                    <a:pt x="168" y="107"/>
                  </a:lnTo>
                  <a:lnTo>
                    <a:pt x="171" y="107"/>
                  </a:lnTo>
                  <a:lnTo>
                    <a:pt x="168" y="104"/>
                  </a:lnTo>
                  <a:lnTo>
                    <a:pt x="166" y="102"/>
                  </a:lnTo>
                  <a:lnTo>
                    <a:pt x="164" y="104"/>
                  </a:lnTo>
                  <a:lnTo>
                    <a:pt x="161" y="104"/>
                  </a:lnTo>
                  <a:lnTo>
                    <a:pt x="159" y="104"/>
                  </a:lnTo>
                  <a:lnTo>
                    <a:pt x="159" y="107"/>
                  </a:lnTo>
                  <a:lnTo>
                    <a:pt x="159" y="107"/>
                  </a:lnTo>
                  <a:lnTo>
                    <a:pt x="159" y="109"/>
                  </a:lnTo>
                  <a:lnTo>
                    <a:pt x="161" y="114"/>
                  </a:lnTo>
                  <a:lnTo>
                    <a:pt x="161" y="114"/>
                  </a:lnTo>
                  <a:lnTo>
                    <a:pt x="159" y="118"/>
                  </a:lnTo>
                  <a:lnTo>
                    <a:pt x="159" y="118"/>
                  </a:lnTo>
                  <a:lnTo>
                    <a:pt x="157" y="118"/>
                  </a:lnTo>
                  <a:lnTo>
                    <a:pt x="157" y="118"/>
                  </a:lnTo>
                  <a:lnTo>
                    <a:pt x="159" y="116"/>
                  </a:lnTo>
                  <a:lnTo>
                    <a:pt x="159" y="114"/>
                  </a:lnTo>
                  <a:lnTo>
                    <a:pt x="157" y="111"/>
                  </a:lnTo>
                  <a:lnTo>
                    <a:pt x="157" y="111"/>
                  </a:lnTo>
                  <a:lnTo>
                    <a:pt x="157" y="109"/>
                  </a:lnTo>
                  <a:lnTo>
                    <a:pt x="154" y="109"/>
                  </a:lnTo>
                  <a:lnTo>
                    <a:pt x="154" y="109"/>
                  </a:lnTo>
                  <a:lnTo>
                    <a:pt x="154" y="107"/>
                  </a:lnTo>
                  <a:lnTo>
                    <a:pt x="154" y="107"/>
                  </a:lnTo>
                  <a:lnTo>
                    <a:pt x="152" y="104"/>
                  </a:lnTo>
                  <a:lnTo>
                    <a:pt x="152" y="104"/>
                  </a:lnTo>
                  <a:lnTo>
                    <a:pt x="147" y="104"/>
                  </a:lnTo>
                  <a:lnTo>
                    <a:pt x="147" y="107"/>
                  </a:lnTo>
                  <a:lnTo>
                    <a:pt x="147" y="111"/>
                  </a:lnTo>
                  <a:lnTo>
                    <a:pt x="145" y="111"/>
                  </a:lnTo>
                  <a:lnTo>
                    <a:pt x="145" y="109"/>
                  </a:lnTo>
                  <a:lnTo>
                    <a:pt x="142" y="109"/>
                  </a:lnTo>
                  <a:lnTo>
                    <a:pt x="145" y="104"/>
                  </a:lnTo>
                  <a:lnTo>
                    <a:pt x="142" y="102"/>
                  </a:lnTo>
                  <a:lnTo>
                    <a:pt x="140" y="99"/>
                  </a:lnTo>
                  <a:lnTo>
                    <a:pt x="138" y="97"/>
                  </a:lnTo>
                  <a:lnTo>
                    <a:pt x="135" y="97"/>
                  </a:lnTo>
                  <a:lnTo>
                    <a:pt x="135" y="95"/>
                  </a:lnTo>
                  <a:lnTo>
                    <a:pt x="138" y="95"/>
                  </a:lnTo>
                  <a:lnTo>
                    <a:pt x="138" y="95"/>
                  </a:lnTo>
                  <a:lnTo>
                    <a:pt x="140" y="95"/>
                  </a:lnTo>
                  <a:lnTo>
                    <a:pt x="140" y="92"/>
                  </a:lnTo>
                  <a:lnTo>
                    <a:pt x="135" y="95"/>
                  </a:lnTo>
                  <a:lnTo>
                    <a:pt x="128" y="97"/>
                  </a:lnTo>
                  <a:lnTo>
                    <a:pt x="126" y="97"/>
                  </a:lnTo>
                  <a:lnTo>
                    <a:pt x="112" y="95"/>
                  </a:lnTo>
                  <a:lnTo>
                    <a:pt x="112" y="92"/>
                  </a:lnTo>
                  <a:lnTo>
                    <a:pt x="112" y="92"/>
                  </a:lnTo>
                  <a:lnTo>
                    <a:pt x="112" y="92"/>
                  </a:lnTo>
                  <a:lnTo>
                    <a:pt x="112" y="92"/>
                  </a:lnTo>
                  <a:lnTo>
                    <a:pt x="114" y="92"/>
                  </a:lnTo>
                  <a:lnTo>
                    <a:pt x="107" y="92"/>
                  </a:lnTo>
                  <a:lnTo>
                    <a:pt x="105" y="90"/>
                  </a:lnTo>
                  <a:lnTo>
                    <a:pt x="102" y="88"/>
                  </a:lnTo>
                  <a:lnTo>
                    <a:pt x="97" y="88"/>
                  </a:lnTo>
                  <a:lnTo>
                    <a:pt x="95" y="90"/>
                  </a:lnTo>
                  <a:lnTo>
                    <a:pt x="93" y="88"/>
                  </a:lnTo>
                  <a:lnTo>
                    <a:pt x="90" y="85"/>
                  </a:lnTo>
                  <a:lnTo>
                    <a:pt x="88" y="85"/>
                  </a:lnTo>
                  <a:lnTo>
                    <a:pt x="81" y="83"/>
                  </a:lnTo>
                  <a:lnTo>
                    <a:pt x="69" y="81"/>
                  </a:lnTo>
                  <a:lnTo>
                    <a:pt x="57" y="73"/>
                  </a:lnTo>
                  <a:lnTo>
                    <a:pt x="57" y="73"/>
                  </a:lnTo>
                  <a:lnTo>
                    <a:pt x="55" y="69"/>
                  </a:lnTo>
                  <a:lnTo>
                    <a:pt x="53" y="66"/>
                  </a:lnTo>
                  <a:lnTo>
                    <a:pt x="45" y="64"/>
                  </a:lnTo>
                  <a:lnTo>
                    <a:pt x="45" y="62"/>
                  </a:lnTo>
                  <a:lnTo>
                    <a:pt x="41" y="62"/>
                  </a:lnTo>
                  <a:lnTo>
                    <a:pt x="38" y="62"/>
                  </a:lnTo>
                  <a:lnTo>
                    <a:pt x="38" y="59"/>
                  </a:lnTo>
                  <a:lnTo>
                    <a:pt x="36" y="57"/>
                  </a:lnTo>
                  <a:lnTo>
                    <a:pt x="31" y="54"/>
                  </a:lnTo>
                  <a:lnTo>
                    <a:pt x="29" y="52"/>
                  </a:lnTo>
                  <a:lnTo>
                    <a:pt x="17" y="43"/>
                  </a:lnTo>
                  <a:lnTo>
                    <a:pt x="12" y="40"/>
                  </a:lnTo>
                  <a:lnTo>
                    <a:pt x="8" y="38"/>
                  </a:lnTo>
                  <a:lnTo>
                    <a:pt x="8" y="40"/>
                  </a:lnTo>
                  <a:lnTo>
                    <a:pt x="8" y="43"/>
                  </a:lnTo>
                  <a:lnTo>
                    <a:pt x="10" y="45"/>
                  </a:lnTo>
                  <a:lnTo>
                    <a:pt x="10" y="47"/>
                  </a:lnTo>
                  <a:lnTo>
                    <a:pt x="10" y="47"/>
                  </a:lnTo>
                  <a:lnTo>
                    <a:pt x="10" y="47"/>
                  </a:lnTo>
                  <a:lnTo>
                    <a:pt x="10" y="50"/>
                  </a:lnTo>
                  <a:lnTo>
                    <a:pt x="8" y="52"/>
                  </a:lnTo>
                  <a:lnTo>
                    <a:pt x="8" y="54"/>
                  </a:lnTo>
                  <a:lnTo>
                    <a:pt x="8" y="57"/>
                  </a:lnTo>
                  <a:lnTo>
                    <a:pt x="5" y="57"/>
                  </a:lnTo>
                  <a:lnTo>
                    <a:pt x="5" y="57"/>
                  </a:lnTo>
                  <a:lnTo>
                    <a:pt x="5" y="57"/>
                  </a:lnTo>
                  <a:lnTo>
                    <a:pt x="5" y="59"/>
                  </a:lnTo>
                  <a:lnTo>
                    <a:pt x="5" y="59"/>
                  </a:lnTo>
                  <a:lnTo>
                    <a:pt x="5" y="64"/>
                  </a:lnTo>
                  <a:lnTo>
                    <a:pt x="3" y="64"/>
                  </a:lnTo>
                  <a:lnTo>
                    <a:pt x="3" y="64"/>
                  </a:lnTo>
                  <a:lnTo>
                    <a:pt x="0" y="66"/>
                  </a:lnTo>
                  <a:lnTo>
                    <a:pt x="3" y="73"/>
                  </a:lnTo>
                  <a:lnTo>
                    <a:pt x="3" y="76"/>
                  </a:lnTo>
                  <a:lnTo>
                    <a:pt x="0" y="81"/>
                  </a:lnTo>
                  <a:lnTo>
                    <a:pt x="0" y="85"/>
                  </a:lnTo>
                  <a:lnTo>
                    <a:pt x="3" y="90"/>
                  </a:lnTo>
                  <a:lnTo>
                    <a:pt x="3" y="95"/>
                  </a:lnTo>
                  <a:lnTo>
                    <a:pt x="5" y="99"/>
                  </a:lnTo>
                  <a:lnTo>
                    <a:pt x="5" y="99"/>
                  </a:lnTo>
                  <a:lnTo>
                    <a:pt x="8" y="102"/>
                  </a:lnTo>
                  <a:lnTo>
                    <a:pt x="8" y="102"/>
                  </a:lnTo>
                  <a:lnTo>
                    <a:pt x="10" y="102"/>
                  </a:lnTo>
                  <a:lnTo>
                    <a:pt x="12" y="109"/>
                  </a:lnTo>
                  <a:lnTo>
                    <a:pt x="15" y="111"/>
                  </a:lnTo>
                  <a:lnTo>
                    <a:pt x="15" y="116"/>
                  </a:lnTo>
                  <a:lnTo>
                    <a:pt x="15" y="118"/>
                  </a:lnTo>
                  <a:lnTo>
                    <a:pt x="15" y="118"/>
                  </a:lnTo>
                  <a:lnTo>
                    <a:pt x="17" y="118"/>
                  </a:lnTo>
                  <a:lnTo>
                    <a:pt x="17" y="121"/>
                  </a:lnTo>
                  <a:lnTo>
                    <a:pt x="17" y="123"/>
                  </a:lnTo>
                  <a:lnTo>
                    <a:pt x="19" y="130"/>
                  </a:lnTo>
                  <a:lnTo>
                    <a:pt x="19" y="133"/>
                  </a:lnTo>
                  <a:lnTo>
                    <a:pt x="17" y="142"/>
                  </a:lnTo>
                  <a:lnTo>
                    <a:pt x="17" y="147"/>
                  </a:lnTo>
                  <a:lnTo>
                    <a:pt x="17" y="166"/>
                  </a:lnTo>
                  <a:lnTo>
                    <a:pt x="17" y="166"/>
                  </a:lnTo>
                  <a:lnTo>
                    <a:pt x="19" y="168"/>
                  </a:lnTo>
                  <a:lnTo>
                    <a:pt x="19" y="168"/>
                  </a:lnTo>
                  <a:lnTo>
                    <a:pt x="19" y="168"/>
                  </a:lnTo>
                  <a:lnTo>
                    <a:pt x="17" y="170"/>
                  </a:lnTo>
                  <a:lnTo>
                    <a:pt x="17" y="170"/>
                  </a:lnTo>
                  <a:lnTo>
                    <a:pt x="19" y="173"/>
                  </a:lnTo>
                  <a:lnTo>
                    <a:pt x="19" y="173"/>
                  </a:lnTo>
                  <a:lnTo>
                    <a:pt x="19" y="173"/>
                  </a:lnTo>
                  <a:lnTo>
                    <a:pt x="22" y="178"/>
                  </a:lnTo>
                  <a:lnTo>
                    <a:pt x="22" y="182"/>
                  </a:lnTo>
                  <a:lnTo>
                    <a:pt x="22" y="187"/>
                  </a:lnTo>
                  <a:lnTo>
                    <a:pt x="22" y="196"/>
                  </a:lnTo>
                  <a:lnTo>
                    <a:pt x="22" y="204"/>
                  </a:lnTo>
                  <a:lnTo>
                    <a:pt x="22" y="206"/>
                  </a:lnTo>
                  <a:lnTo>
                    <a:pt x="19" y="213"/>
                  </a:lnTo>
                  <a:lnTo>
                    <a:pt x="17" y="215"/>
                  </a:lnTo>
                  <a:lnTo>
                    <a:pt x="17" y="215"/>
                  </a:lnTo>
                  <a:lnTo>
                    <a:pt x="17" y="218"/>
                  </a:lnTo>
                  <a:lnTo>
                    <a:pt x="17" y="218"/>
                  </a:lnTo>
                  <a:lnTo>
                    <a:pt x="17" y="218"/>
                  </a:lnTo>
                  <a:lnTo>
                    <a:pt x="17" y="218"/>
                  </a:lnTo>
                  <a:lnTo>
                    <a:pt x="22" y="215"/>
                  </a:lnTo>
                  <a:lnTo>
                    <a:pt x="22" y="215"/>
                  </a:lnTo>
                  <a:lnTo>
                    <a:pt x="22" y="215"/>
                  </a:lnTo>
                  <a:lnTo>
                    <a:pt x="22" y="215"/>
                  </a:lnTo>
                  <a:lnTo>
                    <a:pt x="22" y="213"/>
                  </a:lnTo>
                  <a:lnTo>
                    <a:pt x="22" y="213"/>
                  </a:lnTo>
                  <a:lnTo>
                    <a:pt x="22" y="211"/>
                  </a:lnTo>
                  <a:lnTo>
                    <a:pt x="22" y="208"/>
                  </a:lnTo>
                  <a:lnTo>
                    <a:pt x="22" y="208"/>
                  </a:lnTo>
                  <a:lnTo>
                    <a:pt x="22" y="206"/>
                  </a:lnTo>
                  <a:lnTo>
                    <a:pt x="24" y="206"/>
                  </a:lnTo>
                  <a:lnTo>
                    <a:pt x="26" y="206"/>
                  </a:lnTo>
                  <a:lnTo>
                    <a:pt x="29" y="206"/>
                  </a:lnTo>
                  <a:lnTo>
                    <a:pt x="31" y="208"/>
                  </a:lnTo>
                  <a:lnTo>
                    <a:pt x="31" y="211"/>
                  </a:lnTo>
                  <a:lnTo>
                    <a:pt x="34" y="211"/>
                  </a:lnTo>
                  <a:lnTo>
                    <a:pt x="34" y="215"/>
                  </a:lnTo>
                  <a:lnTo>
                    <a:pt x="34" y="215"/>
                  </a:lnTo>
                  <a:lnTo>
                    <a:pt x="36" y="218"/>
                  </a:lnTo>
                  <a:lnTo>
                    <a:pt x="41" y="218"/>
                  </a:lnTo>
                  <a:lnTo>
                    <a:pt x="41" y="218"/>
                  </a:lnTo>
                  <a:lnTo>
                    <a:pt x="41" y="218"/>
                  </a:lnTo>
                  <a:lnTo>
                    <a:pt x="38" y="218"/>
                  </a:lnTo>
                  <a:lnTo>
                    <a:pt x="45" y="220"/>
                  </a:lnTo>
                  <a:lnTo>
                    <a:pt x="48" y="220"/>
                  </a:lnTo>
                  <a:lnTo>
                    <a:pt x="50" y="223"/>
                  </a:lnTo>
                  <a:lnTo>
                    <a:pt x="43" y="223"/>
                  </a:lnTo>
                  <a:lnTo>
                    <a:pt x="36" y="223"/>
                  </a:lnTo>
                  <a:lnTo>
                    <a:pt x="31" y="225"/>
                  </a:lnTo>
                  <a:lnTo>
                    <a:pt x="31" y="225"/>
                  </a:lnTo>
                  <a:lnTo>
                    <a:pt x="29" y="225"/>
                  </a:lnTo>
                  <a:lnTo>
                    <a:pt x="26" y="225"/>
                  </a:lnTo>
                  <a:lnTo>
                    <a:pt x="26" y="227"/>
                  </a:lnTo>
                  <a:lnTo>
                    <a:pt x="26" y="227"/>
                  </a:lnTo>
                  <a:lnTo>
                    <a:pt x="29" y="227"/>
                  </a:lnTo>
                  <a:lnTo>
                    <a:pt x="29" y="230"/>
                  </a:lnTo>
                  <a:lnTo>
                    <a:pt x="29" y="230"/>
                  </a:lnTo>
                  <a:lnTo>
                    <a:pt x="29" y="232"/>
                  </a:lnTo>
                  <a:lnTo>
                    <a:pt x="26" y="232"/>
                  </a:lnTo>
                  <a:lnTo>
                    <a:pt x="26" y="232"/>
                  </a:lnTo>
                  <a:lnTo>
                    <a:pt x="26" y="232"/>
                  </a:lnTo>
                  <a:lnTo>
                    <a:pt x="24" y="230"/>
                  </a:lnTo>
                  <a:lnTo>
                    <a:pt x="24" y="230"/>
                  </a:lnTo>
                  <a:lnTo>
                    <a:pt x="24" y="227"/>
                  </a:lnTo>
                  <a:lnTo>
                    <a:pt x="22" y="225"/>
                  </a:lnTo>
                  <a:lnTo>
                    <a:pt x="22" y="225"/>
                  </a:lnTo>
                  <a:lnTo>
                    <a:pt x="22" y="223"/>
                  </a:lnTo>
                  <a:lnTo>
                    <a:pt x="19" y="223"/>
                  </a:lnTo>
                  <a:lnTo>
                    <a:pt x="19" y="225"/>
                  </a:lnTo>
                  <a:lnTo>
                    <a:pt x="19" y="230"/>
                  </a:lnTo>
                  <a:lnTo>
                    <a:pt x="19" y="234"/>
                  </a:lnTo>
                  <a:lnTo>
                    <a:pt x="19" y="241"/>
                  </a:lnTo>
                  <a:lnTo>
                    <a:pt x="19" y="244"/>
                  </a:lnTo>
                  <a:lnTo>
                    <a:pt x="22" y="244"/>
                  </a:lnTo>
                  <a:lnTo>
                    <a:pt x="24" y="246"/>
                  </a:lnTo>
                  <a:lnTo>
                    <a:pt x="26" y="246"/>
                  </a:lnTo>
                  <a:lnTo>
                    <a:pt x="26" y="246"/>
                  </a:lnTo>
                  <a:lnTo>
                    <a:pt x="26" y="246"/>
                  </a:lnTo>
                  <a:lnTo>
                    <a:pt x="29" y="249"/>
                  </a:lnTo>
                  <a:lnTo>
                    <a:pt x="29" y="249"/>
                  </a:lnTo>
                  <a:lnTo>
                    <a:pt x="29" y="249"/>
                  </a:lnTo>
                  <a:lnTo>
                    <a:pt x="29" y="246"/>
                  </a:lnTo>
                  <a:lnTo>
                    <a:pt x="29" y="246"/>
                  </a:lnTo>
                  <a:lnTo>
                    <a:pt x="34" y="249"/>
                  </a:lnTo>
                  <a:lnTo>
                    <a:pt x="34" y="249"/>
                  </a:lnTo>
                  <a:lnTo>
                    <a:pt x="36" y="246"/>
                  </a:lnTo>
                  <a:lnTo>
                    <a:pt x="36" y="246"/>
                  </a:lnTo>
                  <a:lnTo>
                    <a:pt x="38" y="246"/>
                  </a:lnTo>
                  <a:lnTo>
                    <a:pt x="38" y="246"/>
                  </a:lnTo>
                  <a:lnTo>
                    <a:pt x="41" y="249"/>
                  </a:lnTo>
                  <a:lnTo>
                    <a:pt x="43" y="253"/>
                  </a:lnTo>
                  <a:lnTo>
                    <a:pt x="43" y="253"/>
                  </a:lnTo>
                  <a:lnTo>
                    <a:pt x="45" y="256"/>
                  </a:lnTo>
                  <a:lnTo>
                    <a:pt x="45" y="256"/>
                  </a:lnTo>
                  <a:lnTo>
                    <a:pt x="43" y="258"/>
                  </a:lnTo>
                  <a:lnTo>
                    <a:pt x="41" y="256"/>
                  </a:lnTo>
                  <a:lnTo>
                    <a:pt x="41" y="256"/>
                  </a:lnTo>
                  <a:lnTo>
                    <a:pt x="41" y="253"/>
                  </a:lnTo>
                  <a:lnTo>
                    <a:pt x="41" y="251"/>
                  </a:lnTo>
                  <a:lnTo>
                    <a:pt x="36" y="251"/>
                  </a:lnTo>
                  <a:lnTo>
                    <a:pt x="34" y="253"/>
                  </a:lnTo>
                  <a:lnTo>
                    <a:pt x="31" y="256"/>
                  </a:lnTo>
                  <a:lnTo>
                    <a:pt x="31" y="258"/>
                  </a:lnTo>
                  <a:lnTo>
                    <a:pt x="34" y="263"/>
                  </a:lnTo>
                  <a:lnTo>
                    <a:pt x="31" y="260"/>
                  </a:lnTo>
                  <a:lnTo>
                    <a:pt x="29" y="258"/>
                  </a:lnTo>
                  <a:lnTo>
                    <a:pt x="29" y="258"/>
                  </a:lnTo>
                  <a:lnTo>
                    <a:pt x="29" y="260"/>
                  </a:lnTo>
                  <a:lnTo>
                    <a:pt x="31" y="263"/>
                  </a:lnTo>
                  <a:lnTo>
                    <a:pt x="31" y="267"/>
                  </a:lnTo>
                  <a:lnTo>
                    <a:pt x="31" y="267"/>
                  </a:lnTo>
                  <a:lnTo>
                    <a:pt x="31" y="267"/>
                  </a:lnTo>
                  <a:lnTo>
                    <a:pt x="31" y="270"/>
                  </a:lnTo>
                  <a:lnTo>
                    <a:pt x="31" y="272"/>
                  </a:lnTo>
                  <a:lnTo>
                    <a:pt x="31" y="272"/>
                  </a:lnTo>
                  <a:lnTo>
                    <a:pt x="29" y="272"/>
                  </a:lnTo>
                  <a:lnTo>
                    <a:pt x="26" y="272"/>
                  </a:lnTo>
                  <a:lnTo>
                    <a:pt x="26" y="275"/>
                  </a:lnTo>
                  <a:lnTo>
                    <a:pt x="26" y="275"/>
                  </a:lnTo>
                  <a:lnTo>
                    <a:pt x="26" y="277"/>
                  </a:lnTo>
                  <a:lnTo>
                    <a:pt x="26" y="277"/>
                  </a:lnTo>
                  <a:lnTo>
                    <a:pt x="26" y="277"/>
                  </a:lnTo>
                  <a:lnTo>
                    <a:pt x="29" y="279"/>
                  </a:lnTo>
                  <a:lnTo>
                    <a:pt x="29" y="279"/>
                  </a:lnTo>
                  <a:lnTo>
                    <a:pt x="29" y="279"/>
                  </a:lnTo>
                  <a:lnTo>
                    <a:pt x="29" y="279"/>
                  </a:lnTo>
                  <a:lnTo>
                    <a:pt x="29" y="282"/>
                  </a:lnTo>
                  <a:lnTo>
                    <a:pt x="29" y="282"/>
                  </a:lnTo>
                  <a:lnTo>
                    <a:pt x="31" y="284"/>
                  </a:lnTo>
                  <a:lnTo>
                    <a:pt x="34" y="284"/>
                  </a:lnTo>
                  <a:lnTo>
                    <a:pt x="31" y="286"/>
                  </a:lnTo>
                  <a:lnTo>
                    <a:pt x="31" y="284"/>
                  </a:lnTo>
                  <a:lnTo>
                    <a:pt x="26" y="282"/>
                  </a:lnTo>
                  <a:lnTo>
                    <a:pt x="26" y="282"/>
                  </a:lnTo>
                  <a:lnTo>
                    <a:pt x="26" y="282"/>
                  </a:lnTo>
                  <a:lnTo>
                    <a:pt x="26" y="284"/>
                  </a:lnTo>
                  <a:lnTo>
                    <a:pt x="24" y="286"/>
                  </a:lnTo>
                  <a:lnTo>
                    <a:pt x="22" y="286"/>
                  </a:lnTo>
                  <a:lnTo>
                    <a:pt x="19" y="286"/>
                  </a:lnTo>
                  <a:lnTo>
                    <a:pt x="19" y="284"/>
                  </a:lnTo>
                  <a:lnTo>
                    <a:pt x="17" y="282"/>
                  </a:lnTo>
                  <a:lnTo>
                    <a:pt x="17" y="275"/>
                  </a:lnTo>
                  <a:lnTo>
                    <a:pt x="19" y="272"/>
                  </a:lnTo>
                  <a:lnTo>
                    <a:pt x="22" y="263"/>
                  </a:lnTo>
                  <a:lnTo>
                    <a:pt x="22" y="260"/>
                  </a:lnTo>
                  <a:lnTo>
                    <a:pt x="19" y="258"/>
                  </a:lnTo>
                  <a:lnTo>
                    <a:pt x="19" y="256"/>
                  </a:lnTo>
                  <a:lnTo>
                    <a:pt x="22" y="253"/>
                  </a:lnTo>
                  <a:lnTo>
                    <a:pt x="19" y="256"/>
                  </a:lnTo>
                  <a:lnTo>
                    <a:pt x="17" y="260"/>
                  </a:lnTo>
                  <a:lnTo>
                    <a:pt x="15" y="279"/>
                  </a:lnTo>
                  <a:lnTo>
                    <a:pt x="15" y="284"/>
                  </a:lnTo>
                  <a:lnTo>
                    <a:pt x="12" y="286"/>
                  </a:lnTo>
                  <a:lnTo>
                    <a:pt x="12" y="289"/>
                  </a:lnTo>
                  <a:lnTo>
                    <a:pt x="12" y="291"/>
                  </a:lnTo>
                  <a:lnTo>
                    <a:pt x="10" y="291"/>
                  </a:lnTo>
                  <a:lnTo>
                    <a:pt x="10" y="294"/>
                  </a:lnTo>
                  <a:lnTo>
                    <a:pt x="8" y="296"/>
                  </a:lnTo>
                  <a:lnTo>
                    <a:pt x="8" y="296"/>
                  </a:lnTo>
                  <a:lnTo>
                    <a:pt x="8" y="298"/>
                  </a:lnTo>
                  <a:lnTo>
                    <a:pt x="10" y="298"/>
                  </a:lnTo>
                  <a:lnTo>
                    <a:pt x="12" y="298"/>
                  </a:lnTo>
                  <a:lnTo>
                    <a:pt x="12" y="298"/>
                  </a:lnTo>
                  <a:lnTo>
                    <a:pt x="12" y="298"/>
                  </a:lnTo>
                  <a:lnTo>
                    <a:pt x="12" y="298"/>
                  </a:lnTo>
                  <a:lnTo>
                    <a:pt x="12" y="298"/>
                  </a:lnTo>
                  <a:lnTo>
                    <a:pt x="12" y="298"/>
                  </a:lnTo>
                  <a:lnTo>
                    <a:pt x="12" y="296"/>
                  </a:lnTo>
                  <a:lnTo>
                    <a:pt x="12" y="296"/>
                  </a:lnTo>
                  <a:lnTo>
                    <a:pt x="12" y="296"/>
                  </a:lnTo>
                  <a:lnTo>
                    <a:pt x="15" y="294"/>
                  </a:lnTo>
                  <a:lnTo>
                    <a:pt x="17" y="294"/>
                  </a:lnTo>
                  <a:lnTo>
                    <a:pt x="17" y="296"/>
                  </a:lnTo>
                  <a:lnTo>
                    <a:pt x="19" y="296"/>
                  </a:lnTo>
                  <a:lnTo>
                    <a:pt x="22" y="303"/>
                  </a:lnTo>
                  <a:lnTo>
                    <a:pt x="24" y="303"/>
                  </a:lnTo>
                  <a:lnTo>
                    <a:pt x="26" y="303"/>
                  </a:lnTo>
                  <a:lnTo>
                    <a:pt x="29" y="303"/>
                  </a:lnTo>
                  <a:lnTo>
                    <a:pt x="31" y="303"/>
                  </a:lnTo>
                  <a:lnTo>
                    <a:pt x="34" y="301"/>
                  </a:lnTo>
                  <a:lnTo>
                    <a:pt x="34" y="301"/>
                  </a:lnTo>
                  <a:lnTo>
                    <a:pt x="36" y="303"/>
                  </a:lnTo>
                  <a:lnTo>
                    <a:pt x="36" y="303"/>
                  </a:lnTo>
                  <a:lnTo>
                    <a:pt x="38" y="303"/>
                  </a:lnTo>
                  <a:lnTo>
                    <a:pt x="41" y="301"/>
                  </a:lnTo>
                  <a:lnTo>
                    <a:pt x="43" y="301"/>
                  </a:lnTo>
                  <a:lnTo>
                    <a:pt x="43" y="301"/>
                  </a:lnTo>
                  <a:lnTo>
                    <a:pt x="43" y="303"/>
                  </a:lnTo>
                  <a:lnTo>
                    <a:pt x="45" y="303"/>
                  </a:lnTo>
                  <a:lnTo>
                    <a:pt x="45" y="305"/>
                  </a:lnTo>
                  <a:lnTo>
                    <a:pt x="45" y="305"/>
                  </a:lnTo>
                  <a:lnTo>
                    <a:pt x="50" y="308"/>
                  </a:lnTo>
                  <a:lnTo>
                    <a:pt x="62" y="308"/>
                  </a:lnTo>
                  <a:lnTo>
                    <a:pt x="64" y="308"/>
                  </a:lnTo>
                  <a:lnTo>
                    <a:pt x="64" y="310"/>
                  </a:lnTo>
                  <a:lnTo>
                    <a:pt x="67" y="312"/>
                  </a:lnTo>
                  <a:lnTo>
                    <a:pt x="67" y="315"/>
                  </a:lnTo>
                  <a:lnTo>
                    <a:pt x="67" y="317"/>
                  </a:lnTo>
                  <a:lnTo>
                    <a:pt x="74" y="324"/>
                  </a:lnTo>
                  <a:lnTo>
                    <a:pt x="74" y="324"/>
                  </a:lnTo>
                  <a:lnTo>
                    <a:pt x="76" y="327"/>
                  </a:lnTo>
                  <a:lnTo>
                    <a:pt x="79" y="327"/>
                  </a:lnTo>
                  <a:lnTo>
                    <a:pt x="83" y="324"/>
                  </a:lnTo>
                  <a:lnTo>
                    <a:pt x="86" y="324"/>
                  </a:lnTo>
                  <a:lnTo>
                    <a:pt x="90" y="324"/>
                  </a:lnTo>
                  <a:lnTo>
                    <a:pt x="93" y="327"/>
                  </a:lnTo>
                  <a:lnTo>
                    <a:pt x="93" y="327"/>
                  </a:lnTo>
                  <a:lnTo>
                    <a:pt x="95" y="331"/>
                  </a:lnTo>
                  <a:lnTo>
                    <a:pt x="97" y="331"/>
                  </a:lnTo>
                  <a:lnTo>
                    <a:pt x="100" y="331"/>
                  </a:lnTo>
                  <a:lnTo>
                    <a:pt x="102" y="334"/>
                  </a:lnTo>
                  <a:lnTo>
                    <a:pt x="105" y="336"/>
                  </a:lnTo>
                  <a:lnTo>
                    <a:pt x="107" y="338"/>
                  </a:lnTo>
                  <a:lnTo>
                    <a:pt x="107" y="341"/>
                  </a:lnTo>
                  <a:lnTo>
                    <a:pt x="109" y="343"/>
                  </a:lnTo>
                  <a:lnTo>
                    <a:pt x="109" y="346"/>
                  </a:lnTo>
                  <a:lnTo>
                    <a:pt x="109" y="350"/>
                  </a:lnTo>
                  <a:lnTo>
                    <a:pt x="112" y="353"/>
                  </a:lnTo>
                  <a:lnTo>
                    <a:pt x="112" y="353"/>
                  </a:lnTo>
                  <a:lnTo>
                    <a:pt x="112" y="355"/>
                  </a:lnTo>
                  <a:lnTo>
                    <a:pt x="114" y="357"/>
                  </a:lnTo>
                  <a:lnTo>
                    <a:pt x="112" y="362"/>
                  </a:lnTo>
                  <a:lnTo>
                    <a:pt x="114" y="367"/>
                  </a:lnTo>
                  <a:lnTo>
                    <a:pt x="112" y="369"/>
                  </a:lnTo>
                  <a:lnTo>
                    <a:pt x="112" y="372"/>
                  </a:lnTo>
                  <a:lnTo>
                    <a:pt x="112" y="374"/>
                  </a:lnTo>
                  <a:lnTo>
                    <a:pt x="112" y="379"/>
                  </a:lnTo>
                  <a:lnTo>
                    <a:pt x="112" y="379"/>
                  </a:lnTo>
                  <a:lnTo>
                    <a:pt x="112" y="381"/>
                  </a:lnTo>
                  <a:lnTo>
                    <a:pt x="112" y="383"/>
                  </a:lnTo>
                  <a:lnTo>
                    <a:pt x="112" y="383"/>
                  </a:lnTo>
                  <a:lnTo>
                    <a:pt x="112" y="388"/>
                  </a:lnTo>
                  <a:lnTo>
                    <a:pt x="112" y="393"/>
                  </a:lnTo>
                  <a:lnTo>
                    <a:pt x="112" y="393"/>
                  </a:lnTo>
                  <a:lnTo>
                    <a:pt x="112" y="395"/>
                  </a:lnTo>
                  <a:lnTo>
                    <a:pt x="114" y="398"/>
                  </a:lnTo>
                  <a:lnTo>
                    <a:pt x="116" y="400"/>
                  </a:lnTo>
                  <a:lnTo>
                    <a:pt x="123" y="402"/>
                  </a:lnTo>
                  <a:lnTo>
                    <a:pt x="126" y="402"/>
                  </a:lnTo>
                  <a:lnTo>
                    <a:pt x="128" y="402"/>
                  </a:lnTo>
                  <a:lnTo>
                    <a:pt x="131" y="405"/>
                  </a:lnTo>
                  <a:lnTo>
                    <a:pt x="135" y="407"/>
                  </a:lnTo>
                  <a:lnTo>
                    <a:pt x="138" y="409"/>
                  </a:lnTo>
                  <a:lnTo>
                    <a:pt x="145" y="409"/>
                  </a:lnTo>
                  <a:lnTo>
                    <a:pt x="152" y="414"/>
                  </a:lnTo>
                  <a:lnTo>
                    <a:pt x="152" y="414"/>
                  </a:lnTo>
                  <a:lnTo>
                    <a:pt x="154" y="414"/>
                  </a:lnTo>
                  <a:lnTo>
                    <a:pt x="161" y="412"/>
                  </a:lnTo>
                  <a:lnTo>
                    <a:pt x="178" y="409"/>
                  </a:lnTo>
                  <a:lnTo>
                    <a:pt x="183" y="409"/>
                  </a:lnTo>
                  <a:lnTo>
                    <a:pt x="190" y="405"/>
                  </a:lnTo>
                  <a:lnTo>
                    <a:pt x="194" y="405"/>
                  </a:lnTo>
                  <a:lnTo>
                    <a:pt x="197" y="405"/>
                  </a:lnTo>
                  <a:lnTo>
                    <a:pt x="204" y="407"/>
                  </a:lnTo>
                  <a:lnTo>
                    <a:pt x="216" y="407"/>
                  </a:lnTo>
                  <a:lnTo>
                    <a:pt x="242" y="414"/>
                  </a:lnTo>
                  <a:lnTo>
                    <a:pt x="246" y="417"/>
                  </a:lnTo>
                  <a:lnTo>
                    <a:pt x="249" y="419"/>
                  </a:lnTo>
                  <a:lnTo>
                    <a:pt x="249" y="421"/>
                  </a:lnTo>
                  <a:lnTo>
                    <a:pt x="249" y="424"/>
                  </a:lnTo>
                  <a:lnTo>
                    <a:pt x="249" y="426"/>
                  </a:lnTo>
                  <a:lnTo>
                    <a:pt x="251" y="426"/>
                  </a:lnTo>
                  <a:lnTo>
                    <a:pt x="254" y="426"/>
                  </a:lnTo>
                  <a:lnTo>
                    <a:pt x="261" y="426"/>
                  </a:lnTo>
                  <a:lnTo>
                    <a:pt x="261" y="426"/>
                  </a:lnTo>
                  <a:lnTo>
                    <a:pt x="263" y="426"/>
                  </a:lnTo>
                  <a:lnTo>
                    <a:pt x="265" y="426"/>
                  </a:lnTo>
                  <a:lnTo>
                    <a:pt x="265" y="426"/>
                  </a:lnTo>
                  <a:lnTo>
                    <a:pt x="268" y="426"/>
                  </a:lnTo>
                  <a:lnTo>
                    <a:pt x="270" y="426"/>
                  </a:lnTo>
                  <a:lnTo>
                    <a:pt x="270" y="428"/>
                  </a:lnTo>
                  <a:lnTo>
                    <a:pt x="275" y="428"/>
                  </a:lnTo>
                  <a:lnTo>
                    <a:pt x="277" y="428"/>
                  </a:lnTo>
                  <a:lnTo>
                    <a:pt x="280" y="428"/>
                  </a:lnTo>
                  <a:lnTo>
                    <a:pt x="280" y="428"/>
                  </a:lnTo>
                  <a:lnTo>
                    <a:pt x="284" y="426"/>
                  </a:lnTo>
                  <a:lnTo>
                    <a:pt x="284" y="426"/>
                  </a:lnTo>
                  <a:lnTo>
                    <a:pt x="291" y="426"/>
                  </a:lnTo>
                  <a:lnTo>
                    <a:pt x="296" y="426"/>
                  </a:lnTo>
                  <a:lnTo>
                    <a:pt x="296" y="424"/>
                  </a:lnTo>
                  <a:lnTo>
                    <a:pt x="296" y="424"/>
                  </a:lnTo>
                  <a:lnTo>
                    <a:pt x="299" y="424"/>
                  </a:lnTo>
                  <a:lnTo>
                    <a:pt x="301" y="424"/>
                  </a:lnTo>
                  <a:lnTo>
                    <a:pt x="313" y="428"/>
                  </a:lnTo>
                  <a:lnTo>
                    <a:pt x="315" y="428"/>
                  </a:lnTo>
                  <a:lnTo>
                    <a:pt x="317" y="428"/>
                  </a:lnTo>
                  <a:lnTo>
                    <a:pt x="317" y="428"/>
                  </a:lnTo>
                  <a:lnTo>
                    <a:pt x="322" y="428"/>
                  </a:lnTo>
                  <a:lnTo>
                    <a:pt x="322" y="428"/>
                  </a:lnTo>
                  <a:lnTo>
                    <a:pt x="325" y="428"/>
                  </a:lnTo>
                  <a:lnTo>
                    <a:pt x="329" y="428"/>
                  </a:lnTo>
                  <a:lnTo>
                    <a:pt x="329" y="428"/>
                  </a:lnTo>
                  <a:lnTo>
                    <a:pt x="332" y="428"/>
                  </a:lnTo>
                  <a:lnTo>
                    <a:pt x="334" y="428"/>
                  </a:lnTo>
                  <a:lnTo>
                    <a:pt x="336" y="428"/>
                  </a:lnTo>
                  <a:lnTo>
                    <a:pt x="339" y="428"/>
                  </a:lnTo>
                  <a:lnTo>
                    <a:pt x="341" y="428"/>
                  </a:lnTo>
                  <a:lnTo>
                    <a:pt x="343" y="426"/>
                  </a:lnTo>
                  <a:lnTo>
                    <a:pt x="346" y="424"/>
                  </a:lnTo>
                  <a:lnTo>
                    <a:pt x="351" y="424"/>
                  </a:lnTo>
                  <a:lnTo>
                    <a:pt x="365" y="421"/>
                  </a:lnTo>
                  <a:lnTo>
                    <a:pt x="388" y="421"/>
                  </a:lnTo>
                  <a:lnTo>
                    <a:pt x="393" y="419"/>
                  </a:lnTo>
                  <a:lnTo>
                    <a:pt x="395" y="417"/>
                  </a:lnTo>
                  <a:lnTo>
                    <a:pt x="398" y="417"/>
                  </a:lnTo>
                  <a:lnTo>
                    <a:pt x="400" y="417"/>
                  </a:lnTo>
                  <a:lnTo>
                    <a:pt x="407" y="419"/>
                  </a:lnTo>
                  <a:lnTo>
                    <a:pt x="412" y="419"/>
                  </a:lnTo>
                  <a:lnTo>
                    <a:pt x="419" y="419"/>
                  </a:lnTo>
                  <a:lnTo>
                    <a:pt x="440" y="421"/>
                  </a:lnTo>
                  <a:lnTo>
                    <a:pt x="445" y="421"/>
                  </a:lnTo>
                  <a:lnTo>
                    <a:pt x="450" y="417"/>
                  </a:lnTo>
                  <a:lnTo>
                    <a:pt x="452" y="417"/>
                  </a:lnTo>
                  <a:lnTo>
                    <a:pt x="455" y="419"/>
                  </a:lnTo>
                  <a:lnTo>
                    <a:pt x="466" y="421"/>
                  </a:lnTo>
                  <a:lnTo>
                    <a:pt x="478" y="421"/>
                  </a:lnTo>
                  <a:lnTo>
                    <a:pt x="490" y="424"/>
                  </a:lnTo>
                  <a:lnTo>
                    <a:pt x="502" y="426"/>
                  </a:lnTo>
                  <a:lnTo>
                    <a:pt x="511" y="428"/>
                  </a:lnTo>
                  <a:lnTo>
                    <a:pt x="535" y="431"/>
                  </a:lnTo>
                  <a:lnTo>
                    <a:pt x="547" y="433"/>
                  </a:lnTo>
                  <a:lnTo>
                    <a:pt x="559" y="436"/>
                  </a:lnTo>
                  <a:lnTo>
                    <a:pt x="571" y="438"/>
                  </a:lnTo>
                  <a:lnTo>
                    <a:pt x="582" y="440"/>
                  </a:lnTo>
                  <a:lnTo>
                    <a:pt x="592" y="440"/>
                  </a:lnTo>
                  <a:lnTo>
                    <a:pt x="604" y="443"/>
                  </a:lnTo>
                  <a:lnTo>
                    <a:pt x="615" y="445"/>
                  </a:lnTo>
                  <a:lnTo>
                    <a:pt x="627" y="447"/>
                  </a:lnTo>
                  <a:lnTo>
                    <a:pt x="639" y="447"/>
                  </a:lnTo>
                  <a:lnTo>
                    <a:pt x="639" y="443"/>
                  </a:lnTo>
                  <a:lnTo>
                    <a:pt x="634" y="436"/>
                  </a:lnTo>
                  <a:lnTo>
                    <a:pt x="634" y="436"/>
                  </a:lnTo>
                  <a:lnTo>
                    <a:pt x="637" y="433"/>
                  </a:lnTo>
                  <a:lnTo>
                    <a:pt x="639" y="431"/>
                  </a:lnTo>
                  <a:lnTo>
                    <a:pt x="639" y="428"/>
                  </a:lnTo>
                  <a:lnTo>
                    <a:pt x="639" y="426"/>
                  </a:lnTo>
                  <a:lnTo>
                    <a:pt x="639" y="424"/>
                  </a:lnTo>
                  <a:lnTo>
                    <a:pt x="639" y="417"/>
                  </a:lnTo>
                  <a:lnTo>
                    <a:pt x="637" y="414"/>
                  </a:lnTo>
                  <a:lnTo>
                    <a:pt x="634" y="409"/>
                  </a:lnTo>
                  <a:lnTo>
                    <a:pt x="632" y="402"/>
                  </a:lnTo>
                  <a:lnTo>
                    <a:pt x="632" y="402"/>
                  </a:lnTo>
                  <a:lnTo>
                    <a:pt x="632" y="400"/>
                  </a:lnTo>
                  <a:lnTo>
                    <a:pt x="634" y="395"/>
                  </a:lnTo>
                  <a:lnTo>
                    <a:pt x="634" y="393"/>
                  </a:lnTo>
                  <a:lnTo>
                    <a:pt x="637" y="374"/>
                  </a:lnTo>
                  <a:lnTo>
                    <a:pt x="641" y="355"/>
                  </a:lnTo>
                  <a:lnTo>
                    <a:pt x="644" y="336"/>
                  </a:lnTo>
                  <a:lnTo>
                    <a:pt x="646" y="317"/>
                  </a:lnTo>
                  <a:lnTo>
                    <a:pt x="649" y="298"/>
                  </a:lnTo>
                  <a:lnTo>
                    <a:pt x="651" y="279"/>
                  </a:lnTo>
                  <a:lnTo>
                    <a:pt x="653" y="260"/>
                  </a:lnTo>
                  <a:lnTo>
                    <a:pt x="658" y="241"/>
                  </a:lnTo>
                  <a:lnTo>
                    <a:pt x="660" y="225"/>
                  </a:lnTo>
                  <a:lnTo>
                    <a:pt x="663" y="206"/>
                  </a:lnTo>
                  <a:lnTo>
                    <a:pt x="665" y="187"/>
                  </a:lnTo>
                  <a:lnTo>
                    <a:pt x="667" y="168"/>
                  </a:lnTo>
                  <a:lnTo>
                    <a:pt x="672" y="149"/>
                  </a:lnTo>
                  <a:lnTo>
                    <a:pt x="675" y="130"/>
                  </a:lnTo>
                  <a:lnTo>
                    <a:pt x="677" y="114"/>
                  </a:lnTo>
                  <a:lnTo>
                    <a:pt x="679" y="95"/>
                  </a:lnTo>
                  <a:lnTo>
                    <a:pt x="670" y="92"/>
                  </a:lnTo>
                  <a:close/>
                  <a:moveTo>
                    <a:pt x="166" y="0"/>
                  </a:moveTo>
                  <a:lnTo>
                    <a:pt x="161" y="0"/>
                  </a:lnTo>
                  <a:lnTo>
                    <a:pt x="161" y="0"/>
                  </a:lnTo>
                  <a:lnTo>
                    <a:pt x="161" y="2"/>
                  </a:lnTo>
                  <a:lnTo>
                    <a:pt x="166" y="0"/>
                  </a:lnTo>
                  <a:lnTo>
                    <a:pt x="166" y="0"/>
                  </a:lnTo>
                  <a:close/>
                  <a:moveTo>
                    <a:pt x="145" y="36"/>
                  </a:moveTo>
                  <a:lnTo>
                    <a:pt x="147" y="36"/>
                  </a:lnTo>
                  <a:lnTo>
                    <a:pt x="145" y="36"/>
                  </a:lnTo>
                  <a:lnTo>
                    <a:pt x="145" y="36"/>
                  </a:lnTo>
                  <a:lnTo>
                    <a:pt x="145" y="33"/>
                  </a:lnTo>
                  <a:lnTo>
                    <a:pt x="145" y="36"/>
                  </a:lnTo>
                  <a:lnTo>
                    <a:pt x="147" y="36"/>
                  </a:lnTo>
                  <a:lnTo>
                    <a:pt x="147" y="36"/>
                  </a:lnTo>
                  <a:lnTo>
                    <a:pt x="147" y="36"/>
                  </a:lnTo>
                  <a:lnTo>
                    <a:pt x="147" y="33"/>
                  </a:lnTo>
                  <a:lnTo>
                    <a:pt x="147" y="33"/>
                  </a:lnTo>
                  <a:lnTo>
                    <a:pt x="147" y="33"/>
                  </a:lnTo>
                  <a:lnTo>
                    <a:pt x="147" y="33"/>
                  </a:lnTo>
                  <a:lnTo>
                    <a:pt x="145" y="33"/>
                  </a:lnTo>
                  <a:lnTo>
                    <a:pt x="145" y="33"/>
                  </a:lnTo>
                  <a:lnTo>
                    <a:pt x="145" y="33"/>
                  </a:lnTo>
                  <a:lnTo>
                    <a:pt x="145" y="33"/>
                  </a:lnTo>
                  <a:lnTo>
                    <a:pt x="142" y="31"/>
                  </a:lnTo>
                  <a:lnTo>
                    <a:pt x="142" y="31"/>
                  </a:lnTo>
                  <a:lnTo>
                    <a:pt x="142" y="33"/>
                  </a:lnTo>
                  <a:lnTo>
                    <a:pt x="145" y="36"/>
                  </a:lnTo>
                  <a:close/>
                  <a:moveTo>
                    <a:pt x="190" y="62"/>
                  </a:moveTo>
                  <a:lnTo>
                    <a:pt x="190" y="62"/>
                  </a:lnTo>
                  <a:lnTo>
                    <a:pt x="192" y="62"/>
                  </a:lnTo>
                  <a:lnTo>
                    <a:pt x="194" y="62"/>
                  </a:lnTo>
                  <a:lnTo>
                    <a:pt x="194" y="62"/>
                  </a:lnTo>
                  <a:lnTo>
                    <a:pt x="194" y="62"/>
                  </a:lnTo>
                  <a:lnTo>
                    <a:pt x="194" y="62"/>
                  </a:lnTo>
                  <a:lnTo>
                    <a:pt x="194" y="59"/>
                  </a:lnTo>
                  <a:lnTo>
                    <a:pt x="192" y="57"/>
                  </a:lnTo>
                  <a:lnTo>
                    <a:pt x="190" y="54"/>
                  </a:lnTo>
                  <a:lnTo>
                    <a:pt x="190" y="54"/>
                  </a:lnTo>
                  <a:lnTo>
                    <a:pt x="190" y="54"/>
                  </a:lnTo>
                  <a:lnTo>
                    <a:pt x="190" y="57"/>
                  </a:lnTo>
                  <a:lnTo>
                    <a:pt x="190" y="57"/>
                  </a:lnTo>
                  <a:lnTo>
                    <a:pt x="187" y="59"/>
                  </a:lnTo>
                  <a:lnTo>
                    <a:pt x="190" y="62"/>
                  </a:lnTo>
                  <a:close/>
                </a:path>
              </a:pathLst>
            </a:custGeom>
            <a:solidFill>
              <a:schemeClr val="accent1"/>
            </a:solid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10" name="Freeform 9"/>
            <p:cNvSpPr>
              <a:spLocks/>
            </p:cNvSpPr>
            <p:nvPr/>
          </p:nvSpPr>
          <p:spPr bwMode="auto">
            <a:xfrm>
              <a:off x="10790676" y="2617922"/>
              <a:ext cx="170914" cy="302309"/>
            </a:xfrm>
            <a:custGeom>
              <a:avLst/>
              <a:gdLst>
                <a:gd name="T0" fmla="*/ 3 w 173"/>
                <a:gd name="T1" fmla="*/ 43 h 306"/>
                <a:gd name="T2" fmla="*/ 3 w 173"/>
                <a:gd name="T3" fmla="*/ 48 h 306"/>
                <a:gd name="T4" fmla="*/ 0 w 173"/>
                <a:gd name="T5" fmla="*/ 52 h 306"/>
                <a:gd name="T6" fmla="*/ 3 w 173"/>
                <a:gd name="T7" fmla="*/ 64 h 306"/>
                <a:gd name="T8" fmla="*/ 5 w 173"/>
                <a:gd name="T9" fmla="*/ 71 h 306"/>
                <a:gd name="T10" fmla="*/ 3 w 173"/>
                <a:gd name="T11" fmla="*/ 74 h 306"/>
                <a:gd name="T12" fmla="*/ 7 w 173"/>
                <a:gd name="T13" fmla="*/ 78 h 306"/>
                <a:gd name="T14" fmla="*/ 3 w 173"/>
                <a:gd name="T15" fmla="*/ 78 h 306"/>
                <a:gd name="T16" fmla="*/ 3 w 173"/>
                <a:gd name="T17" fmla="*/ 88 h 306"/>
                <a:gd name="T18" fmla="*/ 5 w 173"/>
                <a:gd name="T19" fmla="*/ 90 h 306"/>
                <a:gd name="T20" fmla="*/ 10 w 173"/>
                <a:gd name="T21" fmla="*/ 97 h 306"/>
                <a:gd name="T22" fmla="*/ 14 w 173"/>
                <a:gd name="T23" fmla="*/ 107 h 306"/>
                <a:gd name="T24" fmla="*/ 14 w 173"/>
                <a:gd name="T25" fmla="*/ 116 h 306"/>
                <a:gd name="T26" fmla="*/ 17 w 173"/>
                <a:gd name="T27" fmla="*/ 109 h 306"/>
                <a:gd name="T28" fmla="*/ 22 w 173"/>
                <a:gd name="T29" fmla="*/ 121 h 306"/>
                <a:gd name="T30" fmla="*/ 19 w 173"/>
                <a:gd name="T31" fmla="*/ 138 h 306"/>
                <a:gd name="T32" fmla="*/ 22 w 173"/>
                <a:gd name="T33" fmla="*/ 159 h 306"/>
                <a:gd name="T34" fmla="*/ 24 w 173"/>
                <a:gd name="T35" fmla="*/ 161 h 306"/>
                <a:gd name="T36" fmla="*/ 29 w 173"/>
                <a:gd name="T37" fmla="*/ 175 h 306"/>
                <a:gd name="T38" fmla="*/ 31 w 173"/>
                <a:gd name="T39" fmla="*/ 183 h 306"/>
                <a:gd name="T40" fmla="*/ 36 w 173"/>
                <a:gd name="T41" fmla="*/ 190 h 306"/>
                <a:gd name="T42" fmla="*/ 36 w 173"/>
                <a:gd name="T43" fmla="*/ 206 h 306"/>
                <a:gd name="T44" fmla="*/ 38 w 173"/>
                <a:gd name="T45" fmla="*/ 213 h 306"/>
                <a:gd name="T46" fmla="*/ 40 w 173"/>
                <a:gd name="T47" fmla="*/ 211 h 306"/>
                <a:gd name="T48" fmla="*/ 40 w 173"/>
                <a:gd name="T49" fmla="*/ 206 h 306"/>
                <a:gd name="T50" fmla="*/ 43 w 173"/>
                <a:gd name="T51" fmla="*/ 204 h 306"/>
                <a:gd name="T52" fmla="*/ 50 w 173"/>
                <a:gd name="T53" fmla="*/ 209 h 306"/>
                <a:gd name="T54" fmla="*/ 55 w 173"/>
                <a:gd name="T55" fmla="*/ 213 h 306"/>
                <a:gd name="T56" fmla="*/ 57 w 173"/>
                <a:gd name="T57" fmla="*/ 232 h 306"/>
                <a:gd name="T58" fmla="*/ 66 w 173"/>
                <a:gd name="T59" fmla="*/ 275 h 306"/>
                <a:gd name="T60" fmla="*/ 71 w 173"/>
                <a:gd name="T61" fmla="*/ 291 h 306"/>
                <a:gd name="T62" fmla="*/ 76 w 173"/>
                <a:gd name="T63" fmla="*/ 306 h 306"/>
                <a:gd name="T64" fmla="*/ 107 w 173"/>
                <a:gd name="T65" fmla="*/ 299 h 306"/>
                <a:gd name="T66" fmla="*/ 130 w 173"/>
                <a:gd name="T67" fmla="*/ 296 h 306"/>
                <a:gd name="T68" fmla="*/ 149 w 173"/>
                <a:gd name="T69" fmla="*/ 291 h 306"/>
                <a:gd name="T70" fmla="*/ 137 w 173"/>
                <a:gd name="T71" fmla="*/ 280 h 306"/>
                <a:gd name="T72" fmla="*/ 135 w 173"/>
                <a:gd name="T73" fmla="*/ 273 h 306"/>
                <a:gd name="T74" fmla="*/ 140 w 173"/>
                <a:gd name="T75" fmla="*/ 261 h 306"/>
                <a:gd name="T76" fmla="*/ 137 w 173"/>
                <a:gd name="T77" fmla="*/ 239 h 306"/>
                <a:gd name="T78" fmla="*/ 135 w 173"/>
                <a:gd name="T79" fmla="*/ 232 h 306"/>
                <a:gd name="T80" fmla="*/ 135 w 173"/>
                <a:gd name="T81" fmla="*/ 228 h 306"/>
                <a:gd name="T82" fmla="*/ 135 w 173"/>
                <a:gd name="T83" fmla="*/ 220 h 306"/>
                <a:gd name="T84" fmla="*/ 133 w 173"/>
                <a:gd name="T85" fmla="*/ 185 h 306"/>
                <a:gd name="T86" fmla="*/ 133 w 173"/>
                <a:gd name="T87" fmla="*/ 171 h 306"/>
                <a:gd name="T88" fmla="*/ 140 w 173"/>
                <a:gd name="T89" fmla="*/ 157 h 306"/>
                <a:gd name="T90" fmla="*/ 145 w 173"/>
                <a:gd name="T91" fmla="*/ 135 h 306"/>
                <a:gd name="T92" fmla="*/ 142 w 173"/>
                <a:gd name="T93" fmla="*/ 130 h 306"/>
                <a:gd name="T94" fmla="*/ 140 w 173"/>
                <a:gd name="T95" fmla="*/ 97 h 306"/>
                <a:gd name="T96" fmla="*/ 154 w 173"/>
                <a:gd name="T97" fmla="*/ 86 h 306"/>
                <a:gd name="T98" fmla="*/ 166 w 173"/>
                <a:gd name="T99" fmla="*/ 71 h 306"/>
                <a:gd name="T100" fmla="*/ 171 w 173"/>
                <a:gd name="T101" fmla="*/ 59 h 306"/>
                <a:gd name="T102" fmla="*/ 173 w 173"/>
                <a:gd name="T103" fmla="*/ 52 h 306"/>
                <a:gd name="T104" fmla="*/ 166 w 173"/>
                <a:gd name="T105" fmla="*/ 41 h 306"/>
                <a:gd name="T106" fmla="*/ 161 w 173"/>
                <a:gd name="T107" fmla="*/ 31 h 306"/>
                <a:gd name="T108" fmla="*/ 166 w 173"/>
                <a:gd name="T109" fmla="*/ 10 h 306"/>
                <a:gd name="T110" fmla="*/ 166 w 173"/>
                <a:gd name="T111" fmla="*/ 0 h 306"/>
                <a:gd name="T112" fmla="*/ 121 w 173"/>
                <a:gd name="T113" fmla="*/ 12 h 306"/>
                <a:gd name="T114" fmla="*/ 76 w 173"/>
                <a:gd name="T115" fmla="*/ 24 h 306"/>
                <a:gd name="T116" fmla="*/ 24 w 173"/>
                <a:gd name="T117" fmla="*/ 3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3" h="306">
                  <a:moveTo>
                    <a:pt x="19" y="38"/>
                  </a:moveTo>
                  <a:lnTo>
                    <a:pt x="14" y="38"/>
                  </a:lnTo>
                  <a:lnTo>
                    <a:pt x="14" y="41"/>
                  </a:lnTo>
                  <a:lnTo>
                    <a:pt x="7" y="41"/>
                  </a:lnTo>
                  <a:lnTo>
                    <a:pt x="3" y="43"/>
                  </a:lnTo>
                  <a:lnTo>
                    <a:pt x="3" y="43"/>
                  </a:lnTo>
                  <a:lnTo>
                    <a:pt x="0" y="43"/>
                  </a:lnTo>
                  <a:lnTo>
                    <a:pt x="3" y="45"/>
                  </a:lnTo>
                  <a:lnTo>
                    <a:pt x="3" y="48"/>
                  </a:lnTo>
                  <a:lnTo>
                    <a:pt x="3" y="48"/>
                  </a:lnTo>
                  <a:lnTo>
                    <a:pt x="3" y="50"/>
                  </a:lnTo>
                  <a:lnTo>
                    <a:pt x="3" y="50"/>
                  </a:lnTo>
                  <a:lnTo>
                    <a:pt x="0" y="50"/>
                  </a:lnTo>
                  <a:lnTo>
                    <a:pt x="0" y="50"/>
                  </a:lnTo>
                  <a:lnTo>
                    <a:pt x="0" y="52"/>
                  </a:lnTo>
                  <a:lnTo>
                    <a:pt x="3" y="55"/>
                  </a:lnTo>
                  <a:lnTo>
                    <a:pt x="3" y="59"/>
                  </a:lnTo>
                  <a:lnTo>
                    <a:pt x="3" y="62"/>
                  </a:lnTo>
                  <a:lnTo>
                    <a:pt x="3" y="64"/>
                  </a:lnTo>
                  <a:lnTo>
                    <a:pt x="3" y="64"/>
                  </a:lnTo>
                  <a:lnTo>
                    <a:pt x="5" y="67"/>
                  </a:lnTo>
                  <a:lnTo>
                    <a:pt x="5" y="67"/>
                  </a:lnTo>
                  <a:lnTo>
                    <a:pt x="5" y="69"/>
                  </a:lnTo>
                  <a:lnTo>
                    <a:pt x="5" y="71"/>
                  </a:lnTo>
                  <a:lnTo>
                    <a:pt x="5" y="71"/>
                  </a:lnTo>
                  <a:lnTo>
                    <a:pt x="5" y="71"/>
                  </a:lnTo>
                  <a:lnTo>
                    <a:pt x="3" y="71"/>
                  </a:lnTo>
                  <a:lnTo>
                    <a:pt x="3" y="74"/>
                  </a:lnTo>
                  <a:lnTo>
                    <a:pt x="3" y="74"/>
                  </a:lnTo>
                  <a:lnTo>
                    <a:pt x="3" y="74"/>
                  </a:lnTo>
                  <a:lnTo>
                    <a:pt x="5" y="76"/>
                  </a:lnTo>
                  <a:lnTo>
                    <a:pt x="5" y="76"/>
                  </a:lnTo>
                  <a:lnTo>
                    <a:pt x="7" y="76"/>
                  </a:lnTo>
                  <a:lnTo>
                    <a:pt x="7" y="78"/>
                  </a:lnTo>
                  <a:lnTo>
                    <a:pt x="7" y="78"/>
                  </a:lnTo>
                  <a:lnTo>
                    <a:pt x="7" y="81"/>
                  </a:lnTo>
                  <a:lnTo>
                    <a:pt x="7" y="81"/>
                  </a:lnTo>
                  <a:lnTo>
                    <a:pt x="5" y="78"/>
                  </a:lnTo>
                  <a:lnTo>
                    <a:pt x="5" y="78"/>
                  </a:lnTo>
                  <a:lnTo>
                    <a:pt x="3" y="78"/>
                  </a:lnTo>
                  <a:lnTo>
                    <a:pt x="3" y="78"/>
                  </a:lnTo>
                  <a:lnTo>
                    <a:pt x="3" y="81"/>
                  </a:lnTo>
                  <a:lnTo>
                    <a:pt x="5" y="83"/>
                  </a:lnTo>
                  <a:lnTo>
                    <a:pt x="5" y="86"/>
                  </a:lnTo>
                  <a:lnTo>
                    <a:pt x="3" y="88"/>
                  </a:lnTo>
                  <a:lnTo>
                    <a:pt x="5" y="88"/>
                  </a:lnTo>
                  <a:lnTo>
                    <a:pt x="5" y="90"/>
                  </a:lnTo>
                  <a:lnTo>
                    <a:pt x="5" y="90"/>
                  </a:lnTo>
                  <a:lnTo>
                    <a:pt x="5" y="90"/>
                  </a:lnTo>
                  <a:lnTo>
                    <a:pt x="5" y="90"/>
                  </a:lnTo>
                  <a:lnTo>
                    <a:pt x="5" y="93"/>
                  </a:lnTo>
                  <a:lnTo>
                    <a:pt x="7" y="95"/>
                  </a:lnTo>
                  <a:lnTo>
                    <a:pt x="7" y="97"/>
                  </a:lnTo>
                  <a:lnTo>
                    <a:pt x="10" y="97"/>
                  </a:lnTo>
                  <a:lnTo>
                    <a:pt x="10" y="97"/>
                  </a:lnTo>
                  <a:lnTo>
                    <a:pt x="12" y="100"/>
                  </a:lnTo>
                  <a:lnTo>
                    <a:pt x="12" y="102"/>
                  </a:lnTo>
                  <a:lnTo>
                    <a:pt x="10" y="104"/>
                  </a:lnTo>
                  <a:lnTo>
                    <a:pt x="12" y="107"/>
                  </a:lnTo>
                  <a:lnTo>
                    <a:pt x="14" y="107"/>
                  </a:lnTo>
                  <a:lnTo>
                    <a:pt x="14" y="109"/>
                  </a:lnTo>
                  <a:lnTo>
                    <a:pt x="12" y="112"/>
                  </a:lnTo>
                  <a:lnTo>
                    <a:pt x="12" y="112"/>
                  </a:lnTo>
                  <a:lnTo>
                    <a:pt x="14" y="114"/>
                  </a:lnTo>
                  <a:lnTo>
                    <a:pt x="14" y="116"/>
                  </a:lnTo>
                  <a:lnTo>
                    <a:pt x="14" y="114"/>
                  </a:lnTo>
                  <a:lnTo>
                    <a:pt x="14" y="112"/>
                  </a:lnTo>
                  <a:lnTo>
                    <a:pt x="14" y="109"/>
                  </a:lnTo>
                  <a:lnTo>
                    <a:pt x="14" y="109"/>
                  </a:lnTo>
                  <a:lnTo>
                    <a:pt x="17" y="109"/>
                  </a:lnTo>
                  <a:lnTo>
                    <a:pt x="17" y="116"/>
                  </a:lnTo>
                  <a:lnTo>
                    <a:pt x="17" y="116"/>
                  </a:lnTo>
                  <a:lnTo>
                    <a:pt x="19" y="116"/>
                  </a:lnTo>
                  <a:lnTo>
                    <a:pt x="19" y="119"/>
                  </a:lnTo>
                  <a:lnTo>
                    <a:pt x="22" y="121"/>
                  </a:lnTo>
                  <a:lnTo>
                    <a:pt x="22" y="126"/>
                  </a:lnTo>
                  <a:lnTo>
                    <a:pt x="22" y="126"/>
                  </a:lnTo>
                  <a:lnTo>
                    <a:pt x="24" y="128"/>
                  </a:lnTo>
                  <a:lnTo>
                    <a:pt x="24" y="130"/>
                  </a:lnTo>
                  <a:lnTo>
                    <a:pt x="19" y="138"/>
                  </a:lnTo>
                  <a:lnTo>
                    <a:pt x="17" y="140"/>
                  </a:lnTo>
                  <a:lnTo>
                    <a:pt x="19" y="142"/>
                  </a:lnTo>
                  <a:lnTo>
                    <a:pt x="19" y="157"/>
                  </a:lnTo>
                  <a:lnTo>
                    <a:pt x="22" y="161"/>
                  </a:lnTo>
                  <a:lnTo>
                    <a:pt x="22" y="159"/>
                  </a:lnTo>
                  <a:lnTo>
                    <a:pt x="22" y="159"/>
                  </a:lnTo>
                  <a:lnTo>
                    <a:pt x="24" y="159"/>
                  </a:lnTo>
                  <a:lnTo>
                    <a:pt x="24" y="159"/>
                  </a:lnTo>
                  <a:lnTo>
                    <a:pt x="24" y="159"/>
                  </a:lnTo>
                  <a:lnTo>
                    <a:pt x="24" y="161"/>
                  </a:lnTo>
                  <a:lnTo>
                    <a:pt x="24" y="164"/>
                  </a:lnTo>
                  <a:lnTo>
                    <a:pt x="26" y="168"/>
                  </a:lnTo>
                  <a:lnTo>
                    <a:pt x="26" y="171"/>
                  </a:lnTo>
                  <a:lnTo>
                    <a:pt x="29" y="173"/>
                  </a:lnTo>
                  <a:lnTo>
                    <a:pt x="29" y="175"/>
                  </a:lnTo>
                  <a:lnTo>
                    <a:pt x="31" y="175"/>
                  </a:lnTo>
                  <a:lnTo>
                    <a:pt x="31" y="178"/>
                  </a:lnTo>
                  <a:lnTo>
                    <a:pt x="31" y="178"/>
                  </a:lnTo>
                  <a:lnTo>
                    <a:pt x="31" y="180"/>
                  </a:lnTo>
                  <a:lnTo>
                    <a:pt x="31" y="183"/>
                  </a:lnTo>
                  <a:lnTo>
                    <a:pt x="31" y="183"/>
                  </a:lnTo>
                  <a:lnTo>
                    <a:pt x="33" y="185"/>
                  </a:lnTo>
                  <a:lnTo>
                    <a:pt x="36" y="185"/>
                  </a:lnTo>
                  <a:lnTo>
                    <a:pt x="36" y="187"/>
                  </a:lnTo>
                  <a:lnTo>
                    <a:pt x="36" y="190"/>
                  </a:lnTo>
                  <a:lnTo>
                    <a:pt x="36" y="190"/>
                  </a:lnTo>
                  <a:lnTo>
                    <a:pt x="36" y="192"/>
                  </a:lnTo>
                  <a:lnTo>
                    <a:pt x="36" y="204"/>
                  </a:lnTo>
                  <a:lnTo>
                    <a:pt x="36" y="204"/>
                  </a:lnTo>
                  <a:lnTo>
                    <a:pt x="36" y="206"/>
                  </a:lnTo>
                  <a:lnTo>
                    <a:pt x="36" y="209"/>
                  </a:lnTo>
                  <a:lnTo>
                    <a:pt x="36" y="211"/>
                  </a:lnTo>
                  <a:lnTo>
                    <a:pt x="36" y="211"/>
                  </a:lnTo>
                  <a:lnTo>
                    <a:pt x="38" y="213"/>
                  </a:lnTo>
                  <a:lnTo>
                    <a:pt x="38" y="213"/>
                  </a:lnTo>
                  <a:lnTo>
                    <a:pt x="38" y="213"/>
                  </a:lnTo>
                  <a:lnTo>
                    <a:pt x="38" y="213"/>
                  </a:lnTo>
                  <a:lnTo>
                    <a:pt x="40" y="211"/>
                  </a:lnTo>
                  <a:lnTo>
                    <a:pt x="40" y="211"/>
                  </a:lnTo>
                  <a:lnTo>
                    <a:pt x="40" y="211"/>
                  </a:lnTo>
                  <a:lnTo>
                    <a:pt x="40" y="211"/>
                  </a:lnTo>
                  <a:lnTo>
                    <a:pt x="40" y="209"/>
                  </a:lnTo>
                  <a:lnTo>
                    <a:pt x="40" y="206"/>
                  </a:lnTo>
                  <a:lnTo>
                    <a:pt x="40" y="206"/>
                  </a:lnTo>
                  <a:lnTo>
                    <a:pt x="40" y="206"/>
                  </a:lnTo>
                  <a:lnTo>
                    <a:pt x="40" y="206"/>
                  </a:lnTo>
                  <a:lnTo>
                    <a:pt x="43" y="204"/>
                  </a:lnTo>
                  <a:lnTo>
                    <a:pt x="43" y="204"/>
                  </a:lnTo>
                  <a:lnTo>
                    <a:pt x="43" y="204"/>
                  </a:lnTo>
                  <a:lnTo>
                    <a:pt x="43" y="204"/>
                  </a:lnTo>
                  <a:lnTo>
                    <a:pt x="45" y="204"/>
                  </a:lnTo>
                  <a:lnTo>
                    <a:pt x="45" y="204"/>
                  </a:lnTo>
                  <a:lnTo>
                    <a:pt x="48" y="204"/>
                  </a:lnTo>
                  <a:lnTo>
                    <a:pt x="48" y="206"/>
                  </a:lnTo>
                  <a:lnTo>
                    <a:pt x="50" y="209"/>
                  </a:lnTo>
                  <a:lnTo>
                    <a:pt x="50" y="211"/>
                  </a:lnTo>
                  <a:lnTo>
                    <a:pt x="52" y="211"/>
                  </a:lnTo>
                  <a:lnTo>
                    <a:pt x="52" y="211"/>
                  </a:lnTo>
                  <a:lnTo>
                    <a:pt x="52" y="211"/>
                  </a:lnTo>
                  <a:lnTo>
                    <a:pt x="55" y="213"/>
                  </a:lnTo>
                  <a:lnTo>
                    <a:pt x="55" y="216"/>
                  </a:lnTo>
                  <a:lnTo>
                    <a:pt x="55" y="218"/>
                  </a:lnTo>
                  <a:lnTo>
                    <a:pt x="55" y="220"/>
                  </a:lnTo>
                  <a:lnTo>
                    <a:pt x="57" y="225"/>
                  </a:lnTo>
                  <a:lnTo>
                    <a:pt x="57" y="232"/>
                  </a:lnTo>
                  <a:lnTo>
                    <a:pt x="59" y="239"/>
                  </a:lnTo>
                  <a:lnTo>
                    <a:pt x="62" y="246"/>
                  </a:lnTo>
                  <a:lnTo>
                    <a:pt x="64" y="261"/>
                  </a:lnTo>
                  <a:lnTo>
                    <a:pt x="66" y="268"/>
                  </a:lnTo>
                  <a:lnTo>
                    <a:pt x="66" y="275"/>
                  </a:lnTo>
                  <a:lnTo>
                    <a:pt x="69" y="280"/>
                  </a:lnTo>
                  <a:lnTo>
                    <a:pt x="69" y="284"/>
                  </a:lnTo>
                  <a:lnTo>
                    <a:pt x="71" y="289"/>
                  </a:lnTo>
                  <a:lnTo>
                    <a:pt x="71" y="291"/>
                  </a:lnTo>
                  <a:lnTo>
                    <a:pt x="71" y="291"/>
                  </a:lnTo>
                  <a:lnTo>
                    <a:pt x="71" y="294"/>
                  </a:lnTo>
                  <a:lnTo>
                    <a:pt x="71" y="296"/>
                  </a:lnTo>
                  <a:lnTo>
                    <a:pt x="71" y="301"/>
                  </a:lnTo>
                  <a:lnTo>
                    <a:pt x="74" y="303"/>
                  </a:lnTo>
                  <a:lnTo>
                    <a:pt x="76" y="306"/>
                  </a:lnTo>
                  <a:lnTo>
                    <a:pt x="90" y="303"/>
                  </a:lnTo>
                  <a:lnTo>
                    <a:pt x="95" y="303"/>
                  </a:lnTo>
                  <a:lnTo>
                    <a:pt x="100" y="301"/>
                  </a:lnTo>
                  <a:lnTo>
                    <a:pt x="102" y="301"/>
                  </a:lnTo>
                  <a:lnTo>
                    <a:pt x="107" y="299"/>
                  </a:lnTo>
                  <a:lnTo>
                    <a:pt x="111" y="299"/>
                  </a:lnTo>
                  <a:lnTo>
                    <a:pt x="116" y="299"/>
                  </a:lnTo>
                  <a:lnTo>
                    <a:pt x="121" y="296"/>
                  </a:lnTo>
                  <a:lnTo>
                    <a:pt x="126" y="296"/>
                  </a:lnTo>
                  <a:lnTo>
                    <a:pt x="130" y="296"/>
                  </a:lnTo>
                  <a:lnTo>
                    <a:pt x="135" y="294"/>
                  </a:lnTo>
                  <a:lnTo>
                    <a:pt x="140" y="294"/>
                  </a:lnTo>
                  <a:lnTo>
                    <a:pt x="145" y="291"/>
                  </a:lnTo>
                  <a:lnTo>
                    <a:pt x="149" y="291"/>
                  </a:lnTo>
                  <a:lnTo>
                    <a:pt x="149" y="291"/>
                  </a:lnTo>
                  <a:lnTo>
                    <a:pt x="147" y="287"/>
                  </a:lnTo>
                  <a:lnTo>
                    <a:pt x="145" y="287"/>
                  </a:lnTo>
                  <a:lnTo>
                    <a:pt x="140" y="282"/>
                  </a:lnTo>
                  <a:lnTo>
                    <a:pt x="137" y="282"/>
                  </a:lnTo>
                  <a:lnTo>
                    <a:pt x="137" y="280"/>
                  </a:lnTo>
                  <a:lnTo>
                    <a:pt x="137" y="280"/>
                  </a:lnTo>
                  <a:lnTo>
                    <a:pt x="135" y="277"/>
                  </a:lnTo>
                  <a:lnTo>
                    <a:pt x="135" y="275"/>
                  </a:lnTo>
                  <a:lnTo>
                    <a:pt x="135" y="275"/>
                  </a:lnTo>
                  <a:lnTo>
                    <a:pt x="135" y="273"/>
                  </a:lnTo>
                  <a:lnTo>
                    <a:pt x="137" y="270"/>
                  </a:lnTo>
                  <a:lnTo>
                    <a:pt x="135" y="265"/>
                  </a:lnTo>
                  <a:lnTo>
                    <a:pt x="135" y="263"/>
                  </a:lnTo>
                  <a:lnTo>
                    <a:pt x="137" y="263"/>
                  </a:lnTo>
                  <a:lnTo>
                    <a:pt x="140" y="261"/>
                  </a:lnTo>
                  <a:lnTo>
                    <a:pt x="140" y="258"/>
                  </a:lnTo>
                  <a:lnTo>
                    <a:pt x="137" y="254"/>
                  </a:lnTo>
                  <a:lnTo>
                    <a:pt x="137" y="246"/>
                  </a:lnTo>
                  <a:lnTo>
                    <a:pt x="137" y="244"/>
                  </a:lnTo>
                  <a:lnTo>
                    <a:pt x="137" y="239"/>
                  </a:lnTo>
                  <a:lnTo>
                    <a:pt x="135" y="239"/>
                  </a:lnTo>
                  <a:lnTo>
                    <a:pt x="135" y="235"/>
                  </a:lnTo>
                  <a:lnTo>
                    <a:pt x="135" y="232"/>
                  </a:lnTo>
                  <a:lnTo>
                    <a:pt x="135" y="232"/>
                  </a:lnTo>
                  <a:lnTo>
                    <a:pt x="135" y="232"/>
                  </a:lnTo>
                  <a:lnTo>
                    <a:pt x="135" y="230"/>
                  </a:lnTo>
                  <a:lnTo>
                    <a:pt x="135" y="230"/>
                  </a:lnTo>
                  <a:lnTo>
                    <a:pt x="135" y="230"/>
                  </a:lnTo>
                  <a:lnTo>
                    <a:pt x="135" y="230"/>
                  </a:lnTo>
                  <a:lnTo>
                    <a:pt x="135" y="228"/>
                  </a:lnTo>
                  <a:lnTo>
                    <a:pt x="135" y="228"/>
                  </a:lnTo>
                  <a:lnTo>
                    <a:pt x="135" y="225"/>
                  </a:lnTo>
                  <a:lnTo>
                    <a:pt x="135" y="225"/>
                  </a:lnTo>
                  <a:lnTo>
                    <a:pt x="137" y="223"/>
                  </a:lnTo>
                  <a:lnTo>
                    <a:pt x="135" y="220"/>
                  </a:lnTo>
                  <a:lnTo>
                    <a:pt x="135" y="216"/>
                  </a:lnTo>
                  <a:lnTo>
                    <a:pt x="130" y="194"/>
                  </a:lnTo>
                  <a:lnTo>
                    <a:pt x="130" y="192"/>
                  </a:lnTo>
                  <a:lnTo>
                    <a:pt x="130" y="190"/>
                  </a:lnTo>
                  <a:lnTo>
                    <a:pt x="133" y="185"/>
                  </a:lnTo>
                  <a:lnTo>
                    <a:pt x="133" y="183"/>
                  </a:lnTo>
                  <a:lnTo>
                    <a:pt x="133" y="180"/>
                  </a:lnTo>
                  <a:lnTo>
                    <a:pt x="133" y="175"/>
                  </a:lnTo>
                  <a:lnTo>
                    <a:pt x="133" y="171"/>
                  </a:lnTo>
                  <a:lnTo>
                    <a:pt x="133" y="171"/>
                  </a:lnTo>
                  <a:lnTo>
                    <a:pt x="135" y="168"/>
                  </a:lnTo>
                  <a:lnTo>
                    <a:pt x="135" y="166"/>
                  </a:lnTo>
                  <a:lnTo>
                    <a:pt x="140" y="161"/>
                  </a:lnTo>
                  <a:lnTo>
                    <a:pt x="140" y="159"/>
                  </a:lnTo>
                  <a:lnTo>
                    <a:pt x="140" y="157"/>
                  </a:lnTo>
                  <a:lnTo>
                    <a:pt x="140" y="154"/>
                  </a:lnTo>
                  <a:lnTo>
                    <a:pt x="140" y="152"/>
                  </a:lnTo>
                  <a:lnTo>
                    <a:pt x="140" y="147"/>
                  </a:lnTo>
                  <a:lnTo>
                    <a:pt x="140" y="145"/>
                  </a:lnTo>
                  <a:lnTo>
                    <a:pt x="145" y="135"/>
                  </a:lnTo>
                  <a:lnTo>
                    <a:pt x="145" y="135"/>
                  </a:lnTo>
                  <a:lnTo>
                    <a:pt x="142" y="135"/>
                  </a:lnTo>
                  <a:lnTo>
                    <a:pt x="142" y="133"/>
                  </a:lnTo>
                  <a:lnTo>
                    <a:pt x="142" y="133"/>
                  </a:lnTo>
                  <a:lnTo>
                    <a:pt x="142" y="130"/>
                  </a:lnTo>
                  <a:lnTo>
                    <a:pt x="145" y="123"/>
                  </a:lnTo>
                  <a:lnTo>
                    <a:pt x="145" y="119"/>
                  </a:lnTo>
                  <a:lnTo>
                    <a:pt x="142" y="114"/>
                  </a:lnTo>
                  <a:lnTo>
                    <a:pt x="140" y="104"/>
                  </a:lnTo>
                  <a:lnTo>
                    <a:pt x="140" y="97"/>
                  </a:lnTo>
                  <a:lnTo>
                    <a:pt x="140" y="93"/>
                  </a:lnTo>
                  <a:lnTo>
                    <a:pt x="142" y="90"/>
                  </a:lnTo>
                  <a:lnTo>
                    <a:pt x="147" y="88"/>
                  </a:lnTo>
                  <a:lnTo>
                    <a:pt x="152" y="88"/>
                  </a:lnTo>
                  <a:lnTo>
                    <a:pt x="154" y="86"/>
                  </a:lnTo>
                  <a:lnTo>
                    <a:pt x="156" y="86"/>
                  </a:lnTo>
                  <a:lnTo>
                    <a:pt x="156" y="81"/>
                  </a:lnTo>
                  <a:lnTo>
                    <a:pt x="159" y="78"/>
                  </a:lnTo>
                  <a:lnTo>
                    <a:pt x="166" y="71"/>
                  </a:lnTo>
                  <a:lnTo>
                    <a:pt x="166" y="71"/>
                  </a:lnTo>
                  <a:lnTo>
                    <a:pt x="168" y="69"/>
                  </a:lnTo>
                  <a:lnTo>
                    <a:pt x="168" y="67"/>
                  </a:lnTo>
                  <a:lnTo>
                    <a:pt x="171" y="64"/>
                  </a:lnTo>
                  <a:lnTo>
                    <a:pt x="173" y="59"/>
                  </a:lnTo>
                  <a:lnTo>
                    <a:pt x="171" y="59"/>
                  </a:lnTo>
                  <a:lnTo>
                    <a:pt x="171" y="57"/>
                  </a:lnTo>
                  <a:lnTo>
                    <a:pt x="171" y="55"/>
                  </a:lnTo>
                  <a:lnTo>
                    <a:pt x="171" y="52"/>
                  </a:lnTo>
                  <a:lnTo>
                    <a:pt x="173" y="52"/>
                  </a:lnTo>
                  <a:lnTo>
                    <a:pt x="173" y="52"/>
                  </a:lnTo>
                  <a:lnTo>
                    <a:pt x="173" y="50"/>
                  </a:lnTo>
                  <a:lnTo>
                    <a:pt x="173" y="50"/>
                  </a:lnTo>
                  <a:lnTo>
                    <a:pt x="173" y="48"/>
                  </a:lnTo>
                  <a:lnTo>
                    <a:pt x="171" y="48"/>
                  </a:lnTo>
                  <a:lnTo>
                    <a:pt x="166" y="41"/>
                  </a:lnTo>
                  <a:lnTo>
                    <a:pt x="166" y="41"/>
                  </a:lnTo>
                  <a:lnTo>
                    <a:pt x="166" y="38"/>
                  </a:lnTo>
                  <a:lnTo>
                    <a:pt x="163" y="36"/>
                  </a:lnTo>
                  <a:lnTo>
                    <a:pt x="161" y="36"/>
                  </a:lnTo>
                  <a:lnTo>
                    <a:pt x="161" y="31"/>
                  </a:lnTo>
                  <a:lnTo>
                    <a:pt x="163" y="26"/>
                  </a:lnTo>
                  <a:lnTo>
                    <a:pt x="166" y="22"/>
                  </a:lnTo>
                  <a:lnTo>
                    <a:pt x="168" y="15"/>
                  </a:lnTo>
                  <a:lnTo>
                    <a:pt x="168" y="12"/>
                  </a:lnTo>
                  <a:lnTo>
                    <a:pt x="166" y="10"/>
                  </a:lnTo>
                  <a:lnTo>
                    <a:pt x="166" y="7"/>
                  </a:lnTo>
                  <a:lnTo>
                    <a:pt x="163" y="5"/>
                  </a:lnTo>
                  <a:lnTo>
                    <a:pt x="163" y="3"/>
                  </a:lnTo>
                  <a:lnTo>
                    <a:pt x="163" y="0"/>
                  </a:lnTo>
                  <a:lnTo>
                    <a:pt x="166" y="0"/>
                  </a:lnTo>
                  <a:lnTo>
                    <a:pt x="156" y="3"/>
                  </a:lnTo>
                  <a:lnTo>
                    <a:pt x="147" y="5"/>
                  </a:lnTo>
                  <a:lnTo>
                    <a:pt x="137" y="7"/>
                  </a:lnTo>
                  <a:lnTo>
                    <a:pt x="130" y="10"/>
                  </a:lnTo>
                  <a:lnTo>
                    <a:pt x="121" y="12"/>
                  </a:lnTo>
                  <a:lnTo>
                    <a:pt x="111" y="15"/>
                  </a:lnTo>
                  <a:lnTo>
                    <a:pt x="104" y="17"/>
                  </a:lnTo>
                  <a:lnTo>
                    <a:pt x="95" y="19"/>
                  </a:lnTo>
                  <a:lnTo>
                    <a:pt x="85" y="22"/>
                  </a:lnTo>
                  <a:lnTo>
                    <a:pt x="76" y="24"/>
                  </a:lnTo>
                  <a:lnTo>
                    <a:pt x="69" y="26"/>
                  </a:lnTo>
                  <a:lnTo>
                    <a:pt x="59" y="29"/>
                  </a:lnTo>
                  <a:lnTo>
                    <a:pt x="40" y="33"/>
                  </a:lnTo>
                  <a:lnTo>
                    <a:pt x="33" y="36"/>
                  </a:lnTo>
                  <a:lnTo>
                    <a:pt x="24" y="36"/>
                  </a:lnTo>
                  <a:lnTo>
                    <a:pt x="24" y="36"/>
                  </a:lnTo>
                  <a:lnTo>
                    <a:pt x="22" y="38"/>
                  </a:lnTo>
                  <a:lnTo>
                    <a:pt x="19" y="38"/>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11" name="Freeform 10"/>
            <p:cNvSpPr>
              <a:spLocks noEditPoints="1"/>
            </p:cNvSpPr>
            <p:nvPr/>
          </p:nvSpPr>
          <p:spPr bwMode="auto">
            <a:xfrm>
              <a:off x="10028976" y="3415188"/>
              <a:ext cx="785411" cy="432717"/>
            </a:xfrm>
            <a:custGeom>
              <a:avLst/>
              <a:gdLst>
                <a:gd name="T0" fmla="*/ 769 w 795"/>
                <a:gd name="T1" fmla="*/ 192 h 438"/>
                <a:gd name="T2" fmla="*/ 757 w 795"/>
                <a:gd name="T3" fmla="*/ 128 h 438"/>
                <a:gd name="T4" fmla="*/ 752 w 795"/>
                <a:gd name="T5" fmla="*/ 150 h 438"/>
                <a:gd name="T6" fmla="*/ 740 w 795"/>
                <a:gd name="T7" fmla="*/ 173 h 438"/>
                <a:gd name="T8" fmla="*/ 740 w 795"/>
                <a:gd name="T9" fmla="*/ 197 h 438"/>
                <a:gd name="T10" fmla="*/ 750 w 795"/>
                <a:gd name="T11" fmla="*/ 232 h 438"/>
                <a:gd name="T12" fmla="*/ 757 w 795"/>
                <a:gd name="T13" fmla="*/ 197 h 438"/>
                <a:gd name="T14" fmla="*/ 769 w 795"/>
                <a:gd name="T15" fmla="*/ 180 h 438"/>
                <a:gd name="T16" fmla="*/ 781 w 795"/>
                <a:gd name="T17" fmla="*/ 116 h 438"/>
                <a:gd name="T18" fmla="*/ 785 w 795"/>
                <a:gd name="T19" fmla="*/ 131 h 438"/>
                <a:gd name="T20" fmla="*/ 722 w 795"/>
                <a:gd name="T21" fmla="*/ 268 h 438"/>
                <a:gd name="T22" fmla="*/ 703 w 795"/>
                <a:gd name="T23" fmla="*/ 270 h 438"/>
                <a:gd name="T24" fmla="*/ 677 w 795"/>
                <a:gd name="T25" fmla="*/ 242 h 438"/>
                <a:gd name="T26" fmla="*/ 620 w 795"/>
                <a:gd name="T27" fmla="*/ 239 h 438"/>
                <a:gd name="T28" fmla="*/ 639 w 795"/>
                <a:gd name="T29" fmla="*/ 237 h 438"/>
                <a:gd name="T30" fmla="*/ 660 w 795"/>
                <a:gd name="T31" fmla="*/ 237 h 438"/>
                <a:gd name="T32" fmla="*/ 691 w 795"/>
                <a:gd name="T33" fmla="*/ 251 h 438"/>
                <a:gd name="T34" fmla="*/ 717 w 795"/>
                <a:gd name="T35" fmla="*/ 242 h 438"/>
                <a:gd name="T36" fmla="*/ 670 w 795"/>
                <a:gd name="T37" fmla="*/ 216 h 438"/>
                <a:gd name="T38" fmla="*/ 691 w 795"/>
                <a:gd name="T39" fmla="*/ 225 h 438"/>
                <a:gd name="T40" fmla="*/ 698 w 795"/>
                <a:gd name="T41" fmla="*/ 211 h 438"/>
                <a:gd name="T42" fmla="*/ 710 w 795"/>
                <a:gd name="T43" fmla="*/ 202 h 438"/>
                <a:gd name="T44" fmla="*/ 698 w 795"/>
                <a:gd name="T45" fmla="*/ 187 h 438"/>
                <a:gd name="T46" fmla="*/ 662 w 795"/>
                <a:gd name="T47" fmla="*/ 168 h 438"/>
                <a:gd name="T48" fmla="*/ 634 w 795"/>
                <a:gd name="T49" fmla="*/ 150 h 438"/>
                <a:gd name="T50" fmla="*/ 617 w 795"/>
                <a:gd name="T51" fmla="*/ 133 h 438"/>
                <a:gd name="T52" fmla="*/ 665 w 795"/>
                <a:gd name="T53" fmla="*/ 166 h 438"/>
                <a:gd name="T54" fmla="*/ 688 w 795"/>
                <a:gd name="T55" fmla="*/ 180 h 438"/>
                <a:gd name="T56" fmla="*/ 698 w 795"/>
                <a:gd name="T57" fmla="*/ 168 h 438"/>
                <a:gd name="T58" fmla="*/ 696 w 795"/>
                <a:gd name="T59" fmla="*/ 142 h 438"/>
                <a:gd name="T60" fmla="*/ 662 w 795"/>
                <a:gd name="T61" fmla="*/ 128 h 438"/>
                <a:gd name="T62" fmla="*/ 625 w 795"/>
                <a:gd name="T63" fmla="*/ 123 h 438"/>
                <a:gd name="T64" fmla="*/ 613 w 795"/>
                <a:gd name="T65" fmla="*/ 102 h 438"/>
                <a:gd name="T66" fmla="*/ 584 w 795"/>
                <a:gd name="T67" fmla="*/ 102 h 438"/>
                <a:gd name="T68" fmla="*/ 594 w 795"/>
                <a:gd name="T69" fmla="*/ 76 h 438"/>
                <a:gd name="T70" fmla="*/ 599 w 795"/>
                <a:gd name="T71" fmla="*/ 45 h 438"/>
                <a:gd name="T72" fmla="*/ 558 w 795"/>
                <a:gd name="T73" fmla="*/ 29 h 438"/>
                <a:gd name="T74" fmla="*/ 521 w 795"/>
                <a:gd name="T75" fmla="*/ 5 h 438"/>
                <a:gd name="T76" fmla="*/ 459 w 795"/>
                <a:gd name="T77" fmla="*/ 5 h 438"/>
                <a:gd name="T78" fmla="*/ 459 w 795"/>
                <a:gd name="T79" fmla="*/ 34 h 438"/>
                <a:gd name="T80" fmla="*/ 445 w 795"/>
                <a:gd name="T81" fmla="*/ 64 h 438"/>
                <a:gd name="T82" fmla="*/ 431 w 795"/>
                <a:gd name="T83" fmla="*/ 81 h 438"/>
                <a:gd name="T84" fmla="*/ 407 w 795"/>
                <a:gd name="T85" fmla="*/ 109 h 438"/>
                <a:gd name="T86" fmla="*/ 393 w 795"/>
                <a:gd name="T87" fmla="*/ 142 h 438"/>
                <a:gd name="T88" fmla="*/ 355 w 795"/>
                <a:gd name="T89" fmla="*/ 131 h 438"/>
                <a:gd name="T90" fmla="*/ 348 w 795"/>
                <a:gd name="T91" fmla="*/ 161 h 438"/>
                <a:gd name="T92" fmla="*/ 338 w 795"/>
                <a:gd name="T93" fmla="*/ 187 h 438"/>
                <a:gd name="T94" fmla="*/ 319 w 795"/>
                <a:gd name="T95" fmla="*/ 256 h 438"/>
                <a:gd name="T96" fmla="*/ 315 w 795"/>
                <a:gd name="T97" fmla="*/ 273 h 438"/>
                <a:gd name="T98" fmla="*/ 284 w 795"/>
                <a:gd name="T99" fmla="*/ 289 h 438"/>
                <a:gd name="T100" fmla="*/ 263 w 795"/>
                <a:gd name="T101" fmla="*/ 292 h 438"/>
                <a:gd name="T102" fmla="*/ 251 w 795"/>
                <a:gd name="T103" fmla="*/ 310 h 438"/>
                <a:gd name="T104" fmla="*/ 213 w 795"/>
                <a:gd name="T105" fmla="*/ 313 h 438"/>
                <a:gd name="T106" fmla="*/ 182 w 795"/>
                <a:gd name="T107" fmla="*/ 329 h 438"/>
                <a:gd name="T108" fmla="*/ 159 w 795"/>
                <a:gd name="T109" fmla="*/ 318 h 438"/>
                <a:gd name="T110" fmla="*/ 154 w 795"/>
                <a:gd name="T111" fmla="*/ 301 h 438"/>
                <a:gd name="T112" fmla="*/ 88 w 795"/>
                <a:gd name="T113" fmla="*/ 365 h 438"/>
                <a:gd name="T114" fmla="*/ 73 w 795"/>
                <a:gd name="T115" fmla="*/ 391 h 438"/>
                <a:gd name="T116" fmla="*/ 26 w 795"/>
                <a:gd name="T117" fmla="*/ 424 h 438"/>
                <a:gd name="T118" fmla="*/ 166 w 795"/>
                <a:gd name="T119" fmla="*/ 412 h 438"/>
                <a:gd name="T120" fmla="*/ 360 w 795"/>
                <a:gd name="T121" fmla="*/ 381 h 438"/>
                <a:gd name="T122" fmla="*/ 724 w 795"/>
                <a:gd name="T123" fmla="*/ 313 h 438"/>
                <a:gd name="T124" fmla="*/ 771 w 795"/>
                <a:gd name="T125" fmla="*/ 296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95" h="438">
                  <a:moveTo>
                    <a:pt x="767" y="301"/>
                  </a:moveTo>
                  <a:lnTo>
                    <a:pt x="767" y="303"/>
                  </a:lnTo>
                  <a:lnTo>
                    <a:pt x="767" y="303"/>
                  </a:lnTo>
                  <a:lnTo>
                    <a:pt x="767" y="303"/>
                  </a:lnTo>
                  <a:lnTo>
                    <a:pt x="769" y="303"/>
                  </a:lnTo>
                  <a:lnTo>
                    <a:pt x="769" y="303"/>
                  </a:lnTo>
                  <a:lnTo>
                    <a:pt x="769" y="301"/>
                  </a:lnTo>
                  <a:lnTo>
                    <a:pt x="767" y="301"/>
                  </a:lnTo>
                  <a:close/>
                  <a:moveTo>
                    <a:pt x="759" y="218"/>
                  </a:moveTo>
                  <a:lnTo>
                    <a:pt x="757" y="218"/>
                  </a:lnTo>
                  <a:lnTo>
                    <a:pt x="759" y="221"/>
                  </a:lnTo>
                  <a:lnTo>
                    <a:pt x="762" y="218"/>
                  </a:lnTo>
                  <a:lnTo>
                    <a:pt x="762" y="216"/>
                  </a:lnTo>
                  <a:lnTo>
                    <a:pt x="762" y="213"/>
                  </a:lnTo>
                  <a:lnTo>
                    <a:pt x="762" y="209"/>
                  </a:lnTo>
                  <a:lnTo>
                    <a:pt x="762" y="209"/>
                  </a:lnTo>
                  <a:lnTo>
                    <a:pt x="762" y="211"/>
                  </a:lnTo>
                  <a:lnTo>
                    <a:pt x="762" y="213"/>
                  </a:lnTo>
                  <a:lnTo>
                    <a:pt x="759" y="216"/>
                  </a:lnTo>
                  <a:lnTo>
                    <a:pt x="759" y="218"/>
                  </a:lnTo>
                  <a:close/>
                  <a:moveTo>
                    <a:pt x="769" y="192"/>
                  </a:moveTo>
                  <a:lnTo>
                    <a:pt x="769" y="190"/>
                  </a:lnTo>
                  <a:lnTo>
                    <a:pt x="769" y="187"/>
                  </a:lnTo>
                  <a:lnTo>
                    <a:pt x="769" y="187"/>
                  </a:lnTo>
                  <a:lnTo>
                    <a:pt x="767" y="187"/>
                  </a:lnTo>
                  <a:lnTo>
                    <a:pt x="767" y="194"/>
                  </a:lnTo>
                  <a:lnTo>
                    <a:pt x="767" y="197"/>
                  </a:lnTo>
                  <a:lnTo>
                    <a:pt x="767" y="197"/>
                  </a:lnTo>
                  <a:lnTo>
                    <a:pt x="767" y="197"/>
                  </a:lnTo>
                  <a:lnTo>
                    <a:pt x="769" y="192"/>
                  </a:lnTo>
                  <a:close/>
                  <a:moveTo>
                    <a:pt x="781" y="114"/>
                  </a:moveTo>
                  <a:lnTo>
                    <a:pt x="778" y="114"/>
                  </a:lnTo>
                  <a:lnTo>
                    <a:pt x="774" y="116"/>
                  </a:lnTo>
                  <a:lnTo>
                    <a:pt x="769" y="119"/>
                  </a:lnTo>
                  <a:lnTo>
                    <a:pt x="764" y="119"/>
                  </a:lnTo>
                  <a:lnTo>
                    <a:pt x="762" y="121"/>
                  </a:lnTo>
                  <a:lnTo>
                    <a:pt x="759" y="121"/>
                  </a:lnTo>
                  <a:lnTo>
                    <a:pt x="759" y="121"/>
                  </a:lnTo>
                  <a:lnTo>
                    <a:pt x="757" y="123"/>
                  </a:lnTo>
                  <a:lnTo>
                    <a:pt x="757" y="126"/>
                  </a:lnTo>
                  <a:lnTo>
                    <a:pt x="759" y="126"/>
                  </a:lnTo>
                  <a:lnTo>
                    <a:pt x="757" y="128"/>
                  </a:lnTo>
                  <a:lnTo>
                    <a:pt x="757" y="128"/>
                  </a:lnTo>
                  <a:lnTo>
                    <a:pt x="752" y="131"/>
                  </a:lnTo>
                  <a:lnTo>
                    <a:pt x="752" y="133"/>
                  </a:lnTo>
                  <a:lnTo>
                    <a:pt x="750" y="135"/>
                  </a:lnTo>
                  <a:lnTo>
                    <a:pt x="750" y="135"/>
                  </a:lnTo>
                  <a:lnTo>
                    <a:pt x="752" y="135"/>
                  </a:lnTo>
                  <a:lnTo>
                    <a:pt x="755" y="135"/>
                  </a:lnTo>
                  <a:lnTo>
                    <a:pt x="757" y="135"/>
                  </a:lnTo>
                  <a:lnTo>
                    <a:pt x="757" y="138"/>
                  </a:lnTo>
                  <a:lnTo>
                    <a:pt x="757" y="138"/>
                  </a:lnTo>
                  <a:lnTo>
                    <a:pt x="757" y="140"/>
                  </a:lnTo>
                  <a:lnTo>
                    <a:pt x="757" y="140"/>
                  </a:lnTo>
                  <a:lnTo>
                    <a:pt x="759" y="140"/>
                  </a:lnTo>
                  <a:lnTo>
                    <a:pt x="757" y="142"/>
                  </a:lnTo>
                  <a:lnTo>
                    <a:pt x="755" y="142"/>
                  </a:lnTo>
                  <a:lnTo>
                    <a:pt x="755" y="142"/>
                  </a:lnTo>
                  <a:lnTo>
                    <a:pt x="755" y="142"/>
                  </a:lnTo>
                  <a:lnTo>
                    <a:pt x="755" y="145"/>
                  </a:lnTo>
                  <a:lnTo>
                    <a:pt x="755" y="145"/>
                  </a:lnTo>
                  <a:lnTo>
                    <a:pt x="757" y="147"/>
                  </a:lnTo>
                  <a:lnTo>
                    <a:pt x="752" y="150"/>
                  </a:lnTo>
                  <a:lnTo>
                    <a:pt x="750" y="150"/>
                  </a:lnTo>
                  <a:lnTo>
                    <a:pt x="750" y="147"/>
                  </a:lnTo>
                  <a:lnTo>
                    <a:pt x="748" y="147"/>
                  </a:lnTo>
                  <a:lnTo>
                    <a:pt x="748" y="150"/>
                  </a:lnTo>
                  <a:lnTo>
                    <a:pt x="750" y="152"/>
                  </a:lnTo>
                  <a:lnTo>
                    <a:pt x="750" y="152"/>
                  </a:lnTo>
                  <a:lnTo>
                    <a:pt x="750" y="154"/>
                  </a:lnTo>
                  <a:lnTo>
                    <a:pt x="748" y="157"/>
                  </a:lnTo>
                  <a:lnTo>
                    <a:pt x="748" y="157"/>
                  </a:lnTo>
                  <a:lnTo>
                    <a:pt x="750" y="157"/>
                  </a:lnTo>
                  <a:lnTo>
                    <a:pt x="750" y="157"/>
                  </a:lnTo>
                  <a:lnTo>
                    <a:pt x="748" y="161"/>
                  </a:lnTo>
                  <a:lnTo>
                    <a:pt x="748" y="164"/>
                  </a:lnTo>
                  <a:lnTo>
                    <a:pt x="748" y="166"/>
                  </a:lnTo>
                  <a:lnTo>
                    <a:pt x="745" y="166"/>
                  </a:lnTo>
                  <a:lnTo>
                    <a:pt x="745" y="166"/>
                  </a:lnTo>
                  <a:lnTo>
                    <a:pt x="743" y="168"/>
                  </a:lnTo>
                  <a:lnTo>
                    <a:pt x="743" y="171"/>
                  </a:lnTo>
                  <a:lnTo>
                    <a:pt x="745" y="171"/>
                  </a:lnTo>
                  <a:lnTo>
                    <a:pt x="743" y="173"/>
                  </a:lnTo>
                  <a:lnTo>
                    <a:pt x="740" y="173"/>
                  </a:lnTo>
                  <a:lnTo>
                    <a:pt x="740" y="176"/>
                  </a:lnTo>
                  <a:lnTo>
                    <a:pt x="740" y="176"/>
                  </a:lnTo>
                  <a:lnTo>
                    <a:pt x="740" y="176"/>
                  </a:lnTo>
                  <a:lnTo>
                    <a:pt x="740" y="178"/>
                  </a:lnTo>
                  <a:lnTo>
                    <a:pt x="740" y="180"/>
                  </a:lnTo>
                  <a:lnTo>
                    <a:pt x="743" y="180"/>
                  </a:lnTo>
                  <a:lnTo>
                    <a:pt x="743" y="183"/>
                  </a:lnTo>
                  <a:lnTo>
                    <a:pt x="740" y="185"/>
                  </a:lnTo>
                  <a:lnTo>
                    <a:pt x="740" y="187"/>
                  </a:lnTo>
                  <a:lnTo>
                    <a:pt x="740" y="190"/>
                  </a:lnTo>
                  <a:lnTo>
                    <a:pt x="743" y="190"/>
                  </a:lnTo>
                  <a:lnTo>
                    <a:pt x="743" y="190"/>
                  </a:lnTo>
                  <a:lnTo>
                    <a:pt x="743" y="190"/>
                  </a:lnTo>
                  <a:lnTo>
                    <a:pt x="740" y="192"/>
                  </a:lnTo>
                  <a:lnTo>
                    <a:pt x="740" y="194"/>
                  </a:lnTo>
                  <a:lnTo>
                    <a:pt x="740" y="197"/>
                  </a:lnTo>
                  <a:lnTo>
                    <a:pt x="740" y="199"/>
                  </a:lnTo>
                  <a:lnTo>
                    <a:pt x="740" y="199"/>
                  </a:lnTo>
                  <a:lnTo>
                    <a:pt x="740" y="199"/>
                  </a:lnTo>
                  <a:lnTo>
                    <a:pt x="740" y="197"/>
                  </a:lnTo>
                  <a:lnTo>
                    <a:pt x="740" y="197"/>
                  </a:lnTo>
                  <a:lnTo>
                    <a:pt x="743" y="197"/>
                  </a:lnTo>
                  <a:lnTo>
                    <a:pt x="743" y="199"/>
                  </a:lnTo>
                  <a:lnTo>
                    <a:pt x="740" y="202"/>
                  </a:lnTo>
                  <a:lnTo>
                    <a:pt x="740" y="202"/>
                  </a:lnTo>
                  <a:lnTo>
                    <a:pt x="740" y="204"/>
                  </a:lnTo>
                  <a:lnTo>
                    <a:pt x="740" y="204"/>
                  </a:lnTo>
                  <a:lnTo>
                    <a:pt x="740" y="206"/>
                  </a:lnTo>
                  <a:lnTo>
                    <a:pt x="738" y="213"/>
                  </a:lnTo>
                  <a:lnTo>
                    <a:pt x="740" y="211"/>
                  </a:lnTo>
                  <a:lnTo>
                    <a:pt x="740" y="211"/>
                  </a:lnTo>
                  <a:lnTo>
                    <a:pt x="743" y="211"/>
                  </a:lnTo>
                  <a:lnTo>
                    <a:pt x="740" y="213"/>
                  </a:lnTo>
                  <a:lnTo>
                    <a:pt x="740" y="216"/>
                  </a:lnTo>
                  <a:lnTo>
                    <a:pt x="740" y="221"/>
                  </a:lnTo>
                  <a:lnTo>
                    <a:pt x="743" y="221"/>
                  </a:lnTo>
                  <a:lnTo>
                    <a:pt x="743" y="223"/>
                  </a:lnTo>
                  <a:lnTo>
                    <a:pt x="743" y="223"/>
                  </a:lnTo>
                  <a:lnTo>
                    <a:pt x="745" y="228"/>
                  </a:lnTo>
                  <a:lnTo>
                    <a:pt x="748" y="230"/>
                  </a:lnTo>
                  <a:lnTo>
                    <a:pt x="748" y="232"/>
                  </a:lnTo>
                  <a:lnTo>
                    <a:pt x="750" y="232"/>
                  </a:lnTo>
                  <a:lnTo>
                    <a:pt x="752" y="232"/>
                  </a:lnTo>
                  <a:lnTo>
                    <a:pt x="752" y="230"/>
                  </a:lnTo>
                  <a:lnTo>
                    <a:pt x="752" y="228"/>
                  </a:lnTo>
                  <a:lnTo>
                    <a:pt x="752" y="223"/>
                  </a:lnTo>
                  <a:lnTo>
                    <a:pt x="752" y="223"/>
                  </a:lnTo>
                  <a:lnTo>
                    <a:pt x="752" y="221"/>
                  </a:lnTo>
                  <a:lnTo>
                    <a:pt x="752" y="221"/>
                  </a:lnTo>
                  <a:lnTo>
                    <a:pt x="755" y="221"/>
                  </a:lnTo>
                  <a:lnTo>
                    <a:pt x="755" y="225"/>
                  </a:lnTo>
                  <a:lnTo>
                    <a:pt x="755" y="228"/>
                  </a:lnTo>
                  <a:lnTo>
                    <a:pt x="757" y="225"/>
                  </a:lnTo>
                  <a:lnTo>
                    <a:pt x="757" y="225"/>
                  </a:lnTo>
                  <a:lnTo>
                    <a:pt x="755" y="223"/>
                  </a:lnTo>
                  <a:lnTo>
                    <a:pt x="755" y="221"/>
                  </a:lnTo>
                  <a:lnTo>
                    <a:pt x="755" y="218"/>
                  </a:lnTo>
                  <a:lnTo>
                    <a:pt x="755" y="216"/>
                  </a:lnTo>
                  <a:lnTo>
                    <a:pt x="755" y="204"/>
                  </a:lnTo>
                  <a:lnTo>
                    <a:pt x="755" y="204"/>
                  </a:lnTo>
                  <a:lnTo>
                    <a:pt x="755" y="202"/>
                  </a:lnTo>
                  <a:lnTo>
                    <a:pt x="755" y="199"/>
                  </a:lnTo>
                  <a:lnTo>
                    <a:pt x="757" y="197"/>
                  </a:lnTo>
                  <a:lnTo>
                    <a:pt x="757" y="194"/>
                  </a:lnTo>
                  <a:lnTo>
                    <a:pt x="755" y="194"/>
                  </a:lnTo>
                  <a:lnTo>
                    <a:pt x="755" y="192"/>
                  </a:lnTo>
                  <a:lnTo>
                    <a:pt x="755" y="192"/>
                  </a:lnTo>
                  <a:lnTo>
                    <a:pt x="757" y="187"/>
                  </a:lnTo>
                  <a:lnTo>
                    <a:pt x="757" y="187"/>
                  </a:lnTo>
                  <a:lnTo>
                    <a:pt x="757" y="185"/>
                  </a:lnTo>
                  <a:lnTo>
                    <a:pt x="764" y="183"/>
                  </a:lnTo>
                  <a:lnTo>
                    <a:pt x="764" y="183"/>
                  </a:lnTo>
                  <a:lnTo>
                    <a:pt x="762" y="183"/>
                  </a:lnTo>
                  <a:lnTo>
                    <a:pt x="762" y="183"/>
                  </a:lnTo>
                  <a:lnTo>
                    <a:pt x="759" y="183"/>
                  </a:lnTo>
                  <a:lnTo>
                    <a:pt x="759" y="180"/>
                  </a:lnTo>
                  <a:lnTo>
                    <a:pt x="762" y="178"/>
                  </a:lnTo>
                  <a:lnTo>
                    <a:pt x="762" y="176"/>
                  </a:lnTo>
                  <a:lnTo>
                    <a:pt x="764" y="178"/>
                  </a:lnTo>
                  <a:lnTo>
                    <a:pt x="764" y="180"/>
                  </a:lnTo>
                  <a:lnTo>
                    <a:pt x="767" y="180"/>
                  </a:lnTo>
                  <a:lnTo>
                    <a:pt x="767" y="183"/>
                  </a:lnTo>
                  <a:lnTo>
                    <a:pt x="769" y="183"/>
                  </a:lnTo>
                  <a:lnTo>
                    <a:pt x="769" y="180"/>
                  </a:lnTo>
                  <a:lnTo>
                    <a:pt x="771" y="178"/>
                  </a:lnTo>
                  <a:lnTo>
                    <a:pt x="774" y="176"/>
                  </a:lnTo>
                  <a:lnTo>
                    <a:pt x="774" y="171"/>
                  </a:lnTo>
                  <a:lnTo>
                    <a:pt x="771" y="171"/>
                  </a:lnTo>
                  <a:lnTo>
                    <a:pt x="771" y="168"/>
                  </a:lnTo>
                  <a:lnTo>
                    <a:pt x="771" y="164"/>
                  </a:lnTo>
                  <a:lnTo>
                    <a:pt x="774" y="159"/>
                  </a:lnTo>
                  <a:lnTo>
                    <a:pt x="774" y="154"/>
                  </a:lnTo>
                  <a:lnTo>
                    <a:pt x="776" y="138"/>
                  </a:lnTo>
                  <a:lnTo>
                    <a:pt x="781" y="133"/>
                  </a:lnTo>
                  <a:lnTo>
                    <a:pt x="781" y="131"/>
                  </a:lnTo>
                  <a:lnTo>
                    <a:pt x="778" y="128"/>
                  </a:lnTo>
                  <a:lnTo>
                    <a:pt x="781" y="128"/>
                  </a:lnTo>
                  <a:lnTo>
                    <a:pt x="781" y="126"/>
                  </a:lnTo>
                  <a:lnTo>
                    <a:pt x="781" y="126"/>
                  </a:lnTo>
                  <a:lnTo>
                    <a:pt x="778" y="126"/>
                  </a:lnTo>
                  <a:lnTo>
                    <a:pt x="778" y="121"/>
                  </a:lnTo>
                  <a:lnTo>
                    <a:pt x="778" y="119"/>
                  </a:lnTo>
                  <a:lnTo>
                    <a:pt x="778" y="119"/>
                  </a:lnTo>
                  <a:lnTo>
                    <a:pt x="778" y="116"/>
                  </a:lnTo>
                  <a:lnTo>
                    <a:pt x="781" y="116"/>
                  </a:lnTo>
                  <a:lnTo>
                    <a:pt x="781" y="114"/>
                  </a:lnTo>
                  <a:lnTo>
                    <a:pt x="781" y="114"/>
                  </a:lnTo>
                  <a:lnTo>
                    <a:pt x="781" y="114"/>
                  </a:lnTo>
                  <a:close/>
                  <a:moveTo>
                    <a:pt x="795" y="109"/>
                  </a:moveTo>
                  <a:lnTo>
                    <a:pt x="793" y="109"/>
                  </a:lnTo>
                  <a:lnTo>
                    <a:pt x="793" y="109"/>
                  </a:lnTo>
                  <a:lnTo>
                    <a:pt x="793" y="112"/>
                  </a:lnTo>
                  <a:lnTo>
                    <a:pt x="790" y="116"/>
                  </a:lnTo>
                  <a:lnTo>
                    <a:pt x="790" y="116"/>
                  </a:lnTo>
                  <a:lnTo>
                    <a:pt x="790" y="121"/>
                  </a:lnTo>
                  <a:lnTo>
                    <a:pt x="790" y="123"/>
                  </a:lnTo>
                  <a:lnTo>
                    <a:pt x="788" y="123"/>
                  </a:lnTo>
                  <a:lnTo>
                    <a:pt x="788" y="126"/>
                  </a:lnTo>
                  <a:lnTo>
                    <a:pt x="788" y="126"/>
                  </a:lnTo>
                  <a:lnTo>
                    <a:pt x="785" y="126"/>
                  </a:lnTo>
                  <a:lnTo>
                    <a:pt x="785" y="126"/>
                  </a:lnTo>
                  <a:lnTo>
                    <a:pt x="788" y="128"/>
                  </a:lnTo>
                  <a:lnTo>
                    <a:pt x="788" y="128"/>
                  </a:lnTo>
                  <a:lnTo>
                    <a:pt x="788" y="131"/>
                  </a:lnTo>
                  <a:lnTo>
                    <a:pt x="788" y="131"/>
                  </a:lnTo>
                  <a:lnTo>
                    <a:pt x="785" y="131"/>
                  </a:lnTo>
                  <a:lnTo>
                    <a:pt x="785" y="131"/>
                  </a:lnTo>
                  <a:lnTo>
                    <a:pt x="785" y="131"/>
                  </a:lnTo>
                  <a:lnTo>
                    <a:pt x="788" y="131"/>
                  </a:lnTo>
                  <a:lnTo>
                    <a:pt x="790" y="128"/>
                  </a:lnTo>
                  <a:lnTo>
                    <a:pt x="793" y="123"/>
                  </a:lnTo>
                  <a:lnTo>
                    <a:pt x="795" y="107"/>
                  </a:lnTo>
                  <a:lnTo>
                    <a:pt x="795" y="109"/>
                  </a:lnTo>
                  <a:close/>
                  <a:moveTo>
                    <a:pt x="757" y="273"/>
                  </a:moveTo>
                  <a:lnTo>
                    <a:pt x="755" y="263"/>
                  </a:lnTo>
                  <a:lnTo>
                    <a:pt x="752" y="261"/>
                  </a:lnTo>
                  <a:lnTo>
                    <a:pt x="750" y="261"/>
                  </a:lnTo>
                  <a:lnTo>
                    <a:pt x="748" y="263"/>
                  </a:lnTo>
                  <a:lnTo>
                    <a:pt x="743" y="263"/>
                  </a:lnTo>
                  <a:lnTo>
                    <a:pt x="738" y="263"/>
                  </a:lnTo>
                  <a:lnTo>
                    <a:pt x="733" y="263"/>
                  </a:lnTo>
                  <a:lnTo>
                    <a:pt x="724" y="261"/>
                  </a:lnTo>
                  <a:lnTo>
                    <a:pt x="722" y="261"/>
                  </a:lnTo>
                  <a:lnTo>
                    <a:pt x="719" y="265"/>
                  </a:lnTo>
                  <a:lnTo>
                    <a:pt x="719" y="265"/>
                  </a:lnTo>
                  <a:lnTo>
                    <a:pt x="722" y="268"/>
                  </a:lnTo>
                  <a:lnTo>
                    <a:pt x="722" y="268"/>
                  </a:lnTo>
                  <a:lnTo>
                    <a:pt x="722" y="270"/>
                  </a:lnTo>
                  <a:lnTo>
                    <a:pt x="722" y="270"/>
                  </a:lnTo>
                  <a:lnTo>
                    <a:pt x="722" y="273"/>
                  </a:lnTo>
                  <a:lnTo>
                    <a:pt x="724" y="275"/>
                  </a:lnTo>
                  <a:lnTo>
                    <a:pt x="722" y="275"/>
                  </a:lnTo>
                  <a:lnTo>
                    <a:pt x="722" y="275"/>
                  </a:lnTo>
                  <a:lnTo>
                    <a:pt x="719" y="273"/>
                  </a:lnTo>
                  <a:lnTo>
                    <a:pt x="719" y="273"/>
                  </a:lnTo>
                  <a:lnTo>
                    <a:pt x="717" y="270"/>
                  </a:lnTo>
                  <a:lnTo>
                    <a:pt x="714" y="270"/>
                  </a:lnTo>
                  <a:lnTo>
                    <a:pt x="712" y="270"/>
                  </a:lnTo>
                  <a:lnTo>
                    <a:pt x="710" y="273"/>
                  </a:lnTo>
                  <a:lnTo>
                    <a:pt x="707" y="275"/>
                  </a:lnTo>
                  <a:lnTo>
                    <a:pt x="705" y="275"/>
                  </a:lnTo>
                  <a:lnTo>
                    <a:pt x="703" y="277"/>
                  </a:lnTo>
                  <a:lnTo>
                    <a:pt x="700" y="277"/>
                  </a:lnTo>
                  <a:lnTo>
                    <a:pt x="700" y="277"/>
                  </a:lnTo>
                  <a:lnTo>
                    <a:pt x="703" y="275"/>
                  </a:lnTo>
                  <a:lnTo>
                    <a:pt x="705" y="273"/>
                  </a:lnTo>
                  <a:lnTo>
                    <a:pt x="705" y="273"/>
                  </a:lnTo>
                  <a:lnTo>
                    <a:pt x="703" y="270"/>
                  </a:lnTo>
                  <a:lnTo>
                    <a:pt x="703" y="270"/>
                  </a:lnTo>
                  <a:lnTo>
                    <a:pt x="703" y="268"/>
                  </a:lnTo>
                  <a:lnTo>
                    <a:pt x="703" y="265"/>
                  </a:lnTo>
                  <a:lnTo>
                    <a:pt x="703" y="265"/>
                  </a:lnTo>
                  <a:lnTo>
                    <a:pt x="696" y="263"/>
                  </a:lnTo>
                  <a:lnTo>
                    <a:pt x="696" y="263"/>
                  </a:lnTo>
                  <a:lnTo>
                    <a:pt x="693" y="263"/>
                  </a:lnTo>
                  <a:lnTo>
                    <a:pt x="693" y="263"/>
                  </a:lnTo>
                  <a:lnTo>
                    <a:pt x="691" y="263"/>
                  </a:lnTo>
                  <a:lnTo>
                    <a:pt x="691" y="261"/>
                  </a:lnTo>
                  <a:lnTo>
                    <a:pt x="691" y="261"/>
                  </a:lnTo>
                  <a:lnTo>
                    <a:pt x="691" y="261"/>
                  </a:lnTo>
                  <a:lnTo>
                    <a:pt x="693" y="261"/>
                  </a:lnTo>
                  <a:lnTo>
                    <a:pt x="693" y="258"/>
                  </a:lnTo>
                  <a:lnTo>
                    <a:pt x="686" y="258"/>
                  </a:lnTo>
                  <a:lnTo>
                    <a:pt x="684" y="258"/>
                  </a:lnTo>
                  <a:lnTo>
                    <a:pt x="684" y="256"/>
                  </a:lnTo>
                  <a:lnTo>
                    <a:pt x="681" y="249"/>
                  </a:lnTo>
                  <a:lnTo>
                    <a:pt x="679" y="242"/>
                  </a:lnTo>
                  <a:lnTo>
                    <a:pt x="677" y="242"/>
                  </a:lnTo>
                  <a:lnTo>
                    <a:pt x="677" y="242"/>
                  </a:lnTo>
                  <a:lnTo>
                    <a:pt x="674" y="247"/>
                  </a:lnTo>
                  <a:lnTo>
                    <a:pt x="672" y="247"/>
                  </a:lnTo>
                  <a:lnTo>
                    <a:pt x="670" y="247"/>
                  </a:lnTo>
                  <a:lnTo>
                    <a:pt x="667" y="242"/>
                  </a:lnTo>
                  <a:lnTo>
                    <a:pt x="665" y="242"/>
                  </a:lnTo>
                  <a:lnTo>
                    <a:pt x="655" y="244"/>
                  </a:lnTo>
                  <a:lnTo>
                    <a:pt x="653" y="244"/>
                  </a:lnTo>
                  <a:lnTo>
                    <a:pt x="651" y="242"/>
                  </a:lnTo>
                  <a:lnTo>
                    <a:pt x="648" y="242"/>
                  </a:lnTo>
                  <a:lnTo>
                    <a:pt x="646" y="242"/>
                  </a:lnTo>
                  <a:lnTo>
                    <a:pt x="646" y="239"/>
                  </a:lnTo>
                  <a:lnTo>
                    <a:pt x="644" y="237"/>
                  </a:lnTo>
                  <a:lnTo>
                    <a:pt x="641" y="237"/>
                  </a:lnTo>
                  <a:lnTo>
                    <a:pt x="641" y="237"/>
                  </a:lnTo>
                  <a:lnTo>
                    <a:pt x="639" y="239"/>
                  </a:lnTo>
                  <a:lnTo>
                    <a:pt x="636" y="239"/>
                  </a:lnTo>
                  <a:lnTo>
                    <a:pt x="636" y="239"/>
                  </a:lnTo>
                  <a:lnTo>
                    <a:pt x="636" y="239"/>
                  </a:lnTo>
                  <a:lnTo>
                    <a:pt x="634" y="239"/>
                  </a:lnTo>
                  <a:lnTo>
                    <a:pt x="627" y="239"/>
                  </a:lnTo>
                  <a:lnTo>
                    <a:pt x="620" y="239"/>
                  </a:lnTo>
                  <a:lnTo>
                    <a:pt x="617" y="239"/>
                  </a:lnTo>
                  <a:lnTo>
                    <a:pt x="617" y="239"/>
                  </a:lnTo>
                  <a:lnTo>
                    <a:pt x="617" y="239"/>
                  </a:lnTo>
                  <a:lnTo>
                    <a:pt x="615" y="239"/>
                  </a:lnTo>
                  <a:lnTo>
                    <a:pt x="615" y="237"/>
                  </a:lnTo>
                  <a:lnTo>
                    <a:pt x="617" y="235"/>
                  </a:lnTo>
                  <a:lnTo>
                    <a:pt x="620" y="235"/>
                  </a:lnTo>
                  <a:lnTo>
                    <a:pt x="620" y="237"/>
                  </a:lnTo>
                  <a:lnTo>
                    <a:pt x="625" y="235"/>
                  </a:lnTo>
                  <a:lnTo>
                    <a:pt x="625" y="235"/>
                  </a:lnTo>
                  <a:lnTo>
                    <a:pt x="627" y="237"/>
                  </a:lnTo>
                  <a:lnTo>
                    <a:pt x="629" y="237"/>
                  </a:lnTo>
                  <a:lnTo>
                    <a:pt x="629" y="235"/>
                  </a:lnTo>
                  <a:lnTo>
                    <a:pt x="632" y="235"/>
                  </a:lnTo>
                  <a:lnTo>
                    <a:pt x="632" y="235"/>
                  </a:lnTo>
                  <a:lnTo>
                    <a:pt x="634" y="235"/>
                  </a:lnTo>
                  <a:lnTo>
                    <a:pt x="634" y="235"/>
                  </a:lnTo>
                  <a:lnTo>
                    <a:pt x="636" y="235"/>
                  </a:lnTo>
                  <a:lnTo>
                    <a:pt x="636" y="235"/>
                  </a:lnTo>
                  <a:lnTo>
                    <a:pt x="636" y="237"/>
                  </a:lnTo>
                  <a:lnTo>
                    <a:pt x="639" y="237"/>
                  </a:lnTo>
                  <a:lnTo>
                    <a:pt x="639" y="237"/>
                  </a:lnTo>
                  <a:lnTo>
                    <a:pt x="639" y="237"/>
                  </a:lnTo>
                  <a:lnTo>
                    <a:pt x="641" y="232"/>
                  </a:lnTo>
                  <a:lnTo>
                    <a:pt x="641" y="232"/>
                  </a:lnTo>
                  <a:lnTo>
                    <a:pt x="644" y="232"/>
                  </a:lnTo>
                  <a:lnTo>
                    <a:pt x="644" y="232"/>
                  </a:lnTo>
                  <a:lnTo>
                    <a:pt x="648" y="237"/>
                  </a:lnTo>
                  <a:lnTo>
                    <a:pt x="651" y="239"/>
                  </a:lnTo>
                  <a:lnTo>
                    <a:pt x="651" y="239"/>
                  </a:lnTo>
                  <a:lnTo>
                    <a:pt x="653" y="239"/>
                  </a:lnTo>
                  <a:lnTo>
                    <a:pt x="655" y="237"/>
                  </a:lnTo>
                  <a:lnTo>
                    <a:pt x="655" y="237"/>
                  </a:lnTo>
                  <a:lnTo>
                    <a:pt x="655" y="235"/>
                  </a:lnTo>
                  <a:lnTo>
                    <a:pt x="655" y="232"/>
                  </a:lnTo>
                  <a:lnTo>
                    <a:pt x="655" y="230"/>
                  </a:lnTo>
                  <a:lnTo>
                    <a:pt x="655" y="230"/>
                  </a:lnTo>
                  <a:lnTo>
                    <a:pt x="658" y="232"/>
                  </a:lnTo>
                  <a:lnTo>
                    <a:pt x="658" y="235"/>
                  </a:lnTo>
                  <a:lnTo>
                    <a:pt x="658" y="237"/>
                  </a:lnTo>
                  <a:lnTo>
                    <a:pt x="660" y="237"/>
                  </a:lnTo>
                  <a:lnTo>
                    <a:pt x="660" y="237"/>
                  </a:lnTo>
                  <a:lnTo>
                    <a:pt x="665" y="239"/>
                  </a:lnTo>
                  <a:lnTo>
                    <a:pt x="667" y="239"/>
                  </a:lnTo>
                  <a:lnTo>
                    <a:pt x="667" y="239"/>
                  </a:lnTo>
                  <a:lnTo>
                    <a:pt x="670" y="239"/>
                  </a:lnTo>
                  <a:lnTo>
                    <a:pt x="670" y="242"/>
                  </a:lnTo>
                  <a:lnTo>
                    <a:pt x="670" y="242"/>
                  </a:lnTo>
                  <a:lnTo>
                    <a:pt x="672" y="242"/>
                  </a:lnTo>
                  <a:lnTo>
                    <a:pt x="672" y="242"/>
                  </a:lnTo>
                  <a:lnTo>
                    <a:pt x="672" y="239"/>
                  </a:lnTo>
                  <a:lnTo>
                    <a:pt x="672" y="239"/>
                  </a:lnTo>
                  <a:lnTo>
                    <a:pt x="674" y="239"/>
                  </a:lnTo>
                  <a:lnTo>
                    <a:pt x="677" y="237"/>
                  </a:lnTo>
                  <a:lnTo>
                    <a:pt x="679" y="237"/>
                  </a:lnTo>
                  <a:lnTo>
                    <a:pt x="681" y="237"/>
                  </a:lnTo>
                  <a:lnTo>
                    <a:pt x="684" y="239"/>
                  </a:lnTo>
                  <a:lnTo>
                    <a:pt x="684" y="242"/>
                  </a:lnTo>
                  <a:lnTo>
                    <a:pt x="684" y="247"/>
                  </a:lnTo>
                  <a:lnTo>
                    <a:pt x="686" y="247"/>
                  </a:lnTo>
                  <a:lnTo>
                    <a:pt x="686" y="249"/>
                  </a:lnTo>
                  <a:lnTo>
                    <a:pt x="688" y="249"/>
                  </a:lnTo>
                  <a:lnTo>
                    <a:pt x="691" y="251"/>
                  </a:lnTo>
                  <a:lnTo>
                    <a:pt x="693" y="251"/>
                  </a:lnTo>
                  <a:lnTo>
                    <a:pt x="703" y="256"/>
                  </a:lnTo>
                  <a:lnTo>
                    <a:pt x="705" y="258"/>
                  </a:lnTo>
                  <a:lnTo>
                    <a:pt x="707" y="263"/>
                  </a:lnTo>
                  <a:lnTo>
                    <a:pt x="710" y="263"/>
                  </a:lnTo>
                  <a:lnTo>
                    <a:pt x="710" y="261"/>
                  </a:lnTo>
                  <a:lnTo>
                    <a:pt x="712" y="258"/>
                  </a:lnTo>
                  <a:lnTo>
                    <a:pt x="714" y="258"/>
                  </a:lnTo>
                  <a:lnTo>
                    <a:pt x="714" y="256"/>
                  </a:lnTo>
                  <a:lnTo>
                    <a:pt x="717" y="256"/>
                  </a:lnTo>
                  <a:lnTo>
                    <a:pt x="719" y="256"/>
                  </a:lnTo>
                  <a:lnTo>
                    <a:pt x="719" y="254"/>
                  </a:lnTo>
                  <a:lnTo>
                    <a:pt x="722" y="251"/>
                  </a:lnTo>
                  <a:lnTo>
                    <a:pt x="722" y="249"/>
                  </a:lnTo>
                  <a:lnTo>
                    <a:pt x="719" y="244"/>
                  </a:lnTo>
                  <a:lnTo>
                    <a:pt x="719" y="244"/>
                  </a:lnTo>
                  <a:lnTo>
                    <a:pt x="714" y="247"/>
                  </a:lnTo>
                  <a:lnTo>
                    <a:pt x="712" y="244"/>
                  </a:lnTo>
                  <a:lnTo>
                    <a:pt x="714" y="244"/>
                  </a:lnTo>
                  <a:lnTo>
                    <a:pt x="717" y="242"/>
                  </a:lnTo>
                  <a:lnTo>
                    <a:pt x="717" y="242"/>
                  </a:lnTo>
                  <a:lnTo>
                    <a:pt x="717" y="239"/>
                  </a:lnTo>
                  <a:lnTo>
                    <a:pt x="714" y="237"/>
                  </a:lnTo>
                  <a:lnTo>
                    <a:pt x="710" y="237"/>
                  </a:lnTo>
                  <a:lnTo>
                    <a:pt x="710" y="237"/>
                  </a:lnTo>
                  <a:lnTo>
                    <a:pt x="710" y="237"/>
                  </a:lnTo>
                  <a:lnTo>
                    <a:pt x="707" y="237"/>
                  </a:lnTo>
                  <a:lnTo>
                    <a:pt x="707" y="237"/>
                  </a:lnTo>
                  <a:lnTo>
                    <a:pt x="707" y="235"/>
                  </a:lnTo>
                  <a:lnTo>
                    <a:pt x="705" y="232"/>
                  </a:lnTo>
                  <a:lnTo>
                    <a:pt x="705" y="232"/>
                  </a:lnTo>
                  <a:lnTo>
                    <a:pt x="707" y="232"/>
                  </a:lnTo>
                  <a:lnTo>
                    <a:pt x="705" y="230"/>
                  </a:lnTo>
                  <a:lnTo>
                    <a:pt x="703" y="230"/>
                  </a:lnTo>
                  <a:lnTo>
                    <a:pt x="700" y="232"/>
                  </a:lnTo>
                  <a:lnTo>
                    <a:pt x="698" y="232"/>
                  </a:lnTo>
                  <a:lnTo>
                    <a:pt x="696" y="232"/>
                  </a:lnTo>
                  <a:lnTo>
                    <a:pt x="691" y="230"/>
                  </a:lnTo>
                  <a:lnTo>
                    <a:pt x="681" y="225"/>
                  </a:lnTo>
                  <a:lnTo>
                    <a:pt x="674" y="221"/>
                  </a:lnTo>
                  <a:lnTo>
                    <a:pt x="672" y="216"/>
                  </a:lnTo>
                  <a:lnTo>
                    <a:pt x="670" y="216"/>
                  </a:lnTo>
                  <a:lnTo>
                    <a:pt x="667" y="213"/>
                  </a:lnTo>
                  <a:lnTo>
                    <a:pt x="662" y="209"/>
                  </a:lnTo>
                  <a:lnTo>
                    <a:pt x="660" y="206"/>
                  </a:lnTo>
                  <a:lnTo>
                    <a:pt x="660" y="206"/>
                  </a:lnTo>
                  <a:lnTo>
                    <a:pt x="658" y="206"/>
                  </a:lnTo>
                  <a:lnTo>
                    <a:pt x="658" y="206"/>
                  </a:lnTo>
                  <a:lnTo>
                    <a:pt x="658" y="204"/>
                  </a:lnTo>
                  <a:lnTo>
                    <a:pt x="658" y="204"/>
                  </a:lnTo>
                  <a:lnTo>
                    <a:pt x="658" y="202"/>
                  </a:lnTo>
                  <a:lnTo>
                    <a:pt x="658" y="202"/>
                  </a:lnTo>
                  <a:lnTo>
                    <a:pt x="665" y="206"/>
                  </a:lnTo>
                  <a:lnTo>
                    <a:pt x="670" y="211"/>
                  </a:lnTo>
                  <a:lnTo>
                    <a:pt x="672" y="213"/>
                  </a:lnTo>
                  <a:lnTo>
                    <a:pt x="674" y="213"/>
                  </a:lnTo>
                  <a:lnTo>
                    <a:pt x="674" y="213"/>
                  </a:lnTo>
                  <a:lnTo>
                    <a:pt x="684" y="223"/>
                  </a:lnTo>
                  <a:lnTo>
                    <a:pt x="684" y="223"/>
                  </a:lnTo>
                  <a:lnTo>
                    <a:pt x="686" y="223"/>
                  </a:lnTo>
                  <a:lnTo>
                    <a:pt x="686" y="223"/>
                  </a:lnTo>
                  <a:lnTo>
                    <a:pt x="688" y="225"/>
                  </a:lnTo>
                  <a:lnTo>
                    <a:pt x="691" y="225"/>
                  </a:lnTo>
                  <a:lnTo>
                    <a:pt x="696" y="228"/>
                  </a:lnTo>
                  <a:lnTo>
                    <a:pt x="698" y="228"/>
                  </a:lnTo>
                  <a:lnTo>
                    <a:pt x="705" y="225"/>
                  </a:lnTo>
                  <a:lnTo>
                    <a:pt x="705" y="223"/>
                  </a:lnTo>
                  <a:lnTo>
                    <a:pt x="705" y="223"/>
                  </a:lnTo>
                  <a:lnTo>
                    <a:pt x="703" y="221"/>
                  </a:lnTo>
                  <a:lnTo>
                    <a:pt x="703" y="221"/>
                  </a:lnTo>
                  <a:lnTo>
                    <a:pt x="700" y="221"/>
                  </a:lnTo>
                  <a:lnTo>
                    <a:pt x="698" y="221"/>
                  </a:lnTo>
                  <a:lnTo>
                    <a:pt x="698" y="221"/>
                  </a:lnTo>
                  <a:lnTo>
                    <a:pt x="700" y="218"/>
                  </a:lnTo>
                  <a:lnTo>
                    <a:pt x="700" y="218"/>
                  </a:lnTo>
                  <a:lnTo>
                    <a:pt x="700" y="216"/>
                  </a:lnTo>
                  <a:lnTo>
                    <a:pt x="700" y="216"/>
                  </a:lnTo>
                  <a:lnTo>
                    <a:pt x="698" y="216"/>
                  </a:lnTo>
                  <a:lnTo>
                    <a:pt x="696" y="216"/>
                  </a:lnTo>
                  <a:lnTo>
                    <a:pt x="696" y="213"/>
                  </a:lnTo>
                  <a:lnTo>
                    <a:pt x="696" y="213"/>
                  </a:lnTo>
                  <a:lnTo>
                    <a:pt x="696" y="211"/>
                  </a:lnTo>
                  <a:lnTo>
                    <a:pt x="698" y="211"/>
                  </a:lnTo>
                  <a:lnTo>
                    <a:pt x="698" y="211"/>
                  </a:lnTo>
                  <a:lnTo>
                    <a:pt x="700" y="211"/>
                  </a:lnTo>
                  <a:lnTo>
                    <a:pt x="698" y="211"/>
                  </a:lnTo>
                  <a:lnTo>
                    <a:pt x="698" y="209"/>
                  </a:lnTo>
                  <a:lnTo>
                    <a:pt x="698" y="209"/>
                  </a:lnTo>
                  <a:lnTo>
                    <a:pt x="696" y="209"/>
                  </a:lnTo>
                  <a:lnTo>
                    <a:pt x="696" y="206"/>
                  </a:lnTo>
                  <a:lnTo>
                    <a:pt x="698" y="206"/>
                  </a:lnTo>
                  <a:lnTo>
                    <a:pt x="703" y="211"/>
                  </a:lnTo>
                  <a:lnTo>
                    <a:pt x="705" y="211"/>
                  </a:lnTo>
                  <a:lnTo>
                    <a:pt x="705" y="211"/>
                  </a:lnTo>
                  <a:lnTo>
                    <a:pt x="707" y="211"/>
                  </a:lnTo>
                  <a:lnTo>
                    <a:pt x="707" y="213"/>
                  </a:lnTo>
                  <a:lnTo>
                    <a:pt x="712" y="216"/>
                  </a:lnTo>
                  <a:lnTo>
                    <a:pt x="714" y="218"/>
                  </a:lnTo>
                  <a:lnTo>
                    <a:pt x="714" y="218"/>
                  </a:lnTo>
                  <a:lnTo>
                    <a:pt x="714" y="213"/>
                  </a:lnTo>
                  <a:lnTo>
                    <a:pt x="714" y="206"/>
                  </a:lnTo>
                  <a:lnTo>
                    <a:pt x="714" y="204"/>
                  </a:lnTo>
                  <a:lnTo>
                    <a:pt x="712" y="202"/>
                  </a:lnTo>
                  <a:lnTo>
                    <a:pt x="712" y="202"/>
                  </a:lnTo>
                  <a:lnTo>
                    <a:pt x="710" y="202"/>
                  </a:lnTo>
                  <a:lnTo>
                    <a:pt x="710" y="202"/>
                  </a:lnTo>
                  <a:lnTo>
                    <a:pt x="710" y="199"/>
                  </a:lnTo>
                  <a:lnTo>
                    <a:pt x="710" y="197"/>
                  </a:lnTo>
                  <a:lnTo>
                    <a:pt x="710" y="197"/>
                  </a:lnTo>
                  <a:lnTo>
                    <a:pt x="712" y="197"/>
                  </a:lnTo>
                  <a:lnTo>
                    <a:pt x="712" y="194"/>
                  </a:lnTo>
                  <a:lnTo>
                    <a:pt x="707" y="192"/>
                  </a:lnTo>
                  <a:lnTo>
                    <a:pt x="707" y="192"/>
                  </a:lnTo>
                  <a:lnTo>
                    <a:pt x="707" y="194"/>
                  </a:lnTo>
                  <a:lnTo>
                    <a:pt x="705" y="197"/>
                  </a:lnTo>
                  <a:lnTo>
                    <a:pt x="705" y="197"/>
                  </a:lnTo>
                  <a:lnTo>
                    <a:pt x="700" y="194"/>
                  </a:lnTo>
                  <a:lnTo>
                    <a:pt x="698" y="194"/>
                  </a:lnTo>
                  <a:lnTo>
                    <a:pt x="696" y="194"/>
                  </a:lnTo>
                  <a:lnTo>
                    <a:pt x="696" y="192"/>
                  </a:lnTo>
                  <a:lnTo>
                    <a:pt x="698" y="192"/>
                  </a:lnTo>
                  <a:lnTo>
                    <a:pt x="703" y="190"/>
                  </a:lnTo>
                  <a:lnTo>
                    <a:pt x="705" y="190"/>
                  </a:lnTo>
                  <a:lnTo>
                    <a:pt x="705" y="187"/>
                  </a:lnTo>
                  <a:lnTo>
                    <a:pt x="703" y="187"/>
                  </a:lnTo>
                  <a:lnTo>
                    <a:pt x="698" y="187"/>
                  </a:lnTo>
                  <a:lnTo>
                    <a:pt x="693" y="187"/>
                  </a:lnTo>
                  <a:lnTo>
                    <a:pt x="691" y="185"/>
                  </a:lnTo>
                  <a:lnTo>
                    <a:pt x="688" y="185"/>
                  </a:lnTo>
                  <a:lnTo>
                    <a:pt x="686" y="185"/>
                  </a:lnTo>
                  <a:lnTo>
                    <a:pt x="681" y="185"/>
                  </a:lnTo>
                  <a:lnTo>
                    <a:pt x="679" y="185"/>
                  </a:lnTo>
                  <a:lnTo>
                    <a:pt x="677" y="183"/>
                  </a:lnTo>
                  <a:lnTo>
                    <a:pt x="677" y="180"/>
                  </a:lnTo>
                  <a:lnTo>
                    <a:pt x="674" y="180"/>
                  </a:lnTo>
                  <a:lnTo>
                    <a:pt x="674" y="178"/>
                  </a:lnTo>
                  <a:lnTo>
                    <a:pt x="674" y="178"/>
                  </a:lnTo>
                  <a:lnTo>
                    <a:pt x="672" y="176"/>
                  </a:lnTo>
                  <a:lnTo>
                    <a:pt x="672" y="173"/>
                  </a:lnTo>
                  <a:lnTo>
                    <a:pt x="667" y="171"/>
                  </a:lnTo>
                  <a:lnTo>
                    <a:pt x="667" y="171"/>
                  </a:lnTo>
                  <a:lnTo>
                    <a:pt x="662" y="171"/>
                  </a:lnTo>
                  <a:lnTo>
                    <a:pt x="662" y="171"/>
                  </a:lnTo>
                  <a:lnTo>
                    <a:pt x="662" y="168"/>
                  </a:lnTo>
                  <a:lnTo>
                    <a:pt x="662" y="168"/>
                  </a:lnTo>
                  <a:lnTo>
                    <a:pt x="662" y="168"/>
                  </a:lnTo>
                  <a:lnTo>
                    <a:pt x="662" y="168"/>
                  </a:lnTo>
                  <a:lnTo>
                    <a:pt x="660" y="168"/>
                  </a:lnTo>
                  <a:lnTo>
                    <a:pt x="660" y="168"/>
                  </a:lnTo>
                  <a:lnTo>
                    <a:pt x="658" y="168"/>
                  </a:lnTo>
                  <a:lnTo>
                    <a:pt x="658" y="168"/>
                  </a:lnTo>
                  <a:lnTo>
                    <a:pt x="655" y="166"/>
                  </a:lnTo>
                  <a:lnTo>
                    <a:pt x="655" y="166"/>
                  </a:lnTo>
                  <a:lnTo>
                    <a:pt x="653" y="166"/>
                  </a:lnTo>
                  <a:lnTo>
                    <a:pt x="651" y="161"/>
                  </a:lnTo>
                  <a:lnTo>
                    <a:pt x="651" y="161"/>
                  </a:lnTo>
                  <a:lnTo>
                    <a:pt x="648" y="159"/>
                  </a:lnTo>
                  <a:lnTo>
                    <a:pt x="648" y="157"/>
                  </a:lnTo>
                  <a:lnTo>
                    <a:pt x="646" y="157"/>
                  </a:lnTo>
                  <a:lnTo>
                    <a:pt x="644" y="157"/>
                  </a:lnTo>
                  <a:lnTo>
                    <a:pt x="641" y="157"/>
                  </a:lnTo>
                  <a:lnTo>
                    <a:pt x="641" y="154"/>
                  </a:lnTo>
                  <a:lnTo>
                    <a:pt x="639" y="152"/>
                  </a:lnTo>
                  <a:lnTo>
                    <a:pt x="639" y="152"/>
                  </a:lnTo>
                  <a:lnTo>
                    <a:pt x="636" y="152"/>
                  </a:lnTo>
                  <a:lnTo>
                    <a:pt x="636" y="150"/>
                  </a:lnTo>
                  <a:lnTo>
                    <a:pt x="634" y="150"/>
                  </a:lnTo>
                  <a:lnTo>
                    <a:pt x="634" y="150"/>
                  </a:lnTo>
                  <a:lnTo>
                    <a:pt x="632" y="142"/>
                  </a:lnTo>
                  <a:lnTo>
                    <a:pt x="632" y="142"/>
                  </a:lnTo>
                  <a:lnTo>
                    <a:pt x="629" y="140"/>
                  </a:lnTo>
                  <a:lnTo>
                    <a:pt x="627" y="140"/>
                  </a:lnTo>
                  <a:lnTo>
                    <a:pt x="627" y="138"/>
                  </a:lnTo>
                  <a:lnTo>
                    <a:pt x="620" y="138"/>
                  </a:lnTo>
                  <a:lnTo>
                    <a:pt x="617" y="138"/>
                  </a:lnTo>
                  <a:lnTo>
                    <a:pt x="617" y="138"/>
                  </a:lnTo>
                  <a:lnTo>
                    <a:pt x="617" y="135"/>
                  </a:lnTo>
                  <a:lnTo>
                    <a:pt x="617" y="133"/>
                  </a:lnTo>
                  <a:lnTo>
                    <a:pt x="615" y="133"/>
                  </a:lnTo>
                  <a:lnTo>
                    <a:pt x="615" y="133"/>
                  </a:lnTo>
                  <a:lnTo>
                    <a:pt x="615" y="133"/>
                  </a:lnTo>
                  <a:lnTo>
                    <a:pt x="610" y="135"/>
                  </a:lnTo>
                  <a:lnTo>
                    <a:pt x="608" y="133"/>
                  </a:lnTo>
                  <a:lnTo>
                    <a:pt x="608" y="133"/>
                  </a:lnTo>
                  <a:lnTo>
                    <a:pt x="608" y="131"/>
                  </a:lnTo>
                  <a:lnTo>
                    <a:pt x="610" y="131"/>
                  </a:lnTo>
                  <a:lnTo>
                    <a:pt x="615" y="131"/>
                  </a:lnTo>
                  <a:lnTo>
                    <a:pt x="617" y="133"/>
                  </a:lnTo>
                  <a:lnTo>
                    <a:pt x="617" y="133"/>
                  </a:lnTo>
                  <a:lnTo>
                    <a:pt x="620" y="135"/>
                  </a:lnTo>
                  <a:lnTo>
                    <a:pt x="620" y="135"/>
                  </a:lnTo>
                  <a:lnTo>
                    <a:pt x="622" y="135"/>
                  </a:lnTo>
                  <a:lnTo>
                    <a:pt x="627" y="135"/>
                  </a:lnTo>
                  <a:lnTo>
                    <a:pt x="627" y="138"/>
                  </a:lnTo>
                  <a:lnTo>
                    <a:pt x="629" y="138"/>
                  </a:lnTo>
                  <a:lnTo>
                    <a:pt x="632" y="140"/>
                  </a:lnTo>
                  <a:lnTo>
                    <a:pt x="636" y="147"/>
                  </a:lnTo>
                  <a:lnTo>
                    <a:pt x="636" y="147"/>
                  </a:lnTo>
                  <a:lnTo>
                    <a:pt x="641" y="150"/>
                  </a:lnTo>
                  <a:lnTo>
                    <a:pt x="644" y="152"/>
                  </a:lnTo>
                  <a:lnTo>
                    <a:pt x="651" y="154"/>
                  </a:lnTo>
                  <a:lnTo>
                    <a:pt x="653" y="157"/>
                  </a:lnTo>
                  <a:lnTo>
                    <a:pt x="658" y="164"/>
                  </a:lnTo>
                  <a:lnTo>
                    <a:pt x="658" y="164"/>
                  </a:lnTo>
                  <a:lnTo>
                    <a:pt x="660" y="164"/>
                  </a:lnTo>
                  <a:lnTo>
                    <a:pt x="660" y="164"/>
                  </a:lnTo>
                  <a:lnTo>
                    <a:pt x="662" y="161"/>
                  </a:lnTo>
                  <a:lnTo>
                    <a:pt x="662" y="164"/>
                  </a:lnTo>
                  <a:lnTo>
                    <a:pt x="662" y="166"/>
                  </a:lnTo>
                  <a:lnTo>
                    <a:pt x="665" y="166"/>
                  </a:lnTo>
                  <a:lnTo>
                    <a:pt x="665" y="166"/>
                  </a:lnTo>
                  <a:lnTo>
                    <a:pt x="665" y="164"/>
                  </a:lnTo>
                  <a:lnTo>
                    <a:pt x="667" y="166"/>
                  </a:lnTo>
                  <a:lnTo>
                    <a:pt x="667" y="166"/>
                  </a:lnTo>
                  <a:lnTo>
                    <a:pt x="667" y="166"/>
                  </a:lnTo>
                  <a:lnTo>
                    <a:pt x="672" y="168"/>
                  </a:lnTo>
                  <a:lnTo>
                    <a:pt x="672" y="168"/>
                  </a:lnTo>
                  <a:lnTo>
                    <a:pt x="674" y="171"/>
                  </a:lnTo>
                  <a:lnTo>
                    <a:pt x="677" y="176"/>
                  </a:lnTo>
                  <a:lnTo>
                    <a:pt x="679" y="178"/>
                  </a:lnTo>
                  <a:lnTo>
                    <a:pt x="679" y="178"/>
                  </a:lnTo>
                  <a:lnTo>
                    <a:pt x="681" y="180"/>
                  </a:lnTo>
                  <a:lnTo>
                    <a:pt x="681" y="183"/>
                  </a:lnTo>
                  <a:lnTo>
                    <a:pt x="684" y="180"/>
                  </a:lnTo>
                  <a:lnTo>
                    <a:pt x="684" y="176"/>
                  </a:lnTo>
                  <a:lnTo>
                    <a:pt x="684" y="176"/>
                  </a:lnTo>
                  <a:lnTo>
                    <a:pt x="686" y="176"/>
                  </a:lnTo>
                  <a:lnTo>
                    <a:pt x="686" y="178"/>
                  </a:lnTo>
                  <a:lnTo>
                    <a:pt x="688" y="178"/>
                  </a:lnTo>
                  <a:lnTo>
                    <a:pt x="688" y="180"/>
                  </a:lnTo>
                  <a:lnTo>
                    <a:pt x="688" y="180"/>
                  </a:lnTo>
                  <a:lnTo>
                    <a:pt x="688" y="178"/>
                  </a:lnTo>
                  <a:lnTo>
                    <a:pt x="691" y="180"/>
                  </a:lnTo>
                  <a:lnTo>
                    <a:pt x="691" y="180"/>
                  </a:lnTo>
                  <a:lnTo>
                    <a:pt x="693" y="180"/>
                  </a:lnTo>
                  <a:lnTo>
                    <a:pt x="698" y="183"/>
                  </a:lnTo>
                  <a:lnTo>
                    <a:pt x="700" y="183"/>
                  </a:lnTo>
                  <a:lnTo>
                    <a:pt x="703" y="180"/>
                  </a:lnTo>
                  <a:lnTo>
                    <a:pt x="700" y="180"/>
                  </a:lnTo>
                  <a:lnTo>
                    <a:pt x="700" y="180"/>
                  </a:lnTo>
                  <a:lnTo>
                    <a:pt x="698" y="178"/>
                  </a:lnTo>
                  <a:lnTo>
                    <a:pt x="698" y="176"/>
                  </a:lnTo>
                  <a:lnTo>
                    <a:pt x="698" y="176"/>
                  </a:lnTo>
                  <a:lnTo>
                    <a:pt x="698" y="176"/>
                  </a:lnTo>
                  <a:lnTo>
                    <a:pt x="700" y="173"/>
                  </a:lnTo>
                  <a:lnTo>
                    <a:pt x="698" y="173"/>
                  </a:lnTo>
                  <a:lnTo>
                    <a:pt x="700" y="173"/>
                  </a:lnTo>
                  <a:lnTo>
                    <a:pt x="700" y="173"/>
                  </a:lnTo>
                  <a:lnTo>
                    <a:pt x="703" y="173"/>
                  </a:lnTo>
                  <a:lnTo>
                    <a:pt x="703" y="171"/>
                  </a:lnTo>
                  <a:lnTo>
                    <a:pt x="703" y="171"/>
                  </a:lnTo>
                  <a:lnTo>
                    <a:pt x="698" y="168"/>
                  </a:lnTo>
                  <a:lnTo>
                    <a:pt x="698" y="166"/>
                  </a:lnTo>
                  <a:lnTo>
                    <a:pt x="698" y="166"/>
                  </a:lnTo>
                  <a:lnTo>
                    <a:pt x="698" y="166"/>
                  </a:lnTo>
                  <a:lnTo>
                    <a:pt x="698" y="166"/>
                  </a:lnTo>
                  <a:lnTo>
                    <a:pt x="700" y="166"/>
                  </a:lnTo>
                  <a:lnTo>
                    <a:pt x="700" y="164"/>
                  </a:lnTo>
                  <a:lnTo>
                    <a:pt x="700" y="164"/>
                  </a:lnTo>
                  <a:lnTo>
                    <a:pt x="700" y="161"/>
                  </a:lnTo>
                  <a:lnTo>
                    <a:pt x="698" y="161"/>
                  </a:lnTo>
                  <a:lnTo>
                    <a:pt x="696" y="157"/>
                  </a:lnTo>
                  <a:lnTo>
                    <a:pt x="696" y="154"/>
                  </a:lnTo>
                  <a:lnTo>
                    <a:pt x="696" y="154"/>
                  </a:lnTo>
                  <a:lnTo>
                    <a:pt x="698" y="154"/>
                  </a:lnTo>
                  <a:lnTo>
                    <a:pt x="700" y="157"/>
                  </a:lnTo>
                  <a:lnTo>
                    <a:pt x="703" y="157"/>
                  </a:lnTo>
                  <a:lnTo>
                    <a:pt x="703" y="154"/>
                  </a:lnTo>
                  <a:lnTo>
                    <a:pt x="703" y="152"/>
                  </a:lnTo>
                  <a:lnTo>
                    <a:pt x="703" y="147"/>
                  </a:lnTo>
                  <a:lnTo>
                    <a:pt x="700" y="145"/>
                  </a:lnTo>
                  <a:lnTo>
                    <a:pt x="698" y="145"/>
                  </a:lnTo>
                  <a:lnTo>
                    <a:pt x="696" y="142"/>
                  </a:lnTo>
                  <a:lnTo>
                    <a:pt x="686" y="142"/>
                  </a:lnTo>
                  <a:lnTo>
                    <a:pt x="684" y="140"/>
                  </a:lnTo>
                  <a:lnTo>
                    <a:pt x="677" y="140"/>
                  </a:lnTo>
                  <a:lnTo>
                    <a:pt x="677" y="140"/>
                  </a:lnTo>
                  <a:lnTo>
                    <a:pt x="677" y="138"/>
                  </a:lnTo>
                  <a:lnTo>
                    <a:pt x="679" y="138"/>
                  </a:lnTo>
                  <a:lnTo>
                    <a:pt x="679" y="138"/>
                  </a:lnTo>
                  <a:lnTo>
                    <a:pt x="677" y="138"/>
                  </a:lnTo>
                  <a:lnTo>
                    <a:pt x="677" y="138"/>
                  </a:lnTo>
                  <a:lnTo>
                    <a:pt x="674" y="135"/>
                  </a:lnTo>
                  <a:lnTo>
                    <a:pt x="674" y="135"/>
                  </a:lnTo>
                  <a:lnTo>
                    <a:pt x="670" y="138"/>
                  </a:lnTo>
                  <a:lnTo>
                    <a:pt x="670" y="138"/>
                  </a:lnTo>
                  <a:lnTo>
                    <a:pt x="670" y="135"/>
                  </a:lnTo>
                  <a:lnTo>
                    <a:pt x="670" y="135"/>
                  </a:lnTo>
                  <a:lnTo>
                    <a:pt x="670" y="133"/>
                  </a:lnTo>
                  <a:lnTo>
                    <a:pt x="670" y="133"/>
                  </a:lnTo>
                  <a:lnTo>
                    <a:pt x="670" y="131"/>
                  </a:lnTo>
                  <a:lnTo>
                    <a:pt x="665" y="128"/>
                  </a:lnTo>
                  <a:lnTo>
                    <a:pt x="662" y="128"/>
                  </a:lnTo>
                  <a:lnTo>
                    <a:pt x="662" y="128"/>
                  </a:lnTo>
                  <a:lnTo>
                    <a:pt x="660" y="123"/>
                  </a:lnTo>
                  <a:lnTo>
                    <a:pt x="660" y="123"/>
                  </a:lnTo>
                  <a:lnTo>
                    <a:pt x="660" y="123"/>
                  </a:lnTo>
                  <a:lnTo>
                    <a:pt x="658" y="123"/>
                  </a:lnTo>
                  <a:lnTo>
                    <a:pt x="658" y="126"/>
                  </a:lnTo>
                  <a:lnTo>
                    <a:pt x="655" y="126"/>
                  </a:lnTo>
                  <a:lnTo>
                    <a:pt x="655" y="126"/>
                  </a:lnTo>
                  <a:lnTo>
                    <a:pt x="653" y="126"/>
                  </a:lnTo>
                  <a:lnTo>
                    <a:pt x="653" y="123"/>
                  </a:lnTo>
                  <a:lnTo>
                    <a:pt x="653" y="123"/>
                  </a:lnTo>
                  <a:lnTo>
                    <a:pt x="651" y="126"/>
                  </a:lnTo>
                  <a:lnTo>
                    <a:pt x="648" y="128"/>
                  </a:lnTo>
                  <a:lnTo>
                    <a:pt x="646" y="128"/>
                  </a:lnTo>
                  <a:lnTo>
                    <a:pt x="646" y="128"/>
                  </a:lnTo>
                  <a:lnTo>
                    <a:pt x="644" y="126"/>
                  </a:lnTo>
                  <a:lnTo>
                    <a:pt x="644" y="126"/>
                  </a:lnTo>
                  <a:lnTo>
                    <a:pt x="641" y="126"/>
                  </a:lnTo>
                  <a:lnTo>
                    <a:pt x="639" y="126"/>
                  </a:lnTo>
                  <a:lnTo>
                    <a:pt x="634" y="126"/>
                  </a:lnTo>
                  <a:lnTo>
                    <a:pt x="629" y="126"/>
                  </a:lnTo>
                  <a:lnTo>
                    <a:pt x="625" y="123"/>
                  </a:lnTo>
                  <a:lnTo>
                    <a:pt x="625" y="121"/>
                  </a:lnTo>
                  <a:lnTo>
                    <a:pt x="625" y="121"/>
                  </a:lnTo>
                  <a:lnTo>
                    <a:pt x="625" y="119"/>
                  </a:lnTo>
                  <a:lnTo>
                    <a:pt x="625" y="119"/>
                  </a:lnTo>
                  <a:lnTo>
                    <a:pt x="622" y="116"/>
                  </a:lnTo>
                  <a:lnTo>
                    <a:pt x="622" y="116"/>
                  </a:lnTo>
                  <a:lnTo>
                    <a:pt x="620" y="116"/>
                  </a:lnTo>
                  <a:lnTo>
                    <a:pt x="620" y="116"/>
                  </a:lnTo>
                  <a:lnTo>
                    <a:pt x="615" y="112"/>
                  </a:lnTo>
                  <a:lnTo>
                    <a:pt x="615" y="112"/>
                  </a:lnTo>
                  <a:lnTo>
                    <a:pt x="613" y="112"/>
                  </a:lnTo>
                  <a:lnTo>
                    <a:pt x="613" y="112"/>
                  </a:lnTo>
                  <a:lnTo>
                    <a:pt x="613" y="112"/>
                  </a:lnTo>
                  <a:lnTo>
                    <a:pt x="615" y="112"/>
                  </a:lnTo>
                  <a:lnTo>
                    <a:pt x="615" y="109"/>
                  </a:lnTo>
                  <a:lnTo>
                    <a:pt x="615" y="109"/>
                  </a:lnTo>
                  <a:lnTo>
                    <a:pt x="617" y="107"/>
                  </a:lnTo>
                  <a:lnTo>
                    <a:pt x="615" y="107"/>
                  </a:lnTo>
                  <a:lnTo>
                    <a:pt x="615" y="105"/>
                  </a:lnTo>
                  <a:lnTo>
                    <a:pt x="615" y="102"/>
                  </a:lnTo>
                  <a:lnTo>
                    <a:pt x="613" y="102"/>
                  </a:lnTo>
                  <a:lnTo>
                    <a:pt x="610" y="105"/>
                  </a:lnTo>
                  <a:lnTo>
                    <a:pt x="608" y="107"/>
                  </a:lnTo>
                  <a:lnTo>
                    <a:pt x="603" y="109"/>
                  </a:lnTo>
                  <a:lnTo>
                    <a:pt x="601" y="112"/>
                  </a:lnTo>
                  <a:lnTo>
                    <a:pt x="599" y="112"/>
                  </a:lnTo>
                  <a:lnTo>
                    <a:pt x="591" y="114"/>
                  </a:lnTo>
                  <a:lnTo>
                    <a:pt x="589" y="114"/>
                  </a:lnTo>
                  <a:lnTo>
                    <a:pt x="584" y="114"/>
                  </a:lnTo>
                  <a:lnTo>
                    <a:pt x="584" y="114"/>
                  </a:lnTo>
                  <a:lnTo>
                    <a:pt x="584" y="114"/>
                  </a:lnTo>
                  <a:lnTo>
                    <a:pt x="587" y="112"/>
                  </a:lnTo>
                  <a:lnTo>
                    <a:pt x="589" y="112"/>
                  </a:lnTo>
                  <a:lnTo>
                    <a:pt x="589" y="112"/>
                  </a:lnTo>
                  <a:lnTo>
                    <a:pt x="587" y="109"/>
                  </a:lnTo>
                  <a:lnTo>
                    <a:pt x="587" y="109"/>
                  </a:lnTo>
                  <a:lnTo>
                    <a:pt x="582" y="107"/>
                  </a:lnTo>
                  <a:lnTo>
                    <a:pt x="580" y="105"/>
                  </a:lnTo>
                  <a:lnTo>
                    <a:pt x="582" y="105"/>
                  </a:lnTo>
                  <a:lnTo>
                    <a:pt x="582" y="105"/>
                  </a:lnTo>
                  <a:lnTo>
                    <a:pt x="584" y="107"/>
                  </a:lnTo>
                  <a:lnTo>
                    <a:pt x="584" y="102"/>
                  </a:lnTo>
                  <a:lnTo>
                    <a:pt x="584" y="97"/>
                  </a:lnTo>
                  <a:lnTo>
                    <a:pt x="584" y="93"/>
                  </a:lnTo>
                  <a:lnTo>
                    <a:pt x="584" y="90"/>
                  </a:lnTo>
                  <a:lnTo>
                    <a:pt x="584" y="88"/>
                  </a:lnTo>
                  <a:lnTo>
                    <a:pt x="584" y="88"/>
                  </a:lnTo>
                  <a:lnTo>
                    <a:pt x="587" y="86"/>
                  </a:lnTo>
                  <a:lnTo>
                    <a:pt x="584" y="86"/>
                  </a:lnTo>
                  <a:lnTo>
                    <a:pt x="584" y="86"/>
                  </a:lnTo>
                  <a:lnTo>
                    <a:pt x="584" y="86"/>
                  </a:lnTo>
                  <a:lnTo>
                    <a:pt x="584" y="83"/>
                  </a:lnTo>
                  <a:lnTo>
                    <a:pt x="587" y="81"/>
                  </a:lnTo>
                  <a:lnTo>
                    <a:pt x="587" y="79"/>
                  </a:lnTo>
                  <a:lnTo>
                    <a:pt x="587" y="76"/>
                  </a:lnTo>
                  <a:lnTo>
                    <a:pt x="587" y="76"/>
                  </a:lnTo>
                  <a:lnTo>
                    <a:pt x="587" y="74"/>
                  </a:lnTo>
                  <a:lnTo>
                    <a:pt x="589" y="74"/>
                  </a:lnTo>
                  <a:lnTo>
                    <a:pt x="589" y="74"/>
                  </a:lnTo>
                  <a:lnTo>
                    <a:pt x="589" y="76"/>
                  </a:lnTo>
                  <a:lnTo>
                    <a:pt x="591" y="79"/>
                  </a:lnTo>
                  <a:lnTo>
                    <a:pt x="591" y="76"/>
                  </a:lnTo>
                  <a:lnTo>
                    <a:pt x="594" y="76"/>
                  </a:lnTo>
                  <a:lnTo>
                    <a:pt x="594" y="74"/>
                  </a:lnTo>
                  <a:lnTo>
                    <a:pt x="596" y="74"/>
                  </a:lnTo>
                  <a:lnTo>
                    <a:pt x="594" y="71"/>
                  </a:lnTo>
                  <a:lnTo>
                    <a:pt x="594" y="71"/>
                  </a:lnTo>
                  <a:lnTo>
                    <a:pt x="591" y="71"/>
                  </a:lnTo>
                  <a:lnTo>
                    <a:pt x="591" y="69"/>
                  </a:lnTo>
                  <a:lnTo>
                    <a:pt x="594" y="67"/>
                  </a:lnTo>
                  <a:lnTo>
                    <a:pt x="594" y="67"/>
                  </a:lnTo>
                  <a:lnTo>
                    <a:pt x="594" y="69"/>
                  </a:lnTo>
                  <a:lnTo>
                    <a:pt x="594" y="69"/>
                  </a:lnTo>
                  <a:lnTo>
                    <a:pt x="596" y="69"/>
                  </a:lnTo>
                  <a:lnTo>
                    <a:pt x="596" y="67"/>
                  </a:lnTo>
                  <a:lnTo>
                    <a:pt x="596" y="67"/>
                  </a:lnTo>
                  <a:lnTo>
                    <a:pt x="599" y="67"/>
                  </a:lnTo>
                  <a:lnTo>
                    <a:pt x="599" y="67"/>
                  </a:lnTo>
                  <a:lnTo>
                    <a:pt x="601" y="64"/>
                  </a:lnTo>
                  <a:lnTo>
                    <a:pt x="601" y="64"/>
                  </a:lnTo>
                  <a:lnTo>
                    <a:pt x="603" y="62"/>
                  </a:lnTo>
                  <a:lnTo>
                    <a:pt x="603" y="60"/>
                  </a:lnTo>
                  <a:lnTo>
                    <a:pt x="599" y="45"/>
                  </a:lnTo>
                  <a:lnTo>
                    <a:pt x="599" y="45"/>
                  </a:lnTo>
                  <a:lnTo>
                    <a:pt x="599" y="45"/>
                  </a:lnTo>
                  <a:lnTo>
                    <a:pt x="599" y="43"/>
                  </a:lnTo>
                  <a:lnTo>
                    <a:pt x="596" y="41"/>
                  </a:lnTo>
                  <a:lnTo>
                    <a:pt x="596" y="41"/>
                  </a:lnTo>
                  <a:lnTo>
                    <a:pt x="596" y="41"/>
                  </a:lnTo>
                  <a:lnTo>
                    <a:pt x="594" y="41"/>
                  </a:lnTo>
                  <a:lnTo>
                    <a:pt x="591" y="38"/>
                  </a:lnTo>
                  <a:lnTo>
                    <a:pt x="589" y="38"/>
                  </a:lnTo>
                  <a:lnTo>
                    <a:pt x="589" y="36"/>
                  </a:lnTo>
                  <a:lnTo>
                    <a:pt x="587" y="36"/>
                  </a:lnTo>
                  <a:lnTo>
                    <a:pt x="584" y="36"/>
                  </a:lnTo>
                  <a:lnTo>
                    <a:pt x="580" y="36"/>
                  </a:lnTo>
                  <a:lnTo>
                    <a:pt x="580" y="36"/>
                  </a:lnTo>
                  <a:lnTo>
                    <a:pt x="577" y="36"/>
                  </a:lnTo>
                  <a:lnTo>
                    <a:pt x="577" y="34"/>
                  </a:lnTo>
                  <a:lnTo>
                    <a:pt x="575" y="31"/>
                  </a:lnTo>
                  <a:lnTo>
                    <a:pt x="575" y="31"/>
                  </a:lnTo>
                  <a:lnTo>
                    <a:pt x="573" y="29"/>
                  </a:lnTo>
                  <a:lnTo>
                    <a:pt x="570" y="29"/>
                  </a:lnTo>
                  <a:lnTo>
                    <a:pt x="565" y="26"/>
                  </a:lnTo>
                  <a:lnTo>
                    <a:pt x="558" y="29"/>
                  </a:lnTo>
                  <a:lnTo>
                    <a:pt x="556" y="29"/>
                  </a:lnTo>
                  <a:lnTo>
                    <a:pt x="551" y="24"/>
                  </a:lnTo>
                  <a:lnTo>
                    <a:pt x="549" y="24"/>
                  </a:lnTo>
                  <a:lnTo>
                    <a:pt x="547" y="22"/>
                  </a:lnTo>
                  <a:lnTo>
                    <a:pt x="547" y="22"/>
                  </a:lnTo>
                  <a:lnTo>
                    <a:pt x="547" y="19"/>
                  </a:lnTo>
                  <a:lnTo>
                    <a:pt x="549" y="15"/>
                  </a:lnTo>
                  <a:lnTo>
                    <a:pt x="551" y="12"/>
                  </a:lnTo>
                  <a:lnTo>
                    <a:pt x="551" y="10"/>
                  </a:lnTo>
                  <a:lnTo>
                    <a:pt x="549" y="10"/>
                  </a:lnTo>
                  <a:lnTo>
                    <a:pt x="547" y="8"/>
                  </a:lnTo>
                  <a:lnTo>
                    <a:pt x="544" y="8"/>
                  </a:lnTo>
                  <a:lnTo>
                    <a:pt x="542" y="8"/>
                  </a:lnTo>
                  <a:lnTo>
                    <a:pt x="539" y="5"/>
                  </a:lnTo>
                  <a:lnTo>
                    <a:pt x="539" y="5"/>
                  </a:lnTo>
                  <a:lnTo>
                    <a:pt x="535" y="3"/>
                  </a:lnTo>
                  <a:lnTo>
                    <a:pt x="530" y="3"/>
                  </a:lnTo>
                  <a:lnTo>
                    <a:pt x="528" y="3"/>
                  </a:lnTo>
                  <a:lnTo>
                    <a:pt x="523" y="5"/>
                  </a:lnTo>
                  <a:lnTo>
                    <a:pt x="521" y="3"/>
                  </a:lnTo>
                  <a:lnTo>
                    <a:pt x="521" y="5"/>
                  </a:lnTo>
                  <a:lnTo>
                    <a:pt x="521" y="5"/>
                  </a:lnTo>
                  <a:lnTo>
                    <a:pt x="521" y="10"/>
                  </a:lnTo>
                  <a:lnTo>
                    <a:pt x="518" y="15"/>
                  </a:lnTo>
                  <a:lnTo>
                    <a:pt x="518" y="22"/>
                  </a:lnTo>
                  <a:lnTo>
                    <a:pt x="516" y="24"/>
                  </a:lnTo>
                  <a:lnTo>
                    <a:pt x="516" y="26"/>
                  </a:lnTo>
                  <a:lnTo>
                    <a:pt x="516" y="29"/>
                  </a:lnTo>
                  <a:lnTo>
                    <a:pt x="516" y="26"/>
                  </a:lnTo>
                  <a:lnTo>
                    <a:pt x="513" y="26"/>
                  </a:lnTo>
                  <a:lnTo>
                    <a:pt x="509" y="24"/>
                  </a:lnTo>
                  <a:lnTo>
                    <a:pt x="502" y="22"/>
                  </a:lnTo>
                  <a:lnTo>
                    <a:pt x="494" y="17"/>
                  </a:lnTo>
                  <a:lnTo>
                    <a:pt x="490" y="15"/>
                  </a:lnTo>
                  <a:lnTo>
                    <a:pt x="483" y="10"/>
                  </a:lnTo>
                  <a:lnTo>
                    <a:pt x="476" y="8"/>
                  </a:lnTo>
                  <a:lnTo>
                    <a:pt x="471" y="5"/>
                  </a:lnTo>
                  <a:lnTo>
                    <a:pt x="464" y="0"/>
                  </a:lnTo>
                  <a:lnTo>
                    <a:pt x="461" y="0"/>
                  </a:lnTo>
                  <a:lnTo>
                    <a:pt x="461" y="0"/>
                  </a:lnTo>
                  <a:lnTo>
                    <a:pt x="459" y="3"/>
                  </a:lnTo>
                  <a:lnTo>
                    <a:pt x="459" y="5"/>
                  </a:lnTo>
                  <a:lnTo>
                    <a:pt x="459" y="5"/>
                  </a:lnTo>
                  <a:lnTo>
                    <a:pt x="459" y="8"/>
                  </a:lnTo>
                  <a:lnTo>
                    <a:pt x="461" y="10"/>
                  </a:lnTo>
                  <a:lnTo>
                    <a:pt x="461" y="12"/>
                  </a:lnTo>
                  <a:lnTo>
                    <a:pt x="461" y="15"/>
                  </a:lnTo>
                  <a:lnTo>
                    <a:pt x="461" y="15"/>
                  </a:lnTo>
                  <a:lnTo>
                    <a:pt x="461" y="15"/>
                  </a:lnTo>
                  <a:lnTo>
                    <a:pt x="461" y="19"/>
                  </a:lnTo>
                  <a:lnTo>
                    <a:pt x="459" y="22"/>
                  </a:lnTo>
                  <a:lnTo>
                    <a:pt x="459" y="24"/>
                  </a:lnTo>
                  <a:lnTo>
                    <a:pt x="459" y="24"/>
                  </a:lnTo>
                  <a:lnTo>
                    <a:pt x="459" y="24"/>
                  </a:lnTo>
                  <a:lnTo>
                    <a:pt x="459" y="24"/>
                  </a:lnTo>
                  <a:lnTo>
                    <a:pt x="459" y="26"/>
                  </a:lnTo>
                  <a:lnTo>
                    <a:pt x="459" y="26"/>
                  </a:lnTo>
                  <a:lnTo>
                    <a:pt x="459" y="26"/>
                  </a:lnTo>
                  <a:lnTo>
                    <a:pt x="459" y="29"/>
                  </a:lnTo>
                  <a:lnTo>
                    <a:pt x="459" y="29"/>
                  </a:lnTo>
                  <a:lnTo>
                    <a:pt x="459" y="31"/>
                  </a:lnTo>
                  <a:lnTo>
                    <a:pt x="459" y="31"/>
                  </a:lnTo>
                  <a:lnTo>
                    <a:pt x="459" y="34"/>
                  </a:lnTo>
                  <a:lnTo>
                    <a:pt x="459" y="34"/>
                  </a:lnTo>
                  <a:lnTo>
                    <a:pt x="459" y="34"/>
                  </a:lnTo>
                  <a:lnTo>
                    <a:pt x="459" y="36"/>
                  </a:lnTo>
                  <a:lnTo>
                    <a:pt x="459" y="36"/>
                  </a:lnTo>
                  <a:lnTo>
                    <a:pt x="459" y="36"/>
                  </a:lnTo>
                  <a:lnTo>
                    <a:pt x="459" y="36"/>
                  </a:lnTo>
                  <a:lnTo>
                    <a:pt x="459" y="38"/>
                  </a:lnTo>
                  <a:lnTo>
                    <a:pt x="457" y="43"/>
                  </a:lnTo>
                  <a:lnTo>
                    <a:pt x="454" y="45"/>
                  </a:lnTo>
                  <a:lnTo>
                    <a:pt x="452" y="50"/>
                  </a:lnTo>
                  <a:lnTo>
                    <a:pt x="450" y="55"/>
                  </a:lnTo>
                  <a:lnTo>
                    <a:pt x="450" y="55"/>
                  </a:lnTo>
                  <a:lnTo>
                    <a:pt x="450" y="55"/>
                  </a:lnTo>
                  <a:lnTo>
                    <a:pt x="450" y="55"/>
                  </a:lnTo>
                  <a:lnTo>
                    <a:pt x="450" y="55"/>
                  </a:lnTo>
                  <a:lnTo>
                    <a:pt x="450" y="57"/>
                  </a:lnTo>
                  <a:lnTo>
                    <a:pt x="450" y="57"/>
                  </a:lnTo>
                  <a:lnTo>
                    <a:pt x="447" y="62"/>
                  </a:lnTo>
                  <a:lnTo>
                    <a:pt x="447" y="62"/>
                  </a:lnTo>
                  <a:lnTo>
                    <a:pt x="447" y="62"/>
                  </a:lnTo>
                  <a:lnTo>
                    <a:pt x="445" y="64"/>
                  </a:lnTo>
                  <a:lnTo>
                    <a:pt x="445" y="64"/>
                  </a:lnTo>
                  <a:lnTo>
                    <a:pt x="445" y="64"/>
                  </a:lnTo>
                  <a:lnTo>
                    <a:pt x="442" y="64"/>
                  </a:lnTo>
                  <a:lnTo>
                    <a:pt x="442" y="67"/>
                  </a:lnTo>
                  <a:lnTo>
                    <a:pt x="442" y="69"/>
                  </a:lnTo>
                  <a:lnTo>
                    <a:pt x="442" y="69"/>
                  </a:lnTo>
                  <a:lnTo>
                    <a:pt x="442" y="69"/>
                  </a:lnTo>
                  <a:lnTo>
                    <a:pt x="440" y="71"/>
                  </a:lnTo>
                  <a:lnTo>
                    <a:pt x="438" y="71"/>
                  </a:lnTo>
                  <a:lnTo>
                    <a:pt x="438" y="71"/>
                  </a:lnTo>
                  <a:lnTo>
                    <a:pt x="438" y="74"/>
                  </a:lnTo>
                  <a:lnTo>
                    <a:pt x="438" y="71"/>
                  </a:lnTo>
                  <a:lnTo>
                    <a:pt x="435" y="71"/>
                  </a:lnTo>
                  <a:lnTo>
                    <a:pt x="435" y="71"/>
                  </a:lnTo>
                  <a:lnTo>
                    <a:pt x="435" y="71"/>
                  </a:lnTo>
                  <a:lnTo>
                    <a:pt x="435" y="71"/>
                  </a:lnTo>
                  <a:lnTo>
                    <a:pt x="435" y="71"/>
                  </a:lnTo>
                  <a:lnTo>
                    <a:pt x="435" y="71"/>
                  </a:lnTo>
                  <a:lnTo>
                    <a:pt x="433" y="71"/>
                  </a:lnTo>
                  <a:lnTo>
                    <a:pt x="433" y="76"/>
                  </a:lnTo>
                  <a:lnTo>
                    <a:pt x="431" y="81"/>
                  </a:lnTo>
                  <a:lnTo>
                    <a:pt x="428" y="86"/>
                  </a:lnTo>
                  <a:lnTo>
                    <a:pt x="426" y="90"/>
                  </a:lnTo>
                  <a:lnTo>
                    <a:pt x="426" y="90"/>
                  </a:lnTo>
                  <a:lnTo>
                    <a:pt x="426" y="90"/>
                  </a:lnTo>
                  <a:lnTo>
                    <a:pt x="424" y="90"/>
                  </a:lnTo>
                  <a:lnTo>
                    <a:pt x="421" y="90"/>
                  </a:lnTo>
                  <a:lnTo>
                    <a:pt x="416" y="88"/>
                  </a:lnTo>
                  <a:lnTo>
                    <a:pt x="412" y="86"/>
                  </a:lnTo>
                  <a:lnTo>
                    <a:pt x="412" y="86"/>
                  </a:lnTo>
                  <a:lnTo>
                    <a:pt x="412" y="88"/>
                  </a:lnTo>
                  <a:lnTo>
                    <a:pt x="409" y="93"/>
                  </a:lnTo>
                  <a:lnTo>
                    <a:pt x="407" y="95"/>
                  </a:lnTo>
                  <a:lnTo>
                    <a:pt x="407" y="95"/>
                  </a:lnTo>
                  <a:lnTo>
                    <a:pt x="407" y="95"/>
                  </a:lnTo>
                  <a:lnTo>
                    <a:pt x="407" y="97"/>
                  </a:lnTo>
                  <a:lnTo>
                    <a:pt x="407" y="97"/>
                  </a:lnTo>
                  <a:lnTo>
                    <a:pt x="407" y="100"/>
                  </a:lnTo>
                  <a:lnTo>
                    <a:pt x="407" y="102"/>
                  </a:lnTo>
                  <a:lnTo>
                    <a:pt x="405" y="102"/>
                  </a:lnTo>
                  <a:lnTo>
                    <a:pt x="407" y="109"/>
                  </a:lnTo>
                  <a:lnTo>
                    <a:pt x="407" y="109"/>
                  </a:lnTo>
                  <a:lnTo>
                    <a:pt x="405" y="109"/>
                  </a:lnTo>
                  <a:lnTo>
                    <a:pt x="405" y="112"/>
                  </a:lnTo>
                  <a:lnTo>
                    <a:pt x="405" y="112"/>
                  </a:lnTo>
                  <a:lnTo>
                    <a:pt x="402" y="114"/>
                  </a:lnTo>
                  <a:lnTo>
                    <a:pt x="402" y="114"/>
                  </a:lnTo>
                  <a:lnTo>
                    <a:pt x="402" y="116"/>
                  </a:lnTo>
                  <a:lnTo>
                    <a:pt x="402" y="116"/>
                  </a:lnTo>
                  <a:lnTo>
                    <a:pt x="402" y="119"/>
                  </a:lnTo>
                  <a:lnTo>
                    <a:pt x="400" y="121"/>
                  </a:lnTo>
                  <a:lnTo>
                    <a:pt x="400" y="123"/>
                  </a:lnTo>
                  <a:lnTo>
                    <a:pt x="400" y="123"/>
                  </a:lnTo>
                  <a:lnTo>
                    <a:pt x="400" y="123"/>
                  </a:lnTo>
                  <a:lnTo>
                    <a:pt x="400" y="123"/>
                  </a:lnTo>
                  <a:lnTo>
                    <a:pt x="400" y="128"/>
                  </a:lnTo>
                  <a:lnTo>
                    <a:pt x="400" y="128"/>
                  </a:lnTo>
                  <a:lnTo>
                    <a:pt x="400" y="131"/>
                  </a:lnTo>
                  <a:lnTo>
                    <a:pt x="398" y="133"/>
                  </a:lnTo>
                  <a:lnTo>
                    <a:pt x="398" y="138"/>
                  </a:lnTo>
                  <a:lnTo>
                    <a:pt x="393" y="142"/>
                  </a:lnTo>
                  <a:lnTo>
                    <a:pt x="393" y="142"/>
                  </a:lnTo>
                  <a:lnTo>
                    <a:pt x="393" y="142"/>
                  </a:lnTo>
                  <a:lnTo>
                    <a:pt x="393" y="142"/>
                  </a:lnTo>
                  <a:lnTo>
                    <a:pt x="386" y="142"/>
                  </a:lnTo>
                  <a:lnTo>
                    <a:pt x="381" y="142"/>
                  </a:lnTo>
                  <a:lnTo>
                    <a:pt x="376" y="140"/>
                  </a:lnTo>
                  <a:lnTo>
                    <a:pt x="371" y="140"/>
                  </a:lnTo>
                  <a:lnTo>
                    <a:pt x="371" y="140"/>
                  </a:lnTo>
                  <a:lnTo>
                    <a:pt x="371" y="140"/>
                  </a:lnTo>
                  <a:lnTo>
                    <a:pt x="371" y="140"/>
                  </a:lnTo>
                  <a:lnTo>
                    <a:pt x="371" y="138"/>
                  </a:lnTo>
                  <a:lnTo>
                    <a:pt x="371" y="138"/>
                  </a:lnTo>
                  <a:lnTo>
                    <a:pt x="371" y="138"/>
                  </a:lnTo>
                  <a:lnTo>
                    <a:pt x="371" y="138"/>
                  </a:lnTo>
                  <a:lnTo>
                    <a:pt x="371" y="138"/>
                  </a:lnTo>
                  <a:lnTo>
                    <a:pt x="364" y="131"/>
                  </a:lnTo>
                  <a:lnTo>
                    <a:pt x="364" y="131"/>
                  </a:lnTo>
                  <a:lnTo>
                    <a:pt x="364" y="131"/>
                  </a:lnTo>
                  <a:lnTo>
                    <a:pt x="364" y="131"/>
                  </a:lnTo>
                  <a:lnTo>
                    <a:pt x="355" y="128"/>
                  </a:lnTo>
                  <a:lnTo>
                    <a:pt x="355" y="128"/>
                  </a:lnTo>
                  <a:lnTo>
                    <a:pt x="355" y="131"/>
                  </a:lnTo>
                  <a:lnTo>
                    <a:pt x="355" y="131"/>
                  </a:lnTo>
                  <a:lnTo>
                    <a:pt x="355" y="133"/>
                  </a:lnTo>
                  <a:lnTo>
                    <a:pt x="355" y="133"/>
                  </a:lnTo>
                  <a:lnTo>
                    <a:pt x="355" y="135"/>
                  </a:lnTo>
                  <a:lnTo>
                    <a:pt x="355" y="135"/>
                  </a:lnTo>
                  <a:lnTo>
                    <a:pt x="355" y="135"/>
                  </a:lnTo>
                  <a:lnTo>
                    <a:pt x="355" y="138"/>
                  </a:lnTo>
                  <a:lnTo>
                    <a:pt x="355" y="138"/>
                  </a:lnTo>
                  <a:lnTo>
                    <a:pt x="353" y="140"/>
                  </a:lnTo>
                  <a:lnTo>
                    <a:pt x="353" y="142"/>
                  </a:lnTo>
                  <a:lnTo>
                    <a:pt x="353" y="142"/>
                  </a:lnTo>
                  <a:lnTo>
                    <a:pt x="353" y="147"/>
                  </a:lnTo>
                  <a:lnTo>
                    <a:pt x="353" y="150"/>
                  </a:lnTo>
                  <a:lnTo>
                    <a:pt x="353" y="150"/>
                  </a:lnTo>
                  <a:lnTo>
                    <a:pt x="353" y="152"/>
                  </a:lnTo>
                  <a:lnTo>
                    <a:pt x="353" y="154"/>
                  </a:lnTo>
                  <a:lnTo>
                    <a:pt x="353" y="157"/>
                  </a:lnTo>
                  <a:lnTo>
                    <a:pt x="350" y="159"/>
                  </a:lnTo>
                  <a:lnTo>
                    <a:pt x="350" y="159"/>
                  </a:lnTo>
                  <a:lnTo>
                    <a:pt x="348" y="159"/>
                  </a:lnTo>
                  <a:lnTo>
                    <a:pt x="348" y="159"/>
                  </a:lnTo>
                  <a:lnTo>
                    <a:pt x="348" y="161"/>
                  </a:lnTo>
                  <a:lnTo>
                    <a:pt x="348" y="161"/>
                  </a:lnTo>
                  <a:lnTo>
                    <a:pt x="348" y="164"/>
                  </a:lnTo>
                  <a:lnTo>
                    <a:pt x="348" y="164"/>
                  </a:lnTo>
                  <a:lnTo>
                    <a:pt x="345" y="166"/>
                  </a:lnTo>
                  <a:lnTo>
                    <a:pt x="345" y="166"/>
                  </a:lnTo>
                  <a:lnTo>
                    <a:pt x="348" y="168"/>
                  </a:lnTo>
                  <a:lnTo>
                    <a:pt x="348" y="168"/>
                  </a:lnTo>
                  <a:lnTo>
                    <a:pt x="348" y="168"/>
                  </a:lnTo>
                  <a:lnTo>
                    <a:pt x="348" y="171"/>
                  </a:lnTo>
                  <a:lnTo>
                    <a:pt x="348" y="171"/>
                  </a:lnTo>
                  <a:lnTo>
                    <a:pt x="348" y="171"/>
                  </a:lnTo>
                  <a:lnTo>
                    <a:pt x="345" y="173"/>
                  </a:lnTo>
                  <a:lnTo>
                    <a:pt x="343" y="176"/>
                  </a:lnTo>
                  <a:lnTo>
                    <a:pt x="343" y="176"/>
                  </a:lnTo>
                  <a:lnTo>
                    <a:pt x="341" y="180"/>
                  </a:lnTo>
                  <a:lnTo>
                    <a:pt x="338" y="185"/>
                  </a:lnTo>
                  <a:lnTo>
                    <a:pt x="338" y="185"/>
                  </a:lnTo>
                  <a:lnTo>
                    <a:pt x="338" y="185"/>
                  </a:lnTo>
                  <a:lnTo>
                    <a:pt x="338" y="187"/>
                  </a:lnTo>
                  <a:lnTo>
                    <a:pt x="338" y="187"/>
                  </a:lnTo>
                  <a:lnTo>
                    <a:pt x="338" y="187"/>
                  </a:lnTo>
                  <a:lnTo>
                    <a:pt x="338" y="197"/>
                  </a:lnTo>
                  <a:lnTo>
                    <a:pt x="336" y="202"/>
                  </a:lnTo>
                  <a:lnTo>
                    <a:pt x="334" y="206"/>
                  </a:lnTo>
                  <a:lnTo>
                    <a:pt x="331" y="211"/>
                  </a:lnTo>
                  <a:lnTo>
                    <a:pt x="327" y="218"/>
                  </a:lnTo>
                  <a:lnTo>
                    <a:pt x="324" y="223"/>
                  </a:lnTo>
                  <a:lnTo>
                    <a:pt x="322" y="228"/>
                  </a:lnTo>
                  <a:lnTo>
                    <a:pt x="317" y="235"/>
                  </a:lnTo>
                  <a:lnTo>
                    <a:pt x="317" y="235"/>
                  </a:lnTo>
                  <a:lnTo>
                    <a:pt x="317" y="237"/>
                  </a:lnTo>
                  <a:lnTo>
                    <a:pt x="317" y="237"/>
                  </a:lnTo>
                  <a:lnTo>
                    <a:pt x="315" y="244"/>
                  </a:lnTo>
                  <a:lnTo>
                    <a:pt x="312" y="251"/>
                  </a:lnTo>
                  <a:lnTo>
                    <a:pt x="312" y="251"/>
                  </a:lnTo>
                  <a:lnTo>
                    <a:pt x="312" y="254"/>
                  </a:lnTo>
                  <a:lnTo>
                    <a:pt x="312" y="254"/>
                  </a:lnTo>
                  <a:lnTo>
                    <a:pt x="312" y="254"/>
                  </a:lnTo>
                  <a:lnTo>
                    <a:pt x="315" y="254"/>
                  </a:lnTo>
                  <a:lnTo>
                    <a:pt x="315" y="254"/>
                  </a:lnTo>
                  <a:lnTo>
                    <a:pt x="319" y="256"/>
                  </a:lnTo>
                  <a:lnTo>
                    <a:pt x="319" y="256"/>
                  </a:lnTo>
                  <a:lnTo>
                    <a:pt x="319" y="256"/>
                  </a:lnTo>
                  <a:lnTo>
                    <a:pt x="319" y="258"/>
                  </a:lnTo>
                  <a:lnTo>
                    <a:pt x="319" y="258"/>
                  </a:lnTo>
                  <a:lnTo>
                    <a:pt x="319" y="258"/>
                  </a:lnTo>
                  <a:lnTo>
                    <a:pt x="319" y="261"/>
                  </a:lnTo>
                  <a:lnTo>
                    <a:pt x="317" y="261"/>
                  </a:lnTo>
                  <a:lnTo>
                    <a:pt x="315" y="263"/>
                  </a:lnTo>
                  <a:lnTo>
                    <a:pt x="315" y="263"/>
                  </a:lnTo>
                  <a:lnTo>
                    <a:pt x="315" y="263"/>
                  </a:lnTo>
                  <a:lnTo>
                    <a:pt x="315" y="265"/>
                  </a:lnTo>
                  <a:lnTo>
                    <a:pt x="312" y="265"/>
                  </a:lnTo>
                  <a:lnTo>
                    <a:pt x="312" y="268"/>
                  </a:lnTo>
                  <a:lnTo>
                    <a:pt x="312" y="268"/>
                  </a:lnTo>
                  <a:lnTo>
                    <a:pt x="315" y="268"/>
                  </a:lnTo>
                  <a:lnTo>
                    <a:pt x="315" y="268"/>
                  </a:lnTo>
                  <a:lnTo>
                    <a:pt x="315" y="268"/>
                  </a:lnTo>
                  <a:lnTo>
                    <a:pt x="315" y="270"/>
                  </a:lnTo>
                  <a:lnTo>
                    <a:pt x="317" y="270"/>
                  </a:lnTo>
                  <a:lnTo>
                    <a:pt x="317" y="270"/>
                  </a:lnTo>
                  <a:lnTo>
                    <a:pt x="317" y="273"/>
                  </a:lnTo>
                  <a:lnTo>
                    <a:pt x="315" y="273"/>
                  </a:lnTo>
                  <a:lnTo>
                    <a:pt x="305" y="282"/>
                  </a:lnTo>
                  <a:lnTo>
                    <a:pt x="303" y="284"/>
                  </a:lnTo>
                  <a:lnTo>
                    <a:pt x="303" y="284"/>
                  </a:lnTo>
                  <a:lnTo>
                    <a:pt x="301" y="284"/>
                  </a:lnTo>
                  <a:lnTo>
                    <a:pt x="301" y="284"/>
                  </a:lnTo>
                  <a:lnTo>
                    <a:pt x="301" y="284"/>
                  </a:lnTo>
                  <a:lnTo>
                    <a:pt x="301" y="284"/>
                  </a:lnTo>
                  <a:lnTo>
                    <a:pt x="301" y="284"/>
                  </a:lnTo>
                  <a:lnTo>
                    <a:pt x="298" y="284"/>
                  </a:lnTo>
                  <a:lnTo>
                    <a:pt x="298" y="284"/>
                  </a:lnTo>
                  <a:lnTo>
                    <a:pt x="298" y="284"/>
                  </a:lnTo>
                  <a:lnTo>
                    <a:pt x="298" y="282"/>
                  </a:lnTo>
                  <a:lnTo>
                    <a:pt x="298" y="282"/>
                  </a:lnTo>
                  <a:lnTo>
                    <a:pt x="298" y="282"/>
                  </a:lnTo>
                  <a:lnTo>
                    <a:pt x="298" y="282"/>
                  </a:lnTo>
                  <a:lnTo>
                    <a:pt x="296" y="282"/>
                  </a:lnTo>
                  <a:lnTo>
                    <a:pt x="296" y="282"/>
                  </a:lnTo>
                  <a:lnTo>
                    <a:pt x="293" y="282"/>
                  </a:lnTo>
                  <a:lnTo>
                    <a:pt x="291" y="282"/>
                  </a:lnTo>
                  <a:lnTo>
                    <a:pt x="289" y="284"/>
                  </a:lnTo>
                  <a:lnTo>
                    <a:pt x="284" y="289"/>
                  </a:lnTo>
                  <a:lnTo>
                    <a:pt x="279" y="292"/>
                  </a:lnTo>
                  <a:lnTo>
                    <a:pt x="275" y="296"/>
                  </a:lnTo>
                  <a:lnTo>
                    <a:pt x="275" y="296"/>
                  </a:lnTo>
                  <a:lnTo>
                    <a:pt x="275" y="296"/>
                  </a:lnTo>
                  <a:lnTo>
                    <a:pt x="275" y="296"/>
                  </a:lnTo>
                  <a:lnTo>
                    <a:pt x="275" y="296"/>
                  </a:lnTo>
                  <a:lnTo>
                    <a:pt x="275" y="296"/>
                  </a:lnTo>
                  <a:lnTo>
                    <a:pt x="272" y="296"/>
                  </a:lnTo>
                  <a:lnTo>
                    <a:pt x="272" y="294"/>
                  </a:lnTo>
                  <a:lnTo>
                    <a:pt x="272" y="294"/>
                  </a:lnTo>
                  <a:lnTo>
                    <a:pt x="272" y="294"/>
                  </a:lnTo>
                  <a:lnTo>
                    <a:pt x="270" y="294"/>
                  </a:lnTo>
                  <a:lnTo>
                    <a:pt x="270" y="294"/>
                  </a:lnTo>
                  <a:lnTo>
                    <a:pt x="270" y="294"/>
                  </a:lnTo>
                  <a:lnTo>
                    <a:pt x="270" y="294"/>
                  </a:lnTo>
                  <a:lnTo>
                    <a:pt x="270" y="292"/>
                  </a:lnTo>
                  <a:lnTo>
                    <a:pt x="267" y="292"/>
                  </a:lnTo>
                  <a:lnTo>
                    <a:pt x="267" y="292"/>
                  </a:lnTo>
                  <a:lnTo>
                    <a:pt x="265" y="292"/>
                  </a:lnTo>
                  <a:lnTo>
                    <a:pt x="265" y="292"/>
                  </a:lnTo>
                  <a:lnTo>
                    <a:pt x="263" y="292"/>
                  </a:lnTo>
                  <a:lnTo>
                    <a:pt x="263" y="294"/>
                  </a:lnTo>
                  <a:lnTo>
                    <a:pt x="263" y="294"/>
                  </a:lnTo>
                  <a:lnTo>
                    <a:pt x="260" y="294"/>
                  </a:lnTo>
                  <a:lnTo>
                    <a:pt x="260" y="296"/>
                  </a:lnTo>
                  <a:lnTo>
                    <a:pt x="260" y="296"/>
                  </a:lnTo>
                  <a:lnTo>
                    <a:pt x="260" y="296"/>
                  </a:lnTo>
                  <a:lnTo>
                    <a:pt x="260" y="296"/>
                  </a:lnTo>
                  <a:lnTo>
                    <a:pt x="260" y="299"/>
                  </a:lnTo>
                  <a:lnTo>
                    <a:pt x="260" y="299"/>
                  </a:lnTo>
                  <a:lnTo>
                    <a:pt x="263" y="301"/>
                  </a:lnTo>
                  <a:lnTo>
                    <a:pt x="263" y="301"/>
                  </a:lnTo>
                  <a:lnTo>
                    <a:pt x="263" y="303"/>
                  </a:lnTo>
                  <a:lnTo>
                    <a:pt x="263" y="303"/>
                  </a:lnTo>
                  <a:lnTo>
                    <a:pt x="263" y="306"/>
                  </a:lnTo>
                  <a:lnTo>
                    <a:pt x="263" y="306"/>
                  </a:lnTo>
                  <a:lnTo>
                    <a:pt x="256" y="310"/>
                  </a:lnTo>
                  <a:lnTo>
                    <a:pt x="256" y="310"/>
                  </a:lnTo>
                  <a:lnTo>
                    <a:pt x="256" y="310"/>
                  </a:lnTo>
                  <a:lnTo>
                    <a:pt x="253" y="310"/>
                  </a:lnTo>
                  <a:lnTo>
                    <a:pt x="253" y="310"/>
                  </a:lnTo>
                  <a:lnTo>
                    <a:pt x="251" y="310"/>
                  </a:lnTo>
                  <a:lnTo>
                    <a:pt x="248" y="313"/>
                  </a:lnTo>
                  <a:lnTo>
                    <a:pt x="248" y="313"/>
                  </a:lnTo>
                  <a:lnTo>
                    <a:pt x="239" y="315"/>
                  </a:lnTo>
                  <a:lnTo>
                    <a:pt x="232" y="320"/>
                  </a:lnTo>
                  <a:lnTo>
                    <a:pt x="230" y="322"/>
                  </a:lnTo>
                  <a:lnTo>
                    <a:pt x="230" y="320"/>
                  </a:lnTo>
                  <a:lnTo>
                    <a:pt x="230" y="320"/>
                  </a:lnTo>
                  <a:lnTo>
                    <a:pt x="230" y="320"/>
                  </a:lnTo>
                  <a:lnTo>
                    <a:pt x="230" y="320"/>
                  </a:lnTo>
                  <a:lnTo>
                    <a:pt x="230" y="320"/>
                  </a:lnTo>
                  <a:lnTo>
                    <a:pt x="227" y="320"/>
                  </a:lnTo>
                  <a:lnTo>
                    <a:pt x="227" y="318"/>
                  </a:lnTo>
                  <a:lnTo>
                    <a:pt x="222" y="315"/>
                  </a:lnTo>
                  <a:lnTo>
                    <a:pt x="220" y="315"/>
                  </a:lnTo>
                  <a:lnTo>
                    <a:pt x="220" y="315"/>
                  </a:lnTo>
                  <a:lnTo>
                    <a:pt x="218" y="313"/>
                  </a:lnTo>
                  <a:lnTo>
                    <a:pt x="218" y="313"/>
                  </a:lnTo>
                  <a:lnTo>
                    <a:pt x="218" y="313"/>
                  </a:lnTo>
                  <a:lnTo>
                    <a:pt x="215" y="313"/>
                  </a:lnTo>
                  <a:lnTo>
                    <a:pt x="215" y="313"/>
                  </a:lnTo>
                  <a:lnTo>
                    <a:pt x="213" y="313"/>
                  </a:lnTo>
                  <a:lnTo>
                    <a:pt x="213" y="313"/>
                  </a:lnTo>
                  <a:lnTo>
                    <a:pt x="213" y="315"/>
                  </a:lnTo>
                  <a:lnTo>
                    <a:pt x="213" y="315"/>
                  </a:lnTo>
                  <a:lnTo>
                    <a:pt x="213" y="318"/>
                  </a:lnTo>
                  <a:lnTo>
                    <a:pt x="213" y="318"/>
                  </a:lnTo>
                  <a:lnTo>
                    <a:pt x="211" y="320"/>
                  </a:lnTo>
                  <a:lnTo>
                    <a:pt x="211" y="320"/>
                  </a:lnTo>
                  <a:lnTo>
                    <a:pt x="211" y="322"/>
                  </a:lnTo>
                  <a:lnTo>
                    <a:pt x="206" y="322"/>
                  </a:lnTo>
                  <a:lnTo>
                    <a:pt x="204" y="322"/>
                  </a:lnTo>
                  <a:lnTo>
                    <a:pt x="204" y="322"/>
                  </a:lnTo>
                  <a:lnTo>
                    <a:pt x="204" y="325"/>
                  </a:lnTo>
                  <a:lnTo>
                    <a:pt x="199" y="329"/>
                  </a:lnTo>
                  <a:lnTo>
                    <a:pt x="199" y="332"/>
                  </a:lnTo>
                  <a:lnTo>
                    <a:pt x="199" y="332"/>
                  </a:lnTo>
                  <a:lnTo>
                    <a:pt x="196" y="332"/>
                  </a:lnTo>
                  <a:lnTo>
                    <a:pt x="189" y="332"/>
                  </a:lnTo>
                  <a:lnTo>
                    <a:pt x="189" y="332"/>
                  </a:lnTo>
                  <a:lnTo>
                    <a:pt x="185" y="332"/>
                  </a:lnTo>
                  <a:lnTo>
                    <a:pt x="182" y="329"/>
                  </a:lnTo>
                  <a:lnTo>
                    <a:pt x="182" y="329"/>
                  </a:lnTo>
                  <a:lnTo>
                    <a:pt x="180" y="329"/>
                  </a:lnTo>
                  <a:lnTo>
                    <a:pt x="178" y="327"/>
                  </a:lnTo>
                  <a:lnTo>
                    <a:pt x="178" y="327"/>
                  </a:lnTo>
                  <a:lnTo>
                    <a:pt x="178" y="327"/>
                  </a:lnTo>
                  <a:lnTo>
                    <a:pt x="178" y="325"/>
                  </a:lnTo>
                  <a:lnTo>
                    <a:pt x="178" y="325"/>
                  </a:lnTo>
                  <a:lnTo>
                    <a:pt x="175" y="325"/>
                  </a:lnTo>
                  <a:lnTo>
                    <a:pt x="173" y="325"/>
                  </a:lnTo>
                  <a:lnTo>
                    <a:pt x="173" y="325"/>
                  </a:lnTo>
                  <a:lnTo>
                    <a:pt x="170" y="327"/>
                  </a:lnTo>
                  <a:lnTo>
                    <a:pt x="170" y="325"/>
                  </a:lnTo>
                  <a:lnTo>
                    <a:pt x="168" y="325"/>
                  </a:lnTo>
                  <a:lnTo>
                    <a:pt x="168" y="325"/>
                  </a:lnTo>
                  <a:lnTo>
                    <a:pt x="168" y="325"/>
                  </a:lnTo>
                  <a:lnTo>
                    <a:pt x="168" y="325"/>
                  </a:lnTo>
                  <a:lnTo>
                    <a:pt x="166" y="322"/>
                  </a:lnTo>
                  <a:lnTo>
                    <a:pt x="166" y="322"/>
                  </a:lnTo>
                  <a:lnTo>
                    <a:pt x="166" y="320"/>
                  </a:lnTo>
                  <a:lnTo>
                    <a:pt x="163" y="320"/>
                  </a:lnTo>
                  <a:lnTo>
                    <a:pt x="159" y="318"/>
                  </a:lnTo>
                  <a:lnTo>
                    <a:pt x="159" y="318"/>
                  </a:lnTo>
                  <a:lnTo>
                    <a:pt x="159" y="318"/>
                  </a:lnTo>
                  <a:lnTo>
                    <a:pt x="159" y="315"/>
                  </a:lnTo>
                  <a:lnTo>
                    <a:pt x="159" y="315"/>
                  </a:lnTo>
                  <a:lnTo>
                    <a:pt x="156" y="315"/>
                  </a:lnTo>
                  <a:lnTo>
                    <a:pt x="156" y="313"/>
                  </a:lnTo>
                  <a:lnTo>
                    <a:pt x="156" y="310"/>
                  </a:lnTo>
                  <a:lnTo>
                    <a:pt x="156" y="310"/>
                  </a:lnTo>
                  <a:lnTo>
                    <a:pt x="156" y="310"/>
                  </a:lnTo>
                  <a:lnTo>
                    <a:pt x="156" y="310"/>
                  </a:lnTo>
                  <a:lnTo>
                    <a:pt x="156" y="308"/>
                  </a:lnTo>
                  <a:lnTo>
                    <a:pt x="156" y="308"/>
                  </a:lnTo>
                  <a:lnTo>
                    <a:pt x="156" y="308"/>
                  </a:lnTo>
                  <a:lnTo>
                    <a:pt x="152" y="306"/>
                  </a:lnTo>
                  <a:lnTo>
                    <a:pt x="152" y="306"/>
                  </a:lnTo>
                  <a:lnTo>
                    <a:pt x="152" y="306"/>
                  </a:lnTo>
                  <a:lnTo>
                    <a:pt x="152" y="306"/>
                  </a:lnTo>
                  <a:lnTo>
                    <a:pt x="152" y="303"/>
                  </a:lnTo>
                  <a:lnTo>
                    <a:pt x="152" y="303"/>
                  </a:lnTo>
                  <a:lnTo>
                    <a:pt x="154" y="301"/>
                  </a:lnTo>
                  <a:lnTo>
                    <a:pt x="154" y="301"/>
                  </a:lnTo>
                  <a:lnTo>
                    <a:pt x="154" y="301"/>
                  </a:lnTo>
                  <a:lnTo>
                    <a:pt x="154" y="301"/>
                  </a:lnTo>
                  <a:lnTo>
                    <a:pt x="154" y="301"/>
                  </a:lnTo>
                  <a:lnTo>
                    <a:pt x="154" y="299"/>
                  </a:lnTo>
                  <a:lnTo>
                    <a:pt x="154" y="299"/>
                  </a:lnTo>
                  <a:lnTo>
                    <a:pt x="152" y="299"/>
                  </a:lnTo>
                  <a:lnTo>
                    <a:pt x="152" y="299"/>
                  </a:lnTo>
                  <a:lnTo>
                    <a:pt x="152" y="296"/>
                  </a:lnTo>
                  <a:lnTo>
                    <a:pt x="147" y="303"/>
                  </a:lnTo>
                  <a:lnTo>
                    <a:pt x="140" y="310"/>
                  </a:lnTo>
                  <a:lnTo>
                    <a:pt x="135" y="318"/>
                  </a:lnTo>
                  <a:lnTo>
                    <a:pt x="125" y="327"/>
                  </a:lnTo>
                  <a:lnTo>
                    <a:pt x="118" y="336"/>
                  </a:lnTo>
                  <a:lnTo>
                    <a:pt x="116" y="336"/>
                  </a:lnTo>
                  <a:lnTo>
                    <a:pt x="109" y="341"/>
                  </a:lnTo>
                  <a:lnTo>
                    <a:pt x="102" y="346"/>
                  </a:lnTo>
                  <a:lnTo>
                    <a:pt x="92" y="353"/>
                  </a:lnTo>
                  <a:lnTo>
                    <a:pt x="88" y="358"/>
                  </a:lnTo>
                  <a:lnTo>
                    <a:pt x="88" y="360"/>
                  </a:lnTo>
                  <a:lnTo>
                    <a:pt x="85" y="360"/>
                  </a:lnTo>
                  <a:lnTo>
                    <a:pt x="88" y="363"/>
                  </a:lnTo>
                  <a:lnTo>
                    <a:pt x="88" y="365"/>
                  </a:lnTo>
                  <a:lnTo>
                    <a:pt x="88" y="367"/>
                  </a:lnTo>
                  <a:lnTo>
                    <a:pt x="88" y="367"/>
                  </a:lnTo>
                  <a:lnTo>
                    <a:pt x="88" y="367"/>
                  </a:lnTo>
                  <a:lnTo>
                    <a:pt x="88" y="370"/>
                  </a:lnTo>
                  <a:lnTo>
                    <a:pt x="88" y="370"/>
                  </a:lnTo>
                  <a:lnTo>
                    <a:pt x="88" y="370"/>
                  </a:lnTo>
                  <a:lnTo>
                    <a:pt x="85" y="370"/>
                  </a:lnTo>
                  <a:lnTo>
                    <a:pt x="78" y="377"/>
                  </a:lnTo>
                  <a:lnTo>
                    <a:pt x="76" y="379"/>
                  </a:lnTo>
                  <a:lnTo>
                    <a:pt x="76" y="379"/>
                  </a:lnTo>
                  <a:lnTo>
                    <a:pt x="73" y="381"/>
                  </a:lnTo>
                  <a:lnTo>
                    <a:pt x="76" y="384"/>
                  </a:lnTo>
                  <a:lnTo>
                    <a:pt x="76" y="384"/>
                  </a:lnTo>
                  <a:lnTo>
                    <a:pt x="76" y="384"/>
                  </a:lnTo>
                  <a:lnTo>
                    <a:pt x="76" y="386"/>
                  </a:lnTo>
                  <a:lnTo>
                    <a:pt x="76" y="386"/>
                  </a:lnTo>
                  <a:lnTo>
                    <a:pt x="76" y="389"/>
                  </a:lnTo>
                  <a:lnTo>
                    <a:pt x="76" y="389"/>
                  </a:lnTo>
                  <a:lnTo>
                    <a:pt x="76" y="389"/>
                  </a:lnTo>
                  <a:lnTo>
                    <a:pt x="73" y="391"/>
                  </a:lnTo>
                  <a:lnTo>
                    <a:pt x="73" y="391"/>
                  </a:lnTo>
                  <a:lnTo>
                    <a:pt x="66" y="393"/>
                  </a:lnTo>
                  <a:lnTo>
                    <a:pt x="62" y="398"/>
                  </a:lnTo>
                  <a:lnTo>
                    <a:pt x="57" y="398"/>
                  </a:lnTo>
                  <a:lnTo>
                    <a:pt x="57" y="398"/>
                  </a:lnTo>
                  <a:lnTo>
                    <a:pt x="57" y="398"/>
                  </a:lnTo>
                  <a:lnTo>
                    <a:pt x="55" y="400"/>
                  </a:lnTo>
                  <a:lnTo>
                    <a:pt x="55" y="405"/>
                  </a:lnTo>
                  <a:lnTo>
                    <a:pt x="52" y="407"/>
                  </a:lnTo>
                  <a:lnTo>
                    <a:pt x="52" y="407"/>
                  </a:lnTo>
                  <a:lnTo>
                    <a:pt x="52" y="407"/>
                  </a:lnTo>
                  <a:lnTo>
                    <a:pt x="52" y="410"/>
                  </a:lnTo>
                  <a:lnTo>
                    <a:pt x="52" y="410"/>
                  </a:lnTo>
                  <a:lnTo>
                    <a:pt x="52" y="410"/>
                  </a:lnTo>
                  <a:lnTo>
                    <a:pt x="52" y="412"/>
                  </a:lnTo>
                  <a:lnTo>
                    <a:pt x="52" y="412"/>
                  </a:lnTo>
                  <a:lnTo>
                    <a:pt x="50" y="412"/>
                  </a:lnTo>
                  <a:lnTo>
                    <a:pt x="40" y="415"/>
                  </a:lnTo>
                  <a:lnTo>
                    <a:pt x="31" y="419"/>
                  </a:lnTo>
                  <a:lnTo>
                    <a:pt x="29" y="424"/>
                  </a:lnTo>
                  <a:lnTo>
                    <a:pt x="26" y="424"/>
                  </a:lnTo>
                  <a:lnTo>
                    <a:pt x="26" y="424"/>
                  </a:lnTo>
                  <a:lnTo>
                    <a:pt x="24" y="426"/>
                  </a:lnTo>
                  <a:lnTo>
                    <a:pt x="14" y="429"/>
                  </a:lnTo>
                  <a:lnTo>
                    <a:pt x="7" y="434"/>
                  </a:lnTo>
                  <a:lnTo>
                    <a:pt x="7" y="434"/>
                  </a:lnTo>
                  <a:lnTo>
                    <a:pt x="5" y="434"/>
                  </a:lnTo>
                  <a:lnTo>
                    <a:pt x="0" y="438"/>
                  </a:lnTo>
                  <a:lnTo>
                    <a:pt x="12" y="436"/>
                  </a:lnTo>
                  <a:lnTo>
                    <a:pt x="21" y="436"/>
                  </a:lnTo>
                  <a:lnTo>
                    <a:pt x="43" y="431"/>
                  </a:lnTo>
                  <a:lnTo>
                    <a:pt x="52" y="431"/>
                  </a:lnTo>
                  <a:lnTo>
                    <a:pt x="64" y="429"/>
                  </a:lnTo>
                  <a:lnTo>
                    <a:pt x="73" y="429"/>
                  </a:lnTo>
                  <a:lnTo>
                    <a:pt x="83" y="426"/>
                  </a:lnTo>
                  <a:lnTo>
                    <a:pt x="95" y="424"/>
                  </a:lnTo>
                  <a:lnTo>
                    <a:pt x="104" y="424"/>
                  </a:lnTo>
                  <a:lnTo>
                    <a:pt x="116" y="422"/>
                  </a:lnTo>
                  <a:lnTo>
                    <a:pt x="125" y="419"/>
                  </a:lnTo>
                  <a:lnTo>
                    <a:pt x="135" y="417"/>
                  </a:lnTo>
                  <a:lnTo>
                    <a:pt x="147" y="417"/>
                  </a:lnTo>
                  <a:lnTo>
                    <a:pt x="156" y="415"/>
                  </a:lnTo>
                  <a:lnTo>
                    <a:pt x="166" y="412"/>
                  </a:lnTo>
                  <a:lnTo>
                    <a:pt x="170" y="412"/>
                  </a:lnTo>
                  <a:lnTo>
                    <a:pt x="173" y="412"/>
                  </a:lnTo>
                  <a:lnTo>
                    <a:pt x="175" y="410"/>
                  </a:lnTo>
                  <a:lnTo>
                    <a:pt x="175" y="410"/>
                  </a:lnTo>
                  <a:lnTo>
                    <a:pt x="175" y="410"/>
                  </a:lnTo>
                  <a:lnTo>
                    <a:pt x="182" y="407"/>
                  </a:lnTo>
                  <a:lnTo>
                    <a:pt x="192" y="407"/>
                  </a:lnTo>
                  <a:lnTo>
                    <a:pt x="201" y="405"/>
                  </a:lnTo>
                  <a:lnTo>
                    <a:pt x="201" y="407"/>
                  </a:lnTo>
                  <a:lnTo>
                    <a:pt x="201" y="407"/>
                  </a:lnTo>
                  <a:lnTo>
                    <a:pt x="204" y="407"/>
                  </a:lnTo>
                  <a:lnTo>
                    <a:pt x="204" y="407"/>
                  </a:lnTo>
                  <a:lnTo>
                    <a:pt x="222" y="405"/>
                  </a:lnTo>
                  <a:lnTo>
                    <a:pt x="239" y="403"/>
                  </a:lnTo>
                  <a:lnTo>
                    <a:pt x="256" y="398"/>
                  </a:lnTo>
                  <a:lnTo>
                    <a:pt x="275" y="396"/>
                  </a:lnTo>
                  <a:lnTo>
                    <a:pt x="291" y="393"/>
                  </a:lnTo>
                  <a:lnTo>
                    <a:pt x="308" y="391"/>
                  </a:lnTo>
                  <a:lnTo>
                    <a:pt x="327" y="389"/>
                  </a:lnTo>
                  <a:lnTo>
                    <a:pt x="343" y="384"/>
                  </a:lnTo>
                  <a:lnTo>
                    <a:pt x="360" y="381"/>
                  </a:lnTo>
                  <a:lnTo>
                    <a:pt x="379" y="379"/>
                  </a:lnTo>
                  <a:lnTo>
                    <a:pt x="395" y="377"/>
                  </a:lnTo>
                  <a:lnTo>
                    <a:pt x="412" y="372"/>
                  </a:lnTo>
                  <a:lnTo>
                    <a:pt x="431" y="370"/>
                  </a:lnTo>
                  <a:lnTo>
                    <a:pt x="447" y="367"/>
                  </a:lnTo>
                  <a:lnTo>
                    <a:pt x="464" y="363"/>
                  </a:lnTo>
                  <a:lnTo>
                    <a:pt x="483" y="360"/>
                  </a:lnTo>
                  <a:lnTo>
                    <a:pt x="499" y="358"/>
                  </a:lnTo>
                  <a:lnTo>
                    <a:pt x="516" y="353"/>
                  </a:lnTo>
                  <a:lnTo>
                    <a:pt x="532" y="351"/>
                  </a:lnTo>
                  <a:lnTo>
                    <a:pt x="551" y="348"/>
                  </a:lnTo>
                  <a:lnTo>
                    <a:pt x="568" y="344"/>
                  </a:lnTo>
                  <a:lnTo>
                    <a:pt x="584" y="341"/>
                  </a:lnTo>
                  <a:lnTo>
                    <a:pt x="603" y="336"/>
                  </a:lnTo>
                  <a:lnTo>
                    <a:pt x="620" y="334"/>
                  </a:lnTo>
                  <a:lnTo>
                    <a:pt x="636" y="329"/>
                  </a:lnTo>
                  <a:lnTo>
                    <a:pt x="655" y="327"/>
                  </a:lnTo>
                  <a:lnTo>
                    <a:pt x="672" y="322"/>
                  </a:lnTo>
                  <a:lnTo>
                    <a:pt x="688" y="320"/>
                  </a:lnTo>
                  <a:lnTo>
                    <a:pt x="705" y="318"/>
                  </a:lnTo>
                  <a:lnTo>
                    <a:pt x="724" y="313"/>
                  </a:lnTo>
                  <a:lnTo>
                    <a:pt x="740" y="310"/>
                  </a:lnTo>
                  <a:lnTo>
                    <a:pt x="755" y="306"/>
                  </a:lnTo>
                  <a:lnTo>
                    <a:pt x="757" y="306"/>
                  </a:lnTo>
                  <a:lnTo>
                    <a:pt x="757" y="306"/>
                  </a:lnTo>
                  <a:lnTo>
                    <a:pt x="757" y="303"/>
                  </a:lnTo>
                  <a:lnTo>
                    <a:pt x="755" y="303"/>
                  </a:lnTo>
                  <a:lnTo>
                    <a:pt x="755" y="301"/>
                  </a:lnTo>
                  <a:lnTo>
                    <a:pt x="759" y="306"/>
                  </a:lnTo>
                  <a:lnTo>
                    <a:pt x="764" y="303"/>
                  </a:lnTo>
                  <a:lnTo>
                    <a:pt x="764" y="303"/>
                  </a:lnTo>
                  <a:lnTo>
                    <a:pt x="762" y="299"/>
                  </a:lnTo>
                  <a:lnTo>
                    <a:pt x="759" y="284"/>
                  </a:lnTo>
                  <a:lnTo>
                    <a:pt x="759" y="284"/>
                  </a:lnTo>
                  <a:lnTo>
                    <a:pt x="762" y="284"/>
                  </a:lnTo>
                  <a:lnTo>
                    <a:pt x="762" y="284"/>
                  </a:lnTo>
                  <a:lnTo>
                    <a:pt x="764" y="284"/>
                  </a:lnTo>
                  <a:lnTo>
                    <a:pt x="764" y="287"/>
                  </a:lnTo>
                  <a:lnTo>
                    <a:pt x="769" y="294"/>
                  </a:lnTo>
                  <a:lnTo>
                    <a:pt x="769" y="294"/>
                  </a:lnTo>
                  <a:lnTo>
                    <a:pt x="771" y="296"/>
                  </a:lnTo>
                  <a:lnTo>
                    <a:pt x="771" y="296"/>
                  </a:lnTo>
                  <a:lnTo>
                    <a:pt x="771" y="299"/>
                  </a:lnTo>
                  <a:lnTo>
                    <a:pt x="771" y="299"/>
                  </a:lnTo>
                  <a:lnTo>
                    <a:pt x="771" y="301"/>
                  </a:lnTo>
                  <a:lnTo>
                    <a:pt x="774" y="303"/>
                  </a:lnTo>
                  <a:lnTo>
                    <a:pt x="774" y="303"/>
                  </a:lnTo>
                  <a:lnTo>
                    <a:pt x="776" y="301"/>
                  </a:lnTo>
                  <a:lnTo>
                    <a:pt x="774" y="296"/>
                  </a:lnTo>
                  <a:lnTo>
                    <a:pt x="757" y="273"/>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12" name="Freeform 11"/>
            <p:cNvSpPr>
              <a:spLocks/>
            </p:cNvSpPr>
            <p:nvPr/>
          </p:nvSpPr>
          <p:spPr bwMode="auto">
            <a:xfrm>
              <a:off x="7026633" y="3226492"/>
              <a:ext cx="532499" cy="656979"/>
            </a:xfrm>
            <a:custGeom>
              <a:avLst/>
              <a:gdLst>
                <a:gd name="T0" fmla="*/ 357 w 539"/>
                <a:gd name="T1" fmla="*/ 47 h 665"/>
                <a:gd name="T2" fmla="*/ 354 w 539"/>
                <a:gd name="T3" fmla="*/ 71 h 665"/>
                <a:gd name="T4" fmla="*/ 354 w 539"/>
                <a:gd name="T5" fmla="*/ 92 h 665"/>
                <a:gd name="T6" fmla="*/ 352 w 539"/>
                <a:gd name="T7" fmla="*/ 116 h 665"/>
                <a:gd name="T8" fmla="*/ 350 w 539"/>
                <a:gd name="T9" fmla="*/ 139 h 665"/>
                <a:gd name="T10" fmla="*/ 347 w 539"/>
                <a:gd name="T11" fmla="*/ 154 h 665"/>
                <a:gd name="T12" fmla="*/ 347 w 539"/>
                <a:gd name="T13" fmla="*/ 154 h 665"/>
                <a:gd name="T14" fmla="*/ 347 w 539"/>
                <a:gd name="T15" fmla="*/ 154 h 665"/>
                <a:gd name="T16" fmla="*/ 383 w 539"/>
                <a:gd name="T17" fmla="*/ 158 h 665"/>
                <a:gd name="T18" fmla="*/ 418 w 539"/>
                <a:gd name="T19" fmla="*/ 161 h 665"/>
                <a:gd name="T20" fmla="*/ 454 w 539"/>
                <a:gd name="T21" fmla="*/ 163 h 665"/>
                <a:gd name="T22" fmla="*/ 489 w 539"/>
                <a:gd name="T23" fmla="*/ 168 h 665"/>
                <a:gd name="T24" fmla="*/ 527 w 539"/>
                <a:gd name="T25" fmla="*/ 170 h 665"/>
                <a:gd name="T26" fmla="*/ 537 w 539"/>
                <a:gd name="T27" fmla="*/ 201 h 665"/>
                <a:gd name="T28" fmla="*/ 532 w 539"/>
                <a:gd name="T29" fmla="*/ 248 h 665"/>
                <a:gd name="T30" fmla="*/ 527 w 539"/>
                <a:gd name="T31" fmla="*/ 293 h 665"/>
                <a:gd name="T32" fmla="*/ 525 w 539"/>
                <a:gd name="T33" fmla="*/ 341 h 665"/>
                <a:gd name="T34" fmla="*/ 520 w 539"/>
                <a:gd name="T35" fmla="*/ 385 h 665"/>
                <a:gd name="T36" fmla="*/ 518 w 539"/>
                <a:gd name="T37" fmla="*/ 433 h 665"/>
                <a:gd name="T38" fmla="*/ 513 w 539"/>
                <a:gd name="T39" fmla="*/ 478 h 665"/>
                <a:gd name="T40" fmla="*/ 508 w 539"/>
                <a:gd name="T41" fmla="*/ 525 h 665"/>
                <a:gd name="T42" fmla="*/ 506 w 539"/>
                <a:gd name="T43" fmla="*/ 572 h 665"/>
                <a:gd name="T44" fmla="*/ 501 w 539"/>
                <a:gd name="T45" fmla="*/ 617 h 665"/>
                <a:gd name="T46" fmla="*/ 499 w 539"/>
                <a:gd name="T47" fmla="*/ 665 h 665"/>
                <a:gd name="T48" fmla="*/ 451 w 539"/>
                <a:gd name="T49" fmla="*/ 660 h 665"/>
                <a:gd name="T50" fmla="*/ 404 w 539"/>
                <a:gd name="T51" fmla="*/ 655 h 665"/>
                <a:gd name="T52" fmla="*/ 357 w 539"/>
                <a:gd name="T53" fmla="*/ 651 h 665"/>
                <a:gd name="T54" fmla="*/ 312 w 539"/>
                <a:gd name="T55" fmla="*/ 648 h 665"/>
                <a:gd name="T56" fmla="*/ 265 w 539"/>
                <a:gd name="T57" fmla="*/ 643 h 665"/>
                <a:gd name="T58" fmla="*/ 217 w 539"/>
                <a:gd name="T59" fmla="*/ 636 h 665"/>
                <a:gd name="T60" fmla="*/ 172 w 539"/>
                <a:gd name="T61" fmla="*/ 632 h 665"/>
                <a:gd name="T62" fmla="*/ 125 w 539"/>
                <a:gd name="T63" fmla="*/ 627 h 665"/>
                <a:gd name="T64" fmla="*/ 78 w 539"/>
                <a:gd name="T65" fmla="*/ 622 h 665"/>
                <a:gd name="T66" fmla="*/ 30 w 539"/>
                <a:gd name="T67" fmla="*/ 615 h 665"/>
                <a:gd name="T68" fmla="*/ 2 w 539"/>
                <a:gd name="T69" fmla="*/ 591 h 665"/>
                <a:gd name="T70" fmla="*/ 9 w 539"/>
                <a:gd name="T71" fmla="*/ 535 h 665"/>
                <a:gd name="T72" fmla="*/ 19 w 539"/>
                <a:gd name="T73" fmla="*/ 478 h 665"/>
                <a:gd name="T74" fmla="*/ 26 w 539"/>
                <a:gd name="T75" fmla="*/ 419 h 665"/>
                <a:gd name="T76" fmla="*/ 33 w 539"/>
                <a:gd name="T77" fmla="*/ 362 h 665"/>
                <a:gd name="T78" fmla="*/ 40 w 539"/>
                <a:gd name="T79" fmla="*/ 305 h 665"/>
                <a:gd name="T80" fmla="*/ 47 w 539"/>
                <a:gd name="T81" fmla="*/ 248 h 665"/>
                <a:gd name="T82" fmla="*/ 54 w 539"/>
                <a:gd name="T83" fmla="*/ 189 h 665"/>
                <a:gd name="T84" fmla="*/ 61 w 539"/>
                <a:gd name="T85" fmla="*/ 132 h 665"/>
                <a:gd name="T86" fmla="*/ 68 w 539"/>
                <a:gd name="T87" fmla="*/ 75 h 665"/>
                <a:gd name="T88" fmla="*/ 75 w 539"/>
                <a:gd name="T89" fmla="*/ 19 h 665"/>
                <a:gd name="T90" fmla="*/ 113 w 539"/>
                <a:gd name="T91" fmla="*/ 4 h 665"/>
                <a:gd name="T92" fmla="*/ 165 w 539"/>
                <a:gd name="T93" fmla="*/ 12 h 665"/>
                <a:gd name="T94" fmla="*/ 220 w 539"/>
                <a:gd name="T95" fmla="*/ 16 h 665"/>
                <a:gd name="T96" fmla="*/ 272 w 539"/>
                <a:gd name="T97" fmla="*/ 23 h 665"/>
                <a:gd name="T98" fmla="*/ 324 w 539"/>
                <a:gd name="T99" fmla="*/ 28 h 665"/>
                <a:gd name="T100" fmla="*/ 359 w 539"/>
                <a:gd name="T101" fmla="*/ 33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9" h="665">
                  <a:moveTo>
                    <a:pt x="359" y="33"/>
                  </a:moveTo>
                  <a:lnTo>
                    <a:pt x="359" y="40"/>
                  </a:lnTo>
                  <a:lnTo>
                    <a:pt x="357" y="47"/>
                  </a:lnTo>
                  <a:lnTo>
                    <a:pt x="357" y="54"/>
                  </a:lnTo>
                  <a:lnTo>
                    <a:pt x="357" y="61"/>
                  </a:lnTo>
                  <a:lnTo>
                    <a:pt x="354" y="71"/>
                  </a:lnTo>
                  <a:lnTo>
                    <a:pt x="354" y="78"/>
                  </a:lnTo>
                  <a:lnTo>
                    <a:pt x="354" y="85"/>
                  </a:lnTo>
                  <a:lnTo>
                    <a:pt x="354" y="92"/>
                  </a:lnTo>
                  <a:lnTo>
                    <a:pt x="352" y="101"/>
                  </a:lnTo>
                  <a:lnTo>
                    <a:pt x="352" y="109"/>
                  </a:lnTo>
                  <a:lnTo>
                    <a:pt x="352" y="116"/>
                  </a:lnTo>
                  <a:lnTo>
                    <a:pt x="350" y="123"/>
                  </a:lnTo>
                  <a:lnTo>
                    <a:pt x="350" y="130"/>
                  </a:lnTo>
                  <a:lnTo>
                    <a:pt x="350" y="139"/>
                  </a:lnTo>
                  <a:lnTo>
                    <a:pt x="347" y="146"/>
                  </a:lnTo>
                  <a:lnTo>
                    <a:pt x="347" y="154"/>
                  </a:lnTo>
                  <a:lnTo>
                    <a:pt x="347" y="154"/>
                  </a:lnTo>
                  <a:lnTo>
                    <a:pt x="347" y="154"/>
                  </a:lnTo>
                  <a:lnTo>
                    <a:pt x="347" y="154"/>
                  </a:lnTo>
                  <a:lnTo>
                    <a:pt x="347" y="154"/>
                  </a:lnTo>
                  <a:lnTo>
                    <a:pt x="347" y="154"/>
                  </a:lnTo>
                  <a:lnTo>
                    <a:pt x="347" y="154"/>
                  </a:lnTo>
                  <a:lnTo>
                    <a:pt x="347" y="154"/>
                  </a:lnTo>
                  <a:lnTo>
                    <a:pt x="359" y="156"/>
                  </a:lnTo>
                  <a:lnTo>
                    <a:pt x="371" y="156"/>
                  </a:lnTo>
                  <a:lnTo>
                    <a:pt x="383" y="158"/>
                  </a:lnTo>
                  <a:lnTo>
                    <a:pt x="395" y="158"/>
                  </a:lnTo>
                  <a:lnTo>
                    <a:pt x="406" y="161"/>
                  </a:lnTo>
                  <a:lnTo>
                    <a:pt x="418" y="161"/>
                  </a:lnTo>
                  <a:lnTo>
                    <a:pt x="430" y="163"/>
                  </a:lnTo>
                  <a:lnTo>
                    <a:pt x="442" y="163"/>
                  </a:lnTo>
                  <a:lnTo>
                    <a:pt x="454" y="163"/>
                  </a:lnTo>
                  <a:lnTo>
                    <a:pt x="466" y="165"/>
                  </a:lnTo>
                  <a:lnTo>
                    <a:pt x="477" y="165"/>
                  </a:lnTo>
                  <a:lnTo>
                    <a:pt x="489" y="168"/>
                  </a:lnTo>
                  <a:lnTo>
                    <a:pt x="503" y="168"/>
                  </a:lnTo>
                  <a:lnTo>
                    <a:pt x="515" y="170"/>
                  </a:lnTo>
                  <a:lnTo>
                    <a:pt x="527" y="170"/>
                  </a:lnTo>
                  <a:lnTo>
                    <a:pt x="539" y="172"/>
                  </a:lnTo>
                  <a:lnTo>
                    <a:pt x="537" y="187"/>
                  </a:lnTo>
                  <a:lnTo>
                    <a:pt x="537" y="201"/>
                  </a:lnTo>
                  <a:lnTo>
                    <a:pt x="534" y="217"/>
                  </a:lnTo>
                  <a:lnTo>
                    <a:pt x="534" y="232"/>
                  </a:lnTo>
                  <a:lnTo>
                    <a:pt x="532" y="248"/>
                  </a:lnTo>
                  <a:lnTo>
                    <a:pt x="529" y="262"/>
                  </a:lnTo>
                  <a:lnTo>
                    <a:pt x="529" y="279"/>
                  </a:lnTo>
                  <a:lnTo>
                    <a:pt x="527" y="293"/>
                  </a:lnTo>
                  <a:lnTo>
                    <a:pt x="527" y="310"/>
                  </a:lnTo>
                  <a:lnTo>
                    <a:pt x="525" y="324"/>
                  </a:lnTo>
                  <a:lnTo>
                    <a:pt x="525" y="341"/>
                  </a:lnTo>
                  <a:lnTo>
                    <a:pt x="522" y="355"/>
                  </a:lnTo>
                  <a:lnTo>
                    <a:pt x="522" y="371"/>
                  </a:lnTo>
                  <a:lnTo>
                    <a:pt x="520" y="385"/>
                  </a:lnTo>
                  <a:lnTo>
                    <a:pt x="520" y="402"/>
                  </a:lnTo>
                  <a:lnTo>
                    <a:pt x="518" y="416"/>
                  </a:lnTo>
                  <a:lnTo>
                    <a:pt x="518" y="433"/>
                  </a:lnTo>
                  <a:lnTo>
                    <a:pt x="515" y="447"/>
                  </a:lnTo>
                  <a:lnTo>
                    <a:pt x="515" y="464"/>
                  </a:lnTo>
                  <a:lnTo>
                    <a:pt x="513" y="478"/>
                  </a:lnTo>
                  <a:lnTo>
                    <a:pt x="511" y="494"/>
                  </a:lnTo>
                  <a:lnTo>
                    <a:pt x="511" y="509"/>
                  </a:lnTo>
                  <a:lnTo>
                    <a:pt x="508" y="525"/>
                  </a:lnTo>
                  <a:lnTo>
                    <a:pt x="508" y="542"/>
                  </a:lnTo>
                  <a:lnTo>
                    <a:pt x="506" y="556"/>
                  </a:lnTo>
                  <a:lnTo>
                    <a:pt x="506" y="572"/>
                  </a:lnTo>
                  <a:lnTo>
                    <a:pt x="503" y="587"/>
                  </a:lnTo>
                  <a:lnTo>
                    <a:pt x="503" y="603"/>
                  </a:lnTo>
                  <a:lnTo>
                    <a:pt x="501" y="617"/>
                  </a:lnTo>
                  <a:lnTo>
                    <a:pt x="501" y="634"/>
                  </a:lnTo>
                  <a:lnTo>
                    <a:pt x="499" y="648"/>
                  </a:lnTo>
                  <a:lnTo>
                    <a:pt x="499" y="665"/>
                  </a:lnTo>
                  <a:lnTo>
                    <a:pt x="482" y="662"/>
                  </a:lnTo>
                  <a:lnTo>
                    <a:pt x="466" y="662"/>
                  </a:lnTo>
                  <a:lnTo>
                    <a:pt x="451" y="660"/>
                  </a:lnTo>
                  <a:lnTo>
                    <a:pt x="435" y="658"/>
                  </a:lnTo>
                  <a:lnTo>
                    <a:pt x="421" y="658"/>
                  </a:lnTo>
                  <a:lnTo>
                    <a:pt x="404" y="655"/>
                  </a:lnTo>
                  <a:lnTo>
                    <a:pt x="390" y="655"/>
                  </a:lnTo>
                  <a:lnTo>
                    <a:pt x="373" y="653"/>
                  </a:lnTo>
                  <a:lnTo>
                    <a:pt x="357" y="651"/>
                  </a:lnTo>
                  <a:lnTo>
                    <a:pt x="343" y="651"/>
                  </a:lnTo>
                  <a:lnTo>
                    <a:pt x="326" y="648"/>
                  </a:lnTo>
                  <a:lnTo>
                    <a:pt x="312" y="648"/>
                  </a:lnTo>
                  <a:lnTo>
                    <a:pt x="295" y="646"/>
                  </a:lnTo>
                  <a:lnTo>
                    <a:pt x="279" y="643"/>
                  </a:lnTo>
                  <a:lnTo>
                    <a:pt x="265" y="643"/>
                  </a:lnTo>
                  <a:lnTo>
                    <a:pt x="248" y="641"/>
                  </a:lnTo>
                  <a:lnTo>
                    <a:pt x="234" y="639"/>
                  </a:lnTo>
                  <a:lnTo>
                    <a:pt x="217" y="636"/>
                  </a:lnTo>
                  <a:lnTo>
                    <a:pt x="203" y="636"/>
                  </a:lnTo>
                  <a:lnTo>
                    <a:pt x="187" y="634"/>
                  </a:lnTo>
                  <a:lnTo>
                    <a:pt x="172" y="632"/>
                  </a:lnTo>
                  <a:lnTo>
                    <a:pt x="156" y="632"/>
                  </a:lnTo>
                  <a:lnTo>
                    <a:pt x="139" y="629"/>
                  </a:lnTo>
                  <a:lnTo>
                    <a:pt x="125" y="627"/>
                  </a:lnTo>
                  <a:lnTo>
                    <a:pt x="108" y="625"/>
                  </a:lnTo>
                  <a:lnTo>
                    <a:pt x="94" y="622"/>
                  </a:lnTo>
                  <a:lnTo>
                    <a:pt x="78" y="622"/>
                  </a:lnTo>
                  <a:lnTo>
                    <a:pt x="64" y="620"/>
                  </a:lnTo>
                  <a:lnTo>
                    <a:pt x="47" y="617"/>
                  </a:lnTo>
                  <a:lnTo>
                    <a:pt x="30" y="615"/>
                  </a:lnTo>
                  <a:lnTo>
                    <a:pt x="16" y="613"/>
                  </a:lnTo>
                  <a:lnTo>
                    <a:pt x="0" y="613"/>
                  </a:lnTo>
                  <a:lnTo>
                    <a:pt x="2" y="591"/>
                  </a:lnTo>
                  <a:lnTo>
                    <a:pt x="4" y="572"/>
                  </a:lnTo>
                  <a:lnTo>
                    <a:pt x="7" y="554"/>
                  </a:lnTo>
                  <a:lnTo>
                    <a:pt x="9" y="535"/>
                  </a:lnTo>
                  <a:lnTo>
                    <a:pt x="14" y="516"/>
                  </a:lnTo>
                  <a:lnTo>
                    <a:pt x="16" y="497"/>
                  </a:lnTo>
                  <a:lnTo>
                    <a:pt x="19" y="478"/>
                  </a:lnTo>
                  <a:lnTo>
                    <a:pt x="21" y="459"/>
                  </a:lnTo>
                  <a:lnTo>
                    <a:pt x="23" y="440"/>
                  </a:lnTo>
                  <a:lnTo>
                    <a:pt x="26" y="419"/>
                  </a:lnTo>
                  <a:lnTo>
                    <a:pt x="28" y="400"/>
                  </a:lnTo>
                  <a:lnTo>
                    <a:pt x="30" y="381"/>
                  </a:lnTo>
                  <a:lnTo>
                    <a:pt x="33" y="362"/>
                  </a:lnTo>
                  <a:lnTo>
                    <a:pt x="35" y="343"/>
                  </a:lnTo>
                  <a:lnTo>
                    <a:pt x="37" y="324"/>
                  </a:lnTo>
                  <a:lnTo>
                    <a:pt x="40" y="305"/>
                  </a:lnTo>
                  <a:lnTo>
                    <a:pt x="42" y="286"/>
                  </a:lnTo>
                  <a:lnTo>
                    <a:pt x="45" y="267"/>
                  </a:lnTo>
                  <a:lnTo>
                    <a:pt x="47" y="248"/>
                  </a:lnTo>
                  <a:lnTo>
                    <a:pt x="49" y="229"/>
                  </a:lnTo>
                  <a:lnTo>
                    <a:pt x="52" y="210"/>
                  </a:lnTo>
                  <a:lnTo>
                    <a:pt x="54" y="189"/>
                  </a:lnTo>
                  <a:lnTo>
                    <a:pt x="56" y="170"/>
                  </a:lnTo>
                  <a:lnTo>
                    <a:pt x="59" y="151"/>
                  </a:lnTo>
                  <a:lnTo>
                    <a:pt x="61" y="132"/>
                  </a:lnTo>
                  <a:lnTo>
                    <a:pt x="64" y="113"/>
                  </a:lnTo>
                  <a:lnTo>
                    <a:pt x="66" y="94"/>
                  </a:lnTo>
                  <a:lnTo>
                    <a:pt x="68" y="75"/>
                  </a:lnTo>
                  <a:lnTo>
                    <a:pt x="71" y="56"/>
                  </a:lnTo>
                  <a:lnTo>
                    <a:pt x="73" y="38"/>
                  </a:lnTo>
                  <a:lnTo>
                    <a:pt x="75" y="19"/>
                  </a:lnTo>
                  <a:lnTo>
                    <a:pt x="78" y="0"/>
                  </a:lnTo>
                  <a:lnTo>
                    <a:pt x="97" y="2"/>
                  </a:lnTo>
                  <a:lnTo>
                    <a:pt x="113" y="4"/>
                  </a:lnTo>
                  <a:lnTo>
                    <a:pt x="130" y="7"/>
                  </a:lnTo>
                  <a:lnTo>
                    <a:pt x="149" y="9"/>
                  </a:lnTo>
                  <a:lnTo>
                    <a:pt x="165" y="12"/>
                  </a:lnTo>
                  <a:lnTo>
                    <a:pt x="184" y="14"/>
                  </a:lnTo>
                  <a:lnTo>
                    <a:pt x="201" y="14"/>
                  </a:lnTo>
                  <a:lnTo>
                    <a:pt x="220" y="16"/>
                  </a:lnTo>
                  <a:lnTo>
                    <a:pt x="236" y="19"/>
                  </a:lnTo>
                  <a:lnTo>
                    <a:pt x="253" y="21"/>
                  </a:lnTo>
                  <a:lnTo>
                    <a:pt x="272" y="23"/>
                  </a:lnTo>
                  <a:lnTo>
                    <a:pt x="288" y="26"/>
                  </a:lnTo>
                  <a:lnTo>
                    <a:pt x="307" y="26"/>
                  </a:lnTo>
                  <a:lnTo>
                    <a:pt x="324" y="28"/>
                  </a:lnTo>
                  <a:lnTo>
                    <a:pt x="343" y="30"/>
                  </a:lnTo>
                  <a:lnTo>
                    <a:pt x="359" y="33"/>
                  </a:lnTo>
                  <a:lnTo>
                    <a:pt x="359" y="33"/>
                  </a:lnTo>
                  <a:close/>
                </a:path>
              </a:pathLst>
            </a:custGeom>
            <a:solidFill>
              <a:schemeClr val="tx1">
                <a:lumMod val="90000"/>
                <a:lumOff val="10000"/>
              </a:schemeClr>
            </a:solid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13" name="Freeform 12"/>
            <p:cNvSpPr>
              <a:spLocks noEditPoints="1"/>
            </p:cNvSpPr>
            <p:nvPr/>
          </p:nvSpPr>
          <p:spPr bwMode="auto">
            <a:xfrm>
              <a:off x="7715226" y="3976337"/>
              <a:ext cx="1381137" cy="1311981"/>
            </a:xfrm>
            <a:custGeom>
              <a:avLst/>
              <a:gdLst>
                <a:gd name="T0" fmla="*/ 996 w 1398"/>
                <a:gd name="T1" fmla="*/ 1174 h 1328"/>
                <a:gd name="T2" fmla="*/ 1006 w 1398"/>
                <a:gd name="T3" fmla="*/ 1118 h 1328"/>
                <a:gd name="T4" fmla="*/ 1034 w 1398"/>
                <a:gd name="T5" fmla="*/ 1075 h 1328"/>
                <a:gd name="T6" fmla="*/ 1058 w 1398"/>
                <a:gd name="T7" fmla="*/ 1042 h 1328"/>
                <a:gd name="T8" fmla="*/ 1119 w 1398"/>
                <a:gd name="T9" fmla="*/ 997 h 1328"/>
                <a:gd name="T10" fmla="*/ 1275 w 1398"/>
                <a:gd name="T11" fmla="*/ 883 h 1328"/>
                <a:gd name="T12" fmla="*/ 1379 w 1398"/>
                <a:gd name="T13" fmla="*/ 625 h 1328"/>
                <a:gd name="T14" fmla="*/ 1361 w 1398"/>
                <a:gd name="T15" fmla="*/ 597 h 1328"/>
                <a:gd name="T16" fmla="*/ 1337 w 1398"/>
                <a:gd name="T17" fmla="*/ 550 h 1328"/>
                <a:gd name="T18" fmla="*/ 1290 w 1398"/>
                <a:gd name="T19" fmla="*/ 353 h 1328"/>
                <a:gd name="T20" fmla="*/ 1230 w 1398"/>
                <a:gd name="T21" fmla="*/ 325 h 1328"/>
                <a:gd name="T22" fmla="*/ 1178 w 1398"/>
                <a:gd name="T23" fmla="*/ 322 h 1328"/>
                <a:gd name="T24" fmla="*/ 1141 w 1398"/>
                <a:gd name="T25" fmla="*/ 325 h 1328"/>
                <a:gd name="T26" fmla="*/ 1070 w 1398"/>
                <a:gd name="T27" fmla="*/ 337 h 1328"/>
                <a:gd name="T28" fmla="*/ 1034 w 1398"/>
                <a:gd name="T29" fmla="*/ 327 h 1328"/>
                <a:gd name="T30" fmla="*/ 996 w 1398"/>
                <a:gd name="T31" fmla="*/ 339 h 1328"/>
                <a:gd name="T32" fmla="*/ 956 w 1398"/>
                <a:gd name="T33" fmla="*/ 318 h 1328"/>
                <a:gd name="T34" fmla="*/ 869 w 1398"/>
                <a:gd name="T35" fmla="*/ 303 h 1328"/>
                <a:gd name="T36" fmla="*/ 779 w 1398"/>
                <a:gd name="T37" fmla="*/ 263 h 1328"/>
                <a:gd name="T38" fmla="*/ 705 w 1398"/>
                <a:gd name="T39" fmla="*/ 180 h 1328"/>
                <a:gd name="T40" fmla="*/ 395 w 1398"/>
                <a:gd name="T41" fmla="*/ 93 h 1328"/>
                <a:gd name="T42" fmla="*/ 147 w 1398"/>
                <a:gd name="T43" fmla="*/ 552 h 1328"/>
                <a:gd name="T44" fmla="*/ 50 w 1398"/>
                <a:gd name="T45" fmla="*/ 616 h 1328"/>
                <a:gd name="T46" fmla="*/ 142 w 1398"/>
                <a:gd name="T47" fmla="*/ 699 h 1328"/>
                <a:gd name="T48" fmla="*/ 180 w 1398"/>
                <a:gd name="T49" fmla="*/ 734 h 1328"/>
                <a:gd name="T50" fmla="*/ 199 w 1398"/>
                <a:gd name="T51" fmla="*/ 800 h 1328"/>
                <a:gd name="T52" fmla="*/ 249 w 1398"/>
                <a:gd name="T53" fmla="*/ 869 h 1328"/>
                <a:gd name="T54" fmla="*/ 346 w 1398"/>
                <a:gd name="T55" fmla="*/ 931 h 1328"/>
                <a:gd name="T56" fmla="*/ 393 w 1398"/>
                <a:gd name="T57" fmla="*/ 890 h 1328"/>
                <a:gd name="T58" fmla="*/ 414 w 1398"/>
                <a:gd name="T59" fmla="*/ 843 h 1328"/>
                <a:gd name="T60" fmla="*/ 474 w 1398"/>
                <a:gd name="T61" fmla="*/ 836 h 1328"/>
                <a:gd name="T62" fmla="*/ 547 w 1398"/>
                <a:gd name="T63" fmla="*/ 838 h 1328"/>
                <a:gd name="T64" fmla="*/ 594 w 1398"/>
                <a:gd name="T65" fmla="*/ 881 h 1328"/>
                <a:gd name="T66" fmla="*/ 641 w 1398"/>
                <a:gd name="T67" fmla="*/ 954 h 1328"/>
                <a:gd name="T68" fmla="*/ 675 w 1398"/>
                <a:gd name="T69" fmla="*/ 1025 h 1328"/>
                <a:gd name="T70" fmla="*/ 717 w 1398"/>
                <a:gd name="T71" fmla="*/ 1080 h 1328"/>
                <a:gd name="T72" fmla="*/ 760 w 1398"/>
                <a:gd name="T73" fmla="*/ 1115 h 1328"/>
                <a:gd name="T74" fmla="*/ 767 w 1398"/>
                <a:gd name="T75" fmla="*/ 1174 h 1328"/>
                <a:gd name="T76" fmla="*/ 809 w 1398"/>
                <a:gd name="T77" fmla="*/ 1262 h 1328"/>
                <a:gd name="T78" fmla="*/ 857 w 1398"/>
                <a:gd name="T79" fmla="*/ 1281 h 1328"/>
                <a:gd name="T80" fmla="*/ 970 w 1398"/>
                <a:gd name="T81" fmla="*/ 1307 h 1328"/>
                <a:gd name="T82" fmla="*/ 1013 w 1398"/>
                <a:gd name="T83" fmla="*/ 1314 h 1328"/>
                <a:gd name="T84" fmla="*/ 1010 w 1398"/>
                <a:gd name="T85" fmla="*/ 1295 h 1328"/>
                <a:gd name="T86" fmla="*/ 994 w 1398"/>
                <a:gd name="T87" fmla="*/ 1257 h 1328"/>
                <a:gd name="T88" fmla="*/ 977 w 1398"/>
                <a:gd name="T89" fmla="*/ 1191 h 1328"/>
                <a:gd name="T90" fmla="*/ 956 w 1398"/>
                <a:gd name="T91" fmla="*/ 1151 h 1328"/>
                <a:gd name="T92" fmla="*/ 980 w 1398"/>
                <a:gd name="T93" fmla="*/ 1141 h 1328"/>
                <a:gd name="T94" fmla="*/ 1006 w 1398"/>
                <a:gd name="T95" fmla="*/ 1106 h 1328"/>
                <a:gd name="T96" fmla="*/ 999 w 1398"/>
                <a:gd name="T97" fmla="*/ 1075 h 1328"/>
                <a:gd name="T98" fmla="*/ 1025 w 1398"/>
                <a:gd name="T99" fmla="*/ 1051 h 1328"/>
                <a:gd name="T100" fmla="*/ 1039 w 1398"/>
                <a:gd name="T101" fmla="*/ 1042 h 1328"/>
                <a:gd name="T102" fmla="*/ 1058 w 1398"/>
                <a:gd name="T103" fmla="*/ 1002 h 1328"/>
                <a:gd name="T104" fmla="*/ 1091 w 1398"/>
                <a:gd name="T105" fmla="*/ 995 h 1328"/>
                <a:gd name="T106" fmla="*/ 1086 w 1398"/>
                <a:gd name="T107" fmla="*/ 978 h 1328"/>
                <a:gd name="T108" fmla="*/ 1098 w 1398"/>
                <a:gd name="T109" fmla="*/ 966 h 1328"/>
                <a:gd name="T110" fmla="*/ 1122 w 1398"/>
                <a:gd name="T111" fmla="*/ 983 h 1328"/>
                <a:gd name="T112" fmla="*/ 1167 w 1398"/>
                <a:gd name="T113" fmla="*/ 964 h 1328"/>
                <a:gd name="T114" fmla="*/ 1254 w 1398"/>
                <a:gd name="T115" fmla="*/ 886 h 1328"/>
                <a:gd name="T116" fmla="*/ 1247 w 1398"/>
                <a:gd name="T117" fmla="*/ 855 h 1328"/>
                <a:gd name="T118" fmla="*/ 1275 w 1398"/>
                <a:gd name="T119" fmla="*/ 850 h 1328"/>
                <a:gd name="T120" fmla="*/ 1287 w 1398"/>
                <a:gd name="T121" fmla="*/ 869 h 1328"/>
                <a:gd name="T122" fmla="*/ 1382 w 1398"/>
                <a:gd name="T123" fmla="*/ 760 h 1328"/>
                <a:gd name="T124" fmla="*/ 1396 w 1398"/>
                <a:gd name="T125" fmla="*/ 677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98" h="1328">
                  <a:moveTo>
                    <a:pt x="1001" y="1222"/>
                  </a:moveTo>
                  <a:lnTo>
                    <a:pt x="1003" y="1226"/>
                  </a:lnTo>
                  <a:lnTo>
                    <a:pt x="1003" y="1229"/>
                  </a:lnTo>
                  <a:lnTo>
                    <a:pt x="1006" y="1231"/>
                  </a:lnTo>
                  <a:lnTo>
                    <a:pt x="1006" y="1234"/>
                  </a:lnTo>
                  <a:lnTo>
                    <a:pt x="1008" y="1241"/>
                  </a:lnTo>
                  <a:lnTo>
                    <a:pt x="1008" y="1243"/>
                  </a:lnTo>
                  <a:lnTo>
                    <a:pt x="1013" y="1248"/>
                  </a:lnTo>
                  <a:lnTo>
                    <a:pt x="1013" y="1250"/>
                  </a:lnTo>
                  <a:lnTo>
                    <a:pt x="1015" y="1260"/>
                  </a:lnTo>
                  <a:lnTo>
                    <a:pt x="1015" y="1262"/>
                  </a:lnTo>
                  <a:lnTo>
                    <a:pt x="1018" y="1267"/>
                  </a:lnTo>
                  <a:lnTo>
                    <a:pt x="1018" y="1269"/>
                  </a:lnTo>
                  <a:lnTo>
                    <a:pt x="1020" y="1293"/>
                  </a:lnTo>
                  <a:lnTo>
                    <a:pt x="1022" y="1295"/>
                  </a:lnTo>
                  <a:lnTo>
                    <a:pt x="1022" y="1295"/>
                  </a:lnTo>
                  <a:lnTo>
                    <a:pt x="1025" y="1295"/>
                  </a:lnTo>
                  <a:lnTo>
                    <a:pt x="1025" y="1293"/>
                  </a:lnTo>
                  <a:lnTo>
                    <a:pt x="1022" y="1286"/>
                  </a:lnTo>
                  <a:lnTo>
                    <a:pt x="1020" y="1281"/>
                  </a:lnTo>
                  <a:lnTo>
                    <a:pt x="1020" y="1279"/>
                  </a:lnTo>
                  <a:lnTo>
                    <a:pt x="1020" y="1274"/>
                  </a:lnTo>
                  <a:lnTo>
                    <a:pt x="1020" y="1271"/>
                  </a:lnTo>
                  <a:lnTo>
                    <a:pt x="1018" y="1267"/>
                  </a:lnTo>
                  <a:lnTo>
                    <a:pt x="1018" y="1260"/>
                  </a:lnTo>
                  <a:lnTo>
                    <a:pt x="1015" y="1255"/>
                  </a:lnTo>
                  <a:lnTo>
                    <a:pt x="1015" y="1255"/>
                  </a:lnTo>
                  <a:lnTo>
                    <a:pt x="1015" y="1252"/>
                  </a:lnTo>
                  <a:lnTo>
                    <a:pt x="1003" y="1215"/>
                  </a:lnTo>
                  <a:lnTo>
                    <a:pt x="999" y="1193"/>
                  </a:lnTo>
                  <a:lnTo>
                    <a:pt x="996" y="1160"/>
                  </a:lnTo>
                  <a:lnTo>
                    <a:pt x="996" y="1158"/>
                  </a:lnTo>
                  <a:lnTo>
                    <a:pt x="996" y="1160"/>
                  </a:lnTo>
                  <a:lnTo>
                    <a:pt x="996" y="1167"/>
                  </a:lnTo>
                  <a:lnTo>
                    <a:pt x="994" y="1170"/>
                  </a:lnTo>
                  <a:lnTo>
                    <a:pt x="996" y="1172"/>
                  </a:lnTo>
                  <a:lnTo>
                    <a:pt x="996" y="1174"/>
                  </a:lnTo>
                  <a:lnTo>
                    <a:pt x="994" y="1179"/>
                  </a:lnTo>
                  <a:lnTo>
                    <a:pt x="994" y="1181"/>
                  </a:lnTo>
                  <a:lnTo>
                    <a:pt x="996" y="1184"/>
                  </a:lnTo>
                  <a:lnTo>
                    <a:pt x="996" y="1196"/>
                  </a:lnTo>
                  <a:lnTo>
                    <a:pt x="996" y="1200"/>
                  </a:lnTo>
                  <a:lnTo>
                    <a:pt x="996" y="1205"/>
                  </a:lnTo>
                  <a:lnTo>
                    <a:pt x="999" y="1210"/>
                  </a:lnTo>
                  <a:lnTo>
                    <a:pt x="1001" y="1212"/>
                  </a:lnTo>
                  <a:lnTo>
                    <a:pt x="1001" y="1212"/>
                  </a:lnTo>
                  <a:lnTo>
                    <a:pt x="1001" y="1212"/>
                  </a:lnTo>
                  <a:lnTo>
                    <a:pt x="1001" y="1212"/>
                  </a:lnTo>
                  <a:lnTo>
                    <a:pt x="1001" y="1215"/>
                  </a:lnTo>
                  <a:lnTo>
                    <a:pt x="999" y="1215"/>
                  </a:lnTo>
                  <a:lnTo>
                    <a:pt x="999" y="1215"/>
                  </a:lnTo>
                  <a:lnTo>
                    <a:pt x="999" y="1215"/>
                  </a:lnTo>
                  <a:lnTo>
                    <a:pt x="1001" y="1217"/>
                  </a:lnTo>
                  <a:lnTo>
                    <a:pt x="1001" y="1217"/>
                  </a:lnTo>
                  <a:lnTo>
                    <a:pt x="1001" y="1217"/>
                  </a:lnTo>
                  <a:lnTo>
                    <a:pt x="1001" y="1219"/>
                  </a:lnTo>
                  <a:lnTo>
                    <a:pt x="1001" y="1222"/>
                  </a:lnTo>
                  <a:close/>
                  <a:moveTo>
                    <a:pt x="1029" y="1080"/>
                  </a:moveTo>
                  <a:lnTo>
                    <a:pt x="1029" y="1082"/>
                  </a:lnTo>
                  <a:lnTo>
                    <a:pt x="1029" y="1084"/>
                  </a:lnTo>
                  <a:lnTo>
                    <a:pt x="1025" y="1087"/>
                  </a:lnTo>
                  <a:lnTo>
                    <a:pt x="1020" y="1092"/>
                  </a:lnTo>
                  <a:lnTo>
                    <a:pt x="1015" y="1106"/>
                  </a:lnTo>
                  <a:lnTo>
                    <a:pt x="1015" y="1106"/>
                  </a:lnTo>
                  <a:lnTo>
                    <a:pt x="1013" y="1103"/>
                  </a:lnTo>
                  <a:lnTo>
                    <a:pt x="1013" y="1103"/>
                  </a:lnTo>
                  <a:lnTo>
                    <a:pt x="1010" y="1101"/>
                  </a:lnTo>
                  <a:lnTo>
                    <a:pt x="1010" y="1103"/>
                  </a:lnTo>
                  <a:lnTo>
                    <a:pt x="1010" y="1106"/>
                  </a:lnTo>
                  <a:lnTo>
                    <a:pt x="1010" y="1106"/>
                  </a:lnTo>
                  <a:lnTo>
                    <a:pt x="1008" y="1108"/>
                  </a:lnTo>
                  <a:lnTo>
                    <a:pt x="1010" y="1110"/>
                  </a:lnTo>
                  <a:lnTo>
                    <a:pt x="1008" y="1113"/>
                  </a:lnTo>
                  <a:lnTo>
                    <a:pt x="1006" y="1118"/>
                  </a:lnTo>
                  <a:lnTo>
                    <a:pt x="1003" y="1120"/>
                  </a:lnTo>
                  <a:lnTo>
                    <a:pt x="1003" y="1120"/>
                  </a:lnTo>
                  <a:lnTo>
                    <a:pt x="1001" y="1125"/>
                  </a:lnTo>
                  <a:lnTo>
                    <a:pt x="1001" y="1127"/>
                  </a:lnTo>
                  <a:lnTo>
                    <a:pt x="1001" y="1132"/>
                  </a:lnTo>
                  <a:lnTo>
                    <a:pt x="996" y="1141"/>
                  </a:lnTo>
                  <a:lnTo>
                    <a:pt x="996" y="1153"/>
                  </a:lnTo>
                  <a:lnTo>
                    <a:pt x="996" y="1155"/>
                  </a:lnTo>
                  <a:lnTo>
                    <a:pt x="996" y="1155"/>
                  </a:lnTo>
                  <a:lnTo>
                    <a:pt x="996" y="1155"/>
                  </a:lnTo>
                  <a:lnTo>
                    <a:pt x="999" y="1153"/>
                  </a:lnTo>
                  <a:lnTo>
                    <a:pt x="999" y="1151"/>
                  </a:lnTo>
                  <a:lnTo>
                    <a:pt x="1001" y="1139"/>
                  </a:lnTo>
                  <a:lnTo>
                    <a:pt x="1008" y="1122"/>
                  </a:lnTo>
                  <a:lnTo>
                    <a:pt x="1018" y="1101"/>
                  </a:lnTo>
                  <a:lnTo>
                    <a:pt x="1032" y="1080"/>
                  </a:lnTo>
                  <a:lnTo>
                    <a:pt x="1032" y="1080"/>
                  </a:lnTo>
                  <a:lnTo>
                    <a:pt x="1032" y="1077"/>
                  </a:lnTo>
                  <a:lnTo>
                    <a:pt x="1029" y="1080"/>
                  </a:lnTo>
                  <a:close/>
                  <a:moveTo>
                    <a:pt x="1053" y="1042"/>
                  </a:moveTo>
                  <a:lnTo>
                    <a:pt x="1051" y="1042"/>
                  </a:lnTo>
                  <a:lnTo>
                    <a:pt x="1048" y="1042"/>
                  </a:lnTo>
                  <a:lnTo>
                    <a:pt x="1048" y="1044"/>
                  </a:lnTo>
                  <a:lnTo>
                    <a:pt x="1048" y="1044"/>
                  </a:lnTo>
                  <a:lnTo>
                    <a:pt x="1048" y="1047"/>
                  </a:lnTo>
                  <a:lnTo>
                    <a:pt x="1046" y="1047"/>
                  </a:lnTo>
                  <a:lnTo>
                    <a:pt x="1039" y="1058"/>
                  </a:lnTo>
                  <a:lnTo>
                    <a:pt x="1039" y="1058"/>
                  </a:lnTo>
                  <a:lnTo>
                    <a:pt x="1041" y="1058"/>
                  </a:lnTo>
                  <a:lnTo>
                    <a:pt x="1041" y="1058"/>
                  </a:lnTo>
                  <a:lnTo>
                    <a:pt x="1041" y="1061"/>
                  </a:lnTo>
                  <a:lnTo>
                    <a:pt x="1041" y="1061"/>
                  </a:lnTo>
                  <a:lnTo>
                    <a:pt x="1036" y="1066"/>
                  </a:lnTo>
                  <a:lnTo>
                    <a:pt x="1034" y="1070"/>
                  </a:lnTo>
                  <a:lnTo>
                    <a:pt x="1032" y="1075"/>
                  </a:lnTo>
                  <a:lnTo>
                    <a:pt x="1034" y="1077"/>
                  </a:lnTo>
                  <a:lnTo>
                    <a:pt x="1034" y="1075"/>
                  </a:lnTo>
                  <a:lnTo>
                    <a:pt x="1036" y="1073"/>
                  </a:lnTo>
                  <a:lnTo>
                    <a:pt x="1039" y="1068"/>
                  </a:lnTo>
                  <a:lnTo>
                    <a:pt x="1044" y="1061"/>
                  </a:lnTo>
                  <a:lnTo>
                    <a:pt x="1053" y="1049"/>
                  </a:lnTo>
                  <a:lnTo>
                    <a:pt x="1053" y="1049"/>
                  </a:lnTo>
                  <a:lnTo>
                    <a:pt x="1053" y="1047"/>
                  </a:lnTo>
                  <a:lnTo>
                    <a:pt x="1053" y="1044"/>
                  </a:lnTo>
                  <a:lnTo>
                    <a:pt x="1053" y="1044"/>
                  </a:lnTo>
                  <a:lnTo>
                    <a:pt x="1053" y="1042"/>
                  </a:lnTo>
                  <a:close/>
                  <a:moveTo>
                    <a:pt x="1100" y="1009"/>
                  </a:moveTo>
                  <a:lnTo>
                    <a:pt x="1100" y="1009"/>
                  </a:lnTo>
                  <a:lnTo>
                    <a:pt x="1098" y="1009"/>
                  </a:lnTo>
                  <a:lnTo>
                    <a:pt x="1098" y="1009"/>
                  </a:lnTo>
                  <a:lnTo>
                    <a:pt x="1098" y="1009"/>
                  </a:lnTo>
                  <a:lnTo>
                    <a:pt x="1098" y="1011"/>
                  </a:lnTo>
                  <a:lnTo>
                    <a:pt x="1098" y="1013"/>
                  </a:lnTo>
                  <a:lnTo>
                    <a:pt x="1096" y="1013"/>
                  </a:lnTo>
                  <a:lnTo>
                    <a:pt x="1096" y="1016"/>
                  </a:lnTo>
                  <a:lnTo>
                    <a:pt x="1091" y="1016"/>
                  </a:lnTo>
                  <a:lnTo>
                    <a:pt x="1088" y="1016"/>
                  </a:lnTo>
                  <a:lnTo>
                    <a:pt x="1088" y="1016"/>
                  </a:lnTo>
                  <a:lnTo>
                    <a:pt x="1086" y="1018"/>
                  </a:lnTo>
                  <a:lnTo>
                    <a:pt x="1079" y="1021"/>
                  </a:lnTo>
                  <a:lnTo>
                    <a:pt x="1079" y="1023"/>
                  </a:lnTo>
                  <a:lnTo>
                    <a:pt x="1079" y="1023"/>
                  </a:lnTo>
                  <a:lnTo>
                    <a:pt x="1074" y="1025"/>
                  </a:lnTo>
                  <a:lnTo>
                    <a:pt x="1072" y="1028"/>
                  </a:lnTo>
                  <a:lnTo>
                    <a:pt x="1072" y="1028"/>
                  </a:lnTo>
                  <a:lnTo>
                    <a:pt x="1067" y="1032"/>
                  </a:lnTo>
                  <a:lnTo>
                    <a:pt x="1067" y="1032"/>
                  </a:lnTo>
                  <a:lnTo>
                    <a:pt x="1065" y="1032"/>
                  </a:lnTo>
                  <a:lnTo>
                    <a:pt x="1060" y="1035"/>
                  </a:lnTo>
                  <a:lnTo>
                    <a:pt x="1060" y="1035"/>
                  </a:lnTo>
                  <a:lnTo>
                    <a:pt x="1058" y="1035"/>
                  </a:lnTo>
                  <a:lnTo>
                    <a:pt x="1058" y="1037"/>
                  </a:lnTo>
                  <a:lnTo>
                    <a:pt x="1058" y="1039"/>
                  </a:lnTo>
                  <a:lnTo>
                    <a:pt x="1058" y="1042"/>
                  </a:lnTo>
                  <a:lnTo>
                    <a:pt x="1058" y="1042"/>
                  </a:lnTo>
                  <a:lnTo>
                    <a:pt x="1058" y="1042"/>
                  </a:lnTo>
                  <a:lnTo>
                    <a:pt x="1055" y="1044"/>
                  </a:lnTo>
                  <a:lnTo>
                    <a:pt x="1055" y="1047"/>
                  </a:lnTo>
                  <a:lnTo>
                    <a:pt x="1055" y="1049"/>
                  </a:lnTo>
                  <a:lnTo>
                    <a:pt x="1055" y="1049"/>
                  </a:lnTo>
                  <a:lnTo>
                    <a:pt x="1055" y="1047"/>
                  </a:lnTo>
                  <a:lnTo>
                    <a:pt x="1058" y="1047"/>
                  </a:lnTo>
                  <a:lnTo>
                    <a:pt x="1060" y="1042"/>
                  </a:lnTo>
                  <a:lnTo>
                    <a:pt x="1067" y="1037"/>
                  </a:lnTo>
                  <a:lnTo>
                    <a:pt x="1070" y="1035"/>
                  </a:lnTo>
                  <a:lnTo>
                    <a:pt x="1079" y="1030"/>
                  </a:lnTo>
                  <a:lnTo>
                    <a:pt x="1084" y="1023"/>
                  </a:lnTo>
                  <a:lnTo>
                    <a:pt x="1088" y="1021"/>
                  </a:lnTo>
                  <a:lnTo>
                    <a:pt x="1091" y="1021"/>
                  </a:lnTo>
                  <a:lnTo>
                    <a:pt x="1100" y="1016"/>
                  </a:lnTo>
                  <a:lnTo>
                    <a:pt x="1100" y="1016"/>
                  </a:lnTo>
                  <a:lnTo>
                    <a:pt x="1100" y="1013"/>
                  </a:lnTo>
                  <a:lnTo>
                    <a:pt x="1100" y="1013"/>
                  </a:lnTo>
                  <a:lnTo>
                    <a:pt x="1100" y="1011"/>
                  </a:lnTo>
                  <a:lnTo>
                    <a:pt x="1100" y="1009"/>
                  </a:lnTo>
                  <a:lnTo>
                    <a:pt x="1100" y="1009"/>
                  </a:lnTo>
                  <a:close/>
                  <a:moveTo>
                    <a:pt x="1115" y="997"/>
                  </a:moveTo>
                  <a:lnTo>
                    <a:pt x="1110" y="999"/>
                  </a:lnTo>
                  <a:lnTo>
                    <a:pt x="1105" y="1006"/>
                  </a:lnTo>
                  <a:lnTo>
                    <a:pt x="1105" y="1006"/>
                  </a:lnTo>
                  <a:lnTo>
                    <a:pt x="1107" y="1006"/>
                  </a:lnTo>
                  <a:lnTo>
                    <a:pt x="1107" y="1004"/>
                  </a:lnTo>
                  <a:lnTo>
                    <a:pt x="1112" y="1002"/>
                  </a:lnTo>
                  <a:lnTo>
                    <a:pt x="1115" y="1002"/>
                  </a:lnTo>
                  <a:lnTo>
                    <a:pt x="1115" y="999"/>
                  </a:lnTo>
                  <a:lnTo>
                    <a:pt x="1117" y="997"/>
                  </a:lnTo>
                  <a:lnTo>
                    <a:pt x="1117" y="997"/>
                  </a:lnTo>
                  <a:lnTo>
                    <a:pt x="1117" y="997"/>
                  </a:lnTo>
                  <a:lnTo>
                    <a:pt x="1117" y="997"/>
                  </a:lnTo>
                  <a:lnTo>
                    <a:pt x="1119" y="997"/>
                  </a:lnTo>
                  <a:lnTo>
                    <a:pt x="1119" y="997"/>
                  </a:lnTo>
                  <a:lnTo>
                    <a:pt x="1119" y="995"/>
                  </a:lnTo>
                  <a:lnTo>
                    <a:pt x="1115" y="997"/>
                  </a:lnTo>
                  <a:close/>
                  <a:moveTo>
                    <a:pt x="1268" y="881"/>
                  </a:moveTo>
                  <a:lnTo>
                    <a:pt x="1268" y="881"/>
                  </a:lnTo>
                  <a:lnTo>
                    <a:pt x="1268" y="881"/>
                  </a:lnTo>
                  <a:lnTo>
                    <a:pt x="1268" y="881"/>
                  </a:lnTo>
                  <a:lnTo>
                    <a:pt x="1268" y="881"/>
                  </a:lnTo>
                  <a:lnTo>
                    <a:pt x="1268" y="881"/>
                  </a:lnTo>
                  <a:lnTo>
                    <a:pt x="1268" y="881"/>
                  </a:lnTo>
                  <a:lnTo>
                    <a:pt x="1268" y="881"/>
                  </a:lnTo>
                  <a:lnTo>
                    <a:pt x="1268" y="881"/>
                  </a:lnTo>
                  <a:lnTo>
                    <a:pt x="1266" y="881"/>
                  </a:lnTo>
                  <a:lnTo>
                    <a:pt x="1266" y="883"/>
                  </a:lnTo>
                  <a:lnTo>
                    <a:pt x="1268" y="883"/>
                  </a:lnTo>
                  <a:lnTo>
                    <a:pt x="1268" y="886"/>
                  </a:lnTo>
                  <a:lnTo>
                    <a:pt x="1268" y="886"/>
                  </a:lnTo>
                  <a:lnTo>
                    <a:pt x="1268" y="888"/>
                  </a:lnTo>
                  <a:lnTo>
                    <a:pt x="1266" y="888"/>
                  </a:lnTo>
                  <a:lnTo>
                    <a:pt x="1264" y="888"/>
                  </a:lnTo>
                  <a:lnTo>
                    <a:pt x="1264" y="888"/>
                  </a:lnTo>
                  <a:lnTo>
                    <a:pt x="1264" y="890"/>
                  </a:lnTo>
                  <a:lnTo>
                    <a:pt x="1259" y="895"/>
                  </a:lnTo>
                  <a:lnTo>
                    <a:pt x="1259" y="895"/>
                  </a:lnTo>
                  <a:lnTo>
                    <a:pt x="1256" y="895"/>
                  </a:lnTo>
                  <a:lnTo>
                    <a:pt x="1256" y="895"/>
                  </a:lnTo>
                  <a:lnTo>
                    <a:pt x="1254" y="897"/>
                  </a:lnTo>
                  <a:lnTo>
                    <a:pt x="1254" y="897"/>
                  </a:lnTo>
                  <a:lnTo>
                    <a:pt x="1254" y="900"/>
                  </a:lnTo>
                  <a:lnTo>
                    <a:pt x="1245" y="905"/>
                  </a:lnTo>
                  <a:lnTo>
                    <a:pt x="1242" y="909"/>
                  </a:lnTo>
                  <a:lnTo>
                    <a:pt x="1240" y="912"/>
                  </a:lnTo>
                  <a:lnTo>
                    <a:pt x="1238" y="914"/>
                  </a:lnTo>
                  <a:lnTo>
                    <a:pt x="1240" y="914"/>
                  </a:lnTo>
                  <a:lnTo>
                    <a:pt x="1240" y="912"/>
                  </a:lnTo>
                  <a:lnTo>
                    <a:pt x="1256" y="900"/>
                  </a:lnTo>
                  <a:lnTo>
                    <a:pt x="1261" y="897"/>
                  </a:lnTo>
                  <a:lnTo>
                    <a:pt x="1275" y="883"/>
                  </a:lnTo>
                  <a:lnTo>
                    <a:pt x="1271" y="881"/>
                  </a:lnTo>
                  <a:lnTo>
                    <a:pt x="1268" y="881"/>
                  </a:lnTo>
                  <a:close/>
                  <a:moveTo>
                    <a:pt x="1398" y="663"/>
                  </a:moveTo>
                  <a:lnTo>
                    <a:pt x="1396" y="661"/>
                  </a:lnTo>
                  <a:lnTo>
                    <a:pt x="1394" y="658"/>
                  </a:lnTo>
                  <a:lnTo>
                    <a:pt x="1394" y="656"/>
                  </a:lnTo>
                  <a:lnTo>
                    <a:pt x="1394" y="654"/>
                  </a:lnTo>
                  <a:lnTo>
                    <a:pt x="1394" y="654"/>
                  </a:lnTo>
                  <a:lnTo>
                    <a:pt x="1394" y="647"/>
                  </a:lnTo>
                  <a:lnTo>
                    <a:pt x="1394" y="647"/>
                  </a:lnTo>
                  <a:lnTo>
                    <a:pt x="1391" y="644"/>
                  </a:lnTo>
                  <a:lnTo>
                    <a:pt x="1389" y="647"/>
                  </a:lnTo>
                  <a:lnTo>
                    <a:pt x="1389" y="647"/>
                  </a:lnTo>
                  <a:lnTo>
                    <a:pt x="1389" y="647"/>
                  </a:lnTo>
                  <a:lnTo>
                    <a:pt x="1389" y="647"/>
                  </a:lnTo>
                  <a:lnTo>
                    <a:pt x="1389" y="647"/>
                  </a:lnTo>
                  <a:lnTo>
                    <a:pt x="1389" y="644"/>
                  </a:lnTo>
                  <a:lnTo>
                    <a:pt x="1389" y="644"/>
                  </a:lnTo>
                  <a:lnTo>
                    <a:pt x="1387" y="644"/>
                  </a:lnTo>
                  <a:lnTo>
                    <a:pt x="1387" y="642"/>
                  </a:lnTo>
                  <a:lnTo>
                    <a:pt x="1387" y="639"/>
                  </a:lnTo>
                  <a:lnTo>
                    <a:pt x="1387" y="639"/>
                  </a:lnTo>
                  <a:lnTo>
                    <a:pt x="1387" y="639"/>
                  </a:lnTo>
                  <a:lnTo>
                    <a:pt x="1387" y="637"/>
                  </a:lnTo>
                  <a:lnTo>
                    <a:pt x="1384" y="637"/>
                  </a:lnTo>
                  <a:lnTo>
                    <a:pt x="1384" y="637"/>
                  </a:lnTo>
                  <a:lnTo>
                    <a:pt x="1384" y="635"/>
                  </a:lnTo>
                  <a:lnTo>
                    <a:pt x="1384" y="635"/>
                  </a:lnTo>
                  <a:lnTo>
                    <a:pt x="1384" y="635"/>
                  </a:lnTo>
                  <a:lnTo>
                    <a:pt x="1379" y="632"/>
                  </a:lnTo>
                  <a:lnTo>
                    <a:pt x="1379" y="630"/>
                  </a:lnTo>
                  <a:lnTo>
                    <a:pt x="1379" y="630"/>
                  </a:lnTo>
                  <a:lnTo>
                    <a:pt x="1379" y="630"/>
                  </a:lnTo>
                  <a:lnTo>
                    <a:pt x="1379" y="628"/>
                  </a:lnTo>
                  <a:lnTo>
                    <a:pt x="1379" y="628"/>
                  </a:lnTo>
                  <a:lnTo>
                    <a:pt x="1379" y="625"/>
                  </a:lnTo>
                  <a:lnTo>
                    <a:pt x="1379" y="625"/>
                  </a:lnTo>
                  <a:lnTo>
                    <a:pt x="1382" y="623"/>
                  </a:lnTo>
                  <a:lnTo>
                    <a:pt x="1382" y="623"/>
                  </a:lnTo>
                  <a:lnTo>
                    <a:pt x="1382" y="623"/>
                  </a:lnTo>
                  <a:lnTo>
                    <a:pt x="1379" y="623"/>
                  </a:lnTo>
                  <a:lnTo>
                    <a:pt x="1377" y="621"/>
                  </a:lnTo>
                  <a:lnTo>
                    <a:pt x="1377" y="618"/>
                  </a:lnTo>
                  <a:lnTo>
                    <a:pt x="1377" y="618"/>
                  </a:lnTo>
                  <a:lnTo>
                    <a:pt x="1375" y="618"/>
                  </a:lnTo>
                  <a:lnTo>
                    <a:pt x="1375" y="616"/>
                  </a:lnTo>
                  <a:lnTo>
                    <a:pt x="1375" y="613"/>
                  </a:lnTo>
                  <a:lnTo>
                    <a:pt x="1375" y="613"/>
                  </a:lnTo>
                  <a:lnTo>
                    <a:pt x="1375" y="613"/>
                  </a:lnTo>
                  <a:lnTo>
                    <a:pt x="1375" y="613"/>
                  </a:lnTo>
                  <a:lnTo>
                    <a:pt x="1372" y="613"/>
                  </a:lnTo>
                  <a:lnTo>
                    <a:pt x="1372" y="613"/>
                  </a:lnTo>
                  <a:lnTo>
                    <a:pt x="1372" y="613"/>
                  </a:lnTo>
                  <a:lnTo>
                    <a:pt x="1370" y="611"/>
                  </a:lnTo>
                  <a:lnTo>
                    <a:pt x="1370" y="611"/>
                  </a:lnTo>
                  <a:lnTo>
                    <a:pt x="1370" y="611"/>
                  </a:lnTo>
                  <a:lnTo>
                    <a:pt x="1370" y="609"/>
                  </a:lnTo>
                  <a:lnTo>
                    <a:pt x="1370" y="609"/>
                  </a:lnTo>
                  <a:lnTo>
                    <a:pt x="1372" y="609"/>
                  </a:lnTo>
                  <a:lnTo>
                    <a:pt x="1372" y="609"/>
                  </a:lnTo>
                  <a:lnTo>
                    <a:pt x="1372" y="609"/>
                  </a:lnTo>
                  <a:lnTo>
                    <a:pt x="1372" y="609"/>
                  </a:lnTo>
                  <a:lnTo>
                    <a:pt x="1372" y="606"/>
                  </a:lnTo>
                  <a:lnTo>
                    <a:pt x="1372" y="606"/>
                  </a:lnTo>
                  <a:lnTo>
                    <a:pt x="1372" y="606"/>
                  </a:lnTo>
                  <a:lnTo>
                    <a:pt x="1372" y="606"/>
                  </a:lnTo>
                  <a:lnTo>
                    <a:pt x="1370" y="606"/>
                  </a:lnTo>
                  <a:lnTo>
                    <a:pt x="1368" y="604"/>
                  </a:lnTo>
                  <a:lnTo>
                    <a:pt x="1368" y="604"/>
                  </a:lnTo>
                  <a:lnTo>
                    <a:pt x="1368" y="604"/>
                  </a:lnTo>
                  <a:lnTo>
                    <a:pt x="1365" y="604"/>
                  </a:lnTo>
                  <a:lnTo>
                    <a:pt x="1363" y="602"/>
                  </a:lnTo>
                  <a:lnTo>
                    <a:pt x="1363" y="599"/>
                  </a:lnTo>
                  <a:lnTo>
                    <a:pt x="1361" y="597"/>
                  </a:lnTo>
                  <a:lnTo>
                    <a:pt x="1361" y="597"/>
                  </a:lnTo>
                  <a:lnTo>
                    <a:pt x="1361" y="597"/>
                  </a:lnTo>
                  <a:lnTo>
                    <a:pt x="1361" y="595"/>
                  </a:lnTo>
                  <a:lnTo>
                    <a:pt x="1361" y="595"/>
                  </a:lnTo>
                  <a:lnTo>
                    <a:pt x="1361" y="592"/>
                  </a:lnTo>
                  <a:lnTo>
                    <a:pt x="1361" y="592"/>
                  </a:lnTo>
                  <a:lnTo>
                    <a:pt x="1361" y="592"/>
                  </a:lnTo>
                  <a:lnTo>
                    <a:pt x="1361" y="590"/>
                  </a:lnTo>
                  <a:lnTo>
                    <a:pt x="1361" y="587"/>
                  </a:lnTo>
                  <a:lnTo>
                    <a:pt x="1361" y="585"/>
                  </a:lnTo>
                  <a:lnTo>
                    <a:pt x="1363" y="583"/>
                  </a:lnTo>
                  <a:lnTo>
                    <a:pt x="1363" y="583"/>
                  </a:lnTo>
                  <a:lnTo>
                    <a:pt x="1363" y="583"/>
                  </a:lnTo>
                  <a:lnTo>
                    <a:pt x="1361" y="583"/>
                  </a:lnTo>
                  <a:lnTo>
                    <a:pt x="1361" y="580"/>
                  </a:lnTo>
                  <a:lnTo>
                    <a:pt x="1361" y="580"/>
                  </a:lnTo>
                  <a:lnTo>
                    <a:pt x="1361" y="580"/>
                  </a:lnTo>
                  <a:lnTo>
                    <a:pt x="1361" y="578"/>
                  </a:lnTo>
                  <a:lnTo>
                    <a:pt x="1358" y="573"/>
                  </a:lnTo>
                  <a:lnTo>
                    <a:pt x="1358" y="573"/>
                  </a:lnTo>
                  <a:lnTo>
                    <a:pt x="1356" y="568"/>
                  </a:lnTo>
                  <a:lnTo>
                    <a:pt x="1356" y="568"/>
                  </a:lnTo>
                  <a:lnTo>
                    <a:pt x="1353" y="566"/>
                  </a:lnTo>
                  <a:lnTo>
                    <a:pt x="1353" y="566"/>
                  </a:lnTo>
                  <a:lnTo>
                    <a:pt x="1353" y="564"/>
                  </a:lnTo>
                  <a:lnTo>
                    <a:pt x="1351" y="561"/>
                  </a:lnTo>
                  <a:lnTo>
                    <a:pt x="1349" y="559"/>
                  </a:lnTo>
                  <a:lnTo>
                    <a:pt x="1349" y="559"/>
                  </a:lnTo>
                  <a:lnTo>
                    <a:pt x="1344" y="557"/>
                  </a:lnTo>
                  <a:lnTo>
                    <a:pt x="1344" y="557"/>
                  </a:lnTo>
                  <a:lnTo>
                    <a:pt x="1344" y="557"/>
                  </a:lnTo>
                  <a:lnTo>
                    <a:pt x="1344" y="557"/>
                  </a:lnTo>
                  <a:lnTo>
                    <a:pt x="1342" y="552"/>
                  </a:lnTo>
                  <a:lnTo>
                    <a:pt x="1339" y="552"/>
                  </a:lnTo>
                  <a:lnTo>
                    <a:pt x="1339" y="552"/>
                  </a:lnTo>
                  <a:lnTo>
                    <a:pt x="1337" y="550"/>
                  </a:lnTo>
                  <a:lnTo>
                    <a:pt x="1337" y="550"/>
                  </a:lnTo>
                  <a:lnTo>
                    <a:pt x="1337" y="550"/>
                  </a:lnTo>
                  <a:lnTo>
                    <a:pt x="1337" y="550"/>
                  </a:lnTo>
                  <a:lnTo>
                    <a:pt x="1334" y="547"/>
                  </a:lnTo>
                  <a:lnTo>
                    <a:pt x="1334" y="540"/>
                  </a:lnTo>
                  <a:lnTo>
                    <a:pt x="1334" y="524"/>
                  </a:lnTo>
                  <a:lnTo>
                    <a:pt x="1334" y="509"/>
                  </a:lnTo>
                  <a:lnTo>
                    <a:pt x="1332" y="495"/>
                  </a:lnTo>
                  <a:lnTo>
                    <a:pt x="1332" y="481"/>
                  </a:lnTo>
                  <a:lnTo>
                    <a:pt x="1332" y="467"/>
                  </a:lnTo>
                  <a:lnTo>
                    <a:pt x="1330" y="436"/>
                  </a:lnTo>
                  <a:lnTo>
                    <a:pt x="1330" y="422"/>
                  </a:lnTo>
                  <a:lnTo>
                    <a:pt x="1327" y="408"/>
                  </a:lnTo>
                  <a:lnTo>
                    <a:pt x="1327" y="393"/>
                  </a:lnTo>
                  <a:lnTo>
                    <a:pt x="1325" y="377"/>
                  </a:lnTo>
                  <a:lnTo>
                    <a:pt x="1325" y="363"/>
                  </a:lnTo>
                  <a:lnTo>
                    <a:pt x="1325" y="355"/>
                  </a:lnTo>
                  <a:lnTo>
                    <a:pt x="1325" y="355"/>
                  </a:lnTo>
                  <a:lnTo>
                    <a:pt x="1323" y="353"/>
                  </a:lnTo>
                  <a:lnTo>
                    <a:pt x="1323" y="353"/>
                  </a:lnTo>
                  <a:lnTo>
                    <a:pt x="1318" y="351"/>
                  </a:lnTo>
                  <a:lnTo>
                    <a:pt x="1318" y="353"/>
                  </a:lnTo>
                  <a:lnTo>
                    <a:pt x="1316" y="353"/>
                  </a:lnTo>
                  <a:lnTo>
                    <a:pt x="1313" y="353"/>
                  </a:lnTo>
                  <a:lnTo>
                    <a:pt x="1308" y="351"/>
                  </a:lnTo>
                  <a:lnTo>
                    <a:pt x="1308" y="351"/>
                  </a:lnTo>
                  <a:lnTo>
                    <a:pt x="1306" y="353"/>
                  </a:lnTo>
                  <a:lnTo>
                    <a:pt x="1306" y="353"/>
                  </a:lnTo>
                  <a:lnTo>
                    <a:pt x="1299" y="351"/>
                  </a:lnTo>
                  <a:lnTo>
                    <a:pt x="1299" y="351"/>
                  </a:lnTo>
                  <a:lnTo>
                    <a:pt x="1297" y="353"/>
                  </a:lnTo>
                  <a:lnTo>
                    <a:pt x="1297" y="355"/>
                  </a:lnTo>
                  <a:lnTo>
                    <a:pt x="1297" y="355"/>
                  </a:lnTo>
                  <a:lnTo>
                    <a:pt x="1294" y="355"/>
                  </a:lnTo>
                  <a:lnTo>
                    <a:pt x="1292" y="355"/>
                  </a:lnTo>
                  <a:lnTo>
                    <a:pt x="1290" y="355"/>
                  </a:lnTo>
                  <a:lnTo>
                    <a:pt x="1290" y="353"/>
                  </a:lnTo>
                  <a:lnTo>
                    <a:pt x="1290" y="353"/>
                  </a:lnTo>
                  <a:lnTo>
                    <a:pt x="1290" y="353"/>
                  </a:lnTo>
                  <a:lnTo>
                    <a:pt x="1287" y="353"/>
                  </a:lnTo>
                  <a:lnTo>
                    <a:pt x="1285" y="351"/>
                  </a:lnTo>
                  <a:lnTo>
                    <a:pt x="1282" y="351"/>
                  </a:lnTo>
                  <a:lnTo>
                    <a:pt x="1282" y="348"/>
                  </a:lnTo>
                  <a:lnTo>
                    <a:pt x="1280" y="346"/>
                  </a:lnTo>
                  <a:lnTo>
                    <a:pt x="1278" y="346"/>
                  </a:lnTo>
                  <a:lnTo>
                    <a:pt x="1278" y="346"/>
                  </a:lnTo>
                  <a:lnTo>
                    <a:pt x="1275" y="346"/>
                  </a:lnTo>
                  <a:lnTo>
                    <a:pt x="1273" y="344"/>
                  </a:lnTo>
                  <a:lnTo>
                    <a:pt x="1273" y="346"/>
                  </a:lnTo>
                  <a:lnTo>
                    <a:pt x="1268" y="344"/>
                  </a:lnTo>
                  <a:lnTo>
                    <a:pt x="1268" y="344"/>
                  </a:lnTo>
                  <a:lnTo>
                    <a:pt x="1268" y="341"/>
                  </a:lnTo>
                  <a:lnTo>
                    <a:pt x="1268" y="341"/>
                  </a:lnTo>
                  <a:lnTo>
                    <a:pt x="1266" y="341"/>
                  </a:lnTo>
                  <a:lnTo>
                    <a:pt x="1264" y="341"/>
                  </a:lnTo>
                  <a:lnTo>
                    <a:pt x="1261" y="341"/>
                  </a:lnTo>
                  <a:lnTo>
                    <a:pt x="1261" y="341"/>
                  </a:lnTo>
                  <a:lnTo>
                    <a:pt x="1259" y="341"/>
                  </a:lnTo>
                  <a:lnTo>
                    <a:pt x="1259" y="339"/>
                  </a:lnTo>
                  <a:lnTo>
                    <a:pt x="1256" y="339"/>
                  </a:lnTo>
                  <a:lnTo>
                    <a:pt x="1256" y="341"/>
                  </a:lnTo>
                  <a:lnTo>
                    <a:pt x="1256" y="341"/>
                  </a:lnTo>
                  <a:lnTo>
                    <a:pt x="1254" y="341"/>
                  </a:lnTo>
                  <a:lnTo>
                    <a:pt x="1254" y="339"/>
                  </a:lnTo>
                  <a:lnTo>
                    <a:pt x="1252" y="339"/>
                  </a:lnTo>
                  <a:lnTo>
                    <a:pt x="1249" y="337"/>
                  </a:lnTo>
                  <a:lnTo>
                    <a:pt x="1249" y="334"/>
                  </a:lnTo>
                  <a:lnTo>
                    <a:pt x="1247" y="334"/>
                  </a:lnTo>
                  <a:lnTo>
                    <a:pt x="1245" y="334"/>
                  </a:lnTo>
                  <a:lnTo>
                    <a:pt x="1238" y="334"/>
                  </a:lnTo>
                  <a:lnTo>
                    <a:pt x="1233" y="329"/>
                  </a:lnTo>
                  <a:lnTo>
                    <a:pt x="1233" y="327"/>
                  </a:lnTo>
                  <a:lnTo>
                    <a:pt x="1230" y="327"/>
                  </a:lnTo>
                  <a:lnTo>
                    <a:pt x="1230" y="325"/>
                  </a:lnTo>
                  <a:lnTo>
                    <a:pt x="1230" y="325"/>
                  </a:lnTo>
                  <a:lnTo>
                    <a:pt x="1228" y="325"/>
                  </a:lnTo>
                  <a:lnTo>
                    <a:pt x="1228" y="322"/>
                  </a:lnTo>
                  <a:lnTo>
                    <a:pt x="1228" y="322"/>
                  </a:lnTo>
                  <a:lnTo>
                    <a:pt x="1228" y="322"/>
                  </a:lnTo>
                  <a:lnTo>
                    <a:pt x="1226" y="322"/>
                  </a:lnTo>
                  <a:lnTo>
                    <a:pt x="1226" y="320"/>
                  </a:lnTo>
                  <a:lnTo>
                    <a:pt x="1223" y="320"/>
                  </a:lnTo>
                  <a:lnTo>
                    <a:pt x="1221" y="320"/>
                  </a:lnTo>
                  <a:lnTo>
                    <a:pt x="1219" y="320"/>
                  </a:lnTo>
                  <a:lnTo>
                    <a:pt x="1216" y="315"/>
                  </a:lnTo>
                  <a:lnTo>
                    <a:pt x="1214" y="315"/>
                  </a:lnTo>
                  <a:lnTo>
                    <a:pt x="1211" y="315"/>
                  </a:lnTo>
                  <a:lnTo>
                    <a:pt x="1209" y="313"/>
                  </a:lnTo>
                  <a:lnTo>
                    <a:pt x="1209" y="313"/>
                  </a:lnTo>
                  <a:lnTo>
                    <a:pt x="1209" y="313"/>
                  </a:lnTo>
                  <a:lnTo>
                    <a:pt x="1207" y="310"/>
                  </a:lnTo>
                  <a:lnTo>
                    <a:pt x="1200" y="310"/>
                  </a:lnTo>
                  <a:lnTo>
                    <a:pt x="1200" y="310"/>
                  </a:lnTo>
                  <a:lnTo>
                    <a:pt x="1197" y="310"/>
                  </a:lnTo>
                  <a:lnTo>
                    <a:pt x="1197" y="313"/>
                  </a:lnTo>
                  <a:lnTo>
                    <a:pt x="1197" y="315"/>
                  </a:lnTo>
                  <a:lnTo>
                    <a:pt x="1195" y="318"/>
                  </a:lnTo>
                  <a:lnTo>
                    <a:pt x="1195" y="315"/>
                  </a:lnTo>
                  <a:lnTo>
                    <a:pt x="1195" y="318"/>
                  </a:lnTo>
                  <a:lnTo>
                    <a:pt x="1193" y="318"/>
                  </a:lnTo>
                  <a:lnTo>
                    <a:pt x="1193" y="318"/>
                  </a:lnTo>
                  <a:lnTo>
                    <a:pt x="1193" y="320"/>
                  </a:lnTo>
                  <a:lnTo>
                    <a:pt x="1190" y="318"/>
                  </a:lnTo>
                  <a:lnTo>
                    <a:pt x="1190" y="318"/>
                  </a:lnTo>
                  <a:lnTo>
                    <a:pt x="1190" y="320"/>
                  </a:lnTo>
                  <a:lnTo>
                    <a:pt x="1190" y="320"/>
                  </a:lnTo>
                  <a:lnTo>
                    <a:pt x="1188" y="320"/>
                  </a:lnTo>
                  <a:lnTo>
                    <a:pt x="1188" y="322"/>
                  </a:lnTo>
                  <a:lnTo>
                    <a:pt x="1188" y="322"/>
                  </a:lnTo>
                  <a:lnTo>
                    <a:pt x="1188" y="322"/>
                  </a:lnTo>
                  <a:lnTo>
                    <a:pt x="1178" y="322"/>
                  </a:lnTo>
                  <a:lnTo>
                    <a:pt x="1178" y="322"/>
                  </a:lnTo>
                  <a:lnTo>
                    <a:pt x="1176" y="322"/>
                  </a:lnTo>
                  <a:lnTo>
                    <a:pt x="1176" y="320"/>
                  </a:lnTo>
                  <a:lnTo>
                    <a:pt x="1176" y="320"/>
                  </a:lnTo>
                  <a:lnTo>
                    <a:pt x="1174" y="320"/>
                  </a:lnTo>
                  <a:lnTo>
                    <a:pt x="1174" y="320"/>
                  </a:lnTo>
                  <a:lnTo>
                    <a:pt x="1174" y="322"/>
                  </a:lnTo>
                  <a:lnTo>
                    <a:pt x="1174" y="322"/>
                  </a:lnTo>
                  <a:lnTo>
                    <a:pt x="1171" y="320"/>
                  </a:lnTo>
                  <a:lnTo>
                    <a:pt x="1171" y="320"/>
                  </a:lnTo>
                  <a:lnTo>
                    <a:pt x="1171" y="320"/>
                  </a:lnTo>
                  <a:lnTo>
                    <a:pt x="1171" y="320"/>
                  </a:lnTo>
                  <a:lnTo>
                    <a:pt x="1169" y="320"/>
                  </a:lnTo>
                  <a:lnTo>
                    <a:pt x="1167" y="320"/>
                  </a:lnTo>
                  <a:lnTo>
                    <a:pt x="1169" y="318"/>
                  </a:lnTo>
                  <a:lnTo>
                    <a:pt x="1167" y="315"/>
                  </a:lnTo>
                  <a:lnTo>
                    <a:pt x="1167" y="315"/>
                  </a:lnTo>
                  <a:lnTo>
                    <a:pt x="1164" y="313"/>
                  </a:lnTo>
                  <a:lnTo>
                    <a:pt x="1162" y="313"/>
                  </a:lnTo>
                  <a:lnTo>
                    <a:pt x="1162" y="313"/>
                  </a:lnTo>
                  <a:lnTo>
                    <a:pt x="1159" y="313"/>
                  </a:lnTo>
                  <a:lnTo>
                    <a:pt x="1159" y="315"/>
                  </a:lnTo>
                  <a:lnTo>
                    <a:pt x="1159" y="315"/>
                  </a:lnTo>
                  <a:lnTo>
                    <a:pt x="1157" y="315"/>
                  </a:lnTo>
                  <a:lnTo>
                    <a:pt x="1157" y="315"/>
                  </a:lnTo>
                  <a:lnTo>
                    <a:pt x="1155" y="318"/>
                  </a:lnTo>
                  <a:lnTo>
                    <a:pt x="1152" y="318"/>
                  </a:lnTo>
                  <a:lnTo>
                    <a:pt x="1152" y="318"/>
                  </a:lnTo>
                  <a:lnTo>
                    <a:pt x="1150" y="320"/>
                  </a:lnTo>
                  <a:lnTo>
                    <a:pt x="1150" y="320"/>
                  </a:lnTo>
                  <a:lnTo>
                    <a:pt x="1150" y="320"/>
                  </a:lnTo>
                  <a:lnTo>
                    <a:pt x="1148" y="320"/>
                  </a:lnTo>
                  <a:lnTo>
                    <a:pt x="1145" y="320"/>
                  </a:lnTo>
                  <a:lnTo>
                    <a:pt x="1143" y="320"/>
                  </a:lnTo>
                  <a:lnTo>
                    <a:pt x="1143" y="325"/>
                  </a:lnTo>
                  <a:lnTo>
                    <a:pt x="1143" y="325"/>
                  </a:lnTo>
                  <a:lnTo>
                    <a:pt x="1143" y="325"/>
                  </a:lnTo>
                  <a:lnTo>
                    <a:pt x="1141" y="325"/>
                  </a:lnTo>
                  <a:lnTo>
                    <a:pt x="1141" y="325"/>
                  </a:lnTo>
                  <a:lnTo>
                    <a:pt x="1141" y="325"/>
                  </a:lnTo>
                  <a:lnTo>
                    <a:pt x="1141" y="325"/>
                  </a:lnTo>
                  <a:lnTo>
                    <a:pt x="1138" y="325"/>
                  </a:lnTo>
                  <a:lnTo>
                    <a:pt x="1136" y="327"/>
                  </a:lnTo>
                  <a:lnTo>
                    <a:pt x="1136" y="325"/>
                  </a:lnTo>
                  <a:lnTo>
                    <a:pt x="1129" y="322"/>
                  </a:lnTo>
                  <a:lnTo>
                    <a:pt x="1129" y="320"/>
                  </a:lnTo>
                  <a:lnTo>
                    <a:pt x="1126" y="320"/>
                  </a:lnTo>
                  <a:lnTo>
                    <a:pt x="1126" y="322"/>
                  </a:lnTo>
                  <a:lnTo>
                    <a:pt x="1124" y="322"/>
                  </a:lnTo>
                  <a:lnTo>
                    <a:pt x="1124" y="325"/>
                  </a:lnTo>
                  <a:lnTo>
                    <a:pt x="1124" y="325"/>
                  </a:lnTo>
                  <a:lnTo>
                    <a:pt x="1122" y="325"/>
                  </a:lnTo>
                  <a:lnTo>
                    <a:pt x="1119" y="327"/>
                  </a:lnTo>
                  <a:lnTo>
                    <a:pt x="1117" y="327"/>
                  </a:lnTo>
                  <a:lnTo>
                    <a:pt x="1115" y="327"/>
                  </a:lnTo>
                  <a:lnTo>
                    <a:pt x="1110" y="327"/>
                  </a:lnTo>
                  <a:lnTo>
                    <a:pt x="1107" y="329"/>
                  </a:lnTo>
                  <a:lnTo>
                    <a:pt x="1107" y="329"/>
                  </a:lnTo>
                  <a:lnTo>
                    <a:pt x="1105" y="329"/>
                  </a:lnTo>
                  <a:lnTo>
                    <a:pt x="1105" y="332"/>
                  </a:lnTo>
                  <a:lnTo>
                    <a:pt x="1103" y="334"/>
                  </a:lnTo>
                  <a:lnTo>
                    <a:pt x="1103" y="337"/>
                  </a:lnTo>
                  <a:lnTo>
                    <a:pt x="1100" y="339"/>
                  </a:lnTo>
                  <a:lnTo>
                    <a:pt x="1098" y="339"/>
                  </a:lnTo>
                  <a:lnTo>
                    <a:pt x="1093" y="339"/>
                  </a:lnTo>
                  <a:lnTo>
                    <a:pt x="1091" y="339"/>
                  </a:lnTo>
                  <a:lnTo>
                    <a:pt x="1091" y="339"/>
                  </a:lnTo>
                  <a:lnTo>
                    <a:pt x="1091" y="341"/>
                  </a:lnTo>
                  <a:lnTo>
                    <a:pt x="1091" y="344"/>
                  </a:lnTo>
                  <a:lnTo>
                    <a:pt x="1086" y="346"/>
                  </a:lnTo>
                  <a:lnTo>
                    <a:pt x="1084" y="344"/>
                  </a:lnTo>
                  <a:lnTo>
                    <a:pt x="1081" y="339"/>
                  </a:lnTo>
                  <a:lnTo>
                    <a:pt x="1079" y="337"/>
                  </a:lnTo>
                  <a:lnTo>
                    <a:pt x="1077" y="337"/>
                  </a:lnTo>
                  <a:lnTo>
                    <a:pt x="1070" y="337"/>
                  </a:lnTo>
                  <a:lnTo>
                    <a:pt x="1070" y="337"/>
                  </a:lnTo>
                  <a:lnTo>
                    <a:pt x="1067" y="334"/>
                  </a:lnTo>
                  <a:lnTo>
                    <a:pt x="1067" y="334"/>
                  </a:lnTo>
                  <a:lnTo>
                    <a:pt x="1067" y="332"/>
                  </a:lnTo>
                  <a:lnTo>
                    <a:pt x="1067" y="332"/>
                  </a:lnTo>
                  <a:lnTo>
                    <a:pt x="1065" y="332"/>
                  </a:lnTo>
                  <a:lnTo>
                    <a:pt x="1060" y="329"/>
                  </a:lnTo>
                  <a:lnTo>
                    <a:pt x="1060" y="329"/>
                  </a:lnTo>
                  <a:lnTo>
                    <a:pt x="1058" y="329"/>
                  </a:lnTo>
                  <a:lnTo>
                    <a:pt x="1058" y="327"/>
                  </a:lnTo>
                  <a:lnTo>
                    <a:pt x="1058" y="327"/>
                  </a:lnTo>
                  <a:lnTo>
                    <a:pt x="1058" y="327"/>
                  </a:lnTo>
                  <a:lnTo>
                    <a:pt x="1058" y="325"/>
                  </a:lnTo>
                  <a:lnTo>
                    <a:pt x="1060" y="325"/>
                  </a:lnTo>
                  <a:lnTo>
                    <a:pt x="1060" y="322"/>
                  </a:lnTo>
                  <a:lnTo>
                    <a:pt x="1058" y="322"/>
                  </a:lnTo>
                  <a:lnTo>
                    <a:pt x="1055" y="320"/>
                  </a:lnTo>
                  <a:lnTo>
                    <a:pt x="1053" y="320"/>
                  </a:lnTo>
                  <a:lnTo>
                    <a:pt x="1053" y="320"/>
                  </a:lnTo>
                  <a:lnTo>
                    <a:pt x="1053" y="320"/>
                  </a:lnTo>
                  <a:lnTo>
                    <a:pt x="1053" y="322"/>
                  </a:lnTo>
                  <a:lnTo>
                    <a:pt x="1051" y="322"/>
                  </a:lnTo>
                  <a:lnTo>
                    <a:pt x="1051" y="327"/>
                  </a:lnTo>
                  <a:lnTo>
                    <a:pt x="1051" y="327"/>
                  </a:lnTo>
                  <a:lnTo>
                    <a:pt x="1051" y="327"/>
                  </a:lnTo>
                  <a:lnTo>
                    <a:pt x="1048" y="327"/>
                  </a:lnTo>
                  <a:lnTo>
                    <a:pt x="1048" y="329"/>
                  </a:lnTo>
                  <a:lnTo>
                    <a:pt x="1048" y="329"/>
                  </a:lnTo>
                  <a:lnTo>
                    <a:pt x="1046" y="329"/>
                  </a:lnTo>
                  <a:lnTo>
                    <a:pt x="1046" y="329"/>
                  </a:lnTo>
                  <a:lnTo>
                    <a:pt x="1044" y="329"/>
                  </a:lnTo>
                  <a:lnTo>
                    <a:pt x="1044" y="329"/>
                  </a:lnTo>
                  <a:lnTo>
                    <a:pt x="1044" y="329"/>
                  </a:lnTo>
                  <a:lnTo>
                    <a:pt x="1039" y="327"/>
                  </a:lnTo>
                  <a:lnTo>
                    <a:pt x="1039" y="327"/>
                  </a:lnTo>
                  <a:lnTo>
                    <a:pt x="1039" y="327"/>
                  </a:lnTo>
                  <a:lnTo>
                    <a:pt x="1034" y="327"/>
                  </a:lnTo>
                  <a:lnTo>
                    <a:pt x="1034" y="327"/>
                  </a:lnTo>
                  <a:lnTo>
                    <a:pt x="1032" y="327"/>
                  </a:lnTo>
                  <a:lnTo>
                    <a:pt x="1032" y="327"/>
                  </a:lnTo>
                  <a:lnTo>
                    <a:pt x="1029" y="325"/>
                  </a:lnTo>
                  <a:lnTo>
                    <a:pt x="1029" y="325"/>
                  </a:lnTo>
                  <a:lnTo>
                    <a:pt x="1029" y="322"/>
                  </a:lnTo>
                  <a:lnTo>
                    <a:pt x="1029" y="320"/>
                  </a:lnTo>
                  <a:lnTo>
                    <a:pt x="1027" y="318"/>
                  </a:lnTo>
                  <a:lnTo>
                    <a:pt x="1027" y="318"/>
                  </a:lnTo>
                  <a:lnTo>
                    <a:pt x="1027" y="318"/>
                  </a:lnTo>
                  <a:lnTo>
                    <a:pt x="1025" y="318"/>
                  </a:lnTo>
                  <a:lnTo>
                    <a:pt x="1025" y="318"/>
                  </a:lnTo>
                  <a:lnTo>
                    <a:pt x="1025" y="318"/>
                  </a:lnTo>
                  <a:lnTo>
                    <a:pt x="1020" y="318"/>
                  </a:lnTo>
                  <a:lnTo>
                    <a:pt x="1020" y="318"/>
                  </a:lnTo>
                  <a:lnTo>
                    <a:pt x="1020" y="318"/>
                  </a:lnTo>
                  <a:lnTo>
                    <a:pt x="1018" y="318"/>
                  </a:lnTo>
                  <a:lnTo>
                    <a:pt x="1018" y="320"/>
                  </a:lnTo>
                  <a:lnTo>
                    <a:pt x="1018" y="322"/>
                  </a:lnTo>
                  <a:lnTo>
                    <a:pt x="1018" y="327"/>
                  </a:lnTo>
                  <a:lnTo>
                    <a:pt x="1015" y="329"/>
                  </a:lnTo>
                  <a:lnTo>
                    <a:pt x="1013" y="329"/>
                  </a:lnTo>
                  <a:lnTo>
                    <a:pt x="1008" y="329"/>
                  </a:lnTo>
                  <a:lnTo>
                    <a:pt x="1008" y="332"/>
                  </a:lnTo>
                  <a:lnTo>
                    <a:pt x="1010" y="332"/>
                  </a:lnTo>
                  <a:lnTo>
                    <a:pt x="1010" y="332"/>
                  </a:lnTo>
                  <a:lnTo>
                    <a:pt x="1010" y="334"/>
                  </a:lnTo>
                  <a:lnTo>
                    <a:pt x="1010" y="334"/>
                  </a:lnTo>
                  <a:lnTo>
                    <a:pt x="1008" y="337"/>
                  </a:lnTo>
                  <a:lnTo>
                    <a:pt x="1008" y="337"/>
                  </a:lnTo>
                  <a:lnTo>
                    <a:pt x="1008" y="341"/>
                  </a:lnTo>
                  <a:lnTo>
                    <a:pt x="1008" y="344"/>
                  </a:lnTo>
                  <a:lnTo>
                    <a:pt x="1006" y="346"/>
                  </a:lnTo>
                  <a:lnTo>
                    <a:pt x="1003" y="346"/>
                  </a:lnTo>
                  <a:lnTo>
                    <a:pt x="999" y="344"/>
                  </a:lnTo>
                  <a:lnTo>
                    <a:pt x="999" y="341"/>
                  </a:lnTo>
                  <a:lnTo>
                    <a:pt x="996" y="339"/>
                  </a:lnTo>
                  <a:lnTo>
                    <a:pt x="996" y="337"/>
                  </a:lnTo>
                  <a:lnTo>
                    <a:pt x="996" y="334"/>
                  </a:lnTo>
                  <a:lnTo>
                    <a:pt x="999" y="329"/>
                  </a:lnTo>
                  <a:lnTo>
                    <a:pt x="999" y="327"/>
                  </a:lnTo>
                  <a:lnTo>
                    <a:pt x="999" y="327"/>
                  </a:lnTo>
                  <a:lnTo>
                    <a:pt x="996" y="325"/>
                  </a:lnTo>
                  <a:lnTo>
                    <a:pt x="996" y="325"/>
                  </a:lnTo>
                  <a:lnTo>
                    <a:pt x="994" y="322"/>
                  </a:lnTo>
                  <a:lnTo>
                    <a:pt x="994" y="322"/>
                  </a:lnTo>
                  <a:lnTo>
                    <a:pt x="994" y="325"/>
                  </a:lnTo>
                  <a:lnTo>
                    <a:pt x="992" y="325"/>
                  </a:lnTo>
                  <a:lnTo>
                    <a:pt x="992" y="325"/>
                  </a:lnTo>
                  <a:lnTo>
                    <a:pt x="992" y="327"/>
                  </a:lnTo>
                  <a:lnTo>
                    <a:pt x="989" y="329"/>
                  </a:lnTo>
                  <a:lnTo>
                    <a:pt x="989" y="329"/>
                  </a:lnTo>
                  <a:lnTo>
                    <a:pt x="987" y="327"/>
                  </a:lnTo>
                  <a:lnTo>
                    <a:pt x="984" y="327"/>
                  </a:lnTo>
                  <a:lnTo>
                    <a:pt x="984" y="329"/>
                  </a:lnTo>
                  <a:lnTo>
                    <a:pt x="982" y="329"/>
                  </a:lnTo>
                  <a:lnTo>
                    <a:pt x="982" y="329"/>
                  </a:lnTo>
                  <a:lnTo>
                    <a:pt x="982" y="329"/>
                  </a:lnTo>
                  <a:lnTo>
                    <a:pt x="982" y="332"/>
                  </a:lnTo>
                  <a:lnTo>
                    <a:pt x="980" y="332"/>
                  </a:lnTo>
                  <a:lnTo>
                    <a:pt x="980" y="332"/>
                  </a:lnTo>
                  <a:lnTo>
                    <a:pt x="980" y="334"/>
                  </a:lnTo>
                  <a:lnTo>
                    <a:pt x="977" y="334"/>
                  </a:lnTo>
                  <a:lnTo>
                    <a:pt x="973" y="334"/>
                  </a:lnTo>
                  <a:lnTo>
                    <a:pt x="970" y="334"/>
                  </a:lnTo>
                  <a:lnTo>
                    <a:pt x="970" y="329"/>
                  </a:lnTo>
                  <a:lnTo>
                    <a:pt x="968" y="327"/>
                  </a:lnTo>
                  <a:lnTo>
                    <a:pt x="968" y="327"/>
                  </a:lnTo>
                  <a:lnTo>
                    <a:pt x="965" y="325"/>
                  </a:lnTo>
                  <a:lnTo>
                    <a:pt x="963" y="325"/>
                  </a:lnTo>
                  <a:lnTo>
                    <a:pt x="958" y="325"/>
                  </a:lnTo>
                  <a:lnTo>
                    <a:pt x="956" y="325"/>
                  </a:lnTo>
                  <a:lnTo>
                    <a:pt x="956" y="322"/>
                  </a:lnTo>
                  <a:lnTo>
                    <a:pt x="956" y="318"/>
                  </a:lnTo>
                  <a:lnTo>
                    <a:pt x="954" y="315"/>
                  </a:lnTo>
                  <a:lnTo>
                    <a:pt x="949" y="313"/>
                  </a:lnTo>
                  <a:lnTo>
                    <a:pt x="947" y="315"/>
                  </a:lnTo>
                  <a:lnTo>
                    <a:pt x="942" y="318"/>
                  </a:lnTo>
                  <a:lnTo>
                    <a:pt x="935" y="327"/>
                  </a:lnTo>
                  <a:lnTo>
                    <a:pt x="930" y="329"/>
                  </a:lnTo>
                  <a:lnTo>
                    <a:pt x="925" y="329"/>
                  </a:lnTo>
                  <a:lnTo>
                    <a:pt x="921" y="329"/>
                  </a:lnTo>
                  <a:lnTo>
                    <a:pt x="918" y="327"/>
                  </a:lnTo>
                  <a:lnTo>
                    <a:pt x="918" y="327"/>
                  </a:lnTo>
                  <a:lnTo>
                    <a:pt x="918" y="325"/>
                  </a:lnTo>
                  <a:lnTo>
                    <a:pt x="918" y="325"/>
                  </a:lnTo>
                  <a:lnTo>
                    <a:pt x="918" y="322"/>
                  </a:lnTo>
                  <a:lnTo>
                    <a:pt x="918" y="320"/>
                  </a:lnTo>
                  <a:lnTo>
                    <a:pt x="918" y="320"/>
                  </a:lnTo>
                  <a:lnTo>
                    <a:pt x="918" y="318"/>
                  </a:lnTo>
                  <a:lnTo>
                    <a:pt x="918" y="318"/>
                  </a:lnTo>
                  <a:lnTo>
                    <a:pt x="918" y="315"/>
                  </a:lnTo>
                  <a:lnTo>
                    <a:pt x="918" y="315"/>
                  </a:lnTo>
                  <a:lnTo>
                    <a:pt x="916" y="315"/>
                  </a:lnTo>
                  <a:lnTo>
                    <a:pt x="913" y="313"/>
                  </a:lnTo>
                  <a:lnTo>
                    <a:pt x="909" y="313"/>
                  </a:lnTo>
                  <a:lnTo>
                    <a:pt x="904" y="310"/>
                  </a:lnTo>
                  <a:lnTo>
                    <a:pt x="904" y="306"/>
                  </a:lnTo>
                  <a:lnTo>
                    <a:pt x="902" y="303"/>
                  </a:lnTo>
                  <a:lnTo>
                    <a:pt x="904" y="301"/>
                  </a:lnTo>
                  <a:lnTo>
                    <a:pt x="904" y="296"/>
                  </a:lnTo>
                  <a:lnTo>
                    <a:pt x="902" y="296"/>
                  </a:lnTo>
                  <a:lnTo>
                    <a:pt x="899" y="296"/>
                  </a:lnTo>
                  <a:lnTo>
                    <a:pt x="895" y="296"/>
                  </a:lnTo>
                  <a:lnTo>
                    <a:pt x="890" y="299"/>
                  </a:lnTo>
                  <a:lnTo>
                    <a:pt x="878" y="296"/>
                  </a:lnTo>
                  <a:lnTo>
                    <a:pt x="876" y="296"/>
                  </a:lnTo>
                  <a:lnTo>
                    <a:pt x="873" y="299"/>
                  </a:lnTo>
                  <a:lnTo>
                    <a:pt x="871" y="301"/>
                  </a:lnTo>
                  <a:lnTo>
                    <a:pt x="871" y="303"/>
                  </a:lnTo>
                  <a:lnTo>
                    <a:pt x="869" y="303"/>
                  </a:lnTo>
                  <a:lnTo>
                    <a:pt x="866" y="306"/>
                  </a:lnTo>
                  <a:lnTo>
                    <a:pt x="861" y="306"/>
                  </a:lnTo>
                  <a:lnTo>
                    <a:pt x="861" y="303"/>
                  </a:lnTo>
                  <a:lnTo>
                    <a:pt x="857" y="301"/>
                  </a:lnTo>
                  <a:lnTo>
                    <a:pt x="854" y="299"/>
                  </a:lnTo>
                  <a:lnTo>
                    <a:pt x="854" y="299"/>
                  </a:lnTo>
                  <a:lnTo>
                    <a:pt x="852" y="296"/>
                  </a:lnTo>
                  <a:lnTo>
                    <a:pt x="852" y="294"/>
                  </a:lnTo>
                  <a:lnTo>
                    <a:pt x="850" y="294"/>
                  </a:lnTo>
                  <a:lnTo>
                    <a:pt x="847" y="294"/>
                  </a:lnTo>
                  <a:lnTo>
                    <a:pt x="845" y="294"/>
                  </a:lnTo>
                  <a:lnTo>
                    <a:pt x="838" y="299"/>
                  </a:lnTo>
                  <a:lnTo>
                    <a:pt x="838" y="296"/>
                  </a:lnTo>
                  <a:lnTo>
                    <a:pt x="824" y="294"/>
                  </a:lnTo>
                  <a:lnTo>
                    <a:pt x="821" y="294"/>
                  </a:lnTo>
                  <a:lnTo>
                    <a:pt x="814" y="289"/>
                  </a:lnTo>
                  <a:lnTo>
                    <a:pt x="812" y="289"/>
                  </a:lnTo>
                  <a:lnTo>
                    <a:pt x="809" y="289"/>
                  </a:lnTo>
                  <a:lnTo>
                    <a:pt x="809" y="289"/>
                  </a:lnTo>
                  <a:lnTo>
                    <a:pt x="807" y="289"/>
                  </a:lnTo>
                  <a:lnTo>
                    <a:pt x="805" y="289"/>
                  </a:lnTo>
                  <a:lnTo>
                    <a:pt x="800" y="289"/>
                  </a:lnTo>
                  <a:lnTo>
                    <a:pt x="798" y="287"/>
                  </a:lnTo>
                  <a:lnTo>
                    <a:pt x="793" y="289"/>
                  </a:lnTo>
                  <a:lnTo>
                    <a:pt x="790" y="287"/>
                  </a:lnTo>
                  <a:lnTo>
                    <a:pt x="788" y="287"/>
                  </a:lnTo>
                  <a:lnTo>
                    <a:pt x="788" y="284"/>
                  </a:lnTo>
                  <a:lnTo>
                    <a:pt x="788" y="277"/>
                  </a:lnTo>
                  <a:lnTo>
                    <a:pt x="788" y="275"/>
                  </a:lnTo>
                  <a:lnTo>
                    <a:pt x="788" y="275"/>
                  </a:lnTo>
                  <a:lnTo>
                    <a:pt x="788" y="273"/>
                  </a:lnTo>
                  <a:lnTo>
                    <a:pt x="783" y="270"/>
                  </a:lnTo>
                  <a:lnTo>
                    <a:pt x="783" y="268"/>
                  </a:lnTo>
                  <a:lnTo>
                    <a:pt x="783" y="266"/>
                  </a:lnTo>
                  <a:lnTo>
                    <a:pt x="781" y="263"/>
                  </a:lnTo>
                  <a:lnTo>
                    <a:pt x="779" y="263"/>
                  </a:lnTo>
                  <a:lnTo>
                    <a:pt x="779" y="263"/>
                  </a:lnTo>
                  <a:lnTo>
                    <a:pt x="776" y="263"/>
                  </a:lnTo>
                  <a:lnTo>
                    <a:pt x="776" y="263"/>
                  </a:lnTo>
                  <a:lnTo>
                    <a:pt x="774" y="261"/>
                  </a:lnTo>
                  <a:lnTo>
                    <a:pt x="774" y="261"/>
                  </a:lnTo>
                  <a:lnTo>
                    <a:pt x="774" y="261"/>
                  </a:lnTo>
                  <a:lnTo>
                    <a:pt x="774" y="258"/>
                  </a:lnTo>
                  <a:lnTo>
                    <a:pt x="772" y="258"/>
                  </a:lnTo>
                  <a:lnTo>
                    <a:pt x="769" y="258"/>
                  </a:lnTo>
                  <a:lnTo>
                    <a:pt x="769" y="258"/>
                  </a:lnTo>
                  <a:lnTo>
                    <a:pt x="769" y="266"/>
                  </a:lnTo>
                  <a:lnTo>
                    <a:pt x="767" y="268"/>
                  </a:lnTo>
                  <a:lnTo>
                    <a:pt x="767" y="268"/>
                  </a:lnTo>
                  <a:lnTo>
                    <a:pt x="764" y="268"/>
                  </a:lnTo>
                  <a:lnTo>
                    <a:pt x="762" y="268"/>
                  </a:lnTo>
                  <a:lnTo>
                    <a:pt x="757" y="266"/>
                  </a:lnTo>
                  <a:lnTo>
                    <a:pt x="753" y="263"/>
                  </a:lnTo>
                  <a:lnTo>
                    <a:pt x="753" y="263"/>
                  </a:lnTo>
                  <a:lnTo>
                    <a:pt x="750" y="266"/>
                  </a:lnTo>
                  <a:lnTo>
                    <a:pt x="750" y="266"/>
                  </a:lnTo>
                  <a:lnTo>
                    <a:pt x="748" y="268"/>
                  </a:lnTo>
                  <a:lnTo>
                    <a:pt x="748" y="268"/>
                  </a:lnTo>
                  <a:lnTo>
                    <a:pt x="741" y="268"/>
                  </a:lnTo>
                  <a:lnTo>
                    <a:pt x="738" y="266"/>
                  </a:lnTo>
                  <a:lnTo>
                    <a:pt x="738" y="266"/>
                  </a:lnTo>
                  <a:lnTo>
                    <a:pt x="736" y="261"/>
                  </a:lnTo>
                  <a:lnTo>
                    <a:pt x="717" y="244"/>
                  </a:lnTo>
                  <a:lnTo>
                    <a:pt x="717" y="244"/>
                  </a:lnTo>
                  <a:lnTo>
                    <a:pt x="715" y="244"/>
                  </a:lnTo>
                  <a:lnTo>
                    <a:pt x="715" y="244"/>
                  </a:lnTo>
                  <a:lnTo>
                    <a:pt x="712" y="242"/>
                  </a:lnTo>
                  <a:lnTo>
                    <a:pt x="708" y="244"/>
                  </a:lnTo>
                  <a:lnTo>
                    <a:pt x="705" y="244"/>
                  </a:lnTo>
                  <a:lnTo>
                    <a:pt x="705" y="237"/>
                  </a:lnTo>
                  <a:lnTo>
                    <a:pt x="705" y="223"/>
                  </a:lnTo>
                  <a:lnTo>
                    <a:pt x="705" y="209"/>
                  </a:lnTo>
                  <a:lnTo>
                    <a:pt x="705" y="195"/>
                  </a:lnTo>
                  <a:lnTo>
                    <a:pt x="705" y="180"/>
                  </a:lnTo>
                  <a:lnTo>
                    <a:pt x="705" y="166"/>
                  </a:lnTo>
                  <a:lnTo>
                    <a:pt x="705" y="152"/>
                  </a:lnTo>
                  <a:lnTo>
                    <a:pt x="705" y="138"/>
                  </a:lnTo>
                  <a:lnTo>
                    <a:pt x="705" y="124"/>
                  </a:lnTo>
                  <a:lnTo>
                    <a:pt x="705" y="109"/>
                  </a:lnTo>
                  <a:lnTo>
                    <a:pt x="705" y="95"/>
                  </a:lnTo>
                  <a:lnTo>
                    <a:pt x="705" y="81"/>
                  </a:lnTo>
                  <a:lnTo>
                    <a:pt x="705" y="67"/>
                  </a:lnTo>
                  <a:lnTo>
                    <a:pt x="705" y="53"/>
                  </a:lnTo>
                  <a:lnTo>
                    <a:pt x="705" y="38"/>
                  </a:lnTo>
                  <a:lnTo>
                    <a:pt x="705" y="24"/>
                  </a:lnTo>
                  <a:lnTo>
                    <a:pt x="705" y="10"/>
                  </a:lnTo>
                  <a:lnTo>
                    <a:pt x="705" y="5"/>
                  </a:lnTo>
                  <a:lnTo>
                    <a:pt x="705" y="5"/>
                  </a:lnTo>
                  <a:lnTo>
                    <a:pt x="686" y="5"/>
                  </a:lnTo>
                  <a:lnTo>
                    <a:pt x="672" y="5"/>
                  </a:lnTo>
                  <a:lnTo>
                    <a:pt x="653" y="5"/>
                  </a:lnTo>
                  <a:lnTo>
                    <a:pt x="630" y="5"/>
                  </a:lnTo>
                  <a:lnTo>
                    <a:pt x="606" y="3"/>
                  </a:lnTo>
                  <a:lnTo>
                    <a:pt x="580" y="3"/>
                  </a:lnTo>
                  <a:lnTo>
                    <a:pt x="552" y="3"/>
                  </a:lnTo>
                  <a:lnTo>
                    <a:pt x="523" y="3"/>
                  </a:lnTo>
                  <a:lnTo>
                    <a:pt x="497" y="3"/>
                  </a:lnTo>
                  <a:lnTo>
                    <a:pt x="471" y="3"/>
                  </a:lnTo>
                  <a:lnTo>
                    <a:pt x="450" y="0"/>
                  </a:lnTo>
                  <a:lnTo>
                    <a:pt x="431" y="0"/>
                  </a:lnTo>
                  <a:lnTo>
                    <a:pt x="417" y="0"/>
                  </a:lnTo>
                  <a:lnTo>
                    <a:pt x="407" y="0"/>
                  </a:lnTo>
                  <a:lnTo>
                    <a:pt x="403" y="0"/>
                  </a:lnTo>
                  <a:lnTo>
                    <a:pt x="400" y="0"/>
                  </a:lnTo>
                  <a:lnTo>
                    <a:pt x="400" y="3"/>
                  </a:lnTo>
                  <a:lnTo>
                    <a:pt x="400" y="5"/>
                  </a:lnTo>
                  <a:lnTo>
                    <a:pt x="398" y="24"/>
                  </a:lnTo>
                  <a:lnTo>
                    <a:pt x="398" y="41"/>
                  </a:lnTo>
                  <a:lnTo>
                    <a:pt x="398" y="57"/>
                  </a:lnTo>
                  <a:lnTo>
                    <a:pt x="398" y="76"/>
                  </a:lnTo>
                  <a:lnTo>
                    <a:pt x="395" y="93"/>
                  </a:lnTo>
                  <a:lnTo>
                    <a:pt x="395" y="109"/>
                  </a:lnTo>
                  <a:lnTo>
                    <a:pt x="395" y="128"/>
                  </a:lnTo>
                  <a:lnTo>
                    <a:pt x="395" y="145"/>
                  </a:lnTo>
                  <a:lnTo>
                    <a:pt x="395" y="161"/>
                  </a:lnTo>
                  <a:lnTo>
                    <a:pt x="393" y="180"/>
                  </a:lnTo>
                  <a:lnTo>
                    <a:pt x="393" y="197"/>
                  </a:lnTo>
                  <a:lnTo>
                    <a:pt x="393" y="213"/>
                  </a:lnTo>
                  <a:lnTo>
                    <a:pt x="393" y="230"/>
                  </a:lnTo>
                  <a:lnTo>
                    <a:pt x="391" y="249"/>
                  </a:lnTo>
                  <a:lnTo>
                    <a:pt x="391" y="266"/>
                  </a:lnTo>
                  <a:lnTo>
                    <a:pt x="391" y="282"/>
                  </a:lnTo>
                  <a:lnTo>
                    <a:pt x="391" y="301"/>
                  </a:lnTo>
                  <a:lnTo>
                    <a:pt x="388" y="318"/>
                  </a:lnTo>
                  <a:lnTo>
                    <a:pt x="388" y="334"/>
                  </a:lnTo>
                  <a:lnTo>
                    <a:pt x="388" y="353"/>
                  </a:lnTo>
                  <a:lnTo>
                    <a:pt x="388" y="370"/>
                  </a:lnTo>
                  <a:lnTo>
                    <a:pt x="386" y="386"/>
                  </a:lnTo>
                  <a:lnTo>
                    <a:pt x="386" y="405"/>
                  </a:lnTo>
                  <a:lnTo>
                    <a:pt x="386" y="422"/>
                  </a:lnTo>
                  <a:lnTo>
                    <a:pt x="386" y="438"/>
                  </a:lnTo>
                  <a:lnTo>
                    <a:pt x="386" y="457"/>
                  </a:lnTo>
                  <a:lnTo>
                    <a:pt x="384" y="474"/>
                  </a:lnTo>
                  <a:lnTo>
                    <a:pt x="384" y="490"/>
                  </a:lnTo>
                  <a:lnTo>
                    <a:pt x="384" y="509"/>
                  </a:lnTo>
                  <a:lnTo>
                    <a:pt x="384" y="526"/>
                  </a:lnTo>
                  <a:lnTo>
                    <a:pt x="381" y="542"/>
                  </a:lnTo>
                  <a:lnTo>
                    <a:pt x="381" y="561"/>
                  </a:lnTo>
                  <a:lnTo>
                    <a:pt x="358" y="559"/>
                  </a:lnTo>
                  <a:lnTo>
                    <a:pt x="334" y="559"/>
                  </a:lnTo>
                  <a:lnTo>
                    <a:pt x="310" y="559"/>
                  </a:lnTo>
                  <a:lnTo>
                    <a:pt x="287" y="557"/>
                  </a:lnTo>
                  <a:lnTo>
                    <a:pt x="265" y="557"/>
                  </a:lnTo>
                  <a:lnTo>
                    <a:pt x="242" y="557"/>
                  </a:lnTo>
                  <a:lnTo>
                    <a:pt x="218" y="554"/>
                  </a:lnTo>
                  <a:lnTo>
                    <a:pt x="194" y="554"/>
                  </a:lnTo>
                  <a:lnTo>
                    <a:pt x="171" y="552"/>
                  </a:lnTo>
                  <a:lnTo>
                    <a:pt x="147" y="552"/>
                  </a:lnTo>
                  <a:lnTo>
                    <a:pt x="123" y="550"/>
                  </a:lnTo>
                  <a:lnTo>
                    <a:pt x="100" y="550"/>
                  </a:lnTo>
                  <a:lnTo>
                    <a:pt x="76" y="547"/>
                  </a:lnTo>
                  <a:lnTo>
                    <a:pt x="52" y="547"/>
                  </a:lnTo>
                  <a:lnTo>
                    <a:pt x="29" y="545"/>
                  </a:lnTo>
                  <a:lnTo>
                    <a:pt x="5" y="545"/>
                  </a:lnTo>
                  <a:lnTo>
                    <a:pt x="3" y="545"/>
                  </a:lnTo>
                  <a:lnTo>
                    <a:pt x="0" y="545"/>
                  </a:lnTo>
                  <a:lnTo>
                    <a:pt x="0" y="545"/>
                  </a:lnTo>
                  <a:lnTo>
                    <a:pt x="3" y="550"/>
                  </a:lnTo>
                  <a:lnTo>
                    <a:pt x="3" y="552"/>
                  </a:lnTo>
                  <a:lnTo>
                    <a:pt x="5" y="557"/>
                  </a:lnTo>
                  <a:lnTo>
                    <a:pt x="5" y="559"/>
                  </a:lnTo>
                  <a:lnTo>
                    <a:pt x="8" y="561"/>
                  </a:lnTo>
                  <a:lnTo>
                    <a:pt x="5" y="564"/>
                  </a:lnTo>
                  <a:lnTo>
                    <a:pt x="8" y="564"/>
                  </a:lnTo>
                  <a:lnTo>
                    <a:pt x="8" y="566"/>
                  </a:lnTo>
                  <a:lnTo>
                    <a:pt x="10" y="566"/>
                  </a:lnTo>
                  <a:lnTo>
                    <a:pt x="10" y="566"/>
                  </a:lnTo>
                  <a:lnTo>
                    <a:pt x="12" y="568"/>
                  </a:lnTo>
                  <a:lnTo>
                    <a:pt x="17" y="576"/>
                  </a:lnTo>
                  <a:lnTo>
                    <a:pt x="19" y="576"/>
                  </a:lnTo>
                  <a:lnTo>
                    <a:pt x="24" y="576"/>
                  </a:lnTo>
                  <a:lnTo>
                    <a:pt x="29" y="578"/>
                  </a:lnTo>
                  <a:lnTo>
                    <a:pt x="31" y="580"/>
                  </a:lnTo>
                  <a:lnTo>
                    <a:pt x="34" y="585"/>
                  </a:lnTo>
                  <a:lnTo>
                    <a:pt x="36" y="590"/>
                  </a:lnTo>
                  <a:lnTo>
                    <a:pt x="38" y="599"/>
                  </a:lnTo>
                  <a:lnTo>
                    <a:pt x="38" y="602"/>
                  </a:lnTo>
                  <a:lnTo>
                    <a:pt x="43" y="606"/>
                  </a:lnTo>
                  <a:lnTo>
                    <a:pt x="45" y="609"/>
                  </a:lnTo>
                  <a:lnTo>
                    <a:pt x="45" y="609"/>
                  </a:lnTo>
                  <a:lnTo>
                    <a:pt x="45" y="611"/>
                  </a:lnTo>
                  <a:lnTo>
                    <a:pt x="45" y="611"/>
                  </a:lnTo>
                  <a:lnTo>
                    <a:pt x="45" y="611"/>
                  </a:lnTo>
                  <a:lnTo>
                    <a:pt x="50" y="613"/>
                  </a:lnTo>
                  <a:lnTo>
                    <a:pt x="50" y="616"/>
                  </a:lnTo>
                  <a:lnTo>
                    <a:pt x="52" y="616"/>
                  </a:lnTo>
                  <a:lnTo>
                    <a:pt x="57" y="618"/>
                  </a:lnTo>
                  <a:lnTo>
                    <a:pt x="60" y="621"/>
                  </a:lnTo>
                  <a:lnTo>
                    <a:pt x="62" y="621"/>
                  </a:lnTo>
                  <a:lnTo>
                    <a:pt x="64" y="623"/>
                  </a:lnTo>
                  <a:lnTo>
                    <a:pt x="67" y="623"/>
                  </a:lnTo>
                  <a:lnTo>
                    <a:pt x="71" y="625"/>
                  </a:lnTo>
                  <a:lnTo>
                    <a:pt x="71" y="628"/>
                  </a:lnTo>
                  <a:lnTo>
                    <a:pt x="74" y="628"/>
                  </a:lnTo>
                  <a:lnTo>
                    <a:pt x="74" y="630"/>
                  </a:lnTo>
                  <a:lnTo>
                    <a:pt x="74" y="632"/>
                  </a:lnTo>
                  <a:lnTo>
                    <a:pt x="76" y="632"/>
                  </a:lnTo>
                  <a:lnTo>
                    <a:pt x="78" y="635"/>
                  </a:lnTo>
                  <a:lnTo>
                    <a:pt x="78" y="635"/>
                  </a:lnTo>
                  <a:lnTo>
                    <a:pt x="78" y="635"/>
                  </a:lnTo>
                  <a:lnTo>
                    <a:pt x="81" y="637"/>
                  </a:lnTo>
                  <a:lnTo>
                    <a:pt x="88" y="647"/>
                  </a:lnTo>
                  <a:lnTo>
                    <a:pt x="90" y="649"/>
                  </a:lnTo>
                  <a:lnTo>
                    <a:pt x="90" y="651"/>
                  </a:lnTo>
                  <a:lnTo>
                    <a:pt x="97" y="656"/>
                  </a:lnTo>
                  <a:lnTo>
                    <a:pt x="100" y="658"/>
                  </a:lnTo>
                  <a:lnTo>
                    <a:pt x="100" y="658"/>
                  </a:lnTo>
                  <a:lnTo>
                    <a:pt x="105" y="661"/>
                  </a:lnTo>
                  <a:lnTo>
                    <a:pt x="105" y="663"/>
                  </a:lnTo>
                  <a:lnTo>
                    <a:pt x="107" y="663"/>
                  </a:lnTo>
                  <a:lnTo>
                    <a:pt x="109" y="666"/>
                  </a:lnTo>
                  <a:lnTo>
                    <a:pt x="109" y="668"/>
                  </a:lnTo>
                  <a:lnTo>
                    <a:pt x="112" y="673"/>
                  </a:lnTo>
                  <a:lnTo>
                    <a:pt x="112" y="675"/>
                  </a:lnTo>
                  <a:lnTo>
                    <a:pt x="114" y="675"/>
                  </a:lnTo>
                  <a:lnTo>
                    <a:pt x="119" y="680"/>
                  </a:lnTo>
                  <a:lnTo>
                    <a:pt x="126" y="687"/>
                  </a:lnTo>
                  <a:lnTo>
                    <a:pt x="131" y="694"/>
                  </a:lnTo>
                  <a:lnTo>
                    <a:pt x="131" y="694"/>
                  </a:lnTo>
                  <a:lnTo>
                    <a:pt x="135" y="696"/>
                  </a:lnTo>
                  <a:lnTo>
                    <a:pt x="140" y="699"/>
                  </a:lnTo>
                  <a:lnTo>
                    <a:pt x="142" y="699"/>
                  </a:lnTo>
                  <a:lnTo>
                    <a:pt x="142" y="701"/>
                  </a:lnTo>
                  <a:lnTo>
                    <a:pt x="142" y="701"/>
                  </a:lnTo>
                  <a:lnTo>
                    <a:pt x="145" y="701"/>
                  </a:lnTo>
                  <a:lnTo>
                    <a:pt x="145" y="701"/>
                  </a:lnTo>
                  <a:lnTo>
                    <a:pt x="145" y="701"/>
                  </a:lnTo>
                  <a:lnTo>
                    <a:pt x="145" y="701"/>
                  </a:lnTo>
                  <a:lnTo>
                    <a:pt x="145" y="701"/>
                  </a:lnTo>
                  <a:lnTo>
                    <a:pt x="147" y="701"/>
                  </a:lnTo>
                  <a:lnTo>
                    <a:pt x="147" y="701"/>
                  </a:lnTo>
                  <a:lnTo>
                    <a:pt x="149" y="701"/>
                  </a:lnTo>
                  <a:lnTo>
                    <a:pt x="149" y="703"/>
                  </a:lnTo>
                  <a:lnTo>
                    <a:pt x="149" y="703"/>
                  </a:lnTo>
                  <a:lnTo>
                    <a:pt x="152" y="703"/>
                  </a:lnTo>
                  <a:lnTo>
                    <a:pt x="152" y="703"/>
                  </a:lnTo>
                  <a:lnTo>
                    <a:pt x="152" y="706"/>
                  </a:lnTo>
                  <a:lnTo>
                    <a:pt x="152" y="706"/>
                  </a:lnTo>
                  <a:lnTo>
                    <a:pt x="154" y="706"/>
                  </a:lnTo>
                  <a:lnTo>
                    <a:pt x="154" y="706"/>
                  </a:lnTo>
                  <a:lnTo>
                    <a:pt x="154" y="708"/>
                  </a:lnTo>
                  <a:lnTo>
                    <a:pt x="157" y="708"/>
                  </a:lnTo>
                  <a:lnTo>
                    <a:pt x="157" y="708"/>
                  </a:lnTo>
                  <a:lnTo>
                    <a:pt x="161" y="713"/>
                  </a:lnTo>
                  <a:lnTo>
                    <a:pt x="164" y="715"/>
                  </a:lnTo>
                  <a:lnTo>
                    <a:pt x="164" y="715"/>
                  </a:lnTo>
                  <a:lnTo>
                    <a:pt x="166" y="715"/>
                  </a:lnTo>
                  <a:lnTo>
                    <a:pt x="168" y="718"/>
                  </a:lnTo>
                  <a:lnTo>
                    <a:pt x="171" y="720"/>
                  </a:lnTo>
                  <a:lnTo>
                    <a:pt x="171" y="720"/>
                  </a:lnTo>
                  <a:lnTo>
                    <a:pt x="171" y="722"/>
                  </a:lnTo>
                  <a:lnTo>
                    <a:pt x="171" y="725"/>
                  </a:lnTo>
                  <a:lnTo>
                    <a:pt x="171" y="725"/>
                  </a:lnTo>
                  <a:lnTo>
                    <a:pt x="173" y="725"/>
                  </a:lnTo>
                  <a:lnTo>
                    <a:pt x="175" y="725"/>
                  </a:lnTo>
                  <a:lnTo>
                    <a:pt x="175" y="727"/>
                  </a:lnTo>
                  <a:lnTo>
                    <a:pt x="178" y="727"/>
                  </a:lnTo>
                  <a:lnTo>
                    <a:pt x="180" y="732"/>
                  </a:lnTo>
                  <a:lnTo>
                    <a:pt x="180" y="734"/>
                  </a:lnTo>
                  <a:lnTo>
                    <a:pt x="180" y="734"/>
                  </a:lnTo>
                  <a:lnTo>
                    <a:pt x="180" y="739"/>
                  </a:lnTo>
                  <a:lnTo>
                    <a:pt x="183" y="739"/>
                  </a:lnTo>
                  <a:lnTo>
                    <a:pt x="183" y="741"/>
                  </a:lnTo>
                  <a:lnTo>
                    <a:pt x="183" y="741"/>
                  </a:lnTo>
                  <a:lnTo>
                    <a:pt x="183" y="741"/>
                  </a:lnTo>
                  <a:lnTo>
                    <a:pt x="183" y="744"/>
                  </a:lnTo>
                  <a:lnTo>
                    <a:pt x="183" y="744"/>
                  </a:lnTo>
                  <a:lnTo>
                    <a:pt x="183" y="746"/>
                  </a:lnTo>
                  <a:lnTo>
                    <a:pt x="185" y="746"/>
                  </a:lnTo>
                  <a:lnTo>
                    <a:pt x="185" y="748"/>
                  </a:lnTo>
                  <a:lnTo>
                    <a:pt x="185" y="751"/>
                  </a:lnTo>
                  <a:lnTo>
                    <a:pt x="183" y="751"/>
                  </a:lnTo>
                  <a:lnTo>
                    <a:pt x="185" y="751"/>
                  </a:lnTo>
                  <a:lnTo>
                    <a:pt x="185" y="753"/>
                  </a:lnTo>
                  <a:lnTo>
                    <a:pt x="185" y="753"/>
                  </a:lnTo>
                  <a:lnTo>
                    <a:pt x="187" y="755"/>
                  </a:lnTo>
                  <a:lnTo>
                    <a:pt x="187" y="755"/>
                  </a:lnTo>
                  <a:lnTo>
                    <a:pt x="187" y="755"/>
                  </a:lnTo>
                  <a:lnTo>
                    <a:pt x="187" y="758"/>
                  </a:lnTo>
                  <a:lnTo>
                    <a:pt x="187" y="760"/>
                  </a:lnTo>
                  <a:lnTo>
                    <a:pt x="187" y="760"/>
                  </a:lnTo>
                  <a:lnTo>
                    <a:pt x="190" y="760"/>
                  </a:lnTo>
                  <a:lnTo>
                    <a:pt x="192" y="765"/>
                  </a:lnTo>
                  <a:lnTo>
                    <a:pt x="192" y="767"/>
                  </a:lnTo>
                  <a:lnTo>
                    <a:pt x="194" y="770"/>
                  </a:lnTo>
                  <a:lnTo>
                    <a:pt x="194" y="772"/>
                  </a:lnTo>
                  <a:lnTo>
                    <a:pt x="197" y="772"/>
                  </a:lnTo>
                  <a:lnTo>
                    <a:pt x="197" y="772"/>
                  </a:lnTo>
                  <a:lnTo>
                    <a:pt x="199" y="777"/>
                  </a:lnTo>
                  <a:lnTo>
                    <a:pt x="201" y="779"/>
                  </a:lnTo>
                  <a:lnTo>
                    <a:pt x="201" y="781"/>
                  </a:lnTo>
                  <a:lnTo>
                    <a:pt x="201" y="786"/>
                  </a:lnTo>
                  <a:lnTo>
                    <a:pt x="201" y="789"/>
                  </a:lnTo>
                  <a:lnTo>
                    <a:pt x="199" y="793"/>
                  </a:lnTo>
                  <a:lnTo>
                    <a:pt x="199" y="796"/>
                  </a:lnTo>
                  <a:lnTo>
                    <a:pt x="199" y="800"/>
                  </a:lnTo>
                  <a:lnTo>
                    <a:pt x="199" y="808"/>
                  </a:lnTo>
                  <a:lnTo>
                    <a:pt x="199" y="808"/>
                  </a:lnTo>
                  <a:lnTo>
                    <a:pt x="199" y="810"/>
                  </a:lnTo>
                  <a:lnTo>
                    <a:pt x="199" y="810"/>
                  </a:lnTo>
                  <a:lnTo>
                    <a:pt x="201" y="812"/>
                  </a:lnTo>
                  <a:lnTo>
                    <a:pt x="201" y="812"/>
                  </a:lnTo>
                  <a:lnTo>
                    <a:pt x="201" y="815"/>
                  </a:lnTo>
                  <a:lnTo>
                    <a:pt x="201" y="815"/>
                  </a:lnTo>
                  <a:lnTo>
                    <a:pt x="204" y="817"/>
                  </a:lnTo>
                  <a:lnTo>
                    <a:pt x="206" y="824"/>
                  </a:lnTo>
                  <a:lnTo>
                    <a:pt x="206" y="824"/>
                  </a:lnTo>
                  <a:lnTo>
                    <a:pt x="209" y="826"/>
                  </a:lnTo>
                  <a:lnTo>
                    <a:pt x="209" y="829"/>
                  </a:lnTo>
                  <a:lnTo>
                    <a:pt x="211" y="831"/>
                  </a:lnTo>
                  <a:lnTo>
                    <a:pt x="211" y="836"/>
                  </a:lnTo>
                  <a:lnTo>
                    <a:pt x="213" y="838"/>
                  </a:lnTo>
                  <a:lnTo>
                    <a:pt x="213" y="841"/>
                  </a:lnTo>
                  <a:lnTo>
                    <a:pt x="213" y="843"/>
                  </a:lnTo>
                  <a:lnTo>
                    <a:pt x="213" y="845"/>
                  </a:lnTo>
                  <a:lnTo>
                    <a:pt x="216" y="845"/>
                  </a:lnTo>
                  <a:lnTo>
                    <a:pt x="216" y="848"/>
                  </a:lnTo>
                  <a:lnTo>
                    <a:pt x="220" y="850"/>
                  </a:lnTo>
                  <a:lnTo>
                    <a:pt x="223" y="852"/>
                  </a:lnTo>
                  <a:lnTo>
                    <a:pt x="223" y="852"/>
                  </a:lnTo>
                  <a:lnTo>
                    <a:pt x="223" y="855"/>
                  </a:lnTo>
                  <a:lnTo>
                    <a:pt x="223" y="855"/>
                  </a:lnTo>
                  <a:lnTo>
                    <a:pt x="225" y="857"/>
                  </a:lnTo>
                  <a:lnTo>
                    <a:pt x="225" y="857"/>
                  </a:lnTo>
                  <a:lnTo>
                    <a:pt x="235" y="862"/>
                  </a:lnTo>
                  <a:lnTo>
                    <a:pt x="235" y="864"/>
                  </a:lnTo>
                  <a:lnTo>
                    <a:pt x="237" y="864"/>
                  </a:lnTo>
                  <a:lnTo>
                    <a:pt x="239" y="864"/>
                  </a:lnTo>
                  <a:lnTo>
                    <a:pt x="242" y="864"/>
                  </a:lnTo>
                  <a:lnTo>
                    <a:pt x="244" y="867"/>
                  </a:lnTo>
                  <a:lnTo>
                    <a:pt x="246" y="869"/>
                  </a:lnTo>
                  <a:lnTo>
                    <a:pt x="249" y="869"/>
                  </a:lnTo>
                  <a:lnTo>
                    <a:pt x="249" y="869"/>
                  </a:lnTo>
                  <a:lnTo>
                    <a:pt x="251" y="874"/>
                  </a:lnTo>
                  <a:lnTo>
                    <a:pt x="254" y="879"/>
                  </a:lnTo>
                  <a:lnTo>
                    <a:pt x="256" y="881"/>
                  </a:lnTo>
                  <a:lnTo>
                    <a:pt x="261" y="883"/>
                  </a:lnTo>
                  <a:lnTo>
                    <a:pt x="265" y="888"/>
                  </a:lnTo>
                  <a:lnTo>
                    <a:pt x="268" y="890"/>
                  </a:lnTo>
                  <a:lnTo>
                    <a:pt x="280" y="895"/>
                  </a:lnTo>
                  <a:lnTo>
                    <a:pt x="284" y="897"/>
                  </a:lnTo>
                  <a:lnTo>
                    <a:pt x="294" y="897"/>
                  </a:lnTo>
                  <a:lnTo>
                    <a:pt x="294" y="897"/>
                  </a:lnTo>
                  <a:lnTo>
                    <a:pt x="296" y="897"/>
                  </a:lnTo>
                  <a:lnTo>
                    <a:pt x="296" y="900"/>
                  </a:lnTo>
                  <a:lnTo>
                    <a:pt x="294" y="902"/>
                  </a:lnTo>
                  <a:lnTo>
                    <a:pt x="296" y="902"/>
                  </a:lnTo>
                  <a:lnTo>
                    <a:pt x="296" y="905"/>
                  </a:lnTo>
                  <a:lnTo>
                    <a:pt x="298" y="905"/>
                  </a:lnTo>
                  <a:lnTo>
                    <a:pt x="303" y="909"/>
                  </a:lnTo>
                  <a:lnTo>
                    <a:pt x="306" y="912"/>
                  </a:lnTo>
                  <a:lnTo>
                    <a:pt x="315" y="914"/>
                  </a:lnTo>
                  <a:lnTo>
                    <a:pt x="317" y="914"/>
                  </a:lnTo>
                  <a:lnTo>
                    <a:pt x="320" y="914"/>
                  </a:lnTo>
                  <a:lnTo>
                    <a:pt x="320" y="914"/>
                  </a:lnTo>
                  <a:lnTo>
                    <a:pt x="320" y="914"/>
                  </a:lnTo>
                  <a:lnTo>
                    <a:pt x="320" y="916"/>
                  </a:lnTo>
                  <a:lnTo>
                    <a:pt x="322" y="916"/>
                  </a:lnTo>
                  <a:lnTo>
                    <a:pt x="327" y="924"/>
                  </a:lnTo>
                  <a:lnTo>
                    <a:pt x="332" y="926"/>
                  </a:lnTo>
                  <a:lnTo>
                    <a:pt x="332" y="926"/>
                  </a:lnTo>
                  <a:lnTo>
                    <a:pt x="334" y="926"/>
                  </a:lnTo>
                  <a:lnTo>
                    <a:pt x="336" y="931"/>
                  </a:lnTo>
                  <a:lnTo>
                    <a:pt x="339" y="931"/>
                  </a:lnTo>
                  <a:lnTo>
                    <a:pt x="339" y="931"/>
                  </a:lnTo>
                  <a:lnTo>
                    <a:pt x="341" y="928"/>
                  </a:lnTo>
                  <a:lnTo>
                    <a:pt x="341" y="928"/>
                  </a:lnTo>
                  <a:lnTo>
                    <a:pt x="343" y="931"/>
                  </a:lnTo>
                  <a:lnTo>
                    <a:pt x="343" y="931"/>
                  </a:lnTo>
                  <a:lnTo>
                    <a:pt x="346" y="931"/>
                  </a:lnTo>
                  <a:lnTo>
                    <a:pt x="343" y="933"/>
                  </a:lnTo>
                  <a:lnTo>
                    <a:pt x="346" y="933"/>
                  </a:lnTo>
                  <a:lnTo>
                    <a:pt x="353" y="933"/>
                  </a:lnTo>
                  <a:lnTo>
                    <a:pt x="358" y="935"/>
                  </a:lnTo>
                  <a:lnTo>
                    <a:pt x="362" y="935"/>
                  </a:lnTo>
                  <a:lnTo>
                    <a:pt x="365" y="935"/>
                  </a:lnTo>
                  <a:lnTo>
                    <a:pt x="367" y="931"/>
                  </a:lnTo>
                  <a:lnTo>
                    <a:pt x="367" y="926"/>
                  </a:lnTo>
                  <a:lnTo>
                    <a:pt x="367" y="926"/>
                  </a:lnTo>
                  <a:lnTo>
                    <a:pt x="367" y="926"/>
                  </a:lnTo>
                  <a:lnTo>
                    <a:pt x="369" y="926"/>
                  </a:lnTo>
                  <a:lnTo>
                    <a:pt x="369" y="926"/>
                  </a:lnTo>
                  <a:lnTo>
                    <a:pt x="369" y="924"/>
                  </a:lnTo>
                  <a:lnTo>
                    <a:pt x="372" y="924"/>
                  </a:lnTo>
                  <a:lnTo>
                    <a:pt x="374" y="921"/>
                  </a:lnTo>
                  <a:lnTo>
                    <a:pt x="377" y="919"/>
                  </a:lnTo>
                  <a:lnTo>
                    <a:pt x="377" y="919"/>
                  </a:lnTo>
                  <a:lnTo>
                    <a:pt x="377" y="919"/>
                  </a:lnTo>
                  <a:lnTo>
                    <a:pt x="381" y="912"/>
                  </a:lnTo>
                  <a:lnTo>
                    <a:pt x="381" y="912"/>
                  </a:lnTo>
                  <a:lnTo>
                    <a:pt x="381" y="912"/>
                  </a:lnTo>
                  <a:lnTo>
                    <a:pt x="381" y="912"/>
                  </a:lnTo>
                  <a:lnTo>
                    <a:pt x="384" y="912"/>
                  </a:lnTo>
                  <a:lnTo>
                    <a:pt x="386" y="912"/>
                  </a:lnTo>
                  <a:lnTo>
                    <a:pt x="391" y="907"/>
                  </a:lnTo>
                  <a:lnTo>
                    <a:pt x="393" y="907"/>
                  </a:lnTo>
                  <a:lnTo>
                    <a:pt x="395" y="907"/>
                  </a:lnTo>
                  <a:lnTo>
                    <a:pt x="395" y="907"/>
                  </a:lnTo>
                  <a:lnTo>
                    <a:pt x="393" y="905"/>
                  </a:lnTo>
                  <a:lnTo>
                    <a:pt x="391" y="902"/>
                  </a:lnTo>
                  <a:lnTo>
                    <a:pt x="391" y="902"/>
                  </a:lnTo>
                  <a:lnTo>
                    <a:pt x="391" y="900"/>
                  </a:lnTo>
                  <a:lnTo>
                    <a:pt x="391" y="895"/>
                  </a:lnTo>
                  <a:lnTo>
                    <a:pt x="393" y="893"/>
                  </a:lnTo>
                  <a:lnTo>
                    <a:pt x="393" y="893"/>
                  </a:lnTo>
                  <a:lnTo>
                    <a:pt x="393" y="890"/>
                  </a:lnTo>
                  <a:lnTo>
                    <a:pt x="393" y="890"/>
                  </a:lnTo>
                  <a:lnTo>
                    <a:pt x="395" y="890"/>
                  </a:lnTo>
                  <a:lnTo>
                    <a:pt x="395" y="890"/>
                  </a:lnTo>
                  <a:lnTo>
                    <a:pt x="395" y="890"/>
                  </a:lnTo>
                  <a:lnTo>
                    <a:pt x="398" y="890"/>
                  </a:lnTo>
                  <a:lnTo>
                    <a:pt x="398" y="890"/>
                  </a:lnTo>
                  <a:lnTo>
                    <a:pt x="398" y="888"/>
                  </a:lnTo>
                  <a:lnTo>
                    <a:pt x="395" y="888"/>
                  </a:lnTo>
                  <a:lnTo>
                    <a:pt x="395" y="886"/>
                  </a:lnTo>
                  <a:lnTo>
                    <a:pt x="398" y="886"/>
                  </a:lnTo>
                  <a:lnTo>
                    <a:pt x="398" y="883"/>
                  </a:lnTo>
                  <a:lnTo>
                    <a:pt x="398" y="881"/>
                  </a:lnTo>
                  <a:lnTo>
                    <a:pt x="398" y="881"/>
                  </a:lnTo>
                  <a:lnTo>
                    <a:pt x="398" y="879"/>
                  </a:lnTo>
                  <a:lnTo>
                    <a:pt x="398" y="879"/>
                  </a:lnTo>
                  <a:lnTo>
                    <a:pt x="398" y="876"/>
                  </a:lnTo>
                  <a:lnTo>
                    <a:pt x="403" y="867"/>
                  </a:lnTo>
                  <a:lnTo>
                    <a:pt x="403" y="867"/>
                  </a:lnTo>
                  <a:lnTo>
                    <a:pt x="403" y="867"/>
                  </a:lnTo>
                  <a:lnTo>
                    <a:pt x="403" y="867"/>
                  </a:lnTo>
                  <a:lnTo>
                    <a:pt x="405" y="864"/>
                  </a:lnTo>
                  <a:lnTo>
                    <a:pt x="403" y="864"/>
                  </a:lnTo>
                  <a:lnTo>
                    <a:pt x="405" y="864"/>
                  </a:lnTo>
                  <a:lnTo>
                    <a:pt x="405" y="862"/>
                  </a:lnTo>
                  <a:lnTo>
                    <a:pt x="405" y="862"/>
                  </a:lnTo>
                  <a:lnTo>
                    <a:pt x="405" y="860"/>
                  </a:lnTo>
                  <a:lnTo>
                    <a:pt x="407" y="860"/>
                  </a:lnTo>
                  <a:lnTo>
                    <a:pt x="407" y="860"/>
                  </a:lnTo>
                  <a:lnTo>
                    <a:pt x="407" y="857"/>
                  </a:lnTo>
                  <a:lnTo>
                    <a:pt x="407" y="857"/>
                  </a:lnTo>
                  <a:lnTo>
                    <a:pt x="410" y="855"/>
                  </a:lnTo>
                  <a:lnTo>
                    <a:pt x="410" y="855"/>
                  </a:lnTo>
                  <a:lnTo>
                    <a:pt x="410" y="852"/>
                  </a:lnTo>
                  <a:lnTo>
                    <a:pt x="414" y="848"/>
                  </a:lnTo>
                  <a:lnTo>
                    <a:pt x="414" y="845"/>
                  </a:lnTo>
                  <a:lnTo>
                    <a:pt x="414" y="845"/>
                  </a:lnTo>
                  <a:lnTo>
                    <a:pt x="414" y="843"/>
                  </a:lnTo>
                  <a:lnTo>
                    <a:pt x="414" y="843"/>
                  </a:lnTo>
                  <a:lnTo>
                    <a:pt x="417" y="843"/>
                  </a:lnTo>
                  <a:lnTo>
                    <a:pt x="419" y="843"/>
                  </a:lnTo>
                  <a:lnTo>
                    <a:pt x="421" y="843"/>
                  </a:lnTo>
                  <a:lnTo>
                    <a:pt x="426" y="841"/>
                  </a:lnTo>
                  <a:lnTo>
                    <a:pt x="429" y="841"/>
                  </a:lnTo>
                  <a:lnTo>
                    <a:pt x="429" y="841"/>
                  </a:lnTo>
                  <a:lnTo>
                    <a:pt x="429" y="841"/>
                  </a:lnTo>
                  <a:lnTo>
                    <a:pt x="429" y="841"/>
                  </a:lnTo>
                  <a:lnTo>
                    <a:pt x="431" y="841"/>
                  </a:lnTo>
                  <a:lnTo>
                    <a:pt x="431" y="841"/>
                  </a:lnTo>
                  <a:lnTo>
                    <a:pt x="431" y="841"/>
                  </a:lnTo>
                  <a:lnTo>
                    <a:pt x="431" y="841"/>
                  </a:lnTo>
                  <a:lnTo>
                    <a:pt x="431" y="841"/>
                  </a:lnTo>
                  <a:lnTo>
                    <a:pt x="431" y="841"/>
                  </a:lnTo>
                  <a:lnTo>
                    <a:pt x="433" y="838"/>
                  </a:lnTo>
                  <a:lnTo>
                    <a:pt x="433" y="838"/>
                  </a:lnTo>
                  <a:lnTo>
                    <a:pt x="445" y="838"/>
                  </a:lnTo>
                  <a:lnTo>
                    <a:pt x="445" y="838"/>
                  </a:lnTo>
                  <a:lnTo>
                    <a:pt x="445" y="838"/>
                  </a:lnTo>
                  <a:lnTo>
                    <a:pt x="447" y="836"/>
                  </a:lnTo>
                  <a:lnTo>
                    <a:pt x="447" y="834"/>
                  </a:lnTo>
                  <a:lnTo>
                    <a:pt x="450" y="831"/>
                  </a:lnTo>
                  <a:lnTo>
                    <a:pt x="450" y="829"/>
                  </a:lnTo>
                  <a:lnTo>
                    <a:pt x="450" y="829"/>
                  </a:lnTo>
                  <a:lnTo>
                    <a:pt x="452" y="829"/>
                  </a:lnTo>
                  <a:lnTo>
                    <a:pt x="452" y="829"/>
                  </a:lnTo>
                  <a:lnTo>
                    <a:pt x="455" y="826"/>
                  </a:lnTo>
                  <a:lnTo>
                    <a:pt x="455" y="824"/>
                  </a:lnTo>
                  <a:lnTo>
                    <a:pt x="457" y="826"/>
                  </a:lnTo>
                  <a:lnTo>
                    <a:pt x="457" y="826"/>
                  </a:lnTo>
                  <a:lnTo>
                    <a:pt x="459" y="829"/>
                  </a:lnTo>
                  <a:lnTo>
                    <a:pt x="462" y="826"/>
                  </a:lnTo>
                  <a:lnTo>
                    <a:pt x="462" y="829"/>
                  </a:lnTo>
                  <a:lnTo>
                    <a:pt x="464" y="831"/>
                  </a:lnTo>
                  <a:lnTo>
                    <a:pt x="466" y="831"/>
                  </a:lnTo>
                  <a:lnTo>
                    <a:pt x="471" y="834"/>
                  </a:lnTo>
                  <a:lnTo>
                    <a:pt x="474" y="836"/>
                  </a:lnTo>
                  <a:lnTo>
                    <a:pt x="478" y="836"/>
                  </a:lnTo>
                  <a:lnTo>
                    <a:pt x="488" y="836"/>
                  </a:lnTo>
                  <a:lnTo>
                    <a:pt x="490" y="836"/>
                  </a:lnTo>
                  <a:lnTo>
                    <a:pt x="492" y="836"/>
                  </a:lnTo>
                  <a:lnTo>
                    <a:pt x="495" y="836"/>
                  </a:lnTo>
                  <a:lnTo>
                    <a:pt x="495" y="836"/>
                  </a:lnTo>
                  <a:lnTo>
                    <a:pt x="497" y="838"/>
                  </a:lnTo>
                  <a:lnTo>
                    <a:pt x="497" y="838"/>
                  </a:lnTo>
                  <a:lnTo>
                    <a:pt x="500" y="838"/>
                  </a:lnTo>
                  <a:lnTo>
                    <a:pt x="500" y="836"/>
                  </a:lnTo>
                  <a:lnTo>
                    <a:pt x="500" y="836"/>
                  </a:lnTo>
                  <a:lnTo>
                    <a:pt x="502" y="836"/>
                  </a:lnTo>
                  <a:lnTo>
                    <a:pt x="502" y="836"/>
                  </a:lnTo>
                  <a:lnTo>
                    <a:pt x="504" y="836"/>
                  </a:lnTo>
                  <a:lnTo>
                    <a:pt x="509" y="836"/>
                  </a:lnTo>
                  <a:lnTo>
                    <a:pt x="509" y="836"/>
                  </a:lnTo>
                  <a:lnTo>
                    <a:pt x="511" y="836"/>
                  </a:lnTo>
                  <a:lnTo>
                    <a:pt x="511" y="838"/>
                  </a:lnTo>
                  <a:lnTo>
                    <a:pt x="511" y="838"/>
                  </a:lnTo>
                  <a:lnTo>
                    <a:pt x="528" y="841"/>
                  </a:lnTo>
                  <a:lnTo>
                    <a:pt x="535" y="841"/>
                  </a:lnTo>
                  <a:lnTo>
                    <a:pt x="537" y="841"/>
                  </a:lnTo>
                  <a:lnTo>
                    <a:pt x="537" y="838"/>
                  </a:lnTo>
                  <a:lnTo>
                    <a:pt x="537" y="838"/>
                  </a:lnTo>
                  <a:lnTo>
                    <a:pt x="537" y="836"/>
                  </a:lnTo>
                  <a:lnTo>
                    <a:pt x="537" y="836"/>
                  </a:lnTo>
                  <a:lnTo>
                    <a:pt x="537" y="836"/>
                  </a:lnTo>
                  <a:lnTo>
                    <a:pt x="540" y="836"/>
                  </a:lnTo>
                  <a:lnTo>
                    <a:pt x="540" y="836"/>
                  </a:lnTo>
                  <a:lnTo>
                    <a:pt x="540" y="838"/>
                  </a:lnTo>
                  <a:lnTo>
                    <a:pt x="540" y="838"/>
                  </a:lnTo>
                  <a:lnTo>
                    <a:pt x="540" y="841"/>
                  </a:lnTo>
                  <a:lnTo>
                    <a:pt x="540" y="841"/>
                  </a:lnTo>
                  <a:lnTo>
                    <a:pt x="542" y="843"/>
                  </a:lnTo>
                  <a:lnTo>
                    <a:pt x="542" y="841"/>
                  </a:lnTo>
                  <a:lnTo>
                    <a:pt x="544" y="841"/>
                  </a:lnTo>
                  <a:lnTo>
                    <a:pt x="547" y="838"/>
                  </a:lnTo>
                  <a:lnTo>
                    <a:pt x="547" y="841"/>
                  </a:lnTo>
                  <a:lnTo>
                    <a:pt x="549" y="841"/>
                  </a:lnTo>
                  <a:lnTo>
                    <a:pt x="549" y="841"/>
                  </a:lnTo>
                  <a:lnTo>
                    <a:pt x="549" y="843"/>
                  </a:lnTo>
                  <a:lnTo>
                    <a:pt x="552" y="841"/>
                  </a:lnTo>
                  <a:lnTo>
                    <a:pt x="552" y="841"/>
                  </a:lnTo>
                  <a:lnTo>
                    <a:pt x="554" y="841"/>
                  </a:lnTo>
                  <a:lnTo>
                    <a:pt x="554" y="843"/>
                  </a:lnTo>
                  <a:lnTo>
                    <a:pt x="554" y="843"/>
                  </a:lnTo>
                  <a:lnTo>
                    <a:pt x="554" y="845"/>
                  </a:lnTo>
                  <a:lnTo>
                    <a:pt x="556" y="848"/>
                  </a:lnTo>
                  <a:lnTo>
                    <a:pt x="556" y="850"/>
                  </a:lnTo>
                  <a:lnTo>
                    <a:pt x="559" y="852"/>
                  </a:lnTo>
                  <a:lnTo>
                    <a:pt x="559" y="855"/>
                  </a:lnTo>
                  <a:lnTo>
                    <a:pt x="559" y="855"/>
                  </a:lnTo>
                  <a:lnTo>
                    <a:pt x="561" y="857"/>
                  </a:lnTo>
                  <a:lnTo>
                    <a:pt x="563" y="857"/>
                  </a:lnTo>
                  <a:lnTo>
                    <a:pt x="566" y="857"/>
                  </a:lnTo>
                  <a:lnTo>
                    <a:pt x="563" y="860"/>
                  </a:lnTo>
                  <a:lnTo>
                    <a:pt x="563" y="862"/>
                  </a:lnTo>
                  <a:lnTo>
                    <a:pt x="563" y="864"/>
                  </a:lnTo>
                  <a:lnTo>
                    <a:pt x="563" y="864"/>
                  </a:lnTo>
                  <a:lnTo>
                    <a:pt x="566" y="862"/>
                  </a:lnTo>
                  <a:lnTo>
                    <a:pt x="568" y="860"/>
                  </a:lnTo>
                  <a:lnTo>
                    <a:pt x="573" y="860"/>
                  </a:lnTo>
                  <a:lnTo>
                    <a:pt x="573" y="862"/>
                  </a:lnTo>
                  <a:lnTo>
                    <a:pt x="573" y="864"/>
                  </a:lnTo>
                  <a:lnTo>
                    <a:pt x="573" y="869"/>
                  </a:lnTo>
                  <a:lnTo>
                    <a:pt x="573" y="871"/>
                  </a:lnTo>
                  <a:lnTo>
                    <a:pt x="575" y="871"/>
                  </a:lnTo>
                  <a:lnTo>
                    <a:pt x="575" y="871"/>
                  </a:lnTo>
                  <a:lnTo>
                    <a:pt x="578" y="871"/>
                  </a:lnTo>
                  <a:lnTo>
                    <a:pt x="578" y="874"/>
                  </a:lnTo>
                  <a:lnTo>
                    <a:pt x="580" y="876"/>
                  </a:lnTo>
                  <a:lnTo>
                    <a:pt x="582" y="879"/>
                  </a:lnTo>
                  <a:lnTo>
                    <a:pt x="589" y="881"/>
                  </a:lnTo>
                  <a:lnTo>
                    <a:pt x="594" y="881"/>
                  </a:lnTo>
                  <a:lnTo>
                    <a:pt x="594" y="883"/>
                  </a:lnTo>
                  <a:lnTo>
                    <a:pt x="594" y="886"/>
                  </a:lnTo>
                  <a:lnTo>
                    <a:pt x="594" y="888"/>
                  </a:lnTo>
                  <a:lnTo>
                    <a:pt x="594" y="890"/>
                  </a:lnTo>
                  <a:lnTo>
                    <a:pt x="596" y="890"/>
                  </a:lnTo>
                  <a:lnTo>
                    <a:pt x="596" y="893"/>
                  </a:lnTo>
                  <a:lnTo>
                    <a:pt x="599" y="893"/>
                  </a:lnTo>
                  <a:lnTo>
                    <a:pt x="606" y="897"/>
                  </a:lnTo>
                  <a:lnTo>
                    <a:pt x="608" y="900"/>
                  </a:lnTo>
                  <a:lnTo>
                    <a:pt x="611" y="902"/>
                  </a:lnTo>
                  <a:lnTo>
                    <a:pt x="611" y="902"/>
                  </a:lnTo>
                  <a:lnTo>
                    <a:pt x="618" y="905"/>
                  </a:lnTo>
                  <a:lnTo>
                    <a:pt x="620" y="907"/>
                  </a:lnTo>
                  <a:lnTo>
                    <a:pt x="620" y="909"/>
                  </a:lnTo>
                  <a:lnTo>
                    <a:pt x="623" y="912"/>
                  </a:lnTo>
                  <a:lnTo>
                    <a:pt x="623" y="916"/>
                  </a:lnTo>
                  <a:lnTo>
                    <a:pt x="623" y="916"/>
                  </a:lnTo>
                  <a:lnTo>
                    <a:pt x="627" y="921"/>
                  </a:lnTo>
                  <a:lnTo>
                    <a:pt x="630" y="924"/>
                  </a:lnTo>
                  <a:lnTo>
                    <a:pt x="630" y="924"/>
                  </a:lnTo>
                  <a:lnTo>
                    <a:pt x="630" y="924"/>
                  </a:lnTo>
                  <a:lnTo>
                    <a:pt x="632" y="924"/>
                  </a:lnTo>
                  <a:lnTo>
                    <a:pt x="632" y="924"/>
                  </a:lnTo>
                  <a:lnTo>
                    <a:pt x="634" y="926"/>
                  </a:lnTo>
                  <a:lnTo>
                    <a:pt x="634" y="933"/>
                  </a:lnTo>
                  <a:lnTo>
                    <a:pt x="637" y="938"/>
                  </a:lnTo>
                  <a:lnTo>
                    <a:pt x="637" y="940"/>
                  </a:lnTo>
                  <a:lnTo>
                    <a:pt x="637" y="942"/>
                  </a:lnTo>
                  <a:lnTo>
                    <a:pt x="637" y="945"/>
                  </a:lnTo>
                  <a:lnTo>
                    <a:pt x="637" y="945"/>
                  </a:lnTo>
                  <a:lnTo>
                    <a:pt x="637" y="947"/>
                  </a:lnTo>
                  <a:lnTo>
                    <a:pt x="637" y="947"/>
                  </a:lnTo>
                  <a:lnTo>
                    <a:pt x="639" y="950"/>
                  </a:lnTo>
                  <a:lnTo>
                    <a:pt x="639" y="950"/>
                  </a:lnTo>
                  <a:lnTo>
                    <a:pt x="641" y="952"/>
                  </a:lnTo>
                  <a:lnTo>
                    <a:pt x="641" y="954"/>
                  </a:lnTo>
                  <a:lnTo>
                    <a:pt x="641" y="954"/>
                  </a:lnTo>
                  <a:lnTo>
                    <a:pt x="644" y="954"/>
                  </a:lnTo>
                  <a:lnTo>
                    <a:pt x="644" y="954"/>
                  </a:lnTo>
                  <a:lnTo>
                    <a:pt x="644" y="957"/>
                  </a:lnTo>
                  <a:lnTo>
                    <a:pt x="644" y="957"/>
                  </a:lnTo>
                  <a:lnTo>
                    <a:pt x="644" y="959"/>
                  </a:lnTo>
                  <a:lnTo>
                    <a:pt x="644" y="959"/>
                  </a:lnTo>
                  <a:lnTo>
                    <a:pt x="646" y="959"/>
                  </a:lnTo>
                  <a:lnTo>
                    <a:pt x="646" y="959"/>
                  </a:lnTo>
                  <a:lnTo>
                    <a:pt x="646" y="959"/>
                  </a:lnTo>
                  <a:lnTo>
                    <a:pt x="649" y="961"/>
                  </a:lnTo>
                  <a:lnTo>
                    <a:pt x="649" y="961"/>
                  </a:lnTo>
                  <a:lnTo>
                    <a:pt x="649" y="964"/>
                  </a:lnTo>
                  <a:lnTo>
                    <a:pt x="651" y="976"/>
                  </a:lnTo>
                  <a:lnTo>
                    <a:pt x="653" y="978"/>
                  </a:lnTo>
                  <a:lnTo>
                    <a:pt x="658" y="983"/>
                  </a:lnTo>
                  <a:lnTo>
                    <a:pt x="658" y="985"/>
                  </a:lnTo>
                  <a:lnTo>
                    <a:pt x="658" y="985"/>
                  </a:lnTo>
                  <a:lnTo>
                    <a:pt x="660" y="987"/>
                  </a:lnTo>
                  <a:lnTo>
                    <a:pt x="663" y="987"/>
                  </a:lnTo>
                  <a:lnTo>
                    <a:pt x="663" y="990"/>
                  </a:lnTo>
                  <a:lnTo>
                    <a:pt x="663" y="992"/>
                  </a:lnTo>
                  <a:lnTo>
                    <a:pt x="663" y="995"/>
                  </a:lnTo>
                  <a:lnTo>
                    <a:pt x="663" y="997"/>
                  </a:lnTo>
                  <a:lnTo>
                    <a:pt x="665" y="997"/>
                  </a:lnTo>
                  <a:lnTo>
                    <a:pt x="670" y="999"/>
                  </a:lnTo>
                  <a:lnTo>
                    <a:pt x="670" y="999"/>
                  </a:lnTo>
                  <a:lnTo>
                    <a:pt x="667" y="1002"/>
                  </a:lnTo>
                  <a:lnTo>
                    <a:pt x="667" y="1002"/>
                  </a:lnTo>
                  <a:lnTo>
                    <a:pt x="667" y="1004"/>
                  </a:lnTo>
                  <a:lnTo>
                    <a:pt x="667" y="1004"/>
                  </a:lnTo>
                  <a:lnTo>
                    <a:pt x="667" y="1006"/>
                  </a:lnTo>
                  <a:lnTo>
                    <a:pt x="670" y="1006"/>
                  </a:lnTo>
                  <a:lnTo>
                    <a:pt x="670" y="1011"/>
                  </a:lnTo>
                  <a:lnTo>
                    <a:pt x="670" y="1016"/>
                  </a:lnTo>
                  <a:lnTo>
                    <a:pt x="675" y="1018"/>
                  </a:lnTo>
                  <a:lnTo>
                    <a:pt x="675" y="1023"/>
                  </a:lnTo>
                  <a:lnTo>
                    <a:pt x="675" y="1025"/>
                  </a:lnTo>
                  <a:lnTo>
                    <a:pt x="675" y="1028"/>
                  </a:lnTo>
                  <a:lnTo>
                    <a:pt x="675" y="1030"/>
                  </a:lnTo>
                  <a:lnTo>
                    <a:pt x="677" y="1030"/>
                  </a:lnTo>
                  <a:lnTo>
                    <a:pt x="679" y="1032"/>
                  </a:lnTo>
                  <a:lnTo>
                    <a:pt x="682" y="1032"/>
                  </a:lnTo>
                  <a:lnTo>
                    <a:pt x="684" y="1032"/>
                  </a:lnTo>
                  <a:lnTo>
                    <a:pt x="684" y="1035"/>
                  </a:lnTo>
                  <a:lnTo>
                    <a:pt x="684" y="1035"/>
                  </a:lnTo>
                  <a:lnTo>
                    <a:pt x="684" y="1037"/>
                  </a:lnTo>
                  <a:lnTo>
                    <a:pt x="684" y="1039"/>
                  </a:lnTo>
                  <a:lnTo>
                    <a:pt x="686" y="1039"/>
                  </a:lnTo>
                  <a:lnTo>
                    <a:pt x="698" y="1044"/>
                  </a:lnTo>
                  <a:lnTo>
                    <a:pt x="701" y="1047"/>
                  </a:lnTo>
                  <a:lnTo>
                    <a:pt x="701" y="1049"/>
                  </a:lnTo>
                  <a:lnTo>
                    <a:pt x="701" y="1051"/>
                  </a:lnTo>
                  <a:lnTo>
                    <a:pt x="701" y="1051"/>
                  </a:lnTo>
                  <a:lnTo>
                    <a:pt x="703" y="1054"/>
                  </a:lnTo>
                  <a:lnTo>
                    <a:pt x="703" y="1054"/>
                  </a:lnTo>
                  <a:lnTo>
                    <a:pt x="705" y="1054"/>
                  </a:lnTo>
                  <a:lnTo>
                    <a:pt x="705" y="1056"/>
                  </a:lnTo>
                  <a:lnTo>
                    <a:pt x="705" y="1056"/>
                  </a:lnTo>
                  <a:lnTo>
                    <a:pt x="705" y="1056"/>
                  </a:lnTo>
                  <a:lnTo>
                    <a:pt x="705" y="1058"/>
                  </a:lnTo>
                  <a:lnTo>
                    <a:pt x="705" y="1061"/>
                  </a:lnTo>
                  <a:lnTo>
                    <a:pt x="708" y="1063"/>
                  </a:lnTo>
                  <a:lnTo>
                    <a:pt x="708" y="1066"/>
                  </a:lnTo>
                  <a:lnTo>
                    <a:pt x="710" y="1066"/>
                  </a:lnTo>
                  <a:lnTo>
                    <a:pt x="712" y="1066"/>
                  </a:lnTo>
                  <a:lnTo>
                    <a:pt x="715" y="1066"/>
                  </a:lnTo>
                  <a:lnTo>
                    <a:pt x="712" y="1068"/>
                  </a:lnTo>
                  <a:lnTo>
                    <a:pt x="712" y="1070"/>
                  </a:lnTo>
                  <a:lnTo>
                    <a:pt x="715" y="1073"/>
                  </a:lnTo>
                  <a:lnTo>
                    <a:pt x="717" y="1075"/>
                  </a:lnTo>
                  <a:lnTo>
                    <a:pt x="719" y="1075"/>
                  </a:lnTo>
                  <a:lnTo>
                    <a:pt x="719" y="1075"/>
                  </a:lnTo>
                  <a:lnTo>
                    <a:pt x="719" y="1077"/>
                  </a:lnTo>
                  <a:lnTo>
                    <a:pt x="717" y="1080"/>
                  </a:lnTo>
                  <a:lnTo>
                    <a:pt x="717" y="1080"/>
                  </a:lnTo>
                  <a:lnTo>
                    <a:pt x="719" y="1082"/>
                  </a:lnTo>
                  <a:lnTo>
                    <a:pt x="719" y="1082"/>
                  </a:lnTo>
                  <a:lnTo>
                    <a:pt x="722" y="1082"/>
                  </a:lnTo>
                  <a:lnTo>
                    <a:pt x="722" y="1084"/>
                  </a:lnTo>
                  <a:lnTo>
                    <a:pt x="722" y="1087"/>
                  </a:lnTo>
                  <a:lnTo>
                    <a:pt x="722" y="1087"/>
                  </a:lnTo>
                  <a:lnTo>
                    <a:pt x="722" y="1087"/>
                  </a:lnTo>
                  <a:lnTo>
                    <a:pt x="722" y="1089"/>
                  </a:lnTo>
                  <a:lnTo>
                    <a:pt x="724" y="1092"/>
                  </a:lnTo>
                  <a:lnTo>
                    <a:pt x="724" y="1092"/>
                  </a:lnTo>
                  <a:lnTo>
                    <a:pt x="727" y="1092"/>
                  </a:lnTo>
                  <a:lnTo>
                    <a:pt x="729" y="1094"/>
                  </a:lnTo>
                  <a:lnTo>
                    <a:pt x="729" y="1094"/>
                  </a:lnTo>
                  <a:lnTo>
                    <a:pt x="731" y="1096"/>
                  </a:lnTo>
                  <a:lnTo>
                    <a:pt x="731" y="1096"/>
                  </a:lnTo>
                  <a:lnTo>
                    <a:pt x="734" y="1096"/>
                  </a:lnTo>
                  <a:lnTo>
                    <a:pt x="734" y="1099"/>
                  </a:lnTo>
                  <a:lnTo>
                    <a:pt x="736" y="1099"/>
                  </a:lnTo>
                  <a:lnTo>
                    <a:pt x="736" y="1101"/>
                  </a:lnTo>
                  <a:lnTo>
                    <a:pt x="736" y="1101"/>
                  </a:lnTo>
                  <a:lnTo>
                    <a:pt x="736" y="1103"/>
                  </a:lnTo>
                  <a:lnTo>
                    <a:pt x="738" y="1106"/>
                  </a:lnTo>
                  <a:lnTo>
                    <a:pt x="738" y="1106"/>
                  </a:lnTo>
                  <a:lnTo>
                    <a:pt x="743" y="1106"/>
                  </a:lnTo>
                  <a:lnTo>
                    <a:pt x="743" y="1106"/>
                  </a:lnTo>
                  <a:lnTo>
                    <a:pt x="746" y="1108"/>
                  </a:lnTo>
                  <a:lnTo>
                    <a:pt x="746" y="1108"/>
                  </a:lnTo>
                  <a:lnTo>
                    <a:pt x="746" y="1108"/>
                  </a:lnTo>
                  <a:lnTo>
                    <a:pt x="748" y="1108"/>
                  </a:lnTo>
                  <a:lnTo>
                    <a:pt x="750" y="1108"/>
                  </a:lnTo>
                  <a:lnTo>
                    <a:pt x="750" y="1108"/>
                  </a:lnTo>
                  <a:lnTo>
                    <a:pt x="753" y="1110"/>
                  </a:lnTo>
                  <a:lnTo>
                    <a:pt x="753" y="1110"/>
                  </a:lnTo>
                  <a:lnTo>
                    <a:pt x="755" y="1110"/>
                  </a:lnTo>
                  <a:lnTo>
                    <a:pt x="757" y="1113"/>
                  </a:lnTo>
                  <a:lnTo>
                    <a:pt x="760" y="1115"/>
                  </a:lnTo>
                  <a:lnTo>
                    <a:pt x="760" y="1115"/>
                  </a:lnTo>
                  <a:lnTo>
                    <a:pt x="760" y="1122"/>
                  </a:lnTo>
                  <a:lnTo>
                    <a:pt x="760" y="1125"/>
                  </a:lnTo>
                  <a:lnTo>
                    <a:pt x="760" y="1125"/>
                  </a:lnTo>
                  <a:lnTo>
                    <a:pt x="760" y="1127"/>
                  </a:lnTo>
                  <a:lnTo>
                    <a:pt x="762" y="1127"/>
                  </a:lnTo>
                  <a:lnTo>
                    <a:pt x="764" y="1127"/>
                  </a:lnTo>
                  <a:lnTo>
                    <a:pt x="764" y="1127"/>
                  </a:lnTo>
                  <a:lnTo>
                    <a:pt x="764" y="1129"/>
                  </a:lnTo>
                  <a:lnTo>
                    <a:pt x="764" y="1129"/>
                  </a:lnTo>
                  <a:lnTo>
                    <a:pt x="764" y="1134"/>
                  </a:lnTo>
                  <a:lnTo>
                    <a:pt x="764" y="1137"/>
                  </a:lnTo>
                  <a:lnTo>
                    <a:pt x="762" y="1139"/>
                  </a:lnTo>
                  <a:lnTo>
                    <a:pt x="762" y="1141"/>
                  </a:lnTo>
                  <a:lnTo>
                    <a:pt x="762" y="1144"/>
                  </a:lnTo>
                  <a:lnTo>
                    <a:pt x="762" y="1144"/>
                  </a:lnTo>
                  <a:lnTo>
                    <a:pt x="762" y="1146"/>
                  </a:lnTo>
                  <a:lnTo>
                    <a:pt x="760" y="1148"/>
                  </a:lnTo>
                  <a:lnTo>
                    <a:pt x="760" y="1148"/>
                  </a:lnTo>
                  <a:lnTo>
                    <a:pt x="760" y="1148"/>
                  </a:lnTo>
                  <a:lnTo>
                    <a:pt x="762" y="1151"/>
                  </a:lnTo>
                  <a:lnTo>
                    <a:pt x="762" y="1151"/>
                  </a:lnTo>
                  <a:lnTo>
                    <a:pt x="762" y="1151"/>
                  </a:lnTo>
                  <a:lnTo>
                    <a:pt x="762" y="1153"/>
                  </a:lnTo>
                  <a:lnTo>
                    <a:pt x="764" y="1153"/>
                  </a:lnTo>
                  <a:lnTo>
                    <a:pt x="764" y="1153"/>
                  </a:lnTo>
                  <a:lnTo>
                    <a:pt x="764" y="1153"/>
                  </a:lnTo>
                  <a:lnTo>
                    <a:pt x="767" y="1155"/>
                  </a:lnTo>
                  <a:lnTo>
                    <a:pt x="767" y="1158"/>
                  </a:lnTo>
                  <a:lnTo>
                    <a:pt x="769" y="1160"/>
                  </a:lnTo>
                  <a:lnTo>
                    <a:pt x="769" y="1163"/>
                  </a:lnTo>
                  <a:lnTo>
                    <a:pt x="769" y="1165"/>
                  </a:lnTo>
                  <a:lnTo>
                    <a:pt x="767" y="1170"/>
                  </a:lnTo>
                  <a:lnTo>
                    <a:pt x="767" y="1172"/>
                  </a:lnTo>
                  <a:lnTo>
                    <a:pt x="767" y="1172"/>
                  </a:lnTo>
                  <a:lnTo>
                    <a:pt x="767" y="1174"/>
                  </a:lnTo>
                  <a:lnTo>
                    <a:pt x="767" y="1174"/>
                  </a:lnTo>
                  <a:lnTo>
                    <a:pt x="769" y="1174"/>
                  </a:lnTo>
                  <a:lnTo>
                    <a:pt x="767" y="1177"/>
                  </a:lnTo>
                  <a:lnTo>
                    <a:pt x="764" y="1181"/>
                  </a:lnTo>
                  <a:lnTo>
                    <a:pt x="767" y="1184"/>
                  </a:lnTo>
                  <a:lnTo>
                    <a:pt x="769" y="1184"/>
                  </a:lnTo>
                  <a:lnTo>
                    <a:pt x="769" y="1186"/>
                  </a:lnTo>
                  <a:lnTo>
                    <a:pt x="772" y="1186"/>
                  </a:lnTo>
                  <a:lnTo>
                    <a:pt x="772" y="1186"/>
                  </a:lnTo>
                  <a:lnTo>
                    <a:pt x="772" y="1186"/>
                  </a:lnTo>
                  <a:lnTo>
                    <a:pt x="774" y="1186"/>
                  </a:lnTo>
                  <a:lnTo>
                    <a:pt x="774" y="1189"/>
                  </a:lnTo>
                  <a:lnTo>
                    <a:pt x="774" y="1191"/>
                  </a:lnTo>
                  <a:lnTo>
                    <a:pt x="774" y="1193"/>
                  </a:lnTo>
                  <a:lnTo>
                    <a:pt x="776" y="1193"/>
                  </a:lnTo>
                  <a:lnTo>
                    <a:pt x="779" y="1198"/>
                  </a:lnTo>
                  <a:lnTo>
                    <a:pt x="781" y="1198"/>
                  </a:lnTo>
                  <a:lnTo>
                    <a:pt x="783" y="1203"/>
                  </a:lnTo>
                  <a:lnTo>
                    <a:pt x="786" y="1205"/>
                  </a:lnTo>
                  <a:lnTo>
                    <a:pt x="788" y="1208"/>
                  </a:lnTo>
                  <a:lnTo>
                    <a:pt x="790" y="1210"/>
                  </a:lnTo>
                  <a:lnTo>
                    <a:pt x="790" y="1215"/>
                  </a:lnTo>
                  <a:lnTo>
                    <a:pt x="793" y="1219"/>
                  </a:lnTo>
                  <a:lnTo>
                    <a:pt x="798" y="1234"/>
                  </a:lnTo>
                  <a:lnTo>
                    <a:pt x="798" y="1236"/>
                  </a:lnTo>
                  <a:lnTo>
                    <a:pt x="798" y="1241"/>
                  </a:lnTo>
                  <a:lnTo>
                    <a:pt x="800" y="1245"/>
                  </a:lnTo>
                  <a:lnTo>
                    <a:pt x="802" y="1245"/>
                  </a:lnTo>
                  <a:lnTo>
                    <a:pt x="805" y="1245"/>
                  </a:lnTo>
                  <a:lnTo>
                    <a:pt x="807" y="1248"/>
                  </a:lnTo>
                  <a:lnTo>
                    <a:pt x="807" y="1252"/>
                  </a:lnTo>
                  <a:lnTo>
                    <a:pt x="807" y="1252"/>
                  </a:lnTo>
                  <a:lnTo>
                    <a:pt x="807" y="1255"/>
                  </a:lnTo>
                  <a:lnTo>
                    <a:pt x="807" y="1257"/>
                  </a:lnTo>
                  <a:lnTo>
                    <a:pt x="805" y="1257"/>
                  </a:lnTo>
                  <a:lnTo>
                    <a:pt x="807" y="1260"/>
                  </a:lnTo>
                  <a:lnTo>
                    <a:pt x="807" y="1262"/>
                  </a:lnTo>
                  <a:lnTo>
                    <a:pt x="809" y="1262"/>
                  </a:lnTo>
                  <a:lnTo>
                    <a:pt x="812" y="1262"/>
                  </a:lnTo>
                  <a:lnTo>
                    <a:pt x="814" y="1262"/>
                  </a:lnTo>
                  <a:lnTo>
                    <a:pt x="814" y="1262"/>
                  </a:lnTo>
                  <a:lnTo>
                    <a:pt x="816" y="1262"/>
                  </a:lnTo>
                  <a:lnTo>
                    <a:pt x="816" y="1262"/>
                  </a:lnTo>
                  <a:lnTo>
                    <a:pt x="816" y="1262"/>
                  </a:lnTo>
                  <a:lnTo>
                    <a:pt x="819" y="1262"/>
                  </a:lnTo>
                  <a:lnTo>
                    <a:pt x="821" y="1262"/>
                  </a:lnTo>
                  <a:lnTo>
                    <a:pt x="824" y="1262"/>
                  </a:lnTo>
                  <a:lnTo>
                    <a:pt x="824" y="1264"/>
                  </a:lnTo>
                  <a:lnTo>
                    <a:pt x="826" y="1262"/>
                  </a:lnTo>
                  <a:lnTo>
                    <a:pt x="831" y="1267"/>
                  </a:lnTo>
                  <a:lnTo>
                    <a:pt x="833" y="1264"/>
                  </a:lnTo>
                  <a:lnTo>
                    <a:pt x="833" y="1267"/>
                  </a:lnTo>
                  <a:lnTo>
                    <a:pt x="835" y="1267"/>
                  </a:lnTo>
                  <a:lnTo>
                    <a:pt x="835" y="1267"/>
                  </a:lnTo>
                  <a:lnTo>
                    <a:pt x="835" y="1264"/>
                  </a:lnTo>
                  <a:lnTo>
                    <a:pt x="835" y="1264"/>
                  </a:lnTo>
                  <a:lnTo>
                    <a:pt x="838" y="1267"/>
                  </a:lnTo>
                  <a:lnTo>
                    <a:pt x="838" y="1267"/>
                  </a:lnTo>
                  <a:lnTo>
                    <a:pt x="840" y="1264"/>
                  </a:lnTo>
                  <a:lnTo>
                    <a:pt x="840" y="1264"/>
                  </a:lnTo>
                  <a:lnTo>
                    <a:pt x="840" y="1267"/>
                  </a:lnTo>
                  <a:lnTo>
                    <a:pt x="842" y="1267"/>
                  </a:lnTo>
                  <a:lnTo>
                    <a:pt x="847" y="1269"/>
                  </a:lnTo>
                  <a:lnTo>
                    <a:pt x="847" y="1271"/>
                  </a:lnTo>
                  <a:lnTo>
                    <a:pt x="847" y="1274"/>
                  </a:lnTo>
                  <a:lnTo>
                    <a:pt x="850" y="1274"/>
                  </a:lnTo>
                  <a:lnTo>
                    <a:pt x="850" y="1274"/>
                  </a:lnTo>
                  <a:lnTo>
                    <a:pt x="852" y="1274"/>
                  </a:lnTo>
                  <a:lnTo>
                    <a:pt x="852" y="1276"/>
                  </a:lnTo>
                  <a:lnTo>
                    <a:pt x="852" y="1276"/>
                  </a:lnTo>
                  <a:lnTo>
                    <a:pt x="852" y="1279"/>
                  </a:lnTo>
                  <a:lnTo>
                    <a:pt x="852" y="1279"/>
                  </a:lnTo>
                  <a:lnTo>
                    <a:pt x="854" y="1279"/>
                  </a:lnTo>
                  <a:lnTo>
                    <a:pt x="857" y="1281"/>
                  </a:lnTo>
                  <a:lnTo>
                    <a:pt x="857" y="1281"/>
                  </a:lnTo>
                  <a:lnTo>
                    <a:pt x="859" y="1281"/>
                  </a:lnTo>
                  <a:lnTo>
                    <a:pt x="864" y="1279"/>
                  </a:lnTo>
                  <a:lnTo>
                    <a:pt x="869" y="1281"/>
                  </a:lnTo>
                  <a:lnTo>
                    <a:pt x="871" y="1281"/>
                  </a:lnTo>
                  <a:lnTo>
                    <a:pt x="876" y="1283"/>
                  </a:lnTo>
                  <a:lnTo>
                    <a:pt x="878" y="1286"/>
                  </a:lnTo>
                  <a:lnTo>
                    <a:pt x="878" y="1283"/>
                  </a:lnTo>
                  <a:lnTo>
                    <a:pt x="878" y="1283"/>
                  </a:lnTo>
                  <a:lnTo>
                    <a:pt x="883" y="1283"/>
                  </a:lnTo>
                  <a:lnTo>
                    <a:pt x="885" y="1286"/>
                  </a:lnTo>
                  <a:lnTo>
                    <a:pt x="890" y="1286"/>
                  </a:lnTo>
                  <a:lnTo>
                    <a:pt x="887" y="1288"/>
                  </a:lnTo>
                  <a:lnTo>
                    <a:pt x="887" y="1290"/>
                  </a:lnTo>
                  <a:lnTo>
                    <a:pt x="890" y="1290"/>
                  </a:lnTo>
                  <a:lnTo>
                    <a:pt x="892" y="1290"/>
                  </a:lnTo>
                  <a:lnTo>
                    <a:pt x="892" y="1293"/>
                  </a:lnTo>
                  <a:lnTo>
                    <a:pt x="895" y="1295"/>
                  </a:lnTo>
                  <a:lnTo>
                    <a:pt x="897" y="1297"/>
                  </a:lnTo>
                  <a:lnTo>
                    <a:pt x="906" y="1300"/>
                  </a:lnTo>
                  <a:lnTo>
                    <a:pt x="909" y="1302"/>
                  </a:lnTo>
                  <a:lnTo>
                    <a:pt x="913" y="1302"/>
                  </a:lnTo>
                  <a:lnTo>
                    <a:pt x="918" y="1300"/>
                  </a:lnTo>
                  <a:lnTo>
                    <a:pt x="921" y="1302"/>
                  </a:lnTo>
                  <a:lnTo>
                    <a:pt x="923" y="1305"/>
                  </a:lnTo>
                  <a:lnTo>
                    <a:pt x="923" y="1305"/>
                  </a:lnTo>
                  <a:lnTo>
                    <a:pt x="925" y="1305"/>
                  </a:lnTo>
                  <a:lnTo>
                    <a:pt x="930" y="1302"/>
                  </a:lnTo>
                  <a:lnTo>
                    <a:pt x="930" y="1302"/>
                  </a:lnTo>
                  <a:lnTo>
                    <a:pt x="937" y="1302"/>
                  </a:lnTo>
                  <a:lnTo>
                    <a:pt x="944" y="1302"/>
                  </a:lnTo>
                  <a:lnTo>
                    <a:pt x="954" y="1302"/>
                  </a:lnTo>
                  <a:lnTo>
                    <a:pt x="956" y="1302"/>
                  </a:lnTo>
                  <a:lnTo>
                    <a:pt x="956" y="1305"/>
                  </a:lnTo>
                  <a:lnTo>
                    <a:pt x="956" y="1305"/>
                  </a:lnTo>
                  <a:lnTo>
                    <a:pt x="968" y="1305"/>
                  </a:lnTo>
                  <a:lnTo>
                    <a:pt x="968" y="1305"/>
                  </a:lnTo>
                  <a:lnTo>
                    <a:pt x="970" y="1307"/>
                  </a:lnTo>
                  <a:lnTo>
                    <a:pt x="973" y="1307"/>
                  </a:lnTo>
                  <a:lnTo>
                    <a:pt x="975" y="1309"/>
                  </a:lnTo>
                  <a:lnTo>
                    <a:pt x="975" y="1312"/>
                  </a:lnTo>
                  <a:lnTo>
                    <a:pt x="977" y="1314"/>
                  </a:lnTo>
                  <a:lnTo>
                    <a:pt x="980" y="1314"/>
                  </a:lnTo>
                  <a:lnTo>
                    <a:pt x="984" y="1319"/>
                  </a:lnTo>
                  <a:lnTo>
                    <a:pt x="987" y="1321"/>
                  </a:lnTo>
                  <a:lnTo>
                    <a:pt x="989" y="1321"/>
                  </a:lnTo>
                  <a:lnTo>
                    <a:pt x="992" y="1321"/>
                  </a:lnTo>
                  <a:lnTo>
                    <a:pt x="994" y="1321"/>
                  </a:lnTo>
                  <a:lnTo>
                    <a:pt x="994" y="1323"/>
                  </a:lnTo>
                  <a:lnTo>
                    <a:pt x="994" y="1326"/>
                  </a:lnTo>
                  <a:lnTo>
                    <a:pt x="996" y="1326"/>
                  </a:lnTo>
                  <a:lnTo>
                    <a:pt x="999" y="1326"/>
                  </a:lnTo>
                  <a:lnTo>
                    <a:pt x="999" y="1326"/>
                  </a:lnTo>
                  <a:lnTo>
                    <a:pt x="999" y="1326"/>
                  </a:lnTo>
                  <a:lnTo>
                    <a:pt x="999" y="1326"/>
                  </a:lnTo>
                  <a:lnTo>
                    <a:pt x="999" y="1326"/>
                  </a:lnTo>
                  <a:lnTo>
                    <a:pt x="999" y="1326"/>
                  </a:lnTo>
                  <a:lnTo>
                    <a:pt x="999" y="1326"/>
                  </a:lnTo>
                  <a:lnTo>
                    <a:pt x="1001" y="1326"/>
                  </a:lnTo>
                  <a:lnTo>
                    <a:pt x="1001" y="1326"/>
                  </a:lnTo>
                  <a:lnTo>
                    <a:pt x="1001" y="1328"/>
                  </a:lnTo>
                  <a:lnTo>
                    <a:pt x="1003" y="1328"/>
                  </a:lnTo>
                  <a:lnTo>
                    <a:pt x="1006" y="1326"/>
                  </a:lnTo>
                  <a:lnTo>
                    <a:pt x="1006" y="1323"/>
                  </a:lnTo>
                  <a:lnTo>
                    <a:pt x="1003" y="1321"/>
                  </a:lnTo>
                  <a:lnTo>
                    <a:pt x="1003" y="1319"/>
                  </a:lnTo>
                  <a:lnTo>
                    <a:pt x="1003" y="1319"/>
                  </a:lnTo>
                  <a:lnTo>
                    <a:pt x="1003" y="1319"/>
                  </a:lnTo>
                  <a:lnTo>
                    <a:pt x="1006" y="1316"/>
                  </a:lnTo>
                  <a:lnTo>
                    <a:pt x="1008" y="1319"/>
                  </a:lnTo>
                  <a:lnTo>
                    <a:pt x="1010" y="1316"/>
                  </a:lnTo>
                  <a:lnTo>
                    <a:pt x="1013" y="1316"/>
                  </a:lnTo>
                  <a:lnTo>
                    <a:pt x="1013" y="1314"/>
                  </a:lnTo>
                  <a:lnTo>
                    <a:pt x="1013" y="1314"/>
                  </a:lnTo>
                  <a:lnTo>
                    <a:pt x="1013" y="1314"/>
                  </a:lnTo>
                  <a:lnTo>
                    <a:pt x="1013" y="1314"/>
                  </a:lnTo>
                  <a:lnTo>
                    <a:pt x="1015" y="1312"/>
                  </a:lnTo>
                  <a:lnTo>
                    <a:pt x="1020" y="1314"/>
                  </a:lnTo>
                  <a:lnTo>
                    <a:pt x="1027" y="1312"/>
                  </a:lnTo>
                  <a:lnTo>
                    <a:pt x="1027" y="1312"/>
                  </a:lnTo>
                  <a:lnTo>
                    <a:pt x="1027" y="1305"/>
                  </a:lnTo>
                  <a:lnTo>
                    <a:pt x="1027" y="1302"/>
                  </a:lnTo>
                  <a:lnTo>
                    <a:pt x="1027" y="1297"/>
                  </a:lnTo>
                  <a:lnTo>
                    <a:pt x="1025" y="1297"/>
                  </a:lnTo>
                  <a:lnTo>
                    <a:pt x="1022" y="1300"/>
                  </a:lnTo>
                  <a:lnTo>
                    <a:pt x="1022" y="1300"/>
                  </a:lnTo>
                  <a:lnTo>
                    <a:pt x="1022" y="1302"/>
                  </a:lnTo>
                  <a:lnTo>
                    <a:pt x="1022" y="1305"/>
                  </a:lnTo>
                  <a:lnTo>
                    <a:pt x="1022" y="1307"/>
                  </a:lnTo>
                  <a:lnTo>
                    <a:pt x="1020" y="1307"/>
                  </a:lnTo>
                  <a:lnTo>
                    <a:pt x="1018" y="1309"/>
                  </a:lnTo>
                  <a:lnTo>
                    <a:pt x="1018" y="1309"/>
                  </a:lnTo>
                  <a:lnTo>
                    <a:pt x="1018" y="1309"/>
                  </a:lnTo>
                  <a:lnTo>
                    <a:pt x="1018" y="1309"/>
                  </a:lnTo>
                  <a:lnTo>
                    <a:pt x="1015" y="1309"/>
                  </a:lnTo>
                  <a:lnTo>
                    <a:pt x="1015" y="1309"/>
                  </a:lnTo>
                  <a:lnTo>
                    <a:pt x="1015" y="1309"/>
                  </a:lnTo>
                  <a:lnTo>
                    <a:pt x="1015" y="1307"/>
                  </a:lnTo>
                  <a:lnTo>
                    <a:pt x="1015" y="1305"/>
                  </a:lnTo>
                  <a:lnTo>
                    <a:pt x="1015" y="1302"/>
                  </a:lnTo>
                  <a:lnTo>
                    <a:pt x="1015" y="1300"/>
                  </a:lnTo>
                  <a:lnTo>
                    <a:pt x="1018" y="1300"/>
                  </a:lnTo>
                  <a:lnTo>
                    <a:pt x="1018" y="1300"/>
                  </a:lnTo>
                  <a:lnTo>
                    <a:pt x="1020" y="1297"/>
                  </a:lnTo>
                  <a:lnTo>
                    <a:pt x="1020" y="1297"/>
                  </a:lnTo>
                  <a:lnTo>
                    <a:pt x="1018" y="1295"/>
                  </a:lnTo>
                  <a:lnTo>
                    <a:pt x="1018" y="1295"/>
                  </a:lnTo>
                  <a:lnTo>
                    <a:pt x="1013" y="1295"/>
                  </a:lnTo>
                  <a:lnTo>
                    <a:pt x="1013" y="1295"/>
                  </a:lnTo>
                  <a:lnTo>
                    <a:pt x="1010" y="1295"/>
                  </a:lnTo>
                  <a:lnTo>
                    <a:pt x="1010" y="1295"/>
                  </a:lnTo>
                  <a:lnTo>
                    <a:pt x="1010" y="1295"/>
                  </a:lnTo>
                  <a:lnTo>
                    <a:pt x="1008" y="1293"/>
                  </a:lnTo>
                  <a:lnTo>
                    <a:pt x="1008" y="1290"/>
                  </a:lnTo>
                  <a:lnTo>
                    <a:pt x="1008" y="1286"/>
                  </a:lnTo>
                  <a:lnTo>
                    <a:pt x="1008" y="1283"/>
                  </a:lnTo>
                  <a:lnTo>
                    <a:pt x="1006" y="1281"/>
                  </a:lnTo>
                  <a:lnTo>
                    <a:pt x="1006" y="1281"/>
                  </a:lnTo>
                  <a:lnTo>
                    <a:pt x="1006" y="1279"/>
                  </a:lnTo>
                  <a:lnTo>
                    <a:pt x="1006" y="1276"/>
                  </a:lnTo>
                  <a:lnTo>
                    <a:pt x="1006" y="1276"/>
                  </a:lnTo>
                  <a:lnTo>
                    <a:pt x="1008" y="1276"/>
                  </a:lnTo>
                  <a:lnTo>
                    <a:pt x="1006" y="1274"/>
                  </a:lnTo>
                  <a:lnTo>
                    <a:pt x="1006" y="1274"/>
                  </a:lnTo>
                  <a:lnTo>
                    <a:pt x="1006" y="1274"/>
                  </a:lnTo>
                  <a:lnTo>
                    <a:pt x="1003" y="1274"/>
                  </a:lnTo>
                  <a:lnTo>
                    <a:pt x="1003" y="1274"/>
                  </a:lnTo>
                  <a:lnTo>
                    <a:pt x="1001" y="1274"/>
                  </a:lnTo>
                  <a:lnTo>
                    <a:pt x="1001" y="1271"/>
                  </a:lnTo>
                  <a:lnTo>
                    <a:pt x="1003" y="1267"/>
                  </a:lnTo>
                  <a:lnTo>
                    <a:pt x="1003" y="1267"/>
                  </a:lnTo>
                  <a:lnTo>
                    <a:pt x="1003" y="1267"/>
                  </a:lnTo>
                  <a:lnTo>
                    <a:pt x="1003" y="1264"/>
                  </a:lnTo>
                  <a:lnTo>
                    <a:pt x="1003" y="1264"/>
                  </a:lnTo>
                  <a:lnTo>
                    <a:pt x="1003" y="1264"/>
                  </a:lnTo>
                  <a:lnTo>
                    <a:pt x="1001" y="1267"/>
                  </a:lnTo>
                  <a:lnTo>
                    <a:pt x="1001" y="1267"/>
                  </a:lnTo>
                  <a:lnTo>
                    <a:pt x="1001" y="1267"/>
                  </a:lnTo>
                  <a:lnTo>
                    <a:pt x="1001" y="1267"/>
                  </a:lnTo>
                  <a:lnTo>
                    <a:pt x="999" y="1267"/>
                  </a:lnTo>
                  <a:lnTo>
                    <a:pt x="1001" y="1264"/>
                  </a:lnTo>
                  <a:lnTo>
                    <a:pt x="1001" y="1262"/>
                  </a:lnTo>
                  <a:lnTo>
                    <a:pt x="1001" y="1262"/>
                  </a:lnTo>
                  <a:lnTo>
                    <a:pt x="999" y="1262"/>
                  </a:lnTo>
                  <a:lnTo>
                    <a:pt x="996" y="1262"/>
                  </a:lnTo>
                  <a:lnTo>
                    <a:pt x="996" y="1260"/>
                  </a:lnTo>
                  <a:lnTo>
                    <a:pt x="996" y="1257"/>
                  </a:lnTo>
                  <a:lnTo>
                    <a:pt x="996" y="1257"/>
                  </a:lnTo>
                  <a:lnTo>
                    <a:pt x="994" y="1257"/>
                  </a:lnTo>
                  <a:lnTo>
                    <a:pt x="992" y="1257"/>
                  </a:lnTo>
                  <a:lnTo>
                    <a:pt x="992" y="1257"/>
                  </a:lnTo>
                  <a:lnTo>
                    <a:pt x="992" y="1255"/>
                  </a:lnTo>
                  <a:lnTo>
                    <a:pt x="992" y="1252"/>
                  </a:lnTo>
                  <a:lnTo>
                    <a:pt x="992" y="1250"/>
                  </a:lnTo>
                  <a:lnTo>
                    <a:pt x="992" y="1248"/>
                  </a:lnTo>
                  <a:lnTo>
                    <a:pt x="989" y="1248"/>
                  </a:lnTo>
                  <a:lnTo>
                    <a:pt x="992" y="1245"/>
                  </a:lnTo>
                  <a:lnTo>
                    <a:pt x="994" y="1245"/>
                  </a:lnTo>
                  <a:lnTo>
                    <a:pt x="994" y="1243"/>
                  </a:lnTo>
                  <a:lnTo>
                    <a:pt x="994" y="1245"/>
                  </a:lnTo>
                  <a:lnTo>
                    <a:pt x="994" y="1245"/>
                  </a:lnTo>
                  <a:lnTo>
                    <a:pt x="994" y="1245"/>
                  </a:lnTo>
                  <a:lnTo>
                    <a:pt x="994" y="1243"/>
                  </a:lnTo>
                  <a:lnTo>
                    <a:pt x="992" y="1234"/>
                  </a:lnTo>
                  <a:lnTo>
                    <a:pt x="989" y="1226"/>
                  </a:lnTo>
                  <a:lnTo>
                    <a:pt x="987" y="1217"/>
                  </a:lnTo>
                  <a:lnTo>
                    <a:pt x="987" y="1212"/>
                  </a:lnTo>
                  <a:lnTo>
                    <a:pt x="987" y="1210"/>
                  </a:lnTo>
                  <a:lnTo>
                    <a:pt x="984" y="1208"/>
                  </a:lnTo>
                  <a:lnTo>
                    <a:pt x="984" y="1208"/>
                  </a:lnTo>
                  <a:lnTo>
                    <a:pt x="982" y="1208"/>
                  </a:lnTo>
                  <a:lnTo>
                    <a:pt x="980" y="1208"/>
                  </a:lnTo>
                  <a:lnTo>
                    <a:pt x="980" y="1208"/>
                  </a:lnTo>
                  <a:lnTo>
                    <a:pt x="977" y="1205"/>
                  </a:lnTo>
                  <a:lnTo>
                    <a:pt x="977" y="1203"/>
                  </a:lnTo>
                  <a:lnTo>
                    <a:pt x="977" y="1200"/>
                  </a:lnTo>
                  <a:lnTo>
                    <a:pt x="977" y="1198"/>
                  </a:lnTo>
                  <a:lnTo>
                    <a:pt x="980" y="1198"/>
                  </a:lnTo>
                  <a:lnTo>
                    <a:pt x="980" y="1198"/>
                  </a:lnTo>
                  <a:lnTo>
                    <a:pt x="984" y="1203"/>
                  </a:lnTo>
                  <a:lnTo>
                    <a:pt x="987" y="1200"/>
                  </a:lnTo>
                  <a:lnTo>
                    <a:pt x="984" y="1198"/>
                  </a:lnTo>
                  <a:lnTo>
                    <a:pt x="980" y="1196"/>
                  </a:lnTo>
                  <a:lnTo>
                    <a:pt x="980" y="1196"/>
                  </a:lnTo>
                  <a:lnTo>
                    <a:pt x="977" y="1193"/>
                  </a:lnTo>
                  <a:lnTo>
                    <a:pt x="977" y="1191"/>
                  </a:lnTo>
                  <a:lnTo>
                    <a:pt x="977" y="1186"/>
                  </a:lnTo>
                  <a:lnTo>
                    <a:pt x="977" y="1184"/>
                  </a:lnTo>
                  <a:lnTo>
                    <a:pt x="980" y="1184"/>
                  </a:lnTo>
                  <a:lnTo>
                    <a:pt x="984" y="1184"/>
                  </a:lnTo>
                  <a:lnTo>
                    <a:pt x="987" y="1181"/>
                  </a:lnTo>
                  <a:lnTo>
                    <a:pt x="987" y="1179"/>
                  </a:lnTo>
                  <a:lnTo>
                    <a:pt x="984" y="1177"/>
                  </a:lnTo>
                  <a:lnTo>
                    <a:pt x="987" y="1174"/>
                  </a:lnTo>
                  <a:lnTo>
                    <a:pt x="984" y="1174"/>
                  </a:lnTo>
                  <a:lnTo>
                    <a:pt x="984" y="1172"/>
                  </a:lnTo>
                  <a:lnTo>
                    <a:pt x="984" y="1172"/>
                  </a:lnTo>
                  <a:lnTo>
                    <a:pt x="987" y="1172"/>
                  </a:lnTo>
                  <a:lnTo>
                    <a:pt x="987" y="1170"/>
                  </a:lnTo>
                  <a:lnTo>
                    <a:pt x="989" y="1170"/>
                  </a:lnTo>
                  <a:lnTo>
                    <a:pt x="989" y="1167"/>
                  </a:lnTo>
                  <a:lnTo>
                    <a:pt x="989" y="1167"/>
                  </a:lnTo>
                  <a:lnTo>
                    <a:pt x="989" y="1165"/>
                  </a:lnTo>
                  <a:lnTo>
                    <a:pt x="989" y="1163"/>
                  </a:lnTo>
                  <a:lnTo>
                    <a:pt x="989" y="1163"/>
                  </a:lnTo>
                  <a:lnTo>
                    <a:pt x="989" y="1160"/>
                  </a:lnTo>
                  <a:lnTo>
                    <a:pt x="989" y="1158"/>
                  </a:lnTo>
                  <a:lnTo>
                    <a:pt x="989" y="1155"/>
                  </a:lnTo>
                  <a:lnTo>
                    <a:pt x="989" y="1155"/>
                  </a:lnTo>
                  <a:lnTo>
                    <a:pt x="992" y="1155"/>
                  </a:lnTo>
                  <a:lnTo>
                    <a:pt x="992" y="1153"/>
                  </a:lnTo>
                  <a:lnTo>
                    <a:pt x="992" y="1151"/>
                  </a:lnTo>
                  <a:lnTo>
                    <a:pt x="992" y="1151"/>
                  </a:lnTo>
                  <a:lnTo>
                    <a:pt x="984" y="1153"/>
                  </a:lnTo>
                  <a:lnTo>
                    <a:pt x="982" y="1153"/>
                  </a:lnTo>
                  <a:lnTo>
                    <a:pt x="980" y="1155"/>
                  </a:lnTo>
                  <a:lnTo>
                    <a:pt x="977" y="1155"/>
                  </a:lnTo>
                  <a:lnTo>
                    <a:pt x="970" y="1153"/>
                  </a:lnTo>
                  <a:lnTo>
                    <a:pt x="968" y="1153"/>
                  </a:lnTo>
                  <a:lnTo>
                    <a:pt x="968" y="1151"/>
                  </a:lnTo>
                  <a:lnTo>
                    <a:pt x="965" y="1151"/>
                  </a:lnTo>
                  <a:lnTo>
                    <a:pt x="963" y="1151"/>
                  </a:lnTo>
                  <a:lnTo>
                    <a:pt x="956" y="1151"/>
                  </a:lnTo>
                  <a:lnTo>
                    <a:pt x="954" y="1151"/>
                  </a:lnTo>
                  <a:lnTo>
                    <a:pt x="954" y="1148"/>
                  </a:lnTo>
                  <a:lnTo>
                    <a:pt x="956" y="1148"/>
                  </a:lnTo>
                  <a:lnTo>
                    <a:pt x="958" y="1148"/>
                  </a:lnTo>
                  <a:lnTo>
                    <a:pt x="961" y="1148"/>
                  </a:lnTo>
                  <a:lnTo>
                    <a:pt x="963" y="1148"/>
                  </a:lnTo>
                  <a:lnTo>
                    <a:pt x="965" y="1146"/>
                  </a:lnTo>
                  <a:lnTo>
                    <a:pt x="963" y="1146"/>
                  </a:lnTo>
                  <a:lnTo>
                    <a:pt x="963" y="1144"/>
                  </a:lnTo>
                  <a:lnTo>
                    <a:pt x="961" y="1146"/>
                  </a:lnTo>
                  <a:lnTo>
                    <a:pt x="961" y="1146"/>
                  </a:lnTo>
                  <a:lnTo>
                    <a:pt x="961" y="1146"/>
                  </a:lnTo>
                  <a:lnTo>
                    <a:pt x="961" y="1144"/>
                  </a:lnTo>
                  <a:lnTo>
                    <a:pt x="963" y="1144"/>
                  </a:lnTo>
                  <a:lnTo>
                    <a:pt x="961" y="1141"/>
                  </a:lnTo>
                  <a:lnTo>
                    <a:pt x="956" y="1137"/>
                  </a:lnTo>
                  <a:lnTo>
                    <a:pt x="958" y="1137"/>
                  </a:lnTo>
                  <a:lnTo>
                    <a:pt x="956" y="1134"/>
                  </a:lnTo>
                  <a:lnTo>
                    <a:pt x="954" y="1129"/>
                  </a:lnTo>
                  <a:lnTo>
                    <a:pt x="954" y="1127"/>
                  </a:lnTo>
                  <a:lnTo>
                    <a:pt x="956" y="1129"/>
                  </a:lnTo>
                  <a:lnTo>
                    <a:pt x="958" y="1132"/>
                  </a:lnTo>
                  <a:lnTo>
                    <a:pt x="968" y="1144"/>
                  </a:lnTo>
                  <a:lnTo>
                    <a:pt x="968" y="1146"/>
                  </a:lnTo>
                  <a:lnTo>
                    <a:pt x="968" y="1146"/>
                  </a:lnTo>
                  <a:lnTo>
                    <a:pt x="968" y="1148"/>
                  </a:lnTo>
                  <a:lnTo>
                    <a:pt x="970" y="1148"/>
                  </a:lnTo>
                  <a:lnTo>
                    <a:pt x="973" y="1148"/>
                  </a:lnTo>
                  <a:lnTo>
                    <a:pt x="973" y="1146"/>
                  </a:lnTo>
                  <a:lnTo>
                    <a:pt x="973" y="1146"/>
                  </a:lnTo>
                  <a:lnTo>
                    <a:pt x="973" y="1146"/>
                  </a:lnTo>
                  <a:lnTo>
                    <a:pt x="975" y="1141"/>
                  </a:lnTo>
                  <a:lnTo>
                    <a:pt x="975" y="1141"/>
                  </a:lnTo>
                  <a:lnTo>
                    <a:pt x="975" y="1144"/>
                  </a:lnTo>
                  <a:lnTo>
                    <a:pt x="977" y="1141"/>
                  </a:lnTo>
                  <a:lnTo>
                    <a:pt x="977" y="1141"/>
                  </a:lnTo>
                  <a:lnTo>
                    <a:pt x="980" y="1141"/>
                  </a:lnTo>
                  <a:lnTo>
                    <a:pt x="980" y="1139"/>
                  </a:lnTo>
                  <a:lnTo>
                    <a:pt x="980" y="1139"/>
                  </a:lnTo>
                  <a:lnTo>
                    <a:pt x="982" y="1137"/>
                  </a:lnTo>
                  <a:lnTo>
                    <a:pt x="984" y="1134"/>
                  </a:lnTo>
                  <a:lnTo>
                    <a:pt x="984" y="1137"/>
                  </a:lnTo>
                  <a:lnTo>
                    <a:pt x="984" y="1139"/>
                  </a:lnTo>
                  <a:lnTo>
                    <a:pt x="984" y="1141"/>
                  </a:lnTo>
                  <a:lnTo>
                    <a:pt x="984" y="1141"/>
                  </a:lnTo>
                  <a:lnTo>
                    <a:pt x="987" y="1141"/>
                  </a:lnTo>
                  <a:lnTo>
                    <a:pt x="987" y="1141"/>
                  </a:lnTo>
                  <a:lnTo>
                    <a:pt x="987" y="1141"/>
                  </a:lnTo>
                  <a:lnTo>
                    <a:pt x="987" y="1141"/>
                  </a:lnTo>
                  <a:lnTo>
                    <a:pt x="987" y="1141"/>
                  </a:lnTo>
                  <a:lnTo>
                    <a:pt x="987" y="1144"/>
                  </a:lnTo>
                  <a:lnTo>
                    <a:pt x="987" y="1144"/>
                  </a:lnTo>
                  <a:lnTo>
                    <a:pt x="984" y="1144"/>
                  </a:lnTo>
                  <a:lnTo>
                    <a:pt x="982" y="1144"/>
                  </a:lnTo>
                  <a:lnTo>
                    <a:pt x="982" y="1144"/>
                  </a:lnTo>
                  <a:lnTo>
                    <a:pt x="982" y="1144"/>
                  </a:lnTo>
                  <a:lnTo>
                    <a:pt x="984" y="1144"/>
                  </a:lnTo>
                  <a:lnTo>
                    <a:pt x="984" y="1146"/>
                  </a:lnTo>
                  <a:lnTo>
                    <a:pt x="982" y="1146"/>
                  </a:lnTo>
                  <a:lnTo>
                    <a:pt x="980" y="1148"/>
                  </a:lnTo>
                  <a:lnTo>
                    <a:pt x="982" y="1151"/>
                  </a:lnTo>
                  <a:lnTo>
                    <a:pt x="982" y="1151"/>
                  </a:lnTo>
                  <a:lnTo>
                    <a:pt x="984" y="1146"/>
                  </a:lnTo>
                  <a:lnTo>
                    <a:pt x="992" y="1144"/>
                  </a:lnTo>
                  <a:lnTo>
                    <a:pt x="994" y="1144"/>
                  </a:lnTo>
                  <a:lnTo>
                    <a:pt x="994" y="1139"/>
                  </a:lnTo>
                  <a:lnTo>
                    <a:pt x="999" y="1127"/>
                  </a:lnTo>
                  <a:lnTo>
                    <a:pt x="999" y="1125"/>
                  </a:lnTo>
                  <a:lnTo>
                    <a:pt x="999" y="1125"/>
                  </a:lnTo>
                  <a:lnTo>
                    <a:pt x="1001" y="1122"/>
                  </a:lnTo>
                  <a:lnTo>
                    <a:pt x="1001" y="1115"/>
                  </a:lnTo>
                  <a:lnTo>
                    <a:pt x="1006" y="1110"/>
                  </a:lnTo>
                  <a:lnTo>
                    <a:pt x="1006" y="1108"/>
                  </a:lnTo>
                  <a:lnTo>
                    <a:pt x="1006" y="1106"/>
                  </a:lnTo>
                  <a:lnTo>
                    <a:pt x="1006" y="1103"/>
                  </a:lnTo>
                  <a:lnTo>
                    <a:pt x="1006" y="1103"/>
                  </a:lnTo>
                  <a:lnTo>
                    <a:pt x="1008" y="1101"/>
                  </a:lnTo>
                  <a:lnTo>
                    <a:pt x="1008" y="1099"/>
                  </a:lnTo>
                  <a:lnTo>
                    <a:pt x="1008" y="1099"/>
                  </a:lnTo>
                  <a:lnTo>
                    <a:pt x="1008" y="1096"/>
                  </a:lnTo>
                  <a:lnTo>
                    <a:pt x="999" y="1092"/>
                  </a:lnTo>
                  <a:lnTo>
                    <a:pt x="996" y="1092"/>
                  </a:lnTo>
                  <a:lnTo>
                    <a:pt x="994" y="1087"/>
                  </a:lnTo>
                  <a:lnTo>
                    <a:pt x="994" y="1087"/>
                  </a:lnTo>
                  <a:lnTo>
                    <a:pt x="994" y="1084"/>
                  </a:lnTo>
                  <a:lnTo>
                    <a:pt x="994" y="1082"/>
                  </a:lnTo>
                  <a:lnTo>
                    <a:pt x="994" y="1080"/>
                  </a:lnTo>
                  <a:lnTo>
                    <a:pt x="994" y="1080"/>
                  </a:lnTo>
                  <a:lnTo>
                    <a:pt x="992" y="1082"/>
                  </a:lnTo>
                  <a:lnTo>
                    <a:pt x="992" y="1082"/>
                  </a:lnTo>
                  <a:lnTo>
                    <a:pt x="989" y="1080"/>
                  </a:lnTo>
                  <a:lnTo>
                    <a:pt x="987" y="1082"/>
                  </a:lnTo>
                  <a:lnTo>
                    <a:pt x="984" y="1080"/>
                  </a:lnTo>
                  <a:lnTo>
                    <a:pt x="982" y="1080"/>
                  </a:lnTo>
                  <a:lnTo>
                    <a:pt x="980" y="1075"/>
                  </a:lnTo>
                  <a:lnTo>
                    <a:pt x="982" y="1075"/>
                  </a:lnTo>
                  <a:lnTo>
                    <a:pt x="982" y="1075"/>
                  </a:lnTo>
                  <a:lnTo>
                    <a:pt x="982" y="1075"/>
                  </a:lnTo>
                  <a:lnTo>
                    <a:pt x="982" y="1075"/>
                  </a:lnTo>
                  <a:lnTo>
                    <a:pt x="982" y="1077"/>
                  </a:lnTo>
                  <a:lnTo>
                    <a:pt x="984" y="1077"/>
                  </a:lnTo>
                  <a:lnTo>
                    <a:pt x="984" y="1077"/>
                  </a:lnTo>
                  <a:lnTo>
                    <a:pt x="984" y="1077"/>
                  </a:lnTo>
                  <a:lnTo>
                    <a:pt x="987" y="1077"/>
                  </a:lnTo>
                  <a:lnTo>
                    <a:pt x="987" y="1077"/>
                  </a:lnTo>
                  <a:lnTo>
                    <a:pt x="987" y="1077"/>
                  </a:lnTo>
                  <a:lnTo>
                    <a:pt x="987" y="1075"/>
                  </a:lnTo>
                  <a:lnTo>
                    <a:pt x="989" y="1075"/>
                  </a:lnTo>
                  <a:lnTo>
                    <a:pt x="996" y="1075"/>
                  </a:lnTo>
                  <a:lnTo>
                    <a:pt x="999" y="1075"/>
                  </a:lnTo>
                  <a:lnTo>
                    <a:pt x="999" y="1075"/>
                  </a:lnTo>
                  <a:lnTo>
                    <a:pt x="999" y="1077"/>
                  </a:lnTo>
                  <a:lnTo>
                    <a:pt x="999" y="1077"/>
                  </a:lnTo>
                  <a:lnTo>
                    <a:pt x="999" y="1077"/>
                  </a:lnTo>
                  <a:lnTo>
                    <a:pt x="1001" y="1077"/>
                  </a:lnTo>
                  <a:lnTo>
                    <a:pt x="1006" y="1075"/>
                  </a:lnTo>
                  <a:lnTo>
                    <a:pt x="1008" y="1075"/>
                  </a:lnTo>
                  <a:lnTo>
                    <a:pt x="1010" y="1075"/>
                  </a:lnTo>
                  <a:lnTo>
                    <a:pt x="1010" y="1077"/>
                  </a:lnTo>
                  <a:lnTo>
                    <a:pt x="1013" y="1077"/>
                  </a:lnTo>
                  <a:lnTo>
                    <a:pt x="1013" y="1080"/>
                  </a:lnTo>
                  <a:lnTo>
                    <a:pt x="1010" y="1080"/>
                  </a:lnTo>
                  <a:lnTo>
                    <a:pt x="1010" y="1082"/>
                  </a:lnTo>
                  <a:lnTo>
                    <a:pt x="1015" y="1082"/>
                  </a:lnTo>
                  <a:lnTo>
                    <a:pt x="1018" y="1080"/>
                  </a:lnTo>
                  <a:lnTo>
                    <a:pt x="1025" y="1068"/>
                  </a:lnTo>
                  <a:lnTo>
                    <a:pt x="1029" y="1061"/>
                  </a:lnTo>
                  <a:lnTo>
                    <a:pt x="1029" y="1061"/>
                  </a:lnTo>
                  <a:lnTo>
                    <a:pt x="1029" y="1061"/>
                  </a:lnTo>
                  <a:lnTo>
                    <a:pt x="1029" y="1061"/>
                  </a:lnTo>
                  <a:lnTo>
                    <a:pt x="1029" y="1061"/>
                  </a:lnTo>
                  <a:lnTo>
                    <a:pt x="1032" y="1056"/>
                  </a:lnTo>
                  <a:lnTo>
                    <a:pt x="1032" y="1056"/>
                  </a:lnTo>
                  <a:lnTo>
                    <a:pt x="1034" y="1054"/>
                  </a:lnTo>
                  <a:lnTo>
                    <a:pt x="1034" y="1054"/>
                  </a:lnTo>
                  <a:lnTo>
                    <a:pt x="1034" y="1054"/>
                  </a:lnTo>
                  <a:lnTo>
                    <a:pt x="1034" y="1051"/>
                  </a:lnTo>
                  <a:lnTo>
                    <a:pt x="1034" y="1047"/>
                  </a:lnTo>
                  <a:lnTo>
                    <a:pt x="1034" y="1044"/>
                  </a:lnTo>
                  <a:lnTo>
                    <a:pt x="1032" y="1044"/>
                  </a:lnTo>
                  <a:lnTo>
                    <a:pt x="1032" y="1044"/>
                  </a:lnTo>
                  <a:lnTo>
                    <a:pt x="1032" y="1044"/>
                  </a:lnTo>
                  <a:lnTo>
                    <a:pt x="1032" y="1044"/>
                  </a:lnTo>
                  <a:lnTo>
                    <a:pt x="1032" y="1044"/>
                  </a:lnTo>
                  <a:lnTo>
                    <a:pt x="1032" y="1047"/>
                  </a:lnTo>
                  <a:lnTo>
                    <a:pt x="1029" y="1049"/>
                  </a:lnTo>
                  <a:lnTo>
                    <a:pt x="1025" y="1051"/>
                  </a:lnTo>
                  <a:lnTo>
                    <a:pt x="1025" y="1051"/>
                  </a:lnTo>
                  <a:lnTo>
                    <a:pt x="1025" y="1054"/>
                  </a:lnTo>
                  <a:lnTo>
                    <a:pt x="1022" y="1056"/>
                  </a:lnTo>
                  <a:lnTo>
                    <a:pt x="1022" y="1056"/>
                  </a:lnTo>
                  <a:lnTo>
                    <a:pt x="1022" y="1058"/>
                  </a:lnTo>
                  <a:lnTo>
                    <a:pt x="1020" y="1058"/>
                  </a:lnTo>
                  <a:lnTo>
                    <a:pt x="1020" y="1058"/>
                  </a:lnTo>
                  <a:lnTo>
                    <a:pt x="1020" y="1056"/>
                  </a:lnTo>
                  <a:lnTo>
                    <a:pt x="1020" y="1056"/>
                  </a:lnTo>
                  <a:lnTo>
                    <a:pt x="1020" y="1054"/>
                  </a:lnTo>
                  <a:lnTo>
                    <a:pt x="1018" y="1051"/>
                  </a:lnTo>
                  <a:lnTo>
                    <a:pt x="1015" y="1051"/>
                  </a:lnTo>
                  <a:lnTo>
                    <a:pt x="1013" y="1051"/>
                  </a:lnTo>
                  <a:lnTo>
                    <a:pt x="1013" y="1051"/>
                  </a:lnTo>
                  <a:lnTo>
                    <a:pt x="1015" y="1047"/>
                  </a:lnTo>
                  <a:lnTo>
                    <a:pt x="1020" y="1042"/>
                  </a:lnTo>
                  <a:lnTo>
                    <a:pt x="1018" y="1042"/>
                  </a:lnTo>
                  <a:lnTo>
                    <a:pt x="1018" y="1042"/>
                  </a:lnTo>
                  <a:lnTo>
                    <a:pt x="1018" y="1039"/>
                  </a:lnTo>
                  <a:lnTo>
                    <a:pt x="1018" y="1039"/>
                  </a:lnTo>
                  <a:lnTo>
                    <a:pt x="1020" y="1039"/>
                  </a:lnTo>
                  <a:lnTo>
                    <a:pt x="1020" y="1039"/>
                  </a:lnTo>
                  <a:lnTo>
                    <a:pt x="1022" y="1039"/>
                  </a:lnTo>
                  <a:lnTo>
                    <a:pt x="1020" y="1042"/>
                  </a:lnTo>
                  <a:lnTo>
                    <a:pt x="1025" y="1039"/>
                  </a:lnTo>
                  <a:lnTo>
                    <a:pt x="1029" y="1037"/>
                  </a:lnTo>
                  <a:lnTo>
                    <a:pt x="1032" y="1035"/>
                  </a:lnTo>
                  <a:lnTo>
                    <a:pt x="1034" y="1032"/>
                  </a:lnTo>
                  <a:lnTo>
                    <a:pt x="1034" y="1032"/>
                  </a:lnTo>
                  <a:lnTo>
                    <a:pt x="1034" y="1035"/>
                  </a:lnTo>
                  <a:lnTo>
                    <a:pt x="1034" y="1039"/>
                  </a:lnTo>
                  <a:lnTo>
                    <a:pt x="1036" y="1039"/>
                  </a:lnTo>
                  <a:lnTo>
                    <a:pt x="1034" y="1039"/>
                  </a:lnTo>
                  <a:lnTo>
                    <a:pt x="1034" y="1042"/>
                  </a:lnTo>
                  <a:lnTo>
                    <a:pt x="1034" y="1042"/>
                  </a:lnTo>
                  <a:lnTo>
                    <a:pt x="1034" y="1042"/>
                  </a:lnTo>
                  <a:lnTo>
                    <a:pt x="1039" y="1042"/>
                  </a:lnTo>
                  <a:lnTo>
                    <a:pt x="1039" y="1042"/>
                  </a:lnTo>
                  <a:lnTo>
                    <a:pt x="1041" y="1039"/>
                  </a:lnTo>
                  <a:lnTo>
                    <a:pt x="1041" y="1037"/>
                  </a:lnTo>
                  <a:lnTo>
                    <a:pt x="1041" y="1035"/>
                  </a:lnTo>
                  <a:lnTo>
                    <a:pt x="1041" y="1032"/>
                  </a:lnTo>
                  <a:lnTo>
                    <a:pt x="1041" y="1032"/>
                  </a:lnTo>
                  <a:lnTo>
                    <a:pt x="1044" y="1028"/>
                  </a:lnTo>
                  <a:lnTo>
                    <a:pt x="1044" y="1025"/>
                  </a:lnTo>
                  <a:lnTo>
                    <a:pt x="1046" y="1025"/>
                  </a:lnTo>
                  <a:lnTo>
                    <a:pt x="1046" y="1028"/>
                  </a:lnTo>
                  <a:lnTo>
                    <a:pt x="1046" y="1030"/>
                  </a:lnTo>
                  <a:lnTo>
                    <a:pt x="1044" y="1032"/>
                  </a:lnTo>
                  <a:lnTo>
                    <a:pt x="1046" y="1035"/>
                  </a:lnTo>
                  <a:lnTo>
                    <a:pt x="1044" y="1037"/>
                  </a:lnTo>
                  <a:lnTo>
                    <a:pt x="1044" y="1039"/>
                  </a:lnTo>
                  <a:lnTo>
                    <a:pt x="1041" y="1044"/>
                  </a:lnTo>
                  <a:lnTo>
                    <a:pt x="1044" y="1042"/>
                  </a:lnTo>
                  <a:lnTo>
                    <a:pt x="1048" y="1042"/>
                  </a:lnTo>
                  <a:lnTo>
                    <a:pt x="1048" y="1039"/>
                  </a:lnTo>
                  <a:lnTo>
                    <a:pt x="1053" y="1035"/>
                  </a:lnTo>
                  <a:lnTo>
                    <a:pt x="1055" y="1032"/>
                  </a:lnTo>
                  <a:lnTo>
                    <a:pt x="1058" y="1030"/>
                  </a:lnTo>
                  <a:lnTo>
                    <a:pt x="1060" y="1028"/>
                  </a:lnTo>
                  <a:lnTo>
                    <a:pt x="1058" y="1023"/>
                  </a:lnTo>
                  <a:lnTo>
                    <a:pt x="1058" y="1021"/>
                  </a:lnTo>
                  <a:lnTo>
                    <a:pt x="1060" y="1018"/>
                  </a:lnTo>
                  <a:lnTo>
                    <a:pt x="1060" y="1016"/>
                  </a:lnTo>
                  <a:lnTo>
                    <a:pt x="1058" y="1013"/>
                  </a:lnTo>
                  <a:lnTo>
                    <a:pt x="1055" y="1011"/>
                  </a:lnTo>
                  <a:lnTo>
                    <a:pt x="1053" y="1006"/>
                  </a:lnTo>
                  <a:lnTo>
                    <a:pt x="1053" y="1004"/>
                  </a:lnTo>
                  <a:lnTo>
                    <a:pt x="1055" y="1006"/>
                  </a:lnTo>
                  <a:lnTo>
                    <a:pt x="1058" y="1006"/>
                  </a:lnTo>
                  <a:lnTo>
                    <a:pt x="1060" y="1009"/>
                  </a:lnTo>
                  <a:lnTo>
                    <a:pt x="1060" y="1006"/>
                  </a:lnTo>
                  <a:lnTo>
                    <a:pt x="1060" y="1006"/>
                  </a:lnTo>
                  <a:lnTo>
                    <a:pt x="1060" y="1004"/>
                  </a:lnTo>
                  <a:lnTo>
                    <a:pt x="1058" y="1002"/>
                  </a:lnTo>
                  <a:lnTo>
                    <a:pt x="1055" y="1002"/>
                  </a:lnTo>
                  <a:lnTo>
                    <a:pt x="1055" y="1002"/>
                  </a:lnTo>
                  <a:lnTo>
                    <a:pt x="1055" y="999"/>
                  </a:lnTo>
                  <a:lnTo>
                    <a:pt x="1058" y="999"/>
                  </a:lnTo>
                  <a:lnTo>
                    <a:pt x="1058" y="999"/>
                  </a:lnTo>
                  <a:lnTo>
                    <a:pt x="1058" y="999"/>
                  </a:lnTo>
                  <a:lnTo>
                    <a:pt x="1060" y="1002"/>
                  </a:lnTo>
                  <a:lnTo>
                    <a:pt x="1060" y="1004"/>
                  </a:lnTo>
                  <a:lnTo>
                    <a:pt x="1062" y="1004"/>
                  </a:lnTo>
                  <a:lnTo>
                    <a:pt x="1062" y="1004"/>
                  </a:lnTo>
                  <a:lnTo>
                    <a:pt x="1062" y="1004"/>
                  </a:lnTo>
                  <a:lnTo>
                    <a:pt x="1062" y="1006"/>
                  </a:lnTo>
                  <a:lnTo>
                    <a:pt x="1062" y="1006"/>
                  </a:lnTo>
                  <a:lnTo>
                    <a:pt x="1065" y="1006"/>
                  </a:lnTo>
                  <a:lnTo>
                    <a:pt x="1067" y="1009"/>
                  </a:lnTo>
                  <a:lnTo>
                    <a:pt x="1067" y="1009"/>
                  </a:lnTo>
                  <a:lnTo>
                    <a:pt x="1067" y="1009"/>
                  </a:lnTo>
                  <a:lnTo>
                    <a:pt x="1067" y="1013"/>
                  </a:lnTo>
                  <a:lnTo>
                    <a:pt x="1070" y="1016"/>
                  </a:lnTo>
                  <a:lnTo>
                    <a:pt x="1070" y="1018"/>
                  </a:lnTo>
                  <a:lnTo>
                    <a:pt x="1072" y="1016"/>
                  </a:lnTo>
                  <a:lnTo>
                    <a:pt x="1074" y="1018"/>
                  </a:lnTo>
                  <a:lnTo>
                    <a:pt x="1086" y="1011"/>
                  </a:lnTo>
                  <a:lnTo>
                    <a:pt x="1086" y="1011"/>
                  </a:lnTo>
                  <a:lnTo>
                    <a:pt x="1091" y="1009"/>
                  </a:lnTo>
                  <a:lnTo>
                    <a:pt x="1093" y="1006"/>
                  </a:lnTo>
                  <a:lnTo>
                    <a:pt x="1100" y="1004"/>
                  </a:lnTo>
                  <a:lnTo>
                    <a:pt x="1100" y="999"/>
                  </a:lnTo>
                  <a:lnTo>
                    <a:pt x="1098" y="997"/>
                  </a:lnTo>
                  <a:lnTo>
                    <a:pt x="1093" y="997"/>
                  </a:lnTo>
                  <a:lnTo>
                    <a:pt x="1088" y="997"/>
                  </a:lnTo>
                  <a:lnTo>
                    <a:pt x="1088" y="997"/>
                  </a:lnTo>
                  <a:lnTo>
                    <a:pt x="1086" y="999"/>
                  </a:lnTo>
                  <a:lnTo>
                    <a:pt x="1084" y="999"/>
                  </a:lnTo>
                  <a:lnTo>
                    <a:pt x="1084" y="997"/>
                  </a:lnTo>
                  <a:lnTo>
                    <a:pt x="1084" y="997"/>
                  </a:lnTo>
                  <a:lnTo>
                    <a:pt x="1091" y="995"/>
                  </a:lnTo>
                  <a:lnTo>
                    <a:pt x="1088" y="992"/>
                  </a:lnTo>
                  <a:lnTo>
                    <a:pt x="1088" y="990"/>
                  </a:lnTo>
                  <a:lnTo>
                    <a:pt x="1088" y="990"/>
                  </a:lnTo>
                  <a:lnTo>
                    <a:pt x="1088" y="990"/>
                  </a:lnTo>
                  <a:lnTo>
                    <a:pt x="1086" y="987"/>
                  </a:lnTo>
                  <a:lnTo>
                    <a:pt x="1081" y="985"/>
                  </a:lnTo>
                  <a:lnTo>
                    <a:pt x="1081" y="985"/>
                  </a:lnTo>
                  <a:lnTo>
                    <a:pt x="1079" y="987"/>
                  </a:lnTo>
                  <a:lnTo>
                    <a:pt x="1079" y="987"/>
                  </a:lnTo>
                  <a:lnTo>
                    <a:pt x="1077" y="985"/>
                  </a:lnTo>
                  <a:lnTo>
                    <a:pt x="1077" y="985"/>
                  </a:lnTo>
                  <a:lnTo>
                    <a:pt x="1079" y="983"/>
                  </a:lnTo>
                  <a:lnTo>
                    <a:pt x="1079" y="980"/>
                  </a:lnTo>
                  <a:lnTo>
                    <a:pt x="1077" y="980"/>
                  </a:lnTo>
                  <a:lnTo>
                    <a:pt x="1077" y="978"/>
                  </a:lnTo>
                  <a:lnTo>
                    <a:pt x="1074" y="973"/>
                  </a:lnTo>
                  <a:lnTo>
                    <a:pt x="1072" y="973"/>
                  </a:lnTo>
                  <a:lnTo>
                    <a:pt x="1072" y="971"/>
                  </a:lnTo>
                  <a:lnTo>
                    <a:pt x="1072" y="966"/>
                  </a:lnTo>
                  <a:lnTo>
                    <a:pt x="1074" y="968"/>
                  </a:lnTo>
                  <a:lnTo>
                    <a:pt x="1074" y="968"/>
                  </a:lnTo>
                  <a:lnTo>
                    <a:pt x="1074" y="968"/>
                  </a:lnTo>
                  <a:lnTo>
                    <a:pt x="1077" y="968"/>
                  </a:lnTo>
                  <a:lnTo>
                    <a:pt x="1077" y="968"/>
                  </a:lnTo>
                  <a:lnTo>
                    <a:pt x="1079" y="968"/>
                  </a:lnTo>
                  <a:lnTo>
                    <a:pt x="1081" y="968"/>
                  </a:lnTo>
                  <a:lnTo>
                    <a:pt x="1081" y="971"/>
                  </a:lnTo>
                  <a:lnTo>
                    <a:pt x="1081" y="971"/>
                  </a:lnTo>
                  <a:lnTo>
                    <a:pt x="1081" y="971"/>
                  </a:lnTo>
                  <a:lnTo>
                    <a:pt x="1081" y="973"/>
                  </a:lnTo>
                  <a:lnTo>
                    <a:pt x="1081" y="976"/>
                  </a:lnTo>
                  <a:lnTo>
                    <a:pt x="1081" y="976"/>
                  </a:lnTo>
                  <a:lnTo>
                    <a:pt x="1084" y="976"/>
                  </a:lnTo>
                  <a:lnTo>
                    <a:pt x="1084" y="978"/>
                  </a:lnTo>
                  <a:lnTo>
                    <a:pt x="1084" y="978"/>
                  </a:lnTo>
                  <a:lnTo>
                    <a:pt x="1086" y="978"/>
                  </a:lnTo>
                  <a:lnTo>
                    <a:pt x="1086" y="978"/>
                  </a:lnTo>
                  <a:lnTo>
                    <a:pt x="1086" y="978"/>
                  </a:lnTo>
                  <a:lnTo>
                    <a:pt x="1088" y="978"/>
                  </a:lnTo>
                  <a:lnTo>
                    <a:pt x="1088" y="978"/>
                  </a:lnTo>
                  <a:lnTo>
                    <a:pt x="1091" y="978"/>
                  </a:lnTo>
                  <a:lnTo>
                    <a:pt x="1091" y="980"/>
                  </a:lnTo>
                  <a:lnTo>
                    <a:pt x="1096" y="978"/>
                  </a:lnTo>
                  <a:lnTo>
                    <a:pt x="1096" y="980"/>
                  </a:lnTo>
                  <a:lnTo>
                    <a:pt x="1096" y="983"/>
                  </a:lnTo>
                  <a:lnTo>
                    <a:pt x="1093" y="983"/>
                  </a:lnTo>
                  <a:lnTo>
                    <a:pt x="1091" y="983"/>
                  </a:lnTo>
                  <a:lnTo>
                    <a:pt x="1091" y="985"/>
                  </a:lnTo>
                  <a:lnTo>
                    <a:pt x="1093" y="985"/>
                  </a:lnTo>
                  <a:lnTo>
                    <a:pt x="1098" y="983"/>
                  </a:lnTo>
                  <a:lnTo>
                    <a:pt x="1103" y="978"/>
                  </a:lnTo>
                  <a:lnTo>
                    <a:pt x="1100" y="978"/>
                  </a:lnTo>
                  <a:lnTo>
                    <a:pt x="1098" y="978"/>
                  </a:lnTo>
                  <a:lnTo>
                    <a:pt x="1098" y="976"/>
                  </a:lnTo>
                  <a:lnTo>
                    <a:pt x="1098" y="973"/>
                  </a:lnTo>
                  <a:lnTo>
                    <a:pt x="1098" y="973"/>
                  </a:lnTo>
                  <a:lnTo>
                    <a:pt x="1098" y="973"/>
                  </a:lnTo>
                  <a:lnTo>
                    <a:pt x="1098" y="971"/>
                  </a:lnTo>
                  <a:lnTo>
                    <a:pt x="1098" y="971"/>
                  </a:lnTo>
                  <a:lnTo>
                    <a:pt x="1100" y="971"/>
                  </a:lnTo>
                  <a:lnTo>
                    <a:pt x="1100" y="968"/>
                  </a:lnTo>
                  <a:lnTo>
                    <a:pt x="1100" y="968"/>
                  </a:lnTo>
                  <a:lnTo>
                    <a:pt x="1100" y="968"/>
                  </a:lnTo>
                  <a:lnTo>
                    <a:pt x="1098" y="968"/>
                  </a:lnTo>
                  <a:lnTo>
                    <a:pt x="1098" y="968"/>
                  </a:lnTo>
                  <a:lnTo>
                    <a:pt x="1098" y="968"/>
                  </a:lnTo>
                  <a:lnTo>
                    <a:pt x="1096" y="968"/>
                  </a:lnTo>
                  <a:lnTo>
                    <a:pt x="1096" y="966"/>
                  </a:lnTo>
                  <a:lnTo>
                    <a:pt x="1096" y="964"/>
                  </a:lnTo>
                  <a:lnTo>
                    <a:pt x="1096" y="961"/>
                  </a:lnTo>
                  <a:lnTo>
                    <a:pt x="1096" y="961"/>
                  </a:lnTo>
                  <a:lnTo>
                    <a:pt x="1096" y="964"/>
                  </a:lnTo>
                  <a:lnTo>
                    <a:pt x="1098" y="966"/>
                  </a:lnTo>
                  <a:lnTo>
                    <a:pt x="1098" y="966"/>
                  </a:lnTo>
                  <a:lnTo>
                    <a:pt x="1100" y="966"/>
                  </a:lnTo>
                  <a:lnTo>
                    <a:pt x="1100" y="964"/>
                  </a:lnTo>
                  <a:lnTo>
                    <a:pt x="1103" y="966"/>
                  </a:lnTo>
                  <a:lnTo>
                    <a:pt x="1103" y="968"/>
                  </a:lnTo>
                  <a:lnTo>
                    <a:pt x="1103" y="971"/>
                  </a:lnTo>
                  <a:lnTo>
                    <a:pt x="1100" y="971"/>
                  </a:lnTo>
                  <a:lnTo>
                    <a:pt x="1103" y="973"/>
                  </a:lnTo>
                  <a:lnTo>
                    <a:pt x="1105" y="976"/>
                  </a:lnTo>
                  <a:lnTo>
                    <a:pt x="1105" y="976"/>
                  </a:lnTo>
                  <a:lnTo>
                    <a:pt x="1105" y="978"/>
                  </a:lnTo>
                  <a:lnTo>
                    <a:pt x="1105" y="978"/>
                  </a:lnTo>
                  <a:lnTo>
                    <a:pt x="1107" y="978"/>
                  </a:lnTo>
                  <a:lnTo>
                    <a:pt x="1110" y="976"/>
                  </a:lnTo>
                  <a:lnTo>
                    <a:pt x="1112" y="971"/>
                  </a:lnTo>
                  <a:lnTo>
                    <a:pt x="1115" y="971"/>
                  </a:lnTo>
                  <a:lnTo>
                    <a:pt x="1115" y="973"/>
                  </a:lnTo>
                  <a:lnTo>
                    <a:pt x="1117" y="971"/>
                  </a:lnTo>
                  <a:lnTo>
                    <a:pt x="1119" y="971"/>
                  </a:lnTo>
                  <a:lnTo>
                    <a:pt x="1119" y="971"/>
                  </a:lnTo>
                  <a:lnTo>
                    <a:pt x="1122" y="971"/>
                  </a:lnTo>
                  <a:lnTo>
                    <a:pt x="1124" y="971"/>
                  </a:lnTo>
                  <a:lnTo>
                    <a:pt x="1122" y="971"/>
                  </a:lnTo>
                  <a:lnTo>
                    <a:pt x="1119" y="976"/>
                  </a:lnTo>
                  <a:lnTo>
                    <a:pt x="1119" y="978"/>
                  </a:lnTo>
                  <a:lnTo>
                    <a:pt x="1119" y="978"/>
                  </a:lnTo>
                  <a:lnTo>
                    <a:pt x="1122" y="978"/>
                  </a:lnTo>
                  <a:lnTo>
                    <a:pt x="1124" y="978"/>
                  </a:lnTo>
                  <a:lnTo>
                    <a:pt x="1126" y="978"/>
                  </a:lnTo>
                  <a:lnTo>
                    <a:pt x="1126" y="978"/>
                  </a:lnTo>
                  <a:lnTo>
                    <a:pt x="1129" y="978"/>
                  </a:lnTo>
                  <a:lnTo>
                    <a:pt x="1129" y="978"/>
                  </a:lnTo>
                  <a:lnTo>
                    <a:pt x="1129" y="978"/>
                  </a:lnTo>
                  <a:lnTo>
                    <a:pt x="1126" y="980"/>
                  </a:lnTo>
                  <a:lnTo>
                    <a:pt x="1122" y="980"/>
                  </a:lnTo>
                  <a:lnTo>
                    <a:pt x="1119" y="980"/>
                  </a:lnTo>
                  <a:lnTo>
                    <a:pt x="1119" y="983"/>
                  </a:lnTo>
                  <a:lnTo>
                    <a:pt x="1122" y="983"/>
                  </a:lnTo>
                  <a:lnTo>
                    <a:pt x="1126" y="983"/>
                  </a:lnTo>
                  <a:lnTo>
                    <a:pt x="1133" y="978"/>
                  </a:lnTo>
                  <a:lnTo>
                    <a:pt x="1136" y="978"/>
                  </a:lnTo>
                  <a:lnTo>
                    <a:pt x="1136" y="978"/>
                  </a:lnTo>
                  <a:lnTo>
                    <a:pt x="1141" y="976"/>
                  </a:lnTo>
                  <a:lnTo>
                    <a:pt x="1143" y="973"/>
                  </a:lnTo>
                  <a:lnTo>
                    <a:pt x="1145" y="976"/>
                  </a:lnTo>
                  <a:lnTo>
                    <a:pt x="1145" y="978"/>
                  </a:lnTo>
                  <a:lnTo>
                    <a:pt x="1145" y="978"/>
                  </a:lnTo>
                  <a:lnTo>
                    <a:pt x="1145" y="980"/>
                  </a:lnTo>
                  <a:lnTo>
                    <a:pt x="1143" y="980"/>
                  </a:lnTo>
                  <a:lnTo>
                    <a:pt x="1126" y="990"/>
                  </a:lnTo>
                  <a:lnTo>
                    <a:pt x="1124" y="992"/>
                  </a:lnTo>
                  <a:lnTo>
                    <a:pt x="1122" y="995"/>
                  </a:lnTo>
                  <a:lnTo>
                    <a:pt x="1124" y="995"/>
                  </a:lnTo>
                  <a:lnTo>
                    <a:pt x="1131" y="990"/>
                  </a:lnTo>
                  <a:lnTo>
                    <a:pt x="1138" y="987"/>
                  </a:lnTo>
                  <a:lnTo>
                    <a:pt x="1143" y="980"/>
                  </a:lnTo>
                  <a:lnTo>
                    <a:pt x="1155" y="978"/>
                  </a:lnTo>
                  <a:lnTo>
                    <a:pt x="1162" y="973"/>
                  </a:lnTo>
                  <a:lnTo>
                    <a:pt x="1174" y="966"/>
                  </a:lnTo>
                  <a:lnTo>
                    <a:pt x="1171" y="966"/>
                  </a:lnTo>
                  <a:lnTo>
                    <a:pt x="1167" y="968"/>
                  </a:lnTo>
                  <a:lnTo>
                    <a:pt x="1152" y="976"/>
                  </a:lnTo>
                  <a:lnTo>
                    <a:pt x="1152" y="978"/>
                  </a:lnTo>
                  <a:lnTo>
                    <a:pt x="1150" y="978"/>
                  </a:lnTo>
                  <a:lnTo>
                    <a:pt x="1150" y="978"/>
                  </a:lnTo>
                  <a:lnTo>
                    <a:pt x="1150" y="978"/>
                  </a:lnTo>
                  <a:lnTo>
                    <a:pt x="1150" y="976"/>
                  </a:lnTo>
                  <a:lnTo>
                    <a:pt x="1150" y="976"/>
                  </a:lnTo>
                  <a:lnTo>
                    <a:pt x="1150" y="976"/>
                  </a:lnTo>
                  <a:lnTo>
                    <a:pt x="1150" y="973"/>
                  </a:lnTo>
                  <a:lnTo>
                    <a:pt x="1150" y="973"/>
                  </a:lnTo>
                  <a:lnTo>
                    <a:pt x="1150" y="971"/>
                  </a:lnTo>
                  <a:lnTo>
                    <a:pt x="1150" y="968"/>
                  </a:lnTo>
                  <a:lnTo>
                    <a:pt x="1164" y="964"/>
                  </a:lnTo>
                  <a:lnTo>
                    <a:pt x="1167" y="964"/>
                  </a:lnTo>
                  <a:lnTo>
                    <a:pt x="1174" y="964"/>
                  </a:lnTo>
                  <a:lnTo>
                    <a:pt x="1178" y="964"/>
                  </a:lnTo>
                  <a:lnTo>
                    <a:pt x="1183" y="961"/>
                  </a:lnTo>
                  <a:lnTo>
                    <a:pt x="1188" y="959"/>
                  </a:lnTo>
                  <a:lnTo>
                    <a:pt x="1200" y="950"/>
                  </a:lnTo>
                  <a:lnTo>
                    <a:pt x="1207" y="945"/>
                  </a:lnTo>
                  <a:lnTo>
                    <a:pt x="1209" y="942"/>
                  </a:lnTo>
                  <a:lnTo>
                    <a:pt x="1211" y="942"/>
                  </a:lnTo>
                  <a:lnTo>
                    <a:pt x="1211" y="942"/>
                  </a:lnTo>
                  <a:lnTo>
                    <a:pt x="1219" y="938"/>
                  </a:lnTo>
                  <a:lnTo>
                    <a:pt x="1223" y="931"/>
                  </a:lnTo>
                  <a:lnTo>
                    <a:pt x="1226" y="928"/>
                  </a:lnTo>
                  <a:lnTo>
                    <a:pt x="1233" y="921"/>
                  </a:lnTo>
                  <a:lnTo>
                    <a:pt x="1235" y="921"/>
                  </a:lnTo>
                  <a:lnTo>
                    <a:pt x="1235" y="919"/>
                  </a:lnTo>
                  <a:lnTo>
                    <a:pt x="1235" y="916"/>
                  </a:lnTo>
                  <a:lnTo>
                    <a:pt x="1233" y="912"/>
                  </a:lnTo>
                  <a:lnTo>
                    <a:pt x="1233" y="909"/>
                  </a:lnTo>
                  <a:lnTo>
                    <a:pt x="1235" y="905"/>
                  </a:lnTo>
                  <a:lnTo>
                    <a:pt x="1233" y="902"/>
                  </a:lnTo>
                  <a:lnTo>
                    <a:pt x="1233" y="902"/>
                  </a:lnTo>
                  <a:lnTo>
                    <a:pt x="1233" y="902"/>
                  </a:lnTo>
                  <a:lnTo>
                    <a:pt x="1235" y="902"/>
                  </a:lnTo>
                  <a:lnTo>
                    <a:pt x="1238" y="902"/>
                  </a:lnTo>
                  <a:lnTo>
                    <a:pt x="1238" y="905"/>
                  </a:lnTo>
                  <a:lnTo>
                    <a:pt x="1240" y="905"/>
                  </a:lnTo>
                  <a:lnTo>
                    <a:pt x="1242" y="902"/>
                  </a:lnTo>
                  <a:lnTo>
                    <a:pt x="1249" y="893"/>
                  </a:lnTo>
                  <a:lnTo>
                    <a:pt x="1249" y="893"/>
                  </a:lnTo>
                  <a:lnTo>
                    <a:pt x="1249" y="890"/>
                  </a:lnTo>
                  <a:lnTo>
                    <a:pt x="1249" y="890"/>
                  </a:lnTo>
                  <a:lnTo>
                    <a:pt x="1249" y="890"/>
                  </a:lnTo>
                  <a:lnTo>
                    <a:pt x="1252" y="890"/>
                  </a:lnTo>
                  <a:lnTo>
                    <a:pt x="1252" y="890"/>
                  </a:lnTo>
                  <a:lnTo>
                    <a:pt x="1254" y="890"/>
                  </a:lnTo>
                  <a:lnTo>
                    <a:pt x="1254" y="888"/>
                  </a:lnTo>
                  <a:lnTo>
                    <a:pt x="1254" y="886"/>
                  </a:lnTo>
                  <a:lnTo>
                    <a:pt x="1256" y="886"/>
                  </a:lnTo>
                  <a:lnTo>
                    <a:pt x="1256" y="888"/>
                  </a:lnTo>
                  <a:lnTo>
                    <a:pt x="1259" y="888"/>
                  </a:lnTo>
                  <a:lnTo>
                    <a:pt x="1261" y="883"/>
                  </a:lnTo>
                  <a:lnTo>
                    <a:pt x="1261" y="881"/>
                  </a:lnTo>
                  <a:lnTo>
                    <a:pt x="1261" y="879"/>
                  </a:lnTo>
                  <a:lnTo>
                    <a:pt x="1264" y="879"/>
                  </a:lnTo>
                  <a:lnTo>
                    <a:pt x="1266" y="879"/>
                  </a:lnTo>
                  <a:lnTo>
                    <a:pt x="1268" y="881"/>
                  </a:lnTo>
                  <a:lnTo>
                    <a:pt x="1268" y="879"/>
                  </a:lnTo>
                  <a:lnTo>
                    <a:pt x="1268" y="879"/>
                  </a:lnTo>
                  <a:lnTo>
                    <a:pt x="1268" y="879"/>
                  </a:lnTo>
                  <a:lnTo>
                    <a:pt x="1268" y="879"/>
                  </a:lnTo>
                  <a:lnTo>
                    <a:pt x="1264" y="876"/>
                  </a:lnTo>
                  <a:lnTo>
                    <a:pt x="1261" y="876"/>
                  </a:lnTo>
                  <a:lnTo>
                    <a:pt x="1261" y="876"/>
                  </a:lnTo>
                  <a:lnTo>
                    <a:pt x="1259" y="871"/>
                  </a:lnTo>
                  <a:lnTo>
                    <a:pt x="1259" y="871"/>
                  </a:lnTo>
                  <a:lnTo>
                    <a:pt x="1259" y="871"/>
                  </a:lnTo>
                  <a:lnTo>
                    <a:pt x="1259" y="871"/>
                  </a:lnTo>
                  <a:lnTo>
                    <a:pt x="1256" y="871"/>
                  </a:lnTo>
                  <a:lnTo>
                    <a:pt x="1256" y="871"/>
                  </a:lnTo>
                  <a:lnTo>
                    <a:pt x="1256" y="871"/>
                  </a:lnTo>
                  <a:lnTo>
                    <a:pt x="1259" y="874"/>
                  </a:lnTo>
                  <a:lnTo>
                    <a:pt x="1259" y="874"/>
                  </a:lnTo>
                  <a:lnTo>
                    <a:pt x="1256" y="874"/>
                  </a:lnTo>
                  <a:lnTo>
                    <a:pt x="1254" y="871"/>
                  </a:lnTo>
                  <a:lnTo>
                    <a:pt x="1254" y="869"/>
                  </a:lnTo>
                  <a:lnTo>
                    <a:pt x="1252" y="869"/>
                  </a:lnTo>
                  <a:lnTo>
                    <a:pt x="1252" y="869"/>
                  </a:lnTo>
                  <a:lnTo>
                    <a:pt x="1254" y="867"/>
                  </a:lnTo>
                  <a:lnTo>
                    <a:pt x="1256" y="867"/>
                  </a:lnTo>
                  <a:lnTo>
                    <a:pt x="1256" y="864"/>
                  </a:lnTo>
                  <a:lnTo>
                    <a:pt x="1256" y="864"/>
                  </a:lnTo>
                  <a:lnTo>
                    <a:pt x="1249" y="862"/>
                  </a:lnTo>
                  <a:lnTo>
                    <a:pt x="1245" y="860"/>
                  </a:lnTo>
                  <a:lnTo>
                    <a:pt x="1247" y="855"/>
                  </a:lnTo>
                  <a:lnTo>
                    <a:pt x="1247" y="855"/>
                  </a:lnTo>
                  <a:lnTo>
                    <a:pt x="1249" y="852"/>
                  </a:lnTo>
                  <a:lnTo>
                    <a:pt x="1249" y="850"/>
                  </a:lnTo>
                  <a:lnTo>
                    <a:pt x="1247" y="848"/>
                  </a:lnTo>
                  <a:lnTo>
                    <a:pt x="1245" y="845"/>
                  </a:lnTo>
                  <a:lnTo>
                    <a:pt x="1245" y="843"/>
                  </a:lnTo>
                  <a:lnTo>
                    <a:pt x="1247" y="843"/>
                  </a:lnTo>
                  <a:lnTo>
                    <a:pt x="1247" y="841"/>
                  </a:lnTo>
                  <a:lnTo>
                    <a:pt x="1247" y="841"/>
                  </a:lnTo>
                  <a:lnTo>
                    <a:pt x="1245" y="841"/>
                  </a:lnTo>
                  <a:lnTo>
                    <a:pt x="1245" y="841"/>
                  </a:lnTo>
                  <a:lnTo>
                    <a:pt x="1242" y="841"/>
                  </a:lnTo>
                  <a:lnTo>
                    <a:pt x="1242" y="841"/>
                  </a:lnTo>
                  <a:lnTo>
                    <a:pt x="1240" y="838"/>
                  </a:lnTo>
                  <a:lnTo>
                    <a:pt x="1240" y="838"/>
                  </a:lnTo>
                  <a:lnTo>
                    <a:pt x="1247" y="838"/>
                  </a:lnTo>
                  <a:lnTo>
                    <a:pt x="1252" y="838"/>
                  </a:lnTo>
                  <a:lnTo>
                    <a:pt x="1254" y="843"/>
                  </a:lnTo>
                  <a:lnTo>
                    <a:pt x="1259" y="843"/>
                  </a:lnTo>
                  <a:lnTo>
                    <a:pt x="1261" y="841"/>
                  </a:lnTo>
                  <a:lnTo>
                    <a:pt x="1264" y="836"/>
                  </a:lnTo>
                  <a:lnTo>
                    <a:pt x="1264" y="834"/>
                  </a:lnTo>
                  <a:lnTo>
                    <a:pt x="1264" y="831"/>
                  </a:lnTo>
                  <a:lnTo>
                    <a:pt x="1266" y="831"/>
                  </a:lnTo>
                  <a:lnTo>
                    <a:pt x="1271" y="829"/>
                  </a:lnTo>
                  <a:lnTo>
                    <a:pt x="1273" y="826"/>
                  </a:lnTo>
                  <a:lnTo>
                    <a:pt x="1273" y="826"/>
                  </a:lnTo>
                  <a:lnTo>
                    <a:pt x="1275" y="826"/>
                  </a:lnTo>
                  <a:lnTo>
                    <a:pt x="1275" y="829"/>
                  </a:lnTo>
                  <a:lnTo>
                    <a:pt x="1275" y="831"/>
                  </a:lnTo>
                  <a:lnTo>
                    <a:pt x="1278" y="831"/>
                  </a:lnTo>
                  <a:lnTo>
                    <a:pt x="1278" y="831"/>
                  </a:lnTo>
                  <a:lnTo>
                    <a:pt x="1278" y="834"/>
                  </a:lnTo>
                  <a:lnTo>
                    <a:pt x="1280" y="836"/>
                  </a:lnTo>
                  <a:lnTo>
                    <a:pt x="1278" y="838"/>
                  </a:lnTo>
                  <a:lnTo>
                    <a:pt x="1278" y="845"/>
                  </a:lnTo>
                  <a:lnTo>
                    <a:pt x="1275" y="850"/>
                  </a:lnTo>
                  <a:lnTo>
                    <a:pt x="1275" y="852"/>
                  </a:lnTo>
                  <a:lnTo>
                    <a:pt x="1273" y="855"/>
                  </a:lnTo>
                  <a:lnTo>
                    <a:pt x="1273" y="855"/>
                  </a:lnTo>
                  <a:lnTo>
                    <a:pt x="1271" y="857"/>
                  </a:lnTo>
                  <a:lnTo>
                    <a:pt x="1268" y="857"/>
                  </a:lnTo>
                  <a:lnTo>
                    <a:pt x="1268" y="857"/>
                  </a:lnTo>
                  <a:lnTo>
                    <a:pt x="1271" y="860"/>
                  </a:lnTo>
                  <a:lnTo>
                    <a:pt x="1271" y="860"/>
                  </a:lnTo>
                  <a:lnTo>
                    <a:pt x="1273" y="860"/>
                  </a:lnTo>
                  <a:lnTo>
                    <a:pt x="1278" y="857"/>
                  </a:lnTo>
                  <a:lnTo>
                    <a:pt x="1294" y="852"/>
                  </a:lnTo>
                  <a:lnTo>
                    <a:pt x="1297" y="852"/>
                  </a:lnTo>
                  <a:lnTo>
                    <a:pt x="1297" y="852"/>
                  </a:lnTo>
                  <a:lnTo>
                    <a:pt x="1299" y="855"/>
                  </a:lnTo>
                  <a:lnTo>
                    <a:pt x="1301" y="855"/>
                  </a:lnTo>
                  <a:lnTo>
                    <a:pt x="1304" y="855"/>
                  </a:lnTo>
                  <a:lnTo>
                    <a:pt x="1304" y="852"/>
                  </a:lnTo>
                  <a:lnTo>
                    <a:pt x="1304" y="855"/>
                  </a:lnTo>
                  <a:lnTo>
                    <a:pt x="1304" y="857"/>
                  </a:lnTo>
                  <a:lnTo>
                    <a:pt x="1301" y="860"/>
                  </a:lnTo>
                  <a:lnTo>
                    <a:pt x="1301" y="860"/>
                  </a:lnTo>
                  <a:lnTo>
                    <a:pt x="1294" y="860"/>
                  </a:lnTo>
                  <a:lnTo>
                    <a:pt x="1294" y="860"/>
                  </a:lnTo>
                  <a:lnTo>
                    <a:pt x="1292" y="860"/>
                  </a:lnTo>
                  <a:lnTo>
                    <a:pt x="1290" y="864"/>
                  </a:lnTo>
                  <a:lnTo>
                    <a:pt x="1290" y="864"/>
                  </a:lnTo>
                  <a:lnTo>
                    <a:pt x="1287" y="864"/>
                  </a:lnTo>
                  <a:lnTo>
                    <a:pt x="1287" y="864"/>
                  </a:lnTo>
                  <a:lnTo>
                    <a:pt x="1285" y="867"/>
                  </a:lnTo>
                  <a:lnTo>
                    <a:pt x="1282" y="867"/>
                  </a:lnTo>
                  <a:lnTo>
                    <a:pt x="1273" y="876"/>
                  </a:lnTo>
                  <a:lnTo>
                    <a:pt x="1273" y="879"/>
                  </a:lnTo>
                  <a:lnTo>
                    <a:pt x="1273" y="879"/>
                  </a:lnTo>
                  <a:lnTo>
                    <a:pt x="1275" y="881"/>
                  </a:lnTo>
                  <a:lnTo>
                    <a:pt x="1278" y="879"/>
                  </a:lnTo>
                  <a:lnTo>
                    <a:pt x="1282" y="871"/>
                  </a:lnTo>
                  <a:lnTo>
                    <a:pt x="1287" y="869"/>
                  </a:lnTo>
                  <a:lnTo>
                    <a:pt x="1320" y="850"/>
                  </a:lnTo>
                  <a:lnTo>
                    <a:pt x="1332" y="845"/>
                  </a:lnTo>
                  <a:lnTo>
                    <a:pt x="1342" y="841"/>
                  </a:lnTo>
                  <a:lnTo>
                    <a:pt x="1344" y="838"/>
                  </a:lnTo>
                  <a:lnTo>
                    <a:pt x="1349" y="836"/>
                  </a:lnTo>
                  <a:lnTo>
                    <a:pt x="1351" y="836"/>
                  </a:lnTo>
                  <a:lnTo>
                    <a:pt x="1365" y="836"/>
                  </a:lnTo>
                  <a:lnTo>
                    <a:pt x="1368" y="836"/>
                  </a:lnTo>
                  <a:lnTo>
                    <a:pt x="1370" y="836"/>
                  </a:lnTo>
                  <a:lnTo>
                    <a:pt x="1370" y="834"/>
                  </a:lnTo>
                  <a:lnTo>
                    <a:pt x="1370" y="831"/>
                  </a:lnTo>
                  <a:lnTo>
                    <a:pt x="1363" y="824"/>
                  </a:lnTo>
                  <a:lnTo>
                    <a:pt x="1361" y="819"/>
                  </a:lnTo>
                  <a:lnTo>
                    <a:pt x="1361" y="815"/>
                  </a:lnTo>
                  <a:lnTo>
                    <a:pt x="1368" y="803"/>
                  </a:lnTo>
                  <a:lnTo>
                    <a:pt x="1370" y="800"/>
                  </a:lnTo>
                  <a:lnTo>
                    <a:pt x="1370" y="798"/>
                  </a:lnTo>
                  <a:lnTo>
                    <a:pt x="1370" y="796"/>
                  </a:lnTo>
                  <a:lnTo>
                    <a:pt x="1375" y="796"/>
                  </a:lnTo>
                  <a:lnTo>
                    <a:pt x="1375" y="796"/>
                  </a:lnTo>
                  <a:lnTo>
                    <a:pt x="1375" y="796"/>
                  </a:lnTo>
                  <a:lnTo>
                    <a:pt x="1377" y="793"/>
                  </a:lnTo>
                  <a:lnTo>
                    <a:pt x="1384" y="786"/>
                  </a:lnTo>
                  <a:lnTo>
                    <a:pt x="1382" y="784"/>
                  </a:lnTo>
                  <a:lnTo>
                    <a:pt x="1382" y="781"/>
                  </a:lnTo>
                  <a:lnTo>
                    <a:pt x="1384" y="779"/>
                  </a:lnTo>
                  <a:lnTo>
                    <a:pt x="1384" y="777"/>
                  </a:lnTo>
                  <a:lnTo>
                    <a:pt x="1384" y="774"/>
                  </a:lnTo>
                  <a:lnTo>
                    <a:pt x="1384" y="774"/>
                  </a:lnTo>
                  <a:lnTo>
                    <a:pt x="1384" y="772"/>
                  </a:lnTo>
                  <a:lnTo>
                    <a:pt x="1384" y="770"/>
                  </a:lnTo>
                  <a:lnTo>
                    <a:pt x="1382" y="767"/>
                  </a:lnTo>
                  <a:lnTo>
                    <a:pt x="1382" y="767"/>
                  </a:lnTo>
                  <a:lnTo>
                    <a:pt x="1382" y="765"/>
                  </a:lnTo>
                  <a:lnTo>
                    <a:pt x="1382" y="763"/>
                  </a:lnTo>
                  <a:lnTo>
                    <a:pt x="1384" y="763"/>
                  </a:lnTo>
                  <a:lnTo>
                    <a:pt x="1382" y="760"/>
                  </a:lnTo>
                  <a:lnTo>
                    <a:pt x="1382" y="758"/>
                  </a:lnTo>
                  <a:lnTo>
                    <a:pt x="1379" y="755"/>
                  </a:lnTo>
                  <a:lnTo>
                    <a:pt x="1377" y="753"/>
                  </a:lnTo>
                  <a:lnTo>
                    <a:pt x="1377" y="748"/>
                  </a:lnTo>
                  <a:lnTo>
                    <a:pt x="1377" y="746"/>
                  </a:lnTo>
                  <a:lnTo>
                    <a:pt x="1379" y="744"/>
                  </a:lnTo>
                  <a:lnTo>
                    <a:pt x="1382" y="741"/>
                  </a:lnTo>
                  <a:lnTo>
                    <a:pt x="1382" y="739"/>
                  </a:lnTo>
                  <a:lnTo>
                    <a:pt x="1382" y="737"/>
                  </a:lnTo>
                  <a:lnTo>
                    <a:pt x="1382" y="734"/>
                  </a:lnTo>
                  <a:lnTo>
                    <a:pt x="1379" y="732"/>
                  </a:lnTo>
                  <a:lnTo>
                    <a:pt x="1379" y="732"/>
                  </a:lnTo>
                  <a:lnTo>
                    <a:pt x="1379" y="729"/>
                  </a:lnTo>
                  <a:lnTo>
                    <a:pt x="1379" y="727"/>
                  </a:lnTo>
                  <a:lnTo>
                    <a:pt x="1379" y="727"/>
                  </a:lnTo>
                  <a:lnTo>
                    <a:pt x="1379" y="727"/>
                  </a:lnTo>
                  <a:lnTo>
                    <a:pt x="1379" y="725"/>
                  </a:lnTo>
                  <a:lnTo>
                    <a:pt x="1379" y="722"/>
                  </a:lnTo>
                  <a:lnTo>
                    <a:pt x="1382" y="720"/>
                  </a:lnTo>
                  <a:lnTo>
                    <a:pt x="1384" y="720"/>
                  </a:lnTo>
                  <a:lnTo>
                    <a:pt x="1384" y="718"/>
                  </a:lnTo>
                  <a:lnTo>
                    <a:pt x="1384" y="713"/>
                  </a:lnTo>
                  <a:lnTo>
                    <a:pt x="1384" y="710"/>
                  </a:lnTo>
                  <a:lnTo>
                    <a:pt x="1389" y="708"/>
                  </a:lnTo>
                  <a:lnTo>
                    <a:pt x="1389" y="706"/>
                  </a:lnTo>
                  <a:lnTo>
                    <a:pt x="1391" y="699"/>
                  </a:lnTo>
                  <a:lnTo>
                    <a:pt x="1394" y="692"/>
                  </a:lnTo>
                  <a:lnTo>
                    <a:pt x="1394" y="689"/>
                  </a:lnTo>
                  <a:lnTo>
                    <a:pt x="1394" y="689"/>
                  </a:lnTo>
                  <a:lnTo>
                    <a:pt x="1394" y="687"/>
                  </a:lnTo>
                  <a:lnTo>
                    <a:pt x="1394" y="687"/>
                  </a:lnTo>
                  <a:lnTo>
                    <a:pt x="1394" y="684"/>
                  </a:lnTo>
                  <a:lnTo>
                    <a:pt x="1394" y="682"/>
                  </a:lnTo>
                  <a:lnTo>
                    <a:pt x="1394" y="682"/>
                  </a:lnTo>
                  <a:lnTo>
                    <a:pt x="1394" y="680"/>
                  </a:lnTo>
                  <a:lnTo>
                    <a:pt x="1396" y="677"/>
                  </a:lnTo>
                  <a:lnTo>
                    <a:pt x="1396" y="677"/>
                  </a:lnTo>
                  <a:lnTo>
                    <a:pt x="1396" y="677"/>
                  </a:lnTo>
                  <a:lnTo>
                    <a:pt x="1396" y="675"/>
                  </a:lnTo>
                  <a:lnTo>
                    <a:pt x="1396" y="675"/>
                  </a:lnTo>
                  <a:lnTo>
                    <a:pt x="1394" y="673"/>
                  </a:lnTo>
                  <a:lnTo>
                    <a:pt x="1391" y="668"/>
                  </a:lnTo>
                  <a:lnTo>
                    <a:pt x="1394" y="668"/>
                  </a:lnTo>
                  <a:lnTo>
                    <a:pt x="1394" y="668"/>
                  </a:lnTo>
                  <a:lnTo>
                    <a:pt x="1398" y="666"/>
                  </a:lnTo>
                  <a:lnTo>
                    <a:pt x="1398" y="666"/>
                  </a:lnTo>
                  <a:lnTo>
                    <a:pt x="1398" y="663"/>
                  </a:lnTo>
                  <a:lnTo>
                    <a:pt x="1398" y="663"/>
                  </a:lnTo>
                  <a:close/>
                </a:path>
              </a:pathLst>
            </a:custGeom>
            <a:solidFill>
              <a:schemeClr val="tx1">
                <a:lumMod val="50000"/>
                <a:lumOff val="50000"/>
              </a:schemeClr>
            </a:solid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14" name="Freeform 13"/>
            <p:cNvSpPr>
              <a:spLocks/>
            </p:cNvSpPr>
            <p:nvPr/>
          </p:nvSpPr>
          <p:spPr bwMode="auto">
            <a:xfrm>
              <a:off x="9390768" y="3815303"/>
              <a:ext cx="836783" cy="306261"/>
            </a:xfrm>
            <a:custGeom>
              <a:avLst/>
              <a:gdLst>
                <a:gd name="T0" fmla="*/ 719 w 847"/>
                <a:gd name="T1" fmla="*/ 24 h 310"/>
                <a:gd name="T2" fmla="*/ 802 w 847"/>
                <a:gd name="T3" fmla="*/ 10 h 310"/>
                <a:gd name="T4" fmla="*/ 838 w 847"/>
                <a:gd name="T5" fmla="*/ 2 h 310"/>
                <a:gd name="T6" fmla="*/ 842 w 847"/>
                <a:gd name="T7" fmla="*/ 26 h 310"/>
                <a:gd name="T8" fmla="*/ 847 w 847"/>
                <a:gd name="T9" fmla="*/ 36 h 310"/>
                <a:gd name="T10" fmla="*/ 826 w 847"/>
                <a:gd name="T11" fmla="*/ 45 h 310"/>
                <a:gd name="T12" fmla="*/ 814 w 847"/>
                <a:gd name="T13" fmla="*/ 71 h 310"/>
                <a:gd name="T14" fmla="*/ 809 w 847"/>
                <a:gd name="T15" fmla="*/ 69 h 310"/>
                <a:gd name="T16" fmla="*/ 805 w 847"/>
                <a:gd name="T17" fmla="*/ 66 h 310"/>
                <a:gd name="T18" fmla="*/ 798 w 847"/>
                <a:gd name="T19" fmla="*/ 69 h 310"/>
                <a:gd name="T20" fmla="*/ 783 w 847"/>
                <a:gd name="T21" fmla="*/ 76 h 310"/>
                <a:gd name="T22" fmla="*/ 776 w 847"/>
                <a:gd name="T23" fmla="*/ 90 h 310"/>
                <a:gd name="T24" fmla="*/ 767 w 847"/>
                <a:gd name="T25" fmla="*/ 95 h 310"/>
                <a:gd name="T26" fmla="*/ 764 w 847"/>
                <a:gd name="T27" fmla="*/ 88 h 310"/>
                <a:gd name="T28" fmla="*/ 757 w 847"/>
                <a:gd name="T29" fmla="*/ 88 h 310"/>
                <a:gd name="T30" fmla="*/ 748 w 847"/>
                <a:gd name="T31" fmla="*/ 97 h 310"/>
                <a:gd name="T32" fmla="*/ 743 w 847"/>
                <a:gd name="T33" fmla="*/ 102 h 310"/>
                <a:gd name="T34" fmla="*/ 734 w 847"/>
                <a:gd name="T35" fmla="*/ 104 h 310"/>
                <a:gd name="T36" fmla="*/ 736 w 847"/>
                <a:gd name="T37" fmla="*/ 109 h 310"/>
                <a:gd name="T38" fmla="*/ 731 w 847"/>
                <a:gd name="T39" fmla="*/ 123 h 310"/>
                <a:gd name="T40" fmla="*/ 717 w 847"/>
                <a:gd name="T41" fmla="*/ 128 h 310"/>
                <a:gd name="T42" fmla="*/ 705 w 847"/>
                <a:gd name="T43" fmla="*/ 137 h 310"/>
                <a:gd name="T44" fmla="*/ 698 w 847"/>
                <a:gd name="T45" fmla="*/ 145 h 310"/>
                <a:gd name="T46" fmla="*/ 686 w 847"/>
                <a:gd name="T47" fmla="*/ 154 h 310"/>
                <a:gd name="T48" fmla="*/ 675 w 847"/>
                <a:gd name="T49" fmla="*/ 159 h 310"/>
                <a:gd name="T50" fmla="*/ 667 w 847"/>
                <a:gd name="T51" fmla="*/ 161 h 310"/>
                <a:gd name="T52" fmla="*/ 658 w 847"/>
                <a:gd name="T53" fmla="*/ 163 h 310"/>
                <a:gd name="T54" fmla="*/ 644 w 847"/>
                <a:gd name="T55" fmla="*/ 171 h 310"/>
                <a:gd name="T56" fmla="*/ 637 w 847"/>
                <a:gd name="T57" fmla="*/ 180 h 310"/>
                <a:gd name="T58" fmla="*/ 634 w 847"/>
                <a:gd name="T59" fmla="*/ 189 h 310"/>
                <a:gd name="T60" fmla="*/ 632 w 847"/>
                <a:gd name="T61" fmla="*/ 201 h 310"/>
                <a:gd name="T62" fmla="*/ 618 w 847"/>
                <a:gd name="T63" fmla="*/ 208 h 310"/>
                <a:gd name="T64" fmla="*/ 613 w 847"/>
                <a:gd name="T65" fmla="*/ 208 h 310"/>
                <a:gd name="T66" fmla="*/ 608 w 847"/>
                <a:gd name="T67" fmla="*/ 223 h 310"/>
                <a:gd name="T68" fmla="*/ 580 w 847"/>
                <a:gd name="T69" fmla="*/ 244 h 310"/>
                <a:gd name="T70" fmla="*/ 478 w 847"/>
                <a:gd name="T71" fmla="*/ 258 h 310"/>
                <a:gd name="T72" fmla="*/ 350 w 847"/>
                <a:gd name="T73" fmla="*/ 272 h 310"/>
                <a:gd name="T74" fmla="*/ 220 w 847"/>
                <a:gd name="T75" fmla="*/ 287 h 310"/>
                <a:gd name="T76" fmla="*/ 173 w 847"/>
                <a:gd name="T77" fmla="*/ 294 h 310"/>
                <a:gd name="T78" fmla="*/ 67 w 847"/>
                <a:gd name="T79" fmla="*/ 305 h 310"/>
                <a:gd name="T80" fmla="*/ 3 w 847"/>
                <a:gd name="T81" fmla="*/ 308 h 310"/>
                <a:gd name="T82" fmla="*/ 15 w 847"/>
                <a:gd name="T83" fmla="*/ 294 h 310"/>
                <a:gd name="T84" fmla="*/ 17 w 847"/>
                <a:gd name="T85" fmla="*/ 265 h 310"/>
                <a:gd name="T86" fmla="*/ 26 w 847"/>
                <a:gd name="T87" fmla="*/ 244 h 310"/>
                <a:gd name="T88" fmla="*/ 31 w 847"/>
                <a:gd name="T89" fmla="*/ 232 h 310"/>
                <a:gd name="T90" fmla="*/ 31 w 847"/>
                <a:gd name="T91" fmla="*/ 216 h 310"/>
                <a:gd name="T92" fmla="*/ 48 w 847"/>
                <a:gd name="T93" fmla="*/ 192 h 310"/>
                <a:gd name="T94" fmla="*/ 50 w 847"/>
                <a:gd name="T95" fmla="*/ 180 h 310"/>
                <a:gd name="T96" fmla="*/ 60 w 847"/>
                <a:gd name="T97" fmla="*/ 163 h 310"/>
                <a:gd name="T98" fmla="*/ 62 w 847"/>
                <a:gd name="T99" fmla="*/ 145 h 310"/>
                <a:gd name="T100" fmla="*/ 64 w 847"/>
                <a:gd name="T101" fmla="*/ 135 h 310"/>
                <a:gd name="T102" fmla="*/ 67 w 847"/>
                <a:gd name="T103" fmla="*/ 116 h 310"/>
                <a:gd name="T104" fmla="*/ 74 w 847"/>
                <a:gd name="T105" fmla="*/ 116 h 310"/>
                <a:gd name="T106" fmla="*/ 211 w 847"/>
                <a:gd name="T107" fmla="*/ 102 h 310"/>
                <a:gd name="T108" fmla="*/ 206 w 847"/>
                <a:gd name="T109" fmla="*/ 78 h 310"/>
                <a:gd name="T110" fmla="*/ 230 w 847"/>
                <a:gd name="T111" fmla="*/ 83 h 310"/>
                <a:gd name="T112" fmla="*/ 263 w 847"/>
                <a:gd name="T113" fmla="*/ 78 h 310"/>
                <a:gd name="T114" fmla="*/ 343 w 847"/>
                <a:gd name="T115" fmla="*/ 69 h 310"/>
                <a:gd name="T116" fmla="*/ 369 w 847"/>
                <a:gd name="T117" fmla="*/ 64 h 310"/>
                <a:gd name="T118" fmla="*/ 528 w 847"/>
                <a:gd name="T119" fmla="*/ 50 h 310"/>
                <a:gd name="T120" fmla="*/ 641 w 847"/>
                <a:gd name="T121" fmla="*/ 36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47" h="310">
                  <a:moveTo>
                    <a:pt x="646" y="33"/>
                  </a:moveTo>
                  <a:lnTo>
                    <a:pt x="658" y="31"/>
                  </a:lnTo>
                  <a:lnTo>
                    <a:pt x="667" y="31"/>
                  </a:lnTo>
                  <a:lnTo>
                    <a:pt x="677" y="29"/>
                  </a:lnTo>
                  <a:lnTo>
                    <a:pt x="689" y="26"/>
                  </a:lnTo>
                  <a:lnTo>
                    <a:pt x="698" y="26"/>
                  </a:lnTo>
                  <a:lnTo>
                    <a:pt x="710" y="24"/>
                  </a:lnTo>
                  <a:lnTo>
                    <a:pt x="719" y="24"/>
                  </a:lnTo>
                  <a:lnTo>
                    <a:pt x="729" y="21"/>
                  </a:lnTo>
                  <a:lnTo>
                    <a:pt x="741" y="19"/>
                  </a:lnTo>
                  <a:lnTo>
                    <a:pt x="750" y="19"/>
                  </a:lnTo>
                  <a:lnTo>
                    <a:pt x="762" y="17"/>
                  </a:lnTo>
                  <a:lnTo>
                    <a:pt x="771" y="14"/>
                  </a:lnTo>
                  <a:lnTo>
                    <a:pt x="781" y="12"/>
                  </a:lnTo>
                  <a:lnTo>
                    <a:pt x="793" y="12"/>
                  </a:lnTo>
                  <a:lnTo>
                    <a:pt x="802" y="10"/>
                  </a:lnTo>
                  <a:lnTo>
                    <a:pt x="812" y="7"/>
                  </a:lnTo>
                  <a:lnTo>
                    <a:pt x="816" y="7"/>
                  </a:lnTo>
                  <a:lnTo>
                    <a:pt x="819" y="7"/>
                  </a:lnTo>
                  <a:lnTo>
                    <a:pt x="821" y="5"/>
                  </a:lnTo>
                  <a:lnTo>
                    <a:pt x="821" y="5"/>
                  </a:lnTo>
                  <a:lnTo>
                    <a:pt x="821" y="5"/>
                  </a:lnTo>
                  <a:lnTo>
                    <a:pt x="828" y="2"/>
                  </a:lnTo>
                  <a:lnTo>
                    <a:pt x="838" y="2"/>
                  </a:lnTo>
                  <a:lnTo>
                    <a:pt x="847" y="0"/>
                  </a:lnTo>
                  <a:lnTo>
                    <a:pt x="842" y="10"/>
                  </a:lnTo>
                  <a:lnTo>
                    <a:pt x="842" y="12"/>
                  </a:lnTo>
                  <a:lnTo>
                    <a:pt x="842" y="12"/>
                  </a:lnTo>
                  <a:lnTo>
                    <a:pt x="845" y="14"/>
                  </a:lnTo>
                  <a:lnTo>
                    <a:pt x="845" y="17"/>
                  </a:lnTo>
                  <a:lnTo>
                    <a:pt x="845" y="21"/>
                  </a:lnTo>
                  <a:lnTo>
                    <a:pt x="842" y="26"/>
                  </a:lnTo>
                  <a:lnTo>
                    <a:pt x="842" y="29"/>
                  </a:lnTo>
                  <a:lnTo>
                    <a:pt x="842" y="29"/>
                  </a:lnTo>
                  <a:lnTo>
                    <a:pt x="842" y="29"/>
                  </a:lnTo>
                  <a:lnTo>
                    <a:pt x="845" y="31"/>
                  </a:lnTo>
                  <a:lnTo>
                    <a:pt x="845" y="33"/>
                  </a:lnTo>
                  <a:lnTo>
                    <a:pt x="845" y="33"/>
                  </a:lnTo>
                  <a:lnTo>
                    <a:pt x="847" y="33"/>
                  </a:lnTo>
                  <a:lnTo>
                    <a:pt x="847" y="36"/>
                  </a:lnTo>
                  <a:lnTo>
                    <a:pt x="845" y="36"/>
                  </a:lnTo>
                  <a:lnTo>
                    <a:pt x="842" y="36"/>
                  </a:lnTo>
                  <a:lnTo>
                    <a:pt x="838" y="33"/>
                  </a:lnTo>
                  <a:lnTo>
                    <a:pt x="835" y="33"/>
                  </a:lnTo>
                  <a:lnTo>
                    <a:pt x="835" y="33"/>
                  </a:lnTo>
                  <a:lnTo>
                    <a:pt x="828" y="40"/>
                  </a:lnTo>
                  <a:lnTo>
                    <a:pt x="826" y="43"/>
                  </a:lnTo>
                  <a:lnTo>
                    <a:pt x="826" y="45"/>
                  </a:lnTo>
                  <a:lnTo>
                    <a:pt x="819" y="64"/>
                  </a:lnTo>
                  <a:lnTo>
                    <a:pt x="819" y="66"/>
                  </a:lnTo>
                  <a:lnTo>
                    <a:pt x="819" y="66"/>
                  </a:lnTo>
                  <a:lnTo>
                    <a:pt x="816" y="66"/>
                  </a:lnTo>
                  <a:lnTo>
                    <a:pt x="816" y="69"/>
                  </a:lnTo>
                  <a:lnTo>
                    <a:pt x="814" y="71"/>
                  </a:lnTo>
                  <a:lnTo>
                    <a:pt x="814" y="71"/>
                  </a:lnTo>
                  <a:lnTo>
                    <a:pt x="814" y="71"/>
                  </a:lnTo>
                  <a:lnTo>
                    <a:pt x="812" y="71"/>
                  </a:lnTo>
                  <a:lnTo>
                    <a:pt x="812" y="71"/>
                  </a:lnTo>
                  <a:lnTo>
                    <a:pt x="809" y="71"/>
                  </a:lnTo>
                  <a:lnTo>
                    <a:pt x="809" y="71"/>
                  </a:lnTo>
                  <a:lnTo>
                    <a:pt x="809" y="69"/>
                  </a:lnTo>
                  <a:lnTo>
                    <a:pt x="809" y="69"/>
                  </a:lnTo>
                  <a:lnTo>
                    <a:pt x="809" y="69"/>
                  </a:lnTo>
                  <a:lnTo>
                    <a:pt x="809" y="69"/>
                  </a:lnTo>
                  <a:lnTo>
                    <a:pt x="807" y="69"/>
                  </a:lnTo>
                  <a:lnTo>
                    <a:pt x="807" y="66"/>
                  </a:lnTo>
                  <a:lnTo>
                    <a:pt x="807" y="66"/>
                  </a:lnTo>
                  <a:lnTo>
                    <a:pt x="807" y="66"/>
                  </a:lnTo>
                  <a:lnTo>
                    <a:pt x="807" y="66"/>
                  </a:lnTo>
                  <a:lnTo>
                    <a:pt x="807" y="66"/>
                  </a:lnTo>
                  <a:lnTo>
                    <a:pt x="805" y="66"/>
                  </a:lnTo>
                  <a:lnTo>
                    <a:pt x="805" y="66"/>
                  </a:lnTo>
                  <a:lnTo>
                    <a:pt x="802" y="66"/>
                  </a:lnTo>
                  <a:lnTo>
                    <a:pt x="802" y="66"/>
                  </a:lnTo>
                  <a:lnTo>
                    <a:pt x="802" y="66"/>
                  </a:lnTo>
                  <a:lnTo>
                    <a:pt x="802" y="64"/>
                  </a:lnTo>
                  <a:lnTo>
                    <a:pt x="800" y="66"/>
                  </a:lnTo>
                  <a:lnTo>
                    <a:pt x="800" y="66"/>
                  </a:lnTo>
                  <a:lnTo>
                    <a:pt x="800" y="66"/>
                  </a:lnTo>
                  <a:lnTo>
                    <a:pt x="798" y="69"/>
                  </a:lnTo>
                  <a:lnTo>
                    <a:pt x="795" y="69"/>
                  </a:lnTo>
                  <a:lnTo>
                    <a:pt x="793" y="69"/>
                  </a:lnTo>
                  <a:lnTo>
                    <a:pt x="793" y="69"/>
                  </a:lnTo>
                  <a:lnTo>
                    <a:pt x="790" y="71"/>
                  </a:lnTo>
                  <a:lnTo>
                    <a:pt x="788" y="74"/>
                  </a:lnTo>
                  <a:lnTo>
                    <a:pt x="786" y="74"/>
                  </a:lnTo>
                  <a:lnTo>
                    <a:pt x="786" y="74"/>
                  </a:lnTo>
                  <a:lnTo>
                    <a:pt x="783" y="76"/>
                  </a:lnTo>
                  <a:lnTo>
                    <a:pt x="781" y="81"/>
                  </a:lnTo>
                  <a:lnTo>
                    <a:pt x="779" y="83"/>
                  </a:lnTo>
                  <a:lnTo>
                    <a:pt x="779" y="85"/>
                  </a:lnTo>
                  <a:lnTo>
                    <a:pt x="779" y="85"/>
                  </a:lnTo>
                  <a:lnTo>
                    <a:pt x="776" y="88"/>
                  </a:lnTo>
                  <a:lnTo>
                    <a:pt x="776" y="90"/>
                  </a:lnTo>
                  <a:lnTo>
                    <a:pt x="776" y="90"/>
                  </a:lnTo>
                  <a:lnTo>
                    <a:pt x="776" y="90"/>
                  </a:lnTo>
                  <a:lnTo>
                    <a:pt x="776" y="90"/>
                  </a:lnTo>
                  <a:lnTo>
                    <a:pt x="771" y="95"/>
                  </a:lnTo>
                  <a:lnTo>
                    <a:pt x="769" y="95"/>
                  </a:lnTo>
                  <a:lnTo>
                    <a:pt x="769" y="95"/>
                  </a:lnTo>
                  <a:lnTo>
                    <a:pt x="769" y="95"/>
                  </a:lnTo>
                  <a:lnTo>
                    <a:pt x="769" y="95"/>
                  </a:lnTo>
                  <a:lnTo>
                    <a:pt x="767" y="95"/>
                  </a:lnTo>
                  <a:lnTo>
                    <a:pt x="767" y="95"/>
                  </a:lnTo>
                  <a:lnTo>
                    <a:pt x="767" y="95"/>
                  </a:lnTo>
                  <a:lnTo>
                    <a:pt x="767" y="95"/>
                  </a:lnTo>
                  <a:lnTo>
                    <a:pt x="767" y="92"/>
                  </a:lnTo>
                  <a:lnTo>
                    <a:pt x="764" y="92"/>
                  </a:lnTo>
                  <a:lnTo>
                    <a:pt x="764" y="92"/>
                  </a:lnTo>
                  <a:lnTo>
                    <a:pt x="764" y="90"/>
                  </a:lnTo>
                  <a:lnTo>
                    <a:pt x="764" y="90"/>
                  </a:lnTo>
                  <a:lnTo>
                    <a:pt x="764" y="88"/>
                  </a:lnTo>
                  <a:lnTo>
                    <a:pt x="764" y="88"/>
                  </a:lnTo>
                  <a:lnTo>
                    <a:pt x="764" y="88"/>
                  </a:lnTo>
                  <a:lnTo>
                    <a:pt x="764" y="88"/>
                  </a:lnTo>
                  <a:lnTo>
                    <a:pt x="762" y="85"/>
                  </a:lnTo>
                  <a:lnTo>
                    <a:pt x="762" y="85"/>
                  </a:lnTo>
                  <a:lnTo>
                    <a:pt x="762" y="85"/>
                  </a:lnTo>
                  <a:lnTo>
                    <a:pt x="760" y="85"/>
                  </a:lnTo>
                  <a:lnTo>
                    <a:pt x="757" y="88"/>
                  </a:lnTo>
                  <a:lnTo>
                    <a:pt x="755" y="90"/>
                  </a:lnTo>
                  <a:lnTo>
                    <a:pt x="748" y="95"/>
                  </a:lnTo>
                  <a:lnTo>
                    <a:pt x="748" y="95"/>
                  </a:lnTo>
                  <a:lnTo>
                    <a:pt x="748" y="95"/>
                  </a:lnTo>
                  <a:lnTo>
                    <a:pt x="748" y="95"/>
                  </a:lnTo>
                  <a:lnTo>
                    <a:pt x="748" y="97"/>
                  </a:lnTo>
                  <a:lnTo>
                    <a:pt x="748" y="97"/>
                  </a:lnTo>
                  <a:lnTo>
                    <a:pt x="748" y="97"/>
                  </a:lnTo>
                  <a:lnTo>
                    <a:pt x="745" y="100"/>
                  </a:lnTo>
                  <a:lnTo>
                    <a:pt x="745" y="100"/>
                  </a:lnTo>
                  <a:lnTo>
                    <a:pt x="745" y="102"/>
                  </a:lnTo>
                  <a:lnTo>
                    <a:pt x="745" y="102"/>
                  </a:lnTo>
                  <a:lnTo>
                    <a:pt x="745" y="102"/>
                  </a:lnTo>
                  <a:lnTo>
                    <a:pt x="745" y="102"/>
                  </a:lnTo>
                  <a:lnTo>
                    <a:pt x="743" y="102"/>
                  </a:lnTo>
                  <a:lnTo>
                    <a:pt x="743" y="102"/>
                  </a:lnTo>
                  <a:lnTo>
                    <a:pt x="741" y="102"/>
                  </a:lnTo>
                  <a:lnTo>
                    <a:pt x="741" y="102"/>
                  </a:lnTo>
                  <a:lnTo>
                    <a:pt x="738" y="102"/>
                  </a:lnTo>
                  <a:lnTo>
                    <a:pt x="738" y="102"/>
                  </a:lnTo>
                  <a:lnTo>
                    <a:pt x="736" y="102"/>
                  </a:lnTo>
                  <a:lnTo>
                    <a:pt x="736" y="102"/>
                  </a:lnTo>
                  <a:lnTo>
                    <a:pt x="736" y="102"/>
                  </a:lnTo>
                  <a:lnTo>
                    <a:pt x="734" y="104"/>
                  </a:lnTo>
                  <a:lnTo>
                    <a:pt x="734" y="104"/>
                  </a:lnTo>
                  <a:lnTo>
                    <a:pt x="734" y="104"/>
                  </a:lnTo>
                  <a:lnTo>
                    <a:pt x="734" y="104"/>
                  </a:lnTo>
                  <a:lnTo>
                    <a:pt x="734" y="107"/>
                  </a:lnTo>
                  <a:lnTo>
                    <a:pt x="734" y="107"/>
                  </a:lnTo>
                  <a:lnTo>
                    <a:pt x="736" y="107"/>
                  </a:lnTo>
                  <a:lnTo>
                    <a:pt x="736" y="109"/>
                  </a:lnTo>
                  <a:lnTo>
                    <a:pt x="736" y="109"/>
                  </a:lnTo>
                  <a:lnTo>
                    <a:pt x="736" y="111"/>
                  </a:lnTo>
                  <a:lnTo>
                    <a:pt x="736" y="111"/>
                  </a:lnTo>
                  <a:lnTo>
                    <a:pt x="736" y="114"/>
                  </a:lnTo>
                  <a:lnTo>
                    <a:pt x="736" y="114"/>
                  </a:lnTo>
                  <a:lnTo>
                    <a:pt x="736" y="114"/>
                  </a:lnTo>
                  <a:lnTo>
                    <a:pt x="734" y="116"/>
                  </a:lnTo>
                  <a:lnTo>
                    <a:pt x="734" y="121"/>
                  </a:lnTo>
                  <a:lnTo>
                    <a:pt x="731" y="123"/>
                  </a:lnTo>
                  <a:lnTo>
                    <a:pt x="729" y="123"/>
                  </a:lnTo>
                  <a:lnTo>
                    <a:pt x="729" y="123"/>
                  </a:lnTo>
                  <a:lnTo>
                    <a:pt x="727" y="123"/>
                  </a:lnTo>
                  <a:lnTo>
                    <a:pt x="724" y="123"/>
                  </a:lnTo>
                  <a:lnTo>
                    <a:pt x="722" y="123"/>
                  </a:lnTo>
                  <a:lnTo>
                    <a:pt x="722" y="123"/>
                  </a:lnTo>
                  <a:lnTo>
                    <a:pt x="722" y="126"/>
                  </a:lnTo>
                  <a:lnTo>
                    <a:pt x="717" y="128"/>
                  </a:lnTo>
                  <a:lnTo>
                    <a:pt x="712" y="130"/>
                  </a:lnTo>
                  <a:lnTo>
                    <a:pt x="712" y="130"/>
                  </a:lnTo>
                  <a:lnTo>
                    <a:pt x="712" y="130"/>
                  </a:lnTo>
                  <a:lnTo>
                    <a:pt x="710" y="133"/>
                  </a:lnTo>
                  <a:lnTo>
                    <a:pt x="708" y="135"/>
                  </a:lnTo>
                  <a:lnTo>
                    <a:pt x="705" y="135"/>
                  </a:lnTo>
                  <a:lnTo>
                    <a:pt x="705" y="135"/>
                  </a:lnTo>
                  <a:lnTo>
                    <a:pt x="705" y="137"/>
                  </a:lnTo>
                  <a:lnTo>
                    <a:pt x="705" y="137"/>
                  </a:lnTo>
                  <a:lnTo>
                    <a:pt x="703" y="140"/>
                  </a:lnTo>
                  <a:lnTo>
                    <a:pt x="701" y="142"/>
                  </a:lnTo>
                  <a:lnTo>
                    <a:pt x="701" y="142"/>
                  </a:lnTo>
                  <a:lnTo>
                    <a:pt x="701" y="142"/>
                  </a:lnTo>
                  <a:lnTo>
                    <a:pt x="698" y="142"/>
                  </a:lnTo>
                  <a:lnTo>
                    <a:pt x="698" y="142"/>
                  </a:lnTo>
                  <a:lnTo>
                    <a:pt x="698" y="145"/>
                  </a:lnTo>
                  <a:lnTo>
                    <a:pt x="696" y="145"/>
                  </a:lnTo>
                  <a:lnTo>
                    <a:pt x="696" y="147"/>
                  </a:lnTo>
                  <a:lnTo>
                    <a:pt x="693" y="147"/>
                  </a:lnTo>
                  <a:lnTo>
                    <a:pt x="693" y="149"/>
                  </a:lnTo>
                  <a:lnTo>
                    <a:pt x="689" y="152"/>
                  </a:lnTo>
                  <a:lnTo>
                    <a:pt x="686" y="152"/>
                  </a:lnTo>
                  <a:lnTo>
                    <a:pt x="686" y="154"/>
                  </a:lnTo>
                  <a:lnTo>
                    <a:pt x="686" y="154"/>
                  </a:lnTo>
                  <a:lnTo>
                    <a:pt x="684" y="156"/>
                  </a:lnTo>
                  <a:lnTo>
                    <a:pt x="684" y="159"/>
                  </a:lnTo>
                  <a:lnTo>
                    <a:pt x="682" y="159"/>
                  </a:lnTo>
                  <a:lnTo>
                    <a:pt x="677" y="161"/>
                  </a:lnTo>
                  <a:lnTo>
                    <a:pt x="675" y="161"/>
                  </a:lnTo>
                  <a:lnTo>
                    <a:pt x="675" y="161"/>
                  </a:lnTo>
                  <a:lnTo>
                    <a:pt x="675" y="161"/>
                  </a:lnTo>
                  <a:lnTo>
                    <a:pt x="675" y="159"/>
                  </a:lnTo>
                  <a:lnTo>
                    <a:pt x="672" y="159"/>
                  </a:lnTo>
                  <a:lnTo>
                    <a:pt x="672" y="159"/>
                  </a:lnTo>
                  <a:lnTo>
                    <a:pt x="672" y="159"/>
                  </a:lnTo>
                  <a:lnTo>
                    <a:pt x="670" y="161"/>
                  </a:lnTo>
                  <a:lnTo>
                    <a:pt x="667" y="161"/>
                  </a:lnTo>
                  <a:lnTo>
                    <a:pt x="667" y="161"/>
                  </a:lnTo>
                  <a:lnTo>
                    <a:pt x="667" y="161"/>
                  </a:lnTo>
                  <a:lnTo>
                    <a:pt x="667" y="161"/>
                  </a:lnTo>
                  <a:lnTo>
                    <a:pt x="665" y="161"/>
                  </a:lnTo>
                  <a:lnTo>
                    <a:pt x="665" y="161"/>
                  </a:lnTo>
                  <a:lnTo>
                    <a:pt x="665" y="161"/>
                  </a:lnTo>
                  <a:lnTo>
                    <a:pt x="663" y="161"/>
                  </a:lnTo>
                  <a:lnTo>
                    <a:pt x="663" y="161"/>
                  </a:lnTo>
                  <a:lnTo>
                    <a:pt x="660" y="161"/>
                  </a:lnTo>
                  <a:lnTo>
                    <a:pt x="658" y="161"/>
                  </a:lnTo>
                  <a:lnTo>
                    <a:pt x="658" y="163"/>
                  </a:lnTo>
                  <a:lnTo>
                    <a:pt x="656" y="163"/>
                  </a:lnTo>
                  <a:lnTo>
                    <a:pt x="653" y="166"/>
                  </a:lnTo>
                  <a:lnTo>
                    <a:pt x="651" y="168"/>
                  </a:lnTo>
                  <a:lnTo>
                    <a:pt x="651" y="168"/>
                  </a:lnTo>
                  <a:lnTo>
                    <a:pt x="651" y="168"/>
                  </a:lnTo>
                  <a:lnTo>
                    <a:pt x="646" y="171"/>
                  </a:lnTo>
                  <a:lnTo>
                    <a:pt x="646" y="171"/>
                  </a:lnTo>
                  <a:lnTo>
                    <a:pt x="644" y="171"/>
                  </a:lnTo>
                  <a:lnTo>
                    <a:pt x="644" y="171"/>
                  </a:lnTo>
                  <a:lnTo>
                    <a:pt x="644" y="175"/>
                  </a:lnTo>
                  <a:lnTo>
                    <a:pt x="641" y="175"/>
                  </a:lnTo>
                  <a:lnTo>
                    <a:pt x="641" y="178"/>
                  </a:lnTo>
                  <a:lnTo>
                    <a:pt x="641" y="178"/>
                  </a:lnTo>
                  <a:lnTo>
                    <a:pt x="637" y="180"/>
                  </a:lnTo>
                  <a:lnTo>
                    <a:pt x="637" y="180"/>
                  </a:lnTo>
                  <a:lnTo>
                    <a:pt x="637" y="180"/>
                  </a:lnTo>
                  <a:lnTo>
                    <a:pt x="634" y="182"/>
                  </a:lnTo>
                  <a:lnTo>
                    <a:pt x="634" y="185"/>
                  </a:lnTo>
                  <a:lnTo>
                    <a:pt x="634" y="185"/>
                  </a:lnTo>
                  <a:lnTo>
                    <a:pt x="634" y="185"/>
                  </a:lnTo>
                  <a:lnTo>
                    <a:pt x="634" y="185"/>
                  </a:lnTo>
                  <a:lnTo>
                    <a:pt x="634" y="187"/>
                  </a:lnTo>
                  <a:lnTo>
                    <a:pt x="634" y="187"/>
                  </a:lnTo>
                  <a:lnTo>
                    <a:pt x="634" y="189"/>
                  </a:lnTo>
                  <a:lnTo>
                    <a:pt x="634" y="189"/>
                  </a:lnTo>
                  <a:lnTo>
                    <a:pt x="634" y="189"/>
                  </a:lnTo>
                  <a:lnTo>
                    <a:pt x="632" y="192"/>
                  </a:lnTo>
                  <a:lnTo>
                    <a:pt x="632" y="194"/>
                  </a:lnTo>
                  <a:lnTo>
                    <a:pt x="632" y="194"/>
                  </a:lnTo>
                  <a:lnTo>
                    <a:pt x="632" y="194"/>
                  </a:lnTo>
                  <a:lnTo>
                    <a:pt x="632" y="199"/>
                  </a:lnTo>
                  <a:lnTo>
                    <a:pt x="632" y="201"/>
                  </a:lnTo>
                  <a:lnTo>
                    <a:pt x="632" y="201"/>
                  </a:lnTo>
                  <a:lnTo>
                    <a:pt x="630" y="204"/>
                  </a:lnTo>
                  <a:lnTo>
                    <a:pt x="630" y="204"/>
                  </a:lnTo>
                  <a:lnTo>
                    <a:pt x="627" y="206"/>
                  </a:lnTo>
                  <a:lnTo>
                    <a:pt x="627" y="206"/>
                  </a:lnTo>
                  <a:lnTo>
                    <a:pt x="625" y="206"/>
                  </a:lnTo>
                  <a:lnTo>
                    <a:pt x="620" y="206"/>
                  </a:lnTo>
                  <a:lnTo>
                    <a:pt x="618" y="208"/>
                  </a:lnTo>
                  <a:lnTo>
                    <a:pt x="618" y="208"/>
                  </a:lnTo>
                  <a:lnTo>
                    <a:pt x="618" y="206"/>
                  </a:lnTo>
                  <a:lnTo>
                    <a:pt x="618" y="206"/>
                  </a:lnTo>
                  <a:lnTo>
                    <a:pt x="615" y="206"/>
                  </a:lnTo>
                  <a:lnTo>
                    <a:pt x="615" y="206"/>
                  </a:lnTo>
                  <a:lnTo>
                    <a:pt x="615" y="206"/>
                  </a:lnTo>
                  <a:lnTo>
                    <a:pt x="613" y="206"/>
                  </a:lnTo>
                  <a:lnTo>
                    <a:pt x="613" y="208"/>
                  </a:lnTo>
                  <a:lnTo>
                    <a:pt x="611" y="208"/>
                  </a:lnTo>
                  <a:lnTo>
                    <a:pt x="611" y="211"/>
                  </a:lnTo>
                  <a:lnTo>
                    <a:pt x="608" y="211"/>
                  </a:lnTo>
                  <a:lnTo>
                    <a:pt x="608" y="213"/>
                  </a:lnTo>
                  <a:lnTo>
                    <a:pt x="608" y="213"/>
                  </a:lnTo>
                  <a:lnTo>
                    <a:pt x="608" y="216"/>
                  </a:lnTo>
                  <a:lnTo>
                    <a:pt x="608" y="218"/>
                  </a:lnTo>
                  <a:lnTo>
                    <a:pt x="608" y="223"/>
                  </a:lnTo>
                  <a:lnTo>
                    <a:pt x="608" y="230"/>
                  </a:lnTo>
                  <a:lnTo>
                    <a:pt x="608" y="237"/>
                  </a:lnTo>
                  <a:lnTo>
                    <a:pt x="611" y="242"/>
                  </a:lnTo>
                  <a:lnTo>
                    <a:pt x="601" y="244"/>
                  </a:lnTo>
                  <a:lnTo>
                    <a:pt x="592" y="244"/>
                  </a:lnTo>
                  <a:lnTo>
                    <a:pt x="585" y="244"/>
                  </a:lnTo>
                  <a:lnTo>
                    <a:pt x="582" y="244"/>
                  </a:lnTo>
                  <a:lnTo>
                    <a:pt x="580" y="244"/>
                  </a:lnTo>
                  <a:lnTo>
                    <a:pt x="568" y="246"/>
                  </a:lnTo>
                  <a:lnTo>
                    <a:pt x="554" y="249"/>
                  </a:lnTo>
                  <a:lnTo>
                    <a:pt x="542" y="251"/>
                  </a:lnTo>
                  <a:lnTo>
                    <a:pt x="528" y="251"/>
                  </a:lnTo>
                  <a:lnTo>
                    <a:pt x="516" y="253"/>
                  </a:lnTo>
                  <a:lnTo>
                    <a:pt x="504" y="256"/>
                  </a:lnTo>
                  <a:lnTo>
                    <a:pt x="490" y="256"/>
                  </a:lnTo>
                  <a:lnTo>
                    <a:pt x="478" y="258"/>
                  </a:lnTo>
                  <a:lnTo>
                    <a:pt x="462" y="260"/>
                  </a:lnTo>
                  <a:lnTo>
                    <a:pt x="445" y="263"/>
                  </a:lnTo>
                  <a:lnTo>
                    <a:pt x="431" y="263"/>
                  </a:lnTo>
                  <a:lnTo>
                    <a:pt x="414" y="265"/>
                  </a:lnTo>
                  <a:lnTo>
                    <a:pt x="398" y="268"/>
                  </a:lnTo>
                  <a:lnTo>
                    <a:pt x="381" y="270"/>
                  </a:lnTo>
                  <a:lnTo>
                    <a:pt x="365" y="272"/>
                  </a:lnTo>
                  <a:lnTo>
                    <a:pt x="350" y="272"/>
                  </a:lnTo>
                  <a:lnTo>
                    <a:pt x="334" y="275"/>
                  </a:lnTo>
                  <a:lnTo>
                    <a:pt x="317" y="277"/>
                  </a:lnTo>
                  <a:lnTo>
                    <a:pt x="301" y="277"/>
                  </a:lnTo>
                  <a:lnTo>
                    <a:pt x="284" y="279"/>
                  </a:lnTo>
                  <a:lnTo>
                    <a:pt x="270" y="282"/>
                  </a:lnTo>
                  <a:lnTo>
                    <a:pt x="253" y="282"/>
                  </a:lnTo>
                  <a:lnTo>
                    <a:pt x="237" y="284"/>
                  </a:lnTo>
                  <a:lnTo>
                    <a:pt x="220" y="287"/>
                  </a:lnTo>
                  <a:lnTo>
                    <a:pt x="218" y="287"/>
                  </a:lnTo>
                  <a:lnTo>
                    <a:pt x="216" y="287"/>
                  </a:lnTo>
                  <a:lnTo>
                    <a:pt x="218" y="289"/>
                  </a:lnTo>
                  <a:lnTo>
                    <a:pt x="218" y="289"/>
                  </a:lnTo>
                  <a:lnTo>
                    <a:pt x="213" y="289"/>
                  </a:lnTo>
                  <a:lnTo>
                    <a:pt x="199" y="291"/>
                  </a:lnTo>
                  <a:lnTo>
                    <a:pt x="187" y="294"/>
                  </a:lnTo>
                  <a:lnTo>
                    <a:pt x="173" y="294"/>
                  </a:lnTo>
                  <a:lnTo>
                    <a:pt x="161" y="296"/>
                  </a:lnTo>
                  <a:lnTo>
                    <a:pt x="147" y="296"/>
                  </a:lnTo>
                  <a:lnTo>
                    <a:pt x="133" y="298"/>
                  </a:lnTo>
                  <a:lnTo>
                    <a:pt x="121" y="298"/>
                  </a:lnTo>
                  <a:lnTo>
                    <a:pt x="107" y="301"/>
                  </a:lnTo>
                  <a:lnTo>
                    <a:pt x="95" y="303"/>
                  </a:lnTo>
                  <a:lnTo>
                    <a:pt x="81" y="303"/>
                  </a:lnTo>
                  <a:lnTo>
                    <a:pt x="67" y="305"/>
                  </a:lnTo>
                  <a:lnTo>
                    <a:pt x="55" y="305"/>
                  </a:lnTo>
                  <a:lnTo>
                    <a:pt x="41" y="308"/>
                  </a:lnTo>
                  <a:lnTo>
                    <a:pt x="29" y="308"/>
                  </a:lnTo>
                  <a:lnTo>
                    <a:pt x="15" y="310"/>
                  </a:lnTo>
                  <a:lnTo>
                    <a:pt x="0" y="310"/>
                  </a:lnTo>
                  <a:lnTo>
                    <a:pt x="0" y="310"/>
                  </a:lnTo>
                  <a:lnTo>
                    <a:pt x="0" y="308"/>
                  </a:lnTo>
                  <a:lnTo>
                    <a:pt x="3" y="308"/>
                  </a:lnTo>
                  <a:lnTo>
                    <a:pt x="5" y="305"/>
                  </a:lnTo>
                  <a:lnTo>
                    <a:pt x="10" y="303"/>
                  </a:lnTo>
                  <a:lnTo>
                    <a:pt x="10" y="303"/>
                  </a:lnTo>
                  <a:lnTo>
                    <a:pt x="12" y="301"/>
                  </a:lnTo>
                  <a:lnTo>
                    <a:pt x="12" y="298"/>
                  </a:lnTo>
                  <a:lnTo>
                    <a:pt x="12" y="296"/>
                  </a:lnTo>
                  <a:lnTo>
                    <a:pt x="12" y="294"/>
                  </a:lnTo>
                  <a:lnTo>
                    <a:pt x="15" y="294"/>
                  </a:lnTo>
                  <a:lnTo>
                    <a:pt x="17" y="294"/>
                  </a:lnTo>
                  <a:lnTo>
                    <a:pt x="19" y="294"/>
                  </a:lnTo>
                  <a:lnTo>
                    <a:pt x="22" y="289"/>
                  </a:lnTo>
                  <a:lnTo>
                    <a:pt x="22" y="284"/>
                  </a:lnTo>
                  <a:lnTo>
                    <a:pt x="19" y="279"/>
                  </a:lnTo>
                  <a:lnTo>
                    <a:pt x="17" y="275"/>
                  </a:lnTo>
                  <a:lnTo>
                    <a:pt x="17" y="272"/>
                  </a:lnTo>
                  <a:lnTo>
                    <a:pt x="17" y="265"/>
                  </a:lnTo>
                  <a:lnTo>
                    <a:pt x="17" y="263"/>
                  </a:lnTo>
                  <a:lnTo>
                    <a:pt x="17" y="260"/>
                  </a:lnTo>
                  <a:lnTo>
                    <a:pt x="22" y="256"/>
                  </a:lnTo>
                  <a:lnTo>
                    <a:pt x="24" y="253"/>
                  </a:lnTo>
                  <a:lnTo>
                    <a:pt x="24" y="251"/>
                  </a:lnTo>
                  <a:lnTo>
                    <a:pt x="26" y="249"/>
                  </a:lnTo>
                  <a:lnTo>
                    <a:pt x="24" y="246"/>
                  </a:lnTo>
                  <a:lnTo>
                    <a:pt x="26" y="244"/>
                  </a:lnTo>
                  <a:lnTo>
                    <a:pt x="26" y="244"/>
                  </a:lnTo>
                  <a:lnTo>
                    <a:pt x="29" y="242"/>
                  </a:lnTo>
                  <a:lnTo>
                    <a:pt x="31" y="242"/>
                  </a:lnTo>
                  <a:lnTo>
                    <a:pt x="34" y="242"/>
                  </a:lnTo>
                  <a:lnTo>
                    <a:pt x="34" y="239"/>
                  </a:lnTo>
                  <a:lnTo>
                    <a:pt x="34" y="237"/>
                  </a:lnTo>
                  <a:lnTo>
                    <a:pt x="31" y="234"/>
                  </a:lnTo>
                  <a:lnTo>
                    <a:pt x="31" y="232"/>
                  </a:lnTo>
                  <a:lnTo>
                    <a:pt x="31" y="232"/>
                  </a:lnTo>
                  <a:lnTo>
                    <a:pt x="34" y="230"/>
                  </a:lnTo>
                  <a:lnTo>
                    <a:pt x="34" y="227"/>
                  </a:lnTo>
                  <a:lnTo>
                    <a:pt x="34" y="225"/>
                  </a:lnTo>
                  <a:lnTo>
                    <a:pt x="31" y="223"/>
                  </a:lnTo>
                  <a:lnTo>
                    <a:pt x="29" y="220"/>
                  </a:lnTo>
                  <a:lnTo>
                    <a:pt x="29" y="218"/>
                  </a:lnTo>
                  <a:lnTo>
                    <a:pt x="31" y="216"/>
                  </a:lnTo>
                  <a:lnTo>
                    <a:pt x="45" y="208"/>
                  </a:lnTo>
                  <a:lnTo>
                    <a:pt x="50" y="201"/>
                  </a:lnTo>
                  <a:lnTo>
                    <a:pt x="50" y="199"/>
                  </a:lnTo>
                  <a:lnTo>
                    <a:pt x="48" y="199"/>
                  </a:lnTo>
                  <a:lnTo>
                    <a:pt x="45" y="197"/>
                  </a:lnTo>
                  <a:lnTo>
                    <a:pt x="45" y="194"/>
                  </a:lnTo>
                  <a:lnTo>
                    <a:pt x="45" y="192"/>
                  </a:lnTo>
                  <a:lnTo>
                    <a:pt x="48" y="192"/>
                  </a:lnTo>
                  <a:lnTo>
                    <a:pt x="50" y="192"/>
                  </a:lnTo>
                  <a:lnTo>
                    <a:pt x="55" y="194"/>
                  </a:lnTo>
                  <a:lnTo>
                    <a:pt x="55" y="194"/>
                  </a:lnTo>
                  <a:lnTo>
                    <a:pt x="55" y="192"/>
                  </a:lnTo>
                  <a:lnTo>
                    <a:pt x="55" y="187"/>
                  </a:lnTo>
                  <a:lnTo>
                    <a:pt x="50" y="185"/>
                  </a:lnTo>
                  <a:lnTo>
                    <a:pt x="50" y="182"/>
                  </a:lnTo>
                  <a:lnTo>
                    <a:pt x="50" y="180"/>
                  </a:lnTo>
                  <a:lnTo>
                    <a:pt x="50" y="178"/>
                  </a:lnTo>
                  <a:lnTo>
                    <a:pt x="52" y="171"/>
                  </a:lnTo>
                  <a:lnTo>
                    <a:pt x="52" y="168"/>
                  </a:lnTo>
                  <a:lnTo>
                    <a:pt x="52" y="168"/>
                  </a:lnTo>
                  <a:lnTo>
                    <a:pt x="55" y="166"/>
                  </a:lnTo>
                  <a:lnTo>
                    <a:pt x="57" y="166"/>
                  </a:lnTo>
                  <a:lnTo>
                    <a:pt x="57" y="166"/>
                  </a:lnTo>
                  <a:lnTo>
                    <a:pt x="60" y="163"/>
                  </a:lnTo>
                  <a:lnTo>
                    <a:pt x="55" y="159"/>
                  </a:lnTo>
                  <a:lnTo>
                    <a:pt x="50" y="149"/>
                  </a:lnTo>
                  <a:lnTo>
                    <a:pt x="50" y="149"/>
                  </a:lnTo>
                  <a:lnTo>
                    <a:pt x="60" y="149"/>
                  </a:lnTo>
                  <a:lnTo>
                    <a:pt x="62" y="147"/>
                  </a:lnTo>
                  <a:lnTo>
                    <a:pt x="62" y="147"/>
                  </a:lnTo>
                  <a:lnTo>
                    <a:pt x="62" y="145"/>
                  </a:lnTo>
                  <a:lnTo>
                    <a:pt x="62" y="145"/>
                  </a:lnTo>
                  <a:lnTo>
                    <a:pt x="60" y="145"/>
                  </a:lnTo>
                  <a:lnTo>
                    <a:pt x="57" y="142"/>
                  </a:lnTo>
                  <a:lnTo>
                    <a:pt x="55" y="140"/>
                  </a:lnTo>
                  <a:lnTo>
                    <a:pt x="55" y="137"/>
                  </a:lnTo>
                  <a:lnTo>
                    <a:pt x="57" y="137"/>
                  </a:lnTo>
                  <a:lnTo>
                    <a:pt x="60" y="137"/>
                  </a:lnTo>
                  <a:lnTo>
                    <a:pt x="62" y="135"/>
                  </a:lnTo>
                  <a:lnTo>
                    <a:pt x="64" y="135"/>
                  </a:lnTo>
                  <a:lnTo>
                    <a:pt x="64" y="133"/>
                  </a:lnTo>
                  <a:lnTo>
                    <a:pt x="64" y="130"/>
                  </a:lnTo>
                  <a:lnTo>
                    <a:pt x="62" y="123"/>
                  </a:lnTo>
                  <a:lnTo>
                    <a:pt x="60" y="123"/>
                  </a:lnTo>
                  <a:lnTo>
                    <a:pt x="62" y="121"/>
                  </a:lnTo>
                  <a:lnTo>
                    <a:pt x="60" y="118"/>
                  </a:lnTo>
                  <a:lnTo>
                    <a:pt x="60" y="118"/>
                  </a:lnTo>
                  <a:lnTo>
                    <a:pt x="67" y="116"/>
                  </a:lnTo>
                  <a:lnTo>
                    <a:pt x="67" y="118"/>
                  </a:lnTo>
                  <a:lnTo>
                    <a:pt x="64" y="121"/>
                  </a:lnTo>
                  <a:lnTo>
                    <a:pt x="67" y="123"/>
                  </a:lnTo>
                  <a:lnTo>
                    <a:pt x="69" y="123"/>
                  </a:lnTo>
                  <a:lnTo>
                    <a:pt x="69" y="121"/>
                  </a:lnTo>
                  <a:lnTo>
                    <a:pt x="71" y="121"/>
                  </a:lnTo>
                  <a:lnTo>
                    <a:pt x="74" y="118"/>
                  </a:lnTo>
                  <a:lnTo>
                    <a:pt x="74" y="116"/>
                  </a:lnTo>
                  <a:lnTo>
                    <a:pt x="90" y="114"/>
                  </a:lnTo>
                  <a:lnTo>
                    <a:pt x="107" y="114"/>
                  </a:lnTo>
                  <a:lnTo>
                    <a:pt x="126" y="111"/>
                  </a:lnTo>
                  <a:lnTo>
                    <a:pt x="142" y="109"/>
                  </a:lnTo>
                  <a:lnTo>
                    <a:pt x="159" y="109"/>
                  </a:lnTo>
                  <a:lnTo>
                    <a:pt x="178" y="107"/>
                  </a:lnTo>
                  <a:lnTo>
                    <a:pt x="194" y="104"/>
                  </a:lnTo>
                  <a:lnTo>
                    <a:pt x="211" y="102"/>
                  </a:lnTo>
                  <a:lnTo>
                    <a:pt x="211" y="100"/>
                  </a:lnTo>
                  <a:lnTo>
                    <a:pt x="211" y="95"/>
                  </a:lnTo>
                  <a:lnTo>
                    <a:pt x="211" y="92"/>
                  </a:lnTo>
                  <a:lnTo>
                    <a:pt x="209" y="88"/>
                  </a:lnTo>
                  <a:lnTo>
                    <a:pt x="206" y="81"/>
                  </a:lnTo>
                  <a:lnTo>
                    <a:pt x="206" y="81"/>
                  </a:lnTo>
                  <a:lnTo>
                    <a:pt x="206" y="78"/>
                  </a:lnTo>
                  <a:lnTo>
                    <a:pt x="206" y="78"/>
                  </a:lnTo>
                  <a:lnTo>
                    <a:pt x="206" y="78"/>
                  </a:lnTo>
                  <a:lnTo>
                    <a:pt x="213" y="78"/>
                  </a:lnTo>
                  <a:lnTo>
                    <a:pt x="220" y="78"/>
                  </a:lnTo>
                  <a:lnTo>
                    <a:pt x="227" y="78"/>
                  </a:lnTo>
                  <a:lnTo>
                    <a:pt x="227" y="78"/>
                  </a:lnTo>
                  <a:lnTo>
                    <a:pt x="227" y="81"/>
                  </a:lnTo>
                  <a:lnTo>
                    <a:pt x="230" y="81"/>
                  </a:lnTo>
                  <a:lnTo>
                    <a:pt x="230" y="83"/>
                  </a:lnTo>
                  <a:lnTo>
                    <a:pt x="230" y="83"/>
                  </a:lnTo>
                  <a:lnTo>
                    <a:pt x="230" y="83"/>
                  </a:lnTo>
                  <a:lnTo>
                    <a:pt x="235" y="81"/>
                  </a:lnTo>
                  <a:lnTo>
                    <a:pt x="237" y="81"/>
                  </a:lnTo>
                  <a:lnTo>
                    <a:pt x="239" y="81"/>
                  </a:lnTo>
                  <a:lnTo>
                    <a:pt x="246" y="81"/>
                  </a:lnTo>
                  <a:lnTo>
                    <a:pt x="253" y="78"/>
                  </a:lnTo>
                  <a:lnTo>
                    <a:pt x="263" y="78"/>
                  </a:lnTo>
                  <a:lnTo>
                    <a:pt x="272" y="76"/>
                  </a:lnTo>
                  <a:lnTo>
                    <a:pt x="284" y="76"/>
                  </a:lnTo>
                  <a:lnTo>
                    <a:pt x="294" y="74"/>
                  </a:lnTo>
                  <a:lnTo>
                    <a:pt x="306" y="74"/>
                  </a:lnTo>
                  <a:lnTo>
                    <a:pt x="317" y="71"/>
                  </a:lnTo>
                  <a:lnTo>
                    <a:pt x="327" y="71"/>
                  </a:lnTo>
                  <a:lnTo>
                    <a:pt x="336" y="69"/>
                  </a:lnTo>
                  <a:lnTo>
                    <a:pt x="343" y="69"/>
                  </a:lnTo>
                  <a:lnTo>
                    <a:pt x="348" y="66"/>
                  </a:lnTo>
                  <a:lnTo>
                    <a:pt x="353" y="66"/>
                  </a:lnTo>
                  <a:lnTo>
                    <a:pt x="355" y="66"/>
                  </a:lnTo>
                  <a:lnTo>
                    <a:pt x="358" y="66"/>
                  </a:lnTo>
                  <a:lnTo>
                    <a:pt x="362" y="64"/>
                  </a:lnTo>
                  <a:lnTo>
                    <a:pt x="362" y="64"/>
                  </a:lnTo>
                  <a:lnTo>
                    <a:pt x="367" y="64"/>
                  </a:lnTo>
                  <a:lnTo>
                    <a:pt x="369" y="64"/>
                  </a:lnTo>
                  <a:lnTo>
                    <a:pt x="379" y="64"/>
                  </a:lnTo>
                  <a:lnTo>
                    <a:pt x="393" y="62"/>
                  </a:lnTo>
                  <a:lnTo>
                    <a:pt x="410" y="59"/>
                  </a:lnTo>
                  <a:lnTo>
                    <a:pt x="429" y="59"/>
                  </a:lnTo>
                  <a:lnTo>
                    <a:pt x="452" y="57"/>
                  </a:lnTo>
                  <a:lnTo>
                    <a:pt x="476" y="55"/>
                  </a:lnTo>
                  <a:lnTo>
                    <a:pt x="502" y="52"/>
                  </a:lnTo>
                  <a:lnTo>
                    <a:pt x="528" y="50"/>
                  </a:lnTo>
                  <a:lnTo>
                    <a:pt x="552" y="45"/>
                  </a:lnTo>
                  <a:lnTo>
                    <a:pt x="573" y="43"/>
                  </a:lnTo>
                  <a:lnTo>
                    <a:pt x="594" y="43"/>
                  </a:lnTo>
                  <a:lnTo>
                    <a:pt x="611" y="40"/>
                  </a:lnTo>
                  <a:lnTo>
                    <a:pt x="625" y="38"/>
                  </a:lnTo>
                  <a:lnTo>
                    <a:pt x="632" y="38"/>
                  </a:lnTo>
                  <a:lnTo>
                    <a:pt x="637" y="38"/>
                  </a:lnTo>
                  <a:lnTo>
                    <a:pt x="641" y="36"/>
                  </a:lnTo>
                  <a:lnTo>
                    <a:pt x="644" y="36"/>
                  </a:lnTo>
                  <a:lnTo>
                    <a:pt x="646" y="33"/>
                  </a:lnTo>
                  <a:lnTo>
                    <a:pt x="646" y="33"/>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15" name="Freeform 14"/>
            <p:cNvSpPr>
              <a:spLocks/>
            </p:cNvSpPr>
            <p:nvPr/>
          </p:nvSpPr>
          <p:spPr bwMode="auto">
            <a:xfrm>
              <a:off x="8040257" y="2831317"/>
              <a:ext cx="698472" cy="410982"/>
            </a:xfrm>
            <a:custGeom>
              <a:avLst/>
              <a:gdLst>
                <a:gd name="T0" fmla="*/ 686 w 707"/>
                <a:gd name="T1" fmla="*/ 12 h 416"/>
                <a:gd name="T2" fmla="*/ 679 w 707"/>
                <a:gd name="T3" fmla="*/ 23 h 416"/>
                <a:gd name="T4" fmla="*/ 663 w 707"/>
                <a:gd name="T5" fmla="*/ 38 h 416"/>
                <a:gd name="T6" fmla="*/ 670 w 707"/>
                <a:gd name="T7" fmla="*/ 52 h 416"/>
                <a:gd name="T8" fmla="*/ 691 w 707"/>
                <a:gd name="T9" fmla="*/ 68 h 416"/>
                <a:gd name="T10" fmla="*/ 700 w 707"/>
                <a:gd name="T11" fmla="*/ 78 h 416"/>
                <a:gd name="T12" fmla="*/ 703 w 707"/>
                <a:gd name="T13" fmla="*/ 189 h 416"/>
                <a:gd name="T14" fmla="*/ 693 w 707"/>
                <a:gd name="T15" fmla="*/ 296 h 416"/>
                <a:gd name="T16" fmla="*/ 693 w 707"/>
                <a:gd name="T17" fmla="*/ 303 h 416"/>
                <a:gd name="T18" fmla="*/ 698 w 707"/>
                <a:gd name="T19" fmla="*/ 310 h 416"/>
                <a:gd name="T20" fmla="*/ 698 w 707"/>
                <a:gd name="T21" fmla="*/ 322 h 416"/>
                <a:gd name="T22" fmla="*/ 696 w 707"/>
                <a:gd name="T23" fmla="*/ 324 h 416"/>
                <a:gd name="T24" fmla="*/ 696 w 707"/>
                <a:gd name="T25" fmla="*/ 326 h 416"/>
                <a:gd name="T26" fmla="*/ 698 w 707"/>
                <a:gd name="T27" fmla="*/ 329 h 416"/>
                <a:gd name="T28" fmla="*/ 705 w 707"/>
                <a:gd name="T29" fmla="*/ 331 h 416"/>
                <a:gd name="T30" fmla="*/ 707 w 707"/>
                <a:gd name="T31" fmla="*/ 341 h 416"/>
                <a:gd name="T32" fmla="*/ 703 w 707"/>
                <a:gd name="T33" fmla="*/ 350 h 416"/>
                <a:gd name="T34" fmla="*/ 705 w 707"/>
                <a:gd name="T35" fmla="*/ 355 h 416"/>
                <a:gd name="T36" fmla="*/ 703 w 707"/>
                <a:gd name="T37" fmla="*/ 359 h 416"/>
                <a:gd name="T38" fmla="*/ 700 w 707"/>
                <a:gd name="T39" fmla="*/ 367 h 416"/>
                <a:gd name="T40" fmla="*/ 698 w 707"/>
                <a:gd name="T41" fmla="*/ 371 h 416"/>
                <a:gd name="T42" fmla="*/ 696 w 707"/>
                <a:gd name="T43" fmla="*/ 376 h 416"/>
                <a:gd name="T44" fmla="*/ 696 w 707"/>
                <a:gd name="T45" fmla="*/ 378 h 416"/>
                <a:gd name="T46" fmla="*/ 691 w 707"/>
                <a:gd name="T47" fmla="*/ 388 h 416"/>
                <a:gd name="T48" fmla="*/ 700 w 707"/>
                <a:gd name="T49" fmla="*/ 397 h 416"/>
                <a:gd name="T50" fmla="*/ 703 w 707"/>
                <a:gd name="T51" fmla="*/ 400 h 416"/>
                <a:gd name="T52" fmla="*/ 703 w 707"/>
                <a:gd name="T53" fmla="*/ 404 h 416"/>
                <a:gd name="T54" fmla="*/ 705 w 707"/>
                <a:gd name="T55" fmla="*/ 407 h 416"/>
                <a:gd name="T56" fmla="*/ 696 w 707"/>
                <a:gd name="T57" fmla="*/ 414 h 416"/>
                <a:gd name="T58" fmla="*/ 686 w 707"/>
                <a:gd name="T59" fmla="*/ 402 h 416"/>
                <a:gd name="T60" fmla="*/ 686 w 707"/>
                <a:gd name="T61" fmla="*/ 397 h 416"/>
                <a:gd name="T62" fmla="*/ 677 w 707"/>
                <a:gd name="T63" fmla="*/ 395 h 416"/>
                <a:gd name="T64" fmla="*/ 663 w 707"/>
                <a:gd name="T65" fmla="*/ 388 h 416"/>
                <a:gd name="T66" fmla="*/ 653 w 707"/>
                <a:gd name="T67" fmla="*/ 385 h 416"/>
                <a:gd name="T68" fmla="*/ 639 w 707"/>
                <a:gd name="T69" fmla="*/ 378 h 416"/>
                <a:gd name="T70" fmla="*/ 608 w 707"/>
                <a:gd name="T71" fmla="*/ 376 h 416"/>
                <a:gd name="T72" fmla="*/ 592 w 707"/>
                <a:gd name="T73" fmla="*/ 376 h 416"/>
                <a:gd name="T74" fmla="*/ 575 w 707"/>
                <a:gd name="T75" fmla="*/ 378 h 416"/>
                <a:gd name="T76" fmla="*/ 570 w 707"/>
                <a:gd name="T77" fmla="*/ 385 h 416"/>
                <a:gd name="T78" fmla="*/ 556 w 707"/>
                <a:gd name="T79" fmla="*/ 383 h 416"/>
                <a:gd name="T80" fmla="*/ 532 w 707"/>
                <a:gd name="T81" fmla="*/ 369 h 416"/>
                <a:gd name="T82" fmla="*/ 518 w 707"/>
                <a:gd name="T83" fmla="*/ 362 h 416"/>
                <a:gd name="T84" fmla="*/ 431 w 707"/>
                <a:gd name="T85" fmla="*/ 362 h 416"/>
                <a:gd name="T86" fmla="*/ 334 w 707"/>
                <a:gd name="T87" fmla="*/ 362 h 416"/>
                <a:gd name="T88" fmla="*/ 239 w 707"/>
                <a:gd name="T89" fmla="*/ 362 h 416"/>
                <a:gd name="T90" fmla="*/ 145 w 707"/>
                <a:gd name="T91" fmla="*/ 359 h 416"/>
                <a:gd name="T92" fmla="*/ 48 w 707"/>
                <a:gd name="T93" fmla="*/ 357 h 416"/>
                <a:gd name="T94" fmla="*/ 3 w 707"/>
                <a:gd name="T95" fmla="*/ 310 h 416"/>
                <a:gd name="T96" fmla="*/ 5 w 707"/>
                <a:gd name="T97" fmla="*/ 217 h 416"/>
                <a:gd name="T98" fmla="*/ 7 w 707"/>
                <a:gd name="T99" fmla="*/ 128 h 416"/>
                <a:gd name="T100" fmla="*/ 12 w 707"/>
                <a:gd name="T101" fmla="*/ 78 h 416"/>
                <a:gd name="T102" fmla="*/ 14 w 707"/>
                <a:gd name="T103" fmla="*/ 0 h 416"/>
                <a:gd name="T104" fmla="*/ 142 w 707"/>
                <a:gd name="T105" fmla="*/ 2 h 416"/>
                <a:gd name="T106" fmla="*/ 267 w 707"/>
                <a:gd name="T107" fmla="*/ 4 h 416"/>
                <a:gd name="T108" fmla="*/ 393 w 707"/>
                <a:gd name="T109" fmla="*/ 4 h 416"/>
                <a:gd name="T110" fmla="*/ 518 w 707"/>
                <a:gd name="T111" fmla="*/ 4 h 416"/>
                <a:gd name="T112" fmla="*/ 646 w 707"/>
                <a:gd name="T113" fmla="*/ 2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7" h="416">
                  <a:moveTo>
                    <a:pt x="689" y="0"/>
                  </a:moveTo>
                  <a:lnTo>
                    <a:pt x="686" y="2"/>
                  </a:lnTo>
                  <a:lnTo>
                    <a:pt x="686" y="2"/>
                  </a:lnTo>
                  <a:lnTo>
                    <a:pt x="686" y="2"/>
                  </a:lnTo>
                  <a:lnTo>
                    <a:pt x="686" y="4"/>
                  </a:lnTo>
                  <a:lnTo>
                    <a:pt x="686" y="12"/>
                  </a:lnTo>
                  <a:lnTo>
                    <a:pt x="686" y="14"/>
                  </a:lnTo>
                  <a:lnTo>
                    <a:pt x="684" y="16"/>
                  </a:lnTo>
                  <a:lnTo>
                    <a:pt x="681" y="21"/>
                  </a:lnTo>
                  <a:lnTo>
                    <a:pt x="681" y="23"/>
                  </a:lnTo>
                  <a:lnTo>
                    <a:pt x="679" y="23"/>
                  </a:lnTo>
                  <a:lnTo>
                    <a:pt x="679" y="23"/>
                  </a:lnTo>
                  <a:lnTo>
                    <a:pt x="677" y="26"/>
                  </a:lnTo>
                  <a:lnTo>
                    <a:pt x="670" y="30"/>
                  </a:lnTo>
                  <a:lnTo>
                    <a:pt x="670" y="30"/>
                  </a:lnTo>
                  <a:lnTo>
                    <a:pt x="667" y="33"/>
                  </a:lnTo>
                  <a:lnTo>
                    <a:pt x="665" y="35"/>
                  </a:lnTo>
                  <a:lnTo>
                    <a:pt x="663" y="38"/>
                  </a:lnTo>
                  <a:lnTo>
                    <a:pt x="663" y="38"/>
                  </a:lnTo>
                  <a:lnTo>
                    <a:pt x="663" y="40"/>
                  </a:lnTo>
                  <a:lnTo>
                    <a:pt x="660" y="42"/>
                  </a:lnTo>
                  <a:lnTo>
                    <a:pt x="663" y="45"/>
                  </a:lnTo>
                  <a:lnTo>
                    <a:pt x="667" y="49"/>
                  </a:lnTo>
                  <a:lnTo>
                    <a:pt x="670" y="52"/>
                  </a:lnTo>
                  <a:lnTo>
                    <a:pt x="674" y="59"/>
                  </a:lnTo>
                  <a:lnTo>
                    <a:pt x="677" y="64"/>
                  </a:lnTo>
                  <a:lnTo>
                    <a:pt x="677" y="66"/>
                  </a:lnTo>
                  <a:lnTo>
                    <a:pt x="684" y="66"/>
                  </a:lnTo>
                  <a:lnTo>
                    <a:pt x="689" y="66"/>
                  </a:lnTo>
                  <a:lnTo>
                    <a:pt x="691" y="68"/>
                  </a:lnTo>
                  <a:lnTo>
                    <a:pt x="693" y="68"/>
                  </a:lnTo>
                  <a:lnTo>
                    <a:pt x="696" y="71"/>
                  </a:lnTo>
                  <a:lnTo>
                    <a:pt x="696" y="71"/>
                  </a:lnTo>
                  <a:lnTo>
                    <a:pt x="698" y="75"/>
                  </a:lnTo>
                  <a:lnTo>
                    <a:pt x="698" y="78"/>
                  </a:lnTo>
                  <a:lnTo>
                    <a:pt x="700" y="78"/>
                  </a:lnTo>
                  <a:lnTo>
                    <a:pt x="700" y="78"/>
                  </a:lnTo>
                  <a:lnTo>
                    <a:pt x="700" y="83"/>
                  </a:lnTo>
                  <a:lnTo>
                    <a:pt x="700" y="109"/>
                  </a:lnTo>
                  <a:lnTo>
                    <a:pt x="700" y="135"/>
                  </a:lnTo>
                  <a:lnTo>
                    <a:pt x="703" y="163"/>
                  </a:lnTo>
                  <a:lnTo>
                    <a:pt x="703" y="189"/>
                  </a:lnTo>
                  <a:lnTo>
                    <a:pt x="703" y="215"/>
                  </a:lnTo>
                  <a:lnTo>
                    <a:pt x="705" y="241"/>
                  </a:lnTo>
                  <a:lnTo>
                    <a:pt x="705" y="270"/>
                  </a:lnTo>
                  <a:lnTo>
                    <a:pt x="707" y="296"/>
                  </a:lnTo>
                  <a:lnTo>
                    <a:pt x="693" y="296"/>
                  </a:lnTo>
                  <a:lnTo>
                    <a:pt x="693" y="296"/>
                  </a:lnTo>
                  <a:lnTo>
                    <a:pt x="693" y="298"/>
                  </a:lnTo>
                  <a:lnTo>
                    <a:pt x="693" y="298"/>
                  </a:lnTo>
                  <a:lnTo>
                    <a:pt x="693" y="298"/>
                  </a:lnTo>
                  <a:lnTo>
                    <a:pt x="693" y="300"/>
                  </a:lnTo>
                  <a:lnTo>
                    <a:pt x="693" y="300"/>
                  </a:lnTo>
                  <a:lnTo>
                    <a:pt x="693" y="303"/>
                  </a:lnTo>
                  <a:lnTo>
                    <a:pt x="693" y="303"/>
                  </a:lnTo>
                  <a:lnTo>
                    <a:pt x="693" y="305"/>
                  </a:lnTo>
                  <a:lnTo>
                    <a:pt x="696" y="305"/>
                  </a:lnTo>
                  <a:lnTo>
                    <a:pt x="696" y="307"/>
                  </a:lnTo>
                  <a:lnTo>
                    <a:pt x="698" y="307"/>
                  </a:lnTo>
                  <a:lnTo>
                    <a:pt x="698" y="310"/>
                  </a:lnTo>
                  <a:lnTo>
                    <a:pt x="698" y="310"/>
                  </a:lnTo>
                  <a:lnTo>
                    <a:pt x="700" y="310"/>
                  </a:lnTo>
                  <a:lnTo>
                    <a:pt x="700" y="317"/>
                  </a:lnTo>
                  <a:lnTo>
                    <a:pt x="700" y="319"/>
                  </a:lnTo>
                  <a:lnTo>
                    <a:pt x="698" y="322"/>
                  </a:lnTo>
                  <a:lnTo>
                    <a:pt x="698" y="322"/>
                  </a:lnTo>
                  <a:lnTo>
                    <a:pt x="698" y="322"/>
                  </a:lnTo>
                  <a:lnTo>
                    <a:pt x="698" y="322"/>
                  </a:lnTo>
                  <a:lnTo>
                    <a:pt x="696" y="322"/>
                  </a:lnTo>
                  <a:lnTo>
                    <a:pt x="696" y="322"/>
                  </a:lnTo>
                  <a:lnTo>
                    <a:pt x="696" y="322"/>
                  </a:lnTo>
                  <a:lnTo>
                    <a:pt x="696" y="324"/>
                  </a:lnTo>
                  <a:lnTo>
                    <a:pt x="696" y="324"/>
                  </a:lnTo>
                  <a:lnTo>
                    <a:pt x="698" y="324"/>
                  </a:lnTo>
                  <a:lnTo>
                    <a:pt x="698" y="326"/>
                  </a:lnTo>
                  <a:lnTo>
                    <a:pt x="698" y="326"/>
                  </a:lnTo>
                  <a:lnTo>
                    <a:pt x="698" y="326"/>
                  </a:lnTo>
                  <a:lnTo>
                    <a:pt x="696" y="326"/>
                  </a:lnTo>
                  <a:lnTo>
                    <a:pt x="696" y="329"/>
                  </a:lnTo>
                  <a:lnTo>
                    <a:pt x="696" y="329"/>
                  </a:lnTo>
                  <a:lnTo>
                    <a:pt x="696" y="329"/>
                  </a:lnTo>
                  <a:lnTo>
                    <a:pt x="698" y="329"/>
                  </a:lnTo>
                  <a:lnTo>
                    <a:pt x="698" y="329"/>
                  </a:lnTo>
                  <a:lnTo>
                    <a:pt x="698" y="329"/>
                  </a:lnTo>
                  <a:lnTo>
                    <a:pt x="700" y="329"/>
                  </a:lnTo>
                  <a:lnTo>
                    <a:pt x="703" y="331"/>
                  </a:lnTo>
                  <a:lnTo>
                    <a:pt x="703" y="331"/>
                  </a:lnTo>
                  <a:lnTo>
                    <a:pt x="703" y="329"/>
                  </a:lnTo>
                  <a:lnTo>
                    <a:pt x="705" y="329"/>
                  </a:lnTo>
                  <a:lnTo>
                    <a:pt x="705" y="331"/>
                  </a:lnTo>
                  <a:lnTo>
                    <a:pt x="705" y="331"/>
                  </a:lnTo>
                  <a:lnTo>
                    <a:pt x="705" y="331"/>
                  </a:lnTo>
                  <a:lnTo>
                    <a:pt x="705" y="333"/>
                  </a:lnTo>
                  <a:lnTo>
                    <a:pt x="707" y="338"/>
                  </a:lnTo>
                  <a:lnTo>
                    <a:pt x="707" y="338"/>
                  </a:lnTo>
                  <a:lnTo>
                    <a:pt x="707" y="341"/>
                  </a:lnTo>
                  <a:lnTo>
                    <a:pt x="707" y="341"/>
                  </a:lnTo>
                  <a:lnTo>
                    <a:pt x="707" y="341"/>
                  </a:lnTo>
                  <a:lnTo>
                    <a:pt x="707" y="348"/>
                  </a:lnTo>
                  <a:lnTo>
                    <a:pt x="707" y="348"/>
                  </a:lnTo>
                  <a:lnTo>
                    <a:pt x="705" y="348"/>
                  </a:lnTo>
                  <a:lnTo>
                    <a:pt x="703" y="350"/>
                  </a:lnTo>
                  <a:lnTo>
                    <a:pt x="703" y="352"/>
                  </a:lnTo>
                  <a:lnTo>
                    <a:pt x="703" y="352"/>
                  </a:lnTo>
                  <a:lnTo>
                    <a:pt x="703" y="352"/>
                  </a:lnTo>
                  <a:lnTo>
                    <a:pt x="703" y="352"/>
                  </a:lnTo>
                  <a:lnTo>
                    <a:pt x="703" y="355"/>
                  </a:lnTo>
                  <a:lnTo>
                    <a:pt x="705" y="355"/>
                  </a:lnTo>
                  <a:lnTo>
                    <a:pt x="703" y="355"/>
                  </a:lnTo>
                  <a:lnTo>
                    <a:pt x="703" y="357"/>
                  </a:lnTo>
                  <a:lnTo>
                    <a:pt x="703" y="357"/>
                  </a:lnTo>
                  <a:lnTo>
                    <a:pt x="703" y="357"/>
                  </a:lnTo>
                  <a:lnTo>
                    <a:pt x="703" y="357"/>
                  </a:lnTo>
                  <a:lnTo>
                    <a:pt x="703" y="359"/>
                  </a:lnTo>
                  <a:lnTo>
                    <a:pt x="703" y="362"/>
                  </a:lnTo>
                  <a:lnTo>
                    <a:pt x="703" y="362"/>
                  </a:lnTo>
                  <a:lnTo>
                    <a:pt x="703" y="362"/>
                  </a:lnTo>
                  <a:lnTo>
                    <a:pt x="700" y="364"/>
                  </a:lnTo>
                  <a:lnTo>
                    <a:pt x="700" y="364"/>
                  </a:lnTo>
                  <a:lnTo>
                    <a:pt x="700" y="367"/>
                  </a:lnTo>
                  <a:lnTo>
                    <a:pt x="700" y="369"/>
                  </a:lnTo>
                  <a:lnTo>
                    <a:pt x="700" y="371"/>
                  </a:lnTo>
                  <a:lnTo>
                    <a:pt x="700" y="371"/>
                  </a:lnTo>
                  <a:lnTo>
                    <a:pt x="700" y="371"/>
                  </a:lnTo>
                  <a:lnTo>
                    <a:pt x="700" y="371"/>
                  </a:lnTo>
                  <a:lnTo>
                    <a:pt x="698" y="371"/>
                  </a:lnTo>
                  <a:lnTo>
                    <a:pt x="698" y="374"/>
                  </a:lnTo>
                  <a:lnTo>
                    <a:pt x="698" y="374"/>
                  </a:lnTo>
                  <a:lnTo>
                    <a:pt x="698" y="376"/>
                  </a:lnTo>
                  <a:lnTo>
                    <a:pt x="698" y="376"/>
                  </a:lnTo>
                  <a:lnTo>
                    <a:pt x="698" y="376"/>
                  </a:lnTo>
                  <a:lnTo>
                    <a:pt x="696" y="376"/>
                  </a:lnTo>
                  <a:lnTo>
                    <a:pt x="696" y="376"/>
                  </a:lnTo>
                  <a:lnTo>
                    <a:pt x="696" y="376"/>
                  </a:lnTo>
                  <a:lnTo>
                    <a:pt x="696" y="378"/>
                  </a:lnTo>
                  <a:lnTo>
                    <a:pt x="696" y="378"/>
                  </a:lnTo>
                  <a:lnTo>
                    <a:pt x="696" y="378"/>
                  </a:lnTo>
                  <a:lnTo>
                    <a:pt x="696" y="378"/>
                  </a:lnTo>
                  <a:lnTo>
                    <a:pt x="696" y="381"/>
                  </a:lnTo>
                  <a:lnTo>
                    <a:pt x="696" y="381"/>
                  </a:lnTo>
                  <a:lnTo>
                    <a:pt x="693" y="383"/>
                  </a:lnTo>
                  <a:lnTo>
                    <a:pt x="693" y="385"/>
                  </a:lnTo>
                  <a:lnTo>
                    <a:pt x="693" y="385"/>
                  </a:lnTo>
                  <a:lnTo>
                    <a:pt x="691" y="388"/>
                  </a:lnTo>
                  <a:lnTo>
                    <a:pt x="693" y="388"/>
                  </a:lnTo>
                  <a:lnTo>
                    <a:pt x="693" y="390"/>
                  </a:lnTo>
                  <a:lnTo>
                    <a:pt x="693" y="393"/>
                  </a:lnTo>
                  <a:lnTo>
                    <a:pt x="696" y="393"/>
                  </a:lnTo>
                  <a:lnTo>
                    <a:pt x="696" y="393"/>
                  </a:lnTo>
                  <a:lnTo>
                    <a:pt x="700" y="397"/>
                  </a:lnTo>
                  <a:lnTo>
                    <a:pt x="703" y="397"/>
                  </a:lnTo>
                  <a:lnTo>
                    <a:pt x="703" y="397"/>
                  </a:lnTo>
                  <a:lnTo>
                    <a:pt x="703" y="400"/>
                  </a:lnTo>
                  <a:lnTo>
                    <a:pt x="703" y="400"/>
                  </a:lnTo>
                  <a:lnTo>
                    <a:pt x="703" y="400"/>
                  </a:lnTo>
                  <a:lnTo>
                    <a:pt x="703" y="400"/>
                  </a:lnTo>
                  <a:lnTo>
                    <a:pt x="703" y="402"/>
                  </a:lnTo>
                  <a:lnTo>
                    <a:pt x="700" y="402"/>
                  </a:lnTo>
                  <a:lnTo>
                    <a:pt x="700" y="402"/>
                  </a:lnTo>
                  <a:lnTo>
                    <a:pt x="703" y="402"/>
                  </a:lnTo>
                  <a:lnTo>
                    <a:pt x="703" y="402"/>
                  </a:lnTo>
                  <a:lnTo>
                    <a:pt x="703" y="404"/>
                  </a:lnTo>
                  <a:lnTo>
                    <a:pt x="705" y="404"/>
                  </a:lnTo>
                  <a:lnTo>
                    <a:pt x="705" y="404"/>
                  </a:lnTo>
                  <a:lnTo>
                    <a:pt x="705" y="404"/>
                  </a:lnTo>
                  <a:lnTo>
                    <a:pt x="705" y="407"/>
                  </a:lnTo>
                  <a:lnTo>
                    <a:pt x="705" y="407"/>
                  </a:lnTo>
                  <a:lnTo>
                    <a:pt x="705" y="407"/>
                  </a:lnTo>
                  <a:lnTo>
                    <a:pt x="705" y="409"/>
                  </a:lnTo>
                  <a:lnTo>
                    <a:pt x="705" y="409"/>
                  </a:lnTo>
                  <a:lnTo>
                    <a:pt x="707" y="409"/>
                  </a:lnTo>
                  <a:lnTo>
                    <a:pt x="707" y="412"/>
                  </a:lnTo>
                  <a:lnTo>
                    <a:pt x="707" y="416"/>
                  </a:lnTo>
                  <a:lnTo>
                    <a:pt x="696" y="414"/>
                  </a:lnTo>
                  <a:lnTo>
                    <a:pt x="693" y="414"/>
                  </a:lnTo>
                  <a:lnTo>
                    <a:pt x="693" y="412"/>
                  </a:lnTo>
                  <a:lnTo>
                    <a:pt x="693" y="409"/>
                  </a:lnTo>
                  <a:lnTo>
                    <a:pt x="691" y="407"/>
                  </a:lnTo>
                  <a:lnTo>
                    <a:pt x="686" y="404"/>
                  </a:lnTo>
                  <a:lnTo>
                    <a:pt x="686" y="402"/>
                  </a:lnTo>
                  <a:lnTo>
                    <a:pt x="686" y="402"/>
                  </a:lnTo>
                  <a:lnTo>
                    <a:pt x="686" y="400"/>
                  </a:lnTo>
                  <a:lnTo>
                    <a:pt x="686" y="400"/>
                  </a:lnTo>
                  <a:lnTo>
                    <a:pt x="686" y="397"/>
                  </a:lnTo>
                  <a:lnTo>
                    <a:pt x="686" y="397"/>
                  </a:lnTo>
                  <a:lnTo>
                    <a:pt x="686" y="397"/>
                  </a:lnTo>
                  <a:lnTo>
                    <a:pt x="684" y="395"/>
                  </a:lnTo>
                  <a:lnTo>
                    <a:pt x="684" y="395"/>
                  </a:lnTo>
                  <a:lnTo>
                    <a:pt x="679" y="397"/>
                  </a:lnTo>
                  <a:lnTo>
                    <a:pt x="679" y="397"/>
                  </a:lnTo>
                  <a:lnTo>
                    <a:pt x="677" y="395"/>
                  </a:lnTo>
                  <a:lnTo>
                    <a:pt x="677" y="395"/>
                  </a:lnTo>
                  <a:lnTo>
                    <a:pt x="677" y="395"/>
                  </a:lnTo>
                  <a:lnTo>
                    <a:pt x="674" y="393"/>
                  </a:lnTo>
                  <a:lnTo>
                    <a:pt x="674" y="393"/>
                  </a:lnTo>
                  <a:lnTo>
                    <a:pt x="674" y="390"/>
                  </a:lnTo>
                  <a:lnTo>
                    <a:pt x="672" y="390"/>
                  </a:lnTo>
                  <a:lnTo>
                    <a:pt x="663" y="388"/>
                  </a:lnTo>
                  <a:lnTo>
                    <a:pt x="660" y="388"/>
                  </a:lnTo>
                  <a:lnTo>
                    <a:pt x="660" y="388"/>
                  </a:lnTo>
                  <a:lnTo>
                    <a:pt x="660" y="388"/>
                  </a:lnTo>
                  <a:lnTo>
                    <a:pt x="658" y="385"/>
                  </a:lnTo>
                  <a:lnTo>
                    <a:pt x="655" y="385"/>
                  </a:lnTo>
                  <a:lnTo>
                    <a:pt x="653" y="385"/>
                  </a:lnTo>
                  <a:lnTo>
                    <a:pt x="653" y="385"/>
                  </a:lnTo>
                  <a:lnTo>
                    <a:pt x="648" y="385"/>
                  </a:lnTo>
                  <a:lnTo>
                    <a:pt x="646" y="383"/>
                  </a:lnTo>
                  <a:lnTo>
                    <a:pt x="644" y="383"/>
                  </a:lnTo>
                  <a:lnTo>
                    <a:pt x="641" y="381"/>
                  </a:lnTo>
                  <a:lnTo>
                    <a:pt x="639" y="378"/>
                  </a:lnTo>
                  <a:lnTo>
                    <a:pt x="636" y="376"/>
                  </a:lnTo>
                  <a:lnTo>
                    <a:pt x="634" y="374"/>
                  </a:lnTo>
                  <a:lnTo>
                    <a:pt x="632" y="374"/>
                  </a:lnTo>
                  <a:lnTo>
                    <a:pt x="629" y="371"/>
                  </a:lnTo>
                  <a:lnTo>
                    <a:pt x="610" y="376"/>
                  </a:lnTo>
                  <a:lnTo>
                    <a:pt x="608" y="376"/>
                  </a:lnTo>
                  <a:lnTo>
                    <a:pt x="601" y="374"/>
                  </a:lnTo>
                  <a:lnTo>
                    <a:pt x="599" y="376"/>
                  </a:lnTo>
                  <a:lnTo>
                    <a:pt x="596" y="378"/>
                  </a:lnTo>
                  <a:lnTo>
                    <a:pt x="594" y="378"/>
                  </a:lnTo>
                  <a:lnTo>
                    <a:pt x="592" y="376"/>
                  </a:lnTo>
                  <a:lnTo>
                    <a:pt x="592" y="376"/>
                  </a:lnTo>
                  <a:lnTo>
                    <a:pt x="589" y="376"/>
                  </a:lnTo>
                  <a:lnTo>
                    <a:pt x="584" y="376"/>
                  </a:lnTo>
                  <a:lnTo>
                    <a:pt x="580" y="376"/>
                  </a:lnTo>
                  <a:lnTo>
                    <a:pt x="577" y="376"/>
                  </a:lnTo>
                  <a:lnTo>
                    <a:pt x="575" y="376"/>
                  </a:lnTo>
                  <a:lnTo>
                    <a:pt x="575" y="378"/>
                  </a:lnTo>
                  <a:lnTo>
                    <a:pt x="575" y="378"/>
                  </a:lnTo>
                  <a:lnTo>
                    <a:pt x="573" y="381"/>
                  </a:lnTo>
                  <a:lnTo>
                    <a:pt x="573" y="383"/>
                  </a:lnTo>
                  <a:lnTo>
                    <a:pt x="573" y="383"/>
                  </a:lnTo>
                  <a:lnTo>
                    <a:pt x="573" y="383"/>
                  </a:lnTo>
                  <a:lnTo>
                    <a:pt x="570" y="385"/>
                  </a:lnTo>
                  <a:lnTo>
                    <a:pt x="568" y="385"/>
                  </a:lnTo>
                  <a:lnTo>
                    <a:pt x="566" y="385"/>
                  </a:lnTo>
                  <a:lnTo>
                    <a:pt x="563" y="385"/>
                  </a:lnTo>
                  <a:lnTo>
                    <a:pt x="556" y="383"/>
                  </a:lnTo>
                  <a:lnTo>
                    <a:pt x="556" y="383"/>
                  </a:lnTo>
                  <a:lnTo>
                    <a:pt x="556" y="383"/>
                  </a:lnTo>
                  <a:lnTo>
                    <a:pt x="554" y="381"/>
                  </a:lnTo>
                  <a:lnTo>
                    <a:pt x="542" y="376"/>
                  </a:lnTo>
                  <a:lnTo>
                    <a:pt x="537" y="374"/>
                  </a:lnTo>
                  <a:lnTo>
                    <a:pt x="532" y="371"/>
                  </a:lnTo>
                  <a:lnTo>
                    <a:pt x="532" y="369"/>
                  </a:lnTo>
                  <a:lnTo>
                    <a:pt x="532" y="369"/>
                  </a:lnTo>
                  <a:lnTo>
                    <a:pt x="530" y="369"/>
                  </a:lnTo>
                  <a:lnTo>
                    <a:pt x="521" y="364"/>
                  </a:lnTo>
                  <a:lnTo>
                    <a:pt x="521" y="364"/>
                  </a:lnTo>
                  <a:lnTo>
                    <a:pt x="518" y="362"/>
                  </a:lnTo>
                  <a:lnTo>
                    <a:pt x="518" y="362"/>
                  </a:lnTo>
                  <a:lnTo>
                    <a:pt x="518" y="362"/>
                  </a:lnTo>
                  <a:lnTo>
                    <a:pt x="509" y="362"/>
                  </a:lnTo>
                  <a:lnTo>
                    <a:pt x="495" y="362"/>
                  </a:lnTo>
                  <a:lnTo>
                    <a:pt x="478" y="362"/>
                  </a:lnTo>
                  <a:lnTo>
                    <a:pt x="461" y="362"/>
                  </a:lnTo>
                  <a:lnTo>
                    <a:pt x="447" y="362"/>
                  </a:lnTo>
                  <a:lnTo>
                    <a:pt x="431" y="362"/>
                  </a:lnTo>
                  <a:lnTo>
                    <a:pt x="414" y="362"/>
                  </a:lnTo>
                  <a:lnTo>
                    <a:pt x="398" y="362"/>
                  </a:lnTo>
                  <a:lnTo>
                    <a:pt x="383" y="362"/>
                  </a:lnTo>
                  <a:lnTo>
                    <a:pt x="367" y="362"/>
                  </a:lnTo>
                  <a:lnTo>
                    <a:pt x="350" y="362"/>
                  </a:lnTo>
                  <a:lnTo>
                    <a:pt x="334" y="362"/>
                  </a:lnTo>
                  <a:lnTo>
                    <a:pt x="320" y="362"/>
                  </a:lnTo>
                  <a:lnTo>
                    <a:pt x="303" y="362"/>
                  </a:lnTo>
                  <a:lnTo>
                    <a:pt x="286" y="362"/>
                  </a:lnTo>
                  <a:lnTo>
                    <a:pt x="270" y="362"/>
                  </a:lnTo>
                  <a:lnTo>
                    <a:pt x="256" y="362"/>
                  </a:lnTo>
                  <a:lnTo>
                    <a:pt x="239" y="362"/>
                  </a:lnTo>
                  <a:lnTo>
                    <a:pt x="223" y="359"/>
                  </a:lnTo>
                  <a:lnTo>
                    <a:pt x="208" y="359"/>
                  </a:lnTo>
                  <a:lnTo>
                    <a:pt x="192" y="359"/>
                  </a:lnTo>
                  <a:lnTo>
                    <a:pt x="175" y="359"/>
                  </a:lnTo>
                  <a:lnTo>
                    <a:pt x="159" y="359"/>
                  </a:lnTo>
                  <a:lnTo>
                    <a:pt x="145" y="359"/>
                  </a:lnTo>
                  <a:lnTo>
                    <a:pt x="128" y="359"/>
                  </a:lnTo>
                  <a:lnTo>
                    <a:pt x="111" y="357"/>
                  </a:lnTo>
                  <a:lnTo>
                    <a:pt x="95" y="357"/>
                  </a:lnTo>
                  <a:lnTo>
                    <a:pt x="81" y="357"/>
                  </a:lnTo>
                  <a:lnTo>
                    <a:pt x="64" y="357"/>
                  </a:lnTo>
                  <a:lnTo>
                    <a:pt x="48" y="357"/>
                  </a:lnTo>
                  <a:lnTo>
                    <a:pt x="31" y="357"/>
                  </a:lnTo>
                  <a:lnTo>
                    <a:pt x="17" y="355"/>
                  </a:lnTo>
                  <a:lnTo>
                    <a:pt x="0" y="355"/>
                  </a:lnTo>
                  <a:lnTo>
                    <a:pt x="0" y="341"/>
                  </a:lnTo>
                  <a:lnTo>
                    <a:pt x="0" y="324"/>
                  </a:lnTo>
                  <a:lnTo>
                    <a:pt x="3" y="310"/>
                  </a:lnTo>
                  <a:lnTo>
                    <a:pt x="3" y="293"/>
                  </a:lnTo>
                  <a:lnTo>
                    <a:pt x="3" y="279"/>
                  </a:lnTo>
                  <a:lnTo>
                    <a:pt x="3" y="262"/>
                  </a:lnTo>
                  <a:lnTo>
                    <a:pt x="5" y="248"/>
                  </a:lnTo>
                  <a:lnTo>
                    <a:pt x="5" y="234"/>
                  </a:lnTo>
                  <a:lnTo>
                    <a:pt x="5" y="217"/>
                  </a:lnTo>
                  <a:lnTo>
                    <a:pt x="5" y="203"/>
                  </a:lnTo>
                  <a:lnTo>
                    <a:pt x="5" y="187"/>
                  </a:lnTo>
                  <a:lnTo>
                    <a:pt x="7" y="172"/>
                  </a:lnTo>
                  <a:lnTo>
                    <a:pt x="7" y="158"/>
                  </a:lnTo>
                  <a:lnTo>
                    <a:pt x="7" y="142"/>
                  </a:lnTo>
                  <a:lnTo>
                    <a:pt x="7" y="128"/>
                  </a:lnTo>
                  <a:lnTo>
                    <a:pt x="7" y="111"/>
                  </a:lnTo>
                  <a:lnTo>
                    <a:pt x="12" y="113"/>
                  </a:lnTo>
                  <a:lnTo>
                    <a:pt x="12" y="111"/>
                  </a:lnTo>
                  <a:lnTo>
                    <a:pt x="12" y="104"/>
                  </a:lnTo>
                  <a:lnTo>
                    <a:pt x="12" y="90"/>
                  </a:lnTo>
                  <a:lnTo>
                    <a:pt x="12" y="78"/>
                  </a:lnTo>
                  <a:lnTo>
                    <a:pt x="12" y="64"/>
                  </a:lnTo>
                  <a:lnTo>
                    <a:pt x="14" y="52"/>
                  </a:lnTo>
                  <a:lnTo>
                    <a:pt x="14" y="38"/>
                  </a:lnTo>
                  <a:lnTo>
                    <a:pt x="14" y="26"/>
                  </a:lnTo>
                  <a:lnTo>
                    <a:pt x="14" y="12"/>
                  </a:lnTo>
                  <a:lnTo>
                    <a:pt x="14" y="0"/>
                  </a:lnTo>
                  <a:lnTo>
                    <a:pt x="36" y="0"/>
                  </a:lnTo>
                  <a:lnTo>
                    <a:pt x="57" y="0"/>
                  </a:lnTo>
                  <a:lnTo>
                    <a:pt x="78" y="0"/>
                  </a:lnTo>
                  <a:lnTo>
                    <a:pt x="100" y="2"/>
                  </a:lnTo>
                  <a:lnTo>
                    <a:pt x="121" y="2"/>
                  </a:lnTo>
                  <a:lnTo>
                    <a:pt x="142" y="2"/>
                  </a:lnTo>
                  <a:lnTo>
                    <a:pt x="161" y="2"/>
                  </a:lnTo>
                  <a:lnTo>
                    <a:pt x="182" y="4"/>
                  </a:lnTo>
                  <a:lnTo>
                    <a:pt x="204" y="4"/>
                  </a:lnTo>
                  <a:lnTo>
                    <a:pt x="225" y="4"/>
                  </a:lnTo>
                  <a:lnTo>
                    <a:pt x="246" y="4"/>
                  </a:lnTo>
                  <a:lnTo>
                    <a:pt x="267" y="4"/>
                  </a:lnTo>
                  <a:lnTo>
                    <a:pt x="289" y="4"/>
                  </a:lnTo>
                  <a:lnTo>
                    <a:pt x="310" y="4"/>
                  </a:lnTo>
                  <a:lnTo>
                    <a:pt x="329" y="4"/>
                  </a:lnTo>
                  <a:lnTo>
                    <a:pt x="350" y="4"/>
                  </a:lnTo>
                  <a:lnTo>
                    <a:pt x="372" y="4"/>
                  </a:lnTo>
                  <a:lnTo>
                    <a:pt x="393" y="4"/>
                  </a:lnTo>
                  <a:lnTo>
                    <a:pt x="414" y="4"/>
                  </a:lnTo>
                  <a:lnTo>
                    <a:pt x="435" y="4"/>
                  </a:lnTo>
                  <a:lnTo>
                    <a:pt x="457" y="4"/>
                  </a:lnTo>
                  <a:lnTo>
                    <a:pt x="478" y="4"/>
                  </a:lnTo>
                  <a:lnTo>
                    <a:pt x="499" y="4"/>
                  </a:lnTo>
                  <a:lnTo>
                    <a:pt x="518" y="4"/>
                  </a:lnTo>
                  <a:lnTo>
                    <a:pt x="540" y="4"/>
                  </a:lnTo>
                  <a:lnTo>
                    <a:pt x="561" y="4"/>
                  </a:lnTo>
                  <a:lnTo>
                    <a:pt x="582" y="2"/>
                  </a:lnTo>
                  <a:lnTo>
                    <a:pt x="603" y="2"/>
                  </a:lnTo>
                  <a:lnTo>
                    <a:pt x="625" y="2"/>
                  </a:lnTo>
                  <a:lnTo>
                    <a:pt x="646" y="2"/>
                  </a:lnTo>
                  <a:lnTo>
                    <a:pt x="667" y="2"/>
                  </a:lnTo>
                  <a:lnTo>
                    <a:pt x="689" y="0"/>
                  </a:lnTo>
                  <a:lnTo>
                    <a:pt x="689" y="0"/>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16" name="Freeform 15"/>
            <p:cNvSpPr>
              <a:spLocks noEditPoints="1"/>
            </p:cNvSpPr>
            <p:nvPr/>
          </p:nvSpPr>
          <p:spPr bwMode="auto">
            <a:xfrm>
              <a:off x="10094180" y="3984240"/>
              <a:ext cx="500885" cy="373440"/>
            </a:xfrm>
            <a:custGeom>
              <a:avLst/>
              <a:gdLst>
                <a:gd name="T0" fmla="*/ 447 w 507"/>
                <a:gd name="T1" fmla="*/ 222 h 378"/>
                <a:gd name="T2" fmla="*/ 473 w 507"/>
                <a:gd name="T3" fmla="*/ 85 h 378"/>
                <a:gd name="T4" fmla="*/ 374 w 507"/>
                <a:gd name="T5" fmla="*/ 16 h 378"/>
                <a:gd name="T6" fmla="*/ 315 w 507"/>
                <a:gd name="T7" fmla="*/ 26 h 378"/>
                <a:gd name="T8" fmla="*/ 258 w 507"/>
                <a:gd name="T9" fmla="*/ 33 h 378"/>
                <a:gd name="T10" fmla="*/ 237 w 507"/>
                <a:gd name="T11" fmla="*/ 2 h 378"/>
                <a:gd name="T12" fmla="*/ 227 w 507"/>
                <a:gd name="T13" fmla="*/ 7 h 378"/>
                <a:gd name="T14" fmla="*/ 225 w 507"/>
                <a:gd name="T15" fmla="*/ 0 h 378"/>
                <a:gd name="T16" fmla="*/ 145 w 507"/>
                <a:gd name="T17" fmla="*/ 7 h 378"/>
                <a:gd name="T18" fmla="*/ 90 w 507"/>
                <a:gd name="T19" fmla="*/ 14 h 378"/>
                <a:gd name="T20" fmla="*/ 86 w 507"/>
                <a:gd name="T21" fmla="*/ 18 h 378"/>
                <a:gd name="T22" fmla="*/ 67 w 507"/>
                <a:gd name="T23" fmla="*/ 28 h 378"/>
                <a:gd name="T24" fmla="*/ 57 w 507"/>
                <a:gd name="T25" fmla="*/ 35 h 378"/>
                <a:gd name="T26" fmla="*/ 19 w 507"/>
                <a:gd name="T27" fmla="*/ 54 h 378"/>
                <a:gd name="T28" fmla="*/ 5 w 507"/>
                <a:gd name="T29" fmla="*/ 75 h 378"/>
                <a:gd name="T30" fmla="*/ 15 w 507"/>
                <a:gd name="T31" fmla="*/ 99 h 378"/>
                <a:gd name="T32" fmla="*/ 41 w 507"/>
                <a:gd name="T33" fmla="*/ 113 h 378"/>
                <a:gd name="T34" fmla="*/ 76 w 507"/>
                <a:gd name="T35" fmla="*/ 146 h 378"/>
                <a:gd name="T36" fmla="*/ 93 w 507"/>
                <a:gd name="T37" fmla="*/ 163 h 378"/>
                <a:gd name="T38" fmla="*/ 119 w 507"/>
                <a:gd name="T39" fmla="*/ 182 h 378"/>
                <a:gd name="T40" fmla="*/ 154 w 507"/>
                <a:gd name="T41" fmla="*/ 208 h 378"/>
                <a:gd name="T42" fmla="*/ 171 w 507"/>
                <a:gd name="T43" fmla="*/ 229 h 378"/>
                <a:gd name="T44" fmla="*/ 182 w 507"/>
                <a:gd name="T45" fmla="*/ 239 h 378"/>
                <a:gd name="T46" fmla="*/ 194 w 507"/>
                <a:gd name="T47" fmla="*/ 255 h 378"/>
                <a:gd name="T48" fmla="*/ 225 w 507"/>
                <a:gd name="T49" fmla="*/ 272 h 378"/>
                <a:gd name="T50" fmla="*/ 239 w 507"/>
                <a:gd name="T51" fmla="*/ 302 h 378"/>
                <a:gd name="T52" fmla="*/ 242 w 507"/>
                <a:gd name="T53" fmla="*/ 314 h 378"/>
                <a:gd name="T54" fmla="*/ 258 w 507"/>
                <a:gd name="T55" fmla="*/ 324 h 378"/>
                <a:gd name="T56" fmla="*/ 275 w 507"/>
                <a:gd name="T57" fmla="*/ 345 h 378"/>
                <a:gd name="T58" fmla="*/ 277 w 507"/>
                <a:gd name="T59" fmla="*/ 364 h 378"/>
                <a:gd name="T60" fmla="*/ 287 w 507"/>
                <a:gd name="T61" fmla="*/ 376 h 378"/>
                <a:gd name="T62" fmla="*/ 308 w 507"/>
                <a:gd name="T63" fmla="*/ 376 h 378"/>
                <a:gd name="T64" fmla="*/ 315 w 507"/>
                <a:gd name="T65" fmla="*/ 350 h 378"/>
                <a:gd name="T66" fmla="*/ 320 w 507"/>
                <a:gd name="T67" fmla="*/ 347 h 378"/>
                <a:gd name="T68" fmla="*/ 305 w 507"/>
                <a:gd name="T69" fmla="*/ 321 h 378"/>
                <a:gd name="T70" fmla="*/ 310 w 507"/>
                <a:gd name="T71" fmla="*/ 321 h 378"/>
                <a:gd name="T72" fmla="*/ 324 w 507"/>
                <a:gd name="T73" fmla="*/ 336 h 378"/>
                <a:gd name="T74" fmla="*/ 324 w 507"/>
                <a:gd name="T75" fmla="*/ 324 h 378"/>
                <a:gd name="T76" fmla="*/ 339 w 507"/>
                <a:gd name="T77" fmla="*/ 343 h 378"/>
                <a:gd name="T78" fmla="*/ 348 w 507"/>
                <a:gd name="T79" fmla="*/ 326 h 378"/>
                <a:gd name="T80" fmla="*/ 339 w 507"/>
                <a:gd name="T81" fmla="*/ 331 h 378"/>
                <a:gd name="T82" fmla="*/ 341 w 507"/>
                <a:gd name="T83" fmla="*/ 317 h 378"/>
                <a:gd name="T84" fmla="*/ 320 w 507"/>
                <a:gd name="T85" fmla="*/ 314 h 378"/>
                <a:gd name="T86" fmla="*/ 336 w 507"/>
                <a:gd name="T87" fmla="*/ 310 h 378"/>
                <a:gd name="T88" fmla="*/ 353 w 507"/>
                <a:gd name="T89" fmla="*/ 310 h 378"/>
                <a:gd name="T90" fmla="*/ 367 w 507"/>
                <a:gd name="T91" fmla="*/ 302 h 378"/>
                <a:gd name="T92" fmla="*/ 372 w 507"/>
                <a:gd name="T93" fmla="*/ 300 h 378"/>
                <a:gd name="T94" fmla="*/ 386 w 507"/>
                <a:gd name="T95" fmla="*/ 286 h 378"/>
                <a:gd name="T96" fmla="*/ 395 w 507"/>
                <a:gd name="T97" fmla="*/ 274 h 378"/>
                <a:gd name="T98" fmla="*/ 391 w 507"/>
                <a:gd name="T99" fmla="*/ 265 h 378"/>
                <a:gd name="T100" fmla="*/ 393 w 507"/>
                <a:gd name="T101" fmla="*/ 267 h 378"/>
                <a:gd name="T102" fmla="*/ 414 w 507"/>
                <a:gd name="T103" fmla="*/ 255 h 378"/>
                <a:gd name="T104" fmla="*/ 424 w 507"/>
                <a:gd name="T105" fmla="*/ 243 h 378"/>
                <a:gd name="T106" fmla="*/ 428 w 507"/>
                <a:gd name="T107" fmla="*/ 231 h 378"/>
                <a:gd name="T108" fmla="*/ 443 w 507"/>
                <a:gd name="T109" fmla="*/ 224 h 378"/>
                <a:gd name="T110" fmla="*/ 452 w 507"/>
                <a:gd name="T111" fmla="*/ 215 h 378"/>
                <a:gd name="T112" fmla="*/ 455 w 507"/>
                <a:gd name="T113" fmla="*/ 210 h 378"/>
                <a:gd name="T114" fmla="*/ 452 w 507"/>
                <a:gd name="T115" fmla="*/ 198 h 378"/>
                <a:gd name="T116" fmla="*/ 452 w 507"/>
                <a:gd name="T117" fmla="*/ 177 h 378"/>
                <a:gd name="T118" fmla="*/ 459 w 507"/>
                <a:gd name="T119" fmla="*/ 201 h 378"/>
                <a:gd name="T120" fmla="*/ 502 w 507"/>
                <a:gd name="T121" fmla="*/ 113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7" h="378">
                  <a:moveTo>
                    <a:pt x="445" y="222"/>
                  </a:moveTo>
                  <a:lnTo>
                    <a:pt x="445" y="224"/>
                  </a:lnTo>
                  <a:lnTo>
                    <a:pt x="445" y="227"/>
                  </a:lnTo>
                  <a:lnTo>
                    <a:pt x="443" y="229"/>
                  </a:lnTo>
                  <a:lnTo>
                    <a:pt x="445" y="231"/>
                  </a:lnTo>
                  <a:lnTo>
                    <a:pt x="445" y="231"/>
                  </a:lnTo>
                  <a:lnTo>
                    <a:pt x="445" y="224"/>
                  </a:lnTo>
                  <a:lnTo>
                    <a:pt x="445" y="224"/>
                  </a:lnTo>
                  <a:lnTo>
                    <a:pt x="447" y="224"/>
                  </a:lnTo>
                  <a:lnTo>
                    <a:pt x="447" y="222"/>
                  </a:lnTo>
                  <a:lnTo>
                    <a:pt x="447" y="222"/>
                  </a:lnTo>
                  <a:lnTo>
                    <a:pt x="445" y="222"/>
                  </a:lnTo>
                  <a:close/>
                  <a:moveTo>
                    <a:pt x="504" y="111"/>
                  </a:moveTo>
                  <a:lnTo>
                    <a:pt x="504" y="111"/>
                  </a:lnTo>
                  <a:lnTo>
                    <a:pt x="504" y="111"/>
                  </a:lnTo>
                  <a:lnTo>
                    <a:pt x="502" y="111"/>
                  </a:lnTo>
                  <a:lnTo>
                    <a:pt x="502" y="108"/>
                  </a:lnTo>
                  <a:lnTo>
                    <a:pt x="504" y="108"/>
                  </a:lnTo>
                  <a:lnTo>
                    <a:pt x="497" y="101"/>
                  </a:lnTo>
                  <a:lnTo>
                    <a:pt x="490" y="97"/>
                  </a:lnTo>
                  <a:lnTo>
                    <a:pt x="481" y="92"/>
                  </a:lnTo>
                  <a:lnTo>
                    <a:pt x="473" y="85"/>
                  </a:lnTo>
                  <a:lnTo>
                    <a:pt x="464" y="80"/>
                  </a:lnTo>
                  <a:lnTo>
                    <a:pt x="457" y="75"/>
                  </a:lnTo>
                  <a:lnTo>
                    <a:pt x="450" y="68"/>
                  </a:lnTo>
                  <a:lnTo>
                    <a:pt x="440" y="63"/>
                  </a:lnTo>
                  <a:lnTo>
                    <a:pt x="433" y="59"/>
                  </a:lnTo>
                  <a:lnTo>
                    <a:pt x="417" y="47"/>
                  </a:lnTo>
                  <a:lnTo>
                    <a:pt x="402" y="35"/>
                  </a:lnTo>
                  <a:lnTo>
                    <a:pt x="393" y="30"/>
                  </a:lnTo>
                  <a:lnTo>
                    <a:pt x="386" y="26"/>
                  </a:lnTo>
                  <a:lnTo>
                    <a:pt x="379" y="18"/>
                  </a:lnTo>
                  <a:lnTo>
                    <a:pt x="374" y="16"/>
                  </a:lnTo>
                  <a:lnTo>
                    <a:pt x="372" y="16"/>
                  </a:lnTo>
                  <a:lnTo>
                    <a:pt x="369" y="16"/>
                  </a:lnTo>
                  <a:lnTo>
                    <a:pt x="365" y="16"/>
                  </a:lnTo>
                  <a:lnTo>
                    <a:pt x="365" y="18"/>
                  </a:lnTo>
                  <a:lnTo>
                    <a:pt x="360" y="18"/>
                  </a:lnTo>
                  <a:lnTo>
                    <a:pt x="355" y="18"/>
                  </a:lnTo>
                  <a:lnTo>
                    <a:pt x="350" y="21"/>
                  </a:lnTo>
                  <a:lnTo>
                    <a:pt x="341" y="21"/>
                  </a:lnTo>
                  <a:lnTo>
                    <a:pt x="334" y="23"/>
                  </a:lnTo>
                  <a:lnTo>
                    <a:pt x="324" y="23"/>
                  </a:lnTo>
                  <a:lnTo>
                    <a:pt x="315" y="26"/>
                  </a:lnTo>
                  <a:lnTo>
                    <a:pt x="305" y="26"/>
                  </a:lnTo>
                  <a:lnTo>
                    <a:pt x="296" y="28"/>
                  </a:lnTo>
                  <a:lnTo>
                    <a:pt x="287" y="30"/>
                  </a:lnTo>
                  <a:lnTo>
                    <a:pt x="279" y="30"/>
                  </a:lnTo>
                  <a:lnTo>
                    <a:pt x="272" y="33"/>
                  </a:lnTo>
                  <a:lnTo>
                    <a:pt x="268" y="33"/>
                  </a:lnTo>
                  <a:lnTo>
                    <a:pt x="265" y="33"/>
                  </a:lnTo>
                  <a:lnTo>
                    <a:pt x="265" y="33"/>
                  </a:lnTo>
                  <a:lnTo>
                    <a:pt x="261" y="33"/>
                  </a:lnTo>
                  <a:lnTo>
                    <a:pt x="258" y="33"/>
                  </a:lnTo>
                  <a:lnTo>
                    <a:pt x="258" y="33"/>
                  </a:lnTo>
                  <a:lnTo>
                    <a:pt x="258" y="33"/>
                  </a:lnTo>
                  <a:lnTo>
                    <a:pt x="258" y="33"/>
                  </a:lnTo>
                  <a:lnTo>
                    <a:pt x="256" y="18"/>
                  </a:lnTo>
                  <a:lnTo>
                    <a:pt x="256" y="18"/>
                  </a:lnTo>
                  <a:lnTo>
                    <a:pt x="256" y="18"/>
                  </a:lnTo>
                  <a:lnTo>
                    <a:pt x="251" y="11"/>
                  </a:lnTo>
                  <a:lnTo>
                    <a:pt x="244" y="7"/>
                  </a:lnTo>
                  <a:lnTo>
                    <a:pt x="239" y="2"/>
                  </a:lnTo>
                  <a:lnTo>
                    <a:pt x="239" y="2"/>
                  </a:lnTo>
                  <a:lnTo>
                    <a:pt x="239" y="2"/>
                  </a:lnTo>
                  <a:lnTo>
                    <a:pt x="237" y="2"/>
                  </a:lnTo>
                  <a:lnTo>
                    <a:pt x="237" y="2"/>
                  </a:lnTo>
                  <a:lnTo>
                    <a:pt x="230" y="9"/>
                  </a:lnTo>
                  <a:lnTo>
                    <a:pt x="230" y="9"/>
                  </a:lnTo>
                  <a:lnTo>
                    <a:pt x="230" y="9"/>
                  </a:lnTo>
                  <a:lnTo>
                    <a:pt x="227" y="9"/>
                  </a:lnTo>
                  <a:lnTo>
                    <a:pt x="227" y="9"/>
                  </a:lnTo>
                  <a:lnTo>
                    <a:pt x="227" y="9"/>
                  </a:lnTo>
                  <a:lnTo>
                    <a:pt x="227" y="7"/>
                  </a:lnTo>
                  <a:lnTo>
                    <a:pt x="227" y="7"/>
                  </a:lnTo>
                  <a:lnTo>
                    <a:pt x="227" y="7"/>
                  </a:lnTo>
                  <a:lnTo>
                    <a:pt x="227" y="7"/>
                  </a:lnTo>
                  <a:lnTo>
                    <a:pt x="227" y="7"/>
                  </a:lnTo>
                  <a:lnTo>
                    <a:pt x="227" y="2"/>
                  </a:lnTo>
                  <a:lnTo>
                    <a:pt x="227" y="2"/>
                  </a:lnTo>
                  <a:lnTo>
                    <a:pt x="227" y="2"/>
                  </a:lnTo>
                  <a:lnTo>
                    <a:pt x="227" y="2"/>
                  </a:lnTo>
                  <a:lnTo>
                    <a:pt x="227" y="0"/>
                  </a:lnTo>
                  <a:lnTo>
                    <a:pt x="227" y="0"/>
                  </a:lnTo>
                  <a:lnTo>
                    <a:pt x="227" y="0"/>
                  </a:lnTo>
                  <a:lnTo>
                    <a:pt x="225" y="0"/>
                  </a:lnTo>
                  <a:lnTo>
                    <a:pt x="225" y="0"/>
                  </a:lnTo>
                  <a:lnTo>
                    <a:pt x="225" y="0"/>
                  </a:lnTo>
                  <a:lnTo>
                    <a:pt x="223" y="0"/>
                  </a:lnTo>
                  <a:lnTo>
                    <a:pt x="218" y="0"/>
                  </a:lnTo>
                  <a:lnTo>
                    <a:pt x="211" y="0"/>
                  </a:lnTo>
                  <a:lnTo>
                    <a:pt x="206" y="2"/>
                  </a:lnTo>
                  <a:lnTo>
                    <a:pt x="197" y="2"/>
                  </a:lnTo>
                  <a:lnTo>
                    <a:pt x="190" y="2"/>
                  </a:lnTo>
                  <a:lnTo>
                    <a:pt x="180" y="4"/>
                  </a:lnTo>
                  <a:lnTo>
                    <a:pt x="171" y="4"/>
                  </a:lnTo>
                  <a:lnTo>
                    <a:pt x="161" y="7"/>
                  </a:lnTo>
                  <a:lnTo>
                    <a:pt x="154" y="7"/>
                  </a:lnTo>
                  <a:lnTo>
                    <a:pt x="145" y="7"/>
                  </a:lnTo>
                  <a:lnTo>
                    <a:pt x="135" y="9"/>
                  </a:lnTo>
                  <a:lnTo>
                    <a:pt x="128" y="9"/>
                  </a:lnTo>
                  <a:lnTo>
                    <a:pt x="121" y="11"/>
                  </a:lnTo>
                  <a:lnTo>
                    <a:pt x="116" y="11"/>
                  </a:lnTo>
                  <a:lnTo>
                    <a:pt x="112" y="11"/>
                  </a:lnTo>
                  <a:lnTo>
                    <a:pt x="107" y="11"/>
                  </a:lnTo>
                  <a:lnTo>
                    <a:pt x="107" y="11"/>
                  </a:lnTo>
                  <a:lnTo>
                    <a:pt x="100" y="14"/>
                  </a:lnTo>
                  <a:lnTo>
                    <a:pt x="93" y="14"/>
                  </a:lnTo>
                  <a:lnTo>
                    <a:pt x="93" y="14"/>
                  </a:lnTo>
                  <a:lnTo>
                    <a:pt x="90" y="14"/>
                  </a:lnTo>
                  <a:lnTo>
                    <a:pt x="90" y="14"/>
                  </a:lnTo>
                  <a:lnTo>
                    <a:pt x="90" y="14"/>
                  </a:lnTo>
                  <a:lnTo>
                    <a:pt x="90" y="14"/>
                  </a:lnTo>
                  <a:lnTo>
                    <a:pt x="90" y="14"/>
                  </a:lnTo>
                  <a:lnTo>
                    <a:pt x="90" y="14"/>
                  </a:lnTo>
                  <a:lnTo>
                    <a:pt x="88" y="14"/>
                  </a:lnTo>
                  <a:lnTo>
                    <a:pt x="88" y="14"/>
                  </a:lnTo>
                  <a:lnTo>
                    <a:pt x="86" y="16"/>
                  </a:lnTo>
                  <a:lnTo>
                    <a:pt x="86" y="16"/>
                  </a:lnTo>
                  <a:lnTo>
                    <a:pt x="86" y="18"/>
                  </a:lnTo>
                  <a:lnTo>
                    <a:pt x="86" y="18"/>
                  </a:lnTo>
                  <a:lnTo>
                    <a:pt x="86" y="18"/>
                  </a:lnTo>
                  <a:lnTo>
                    <a:pt x="81" y="18"/>
                  </a:lnTo>
                  <a:lnTo>
                    <a:pt x="81" y="21"/>
                  </a:lnTo>
                  <a:lnTo>
                    <a:pt x="81" y="21"/>
                  </a:lnTo>
                  <a:lnTo>
                    <a:pt x="78" y="21"/>
                  </a:lnTo>
                  <a:lnTo>
                    <a:pt x="78" y="21"/>
                  </a:lnTo>
                  <a:lnTo>
                    <a:pt x="78" y="21"/>
                  </a:lnTo>
                  <a:lnTo>
                    <a:pt x="74" y="23"/>
                  </a:lnTo>
                  <a:lnTo>
                    <a:pt x="74" y="23"/>
                  </a:lnTo>
                  <a:lnTo>
                    <a:pt x="69" y="26"/>
                  </a:lnTo>
                  <a:lnTo>
                    <a:pt x="67" y="28"/>
                  </a:lnTo>
                  <a:lnTo>
                    <a:pt x="64" y="28"/>
                  </a:lnTo>
                  <a:lnTo>
                    <a:pt x="64" y="28"/>
                  </a:lnTo>
                  <a:lnTo>
                    <a:pt x="62" y="28"/>
                  </a:lnTo>
                  <a:lnTo>
                    <a:pt x="62" y="28"/>
                  </a:lnTo>
                  <a:lnTo>
                    <a:pt x="62" y="30"/>
                  </a:lnTo>
                  <a:lnTo>
                    <a:pt x="62" y="30"/>
                  </a:lnTo>
                  <a:lnTo>
                    <a:pt x="62" y="30"/>
                  </a:lnTo>
                  <a:lnTo>
                    <a:pt x="59" y="33"/>
                  </a:lnTo>
                  <a:lnTo>
                    <a:pt x="59" y="33"/>
                  </a:lnTo>
                  <a:lnTo>
                    <a:pt x="57" y="35"/>
                  </a:lnTo>
                  <a:lnTo>
                    <a:pt x="57" y="35"/>
                  </a:lnTo>
                  <a:lnTo>
                    <a:pt x="55" y="37"/>
                  </a:lnTo>
                  <a:lnTo>
                    <a:pt x="55" y="37"/>
                  </a:lnTo>
                  <a:lnTo>
                    <a:pt x="55" y="37"/>
                  </a:lnTo>
                  <a:lnTo>
                    <a:pt x="55" y="35"/>
                  </a:lnTo>
                  <a:lnTo>
                    <a:pt x="52" y="35"/>
                  </a:lnTo>
                  <a:lnTo>
                    <a:pt x="50" y="37"/>
                  </a:lnTo>
                  <a:lnTo>
                    <a:pt x="22" y="52"/>
                  </a:lnTo>
                  <a:lnTo>
                    <a:pt x="19" y="52"/>
                  </a:lnTo>
                  <a:lnTo>
                    <a:pt x="19" y="52"/>
                  </a:lnTo>
                  <a:lnTo>
                    <a:pt x="19" y="54"/>
                  </a:lnTo>
                  <a:lnTo>
                    <a:pt x="19" y="54"/>
                  </a:lnTo>
                  <a:lnTo>
                    <a:pt x="19" y="56"/>
                  </a:lnTo>
                  <a:lnTo>
                    <a:pt x="19" y="56"/>
                  </a:lnTo>
                  <a:lnTo>
                    <a:pt x="15" y="59"/>
                  </a:lnTo>
                  <a:lnTo>
                    <a:pt x="15" y="59"/>
                  </a:lnTo>
                  <a:lnTo>
                    <a:pt x="10" y="63"/>
                  </a:lnTo>
                  <a:lnTo>
                    <a:pt x="10" y="63"/>
                  </a:lnTo>
                  <a:lnTo>
                    <a:pt x="10" y="66"/>
                  </a:lnTo>
                  <a:lnTo>
                    <a:pt x="7" y="71"/>
                  </a:lnTo>
                  <a:lnTo>
                    <a:pt x="7" y="73"/>
                  </a:lnTo>
                  <a:lnTo>
                    <a:pt x="7" y="73"/>
                  </a:lnTo>
                  <a:lnTo>
                    <a:pt x="5" y="75"/>
                  </a:lnTo>
                  <a:lnTo>
                    <a:pt x="5" y="75"/>
                  </a:lnTo>
                  <a:lnTo>
                    <a:pt x="3" y="78"/>
                  </a:lnTo>
                  <a:lnTo>
                    <a:pt x="3" y="80"/>
                  </a:lnTo>
                  <a:lnTo>
                    <a:pt x="3" y="80"/>
                  </a:lnTo>
                  <a:lnTo>
                    <a:pt x="3" y="80"/>
                  </a:lnTo>
                  <a:lnTo>
                    <a:pt x="3" y="82"/>
                  </a:lnTo>
                  <a:lnTo>
                    <a:pt x="3" y="82"/>
                  </a:lnTo>
                  <a:lnTo>
                    <a:pt x="0" y="85"/>
                  </a:lnTo>
                  <a:lnTo>
                    <a:pt x="0" y="92"/>
                  </a:lnTo>
                  <a:lnTo>
                    <a:pt x="5" y="94"/>
                  </a:lnTo>
                  <a:lnTo>
                    <a:pt x="15" y="99"/>
                  </a:lnTo>
                  <a:lnTo>
                    <a:pt x="19" y="101"/>
                  </a:lnTo>
                  <a:lnTo>
                    <a:pt x="22" y="99"/>
                  </a:lnTo>
                  <a:lnTo>
                    <a:pt x="22" y="99"/>
                  </a:lnTo>
                  <a:lnTo>
                    <a:pt x="22" y="101"/>
                  </a:lnTo>
                  <a:lnTo>
                    <a:pt x="24" y="104"/>
                  </a:lnTo>
                  <a:lnTo>
                    <a:pt x="26" y="104"/>
                  </a:lnTo>
                  <a:lnTo>
                    <a:pt x="31" y="106"/>
                  </a:lnTo>
                  <a:lnTo>
                    <a:pt x="33" y="108"/>
                  </a:lnTo>
                  <a:lnTo>
                    <a:pt x="33" y="111"/>
                  </a:lnTo>
                  <a:lnTo>
                    <a:pt x="36" y="113"/>
                  </a:lnTo>
                  <a:lnTo>
                    <a:pt x="41" y="113"/>
                  </a:lnTo>
                  <a:lnTo>
                    <a:pt x="45" y="113"/>
                  </a:lnTo>
                  <a:lnTo>
                    <a:pt x="52" y="111"/>
                  </a:lnTo>
                  <a:lnTo>
                    <a:pt x="57" y="113"/>
                  </a:lnTo>
                  <a:lnTo>
                    <a:pt x="57" y="116"/>
                  </a:lnTo>
                  <a:lnTo>
                    <a:pt x="59" y="120"/>
                  </a:lnTo>
                  <a:lnTo>
                    <a:pt x="62" y="123"/>
                  </a:lnTo>
                  <a:lnTo>
                    <a:pt x="62" y="125"/>
                  </a:lnTo>
                  <a:lnTo>
                    <a:pt x="69" y="132"/>
                  </a:lnTo>
                  <a:lnTo>
                    <a:pt x="71" y="134"/>
                  </a:lnTo>
                  <a:lnTo>
                    <a:pt x="74" y="146"/>
                  </a:lnTo>
                  <a:lnTo>
                    <a:pt x="76" y="146"/>
                  </a:lnTo>
                  <a:lnTo>
                    <a:pt x="76" y="149"/>
                  </a:lnTo>
                  <a:lnTo>
                    <a:pt x="78" y="149"/>
                  </a:lnTo>
                  <a:lnTo>
                    <a:pt x="81" y="151"/>
                  </a:lnTo>
                  <a:lnTo>
                    <a:pt x="83" y="151"/>
                  </a:lnTo>
                  <a:lnTo>
                    <a:pt x="83" y="153"/>
                  </a:lnTo>
                  <a:lnTo>
                    <a:pt x="86" y="153"/>
                  </a:lnTo>
                  <a:lnTo>
                    <a:pt x="86" y="156"/>
                  </a:lnTo>
                  <a:lnTo>
                    <a:pt x="88" y="158"/>
                  </a:lnTo>
                  <a:lnTo>
                    <a:pt x="90" y="160"/>
                  </a:lnTo>
                  <a:lnTo>
                    <a:pt x="90" y="160"/>
                  </a:lnTo>
                  <a:lnTo>
                    <a:pt x="93" y="163"/>
                  </a:lnTo>
                  <a:lnTo>
                    <a:pt x="95" y="168"/>
                  </a:lnTo>
                  <a:lnTo>
                    <a:pt x="95" y="170"/>
                  </a:lnTo>
                  <a:lnTo>
                    <a:pt x="97" y="170"/>
                  </a:lnTo>
                  <a:lnTo>
                    <a:pt x="100" y="170"/>
                  </a:lnTo>
                  <a:lnTo>
                    <a:pt x="100" y="170"/>
                  </a:lnTo>
                  <a:lnTo>
                    <a:pt x="102" y="172"/>
                  </a:lnTo>
                  <a:lnTo>
                    <a:pt x="104" y="175"/>
                  </a:lnTo>
                  <a:lnTo>
                    <a:pt x="107" y="177"/>
                  </a:lnTo>
                  <a:lnTo>
                    <a:pt x="112" y="179"/>
                  </a:lnTo>
                  <a:lnTo>
                    <a:pt x="114" y="179"/>
                  </a:lnTo>
                  <a:lnTo>
                    <a:pt x="119" y="182"/>
                  </a:lnTo>
                  <a:lnTo>
                    <a:pt x="123" y="184"/>
                  </a:lnTo>
                  <a:lnTo>
                    <a:pt x="130" y="189"/>
                  </a:lnTo>
                  <a:lnTo>
                    <a:pt x="133" y="191"/>
                  </a:lnTo>
                  <a:lnTo>
                    <a:pt x="135" y="196"/>
                  </a:lnTo>
                  <a:lnTo>
                    <a:pt x="138" y="198"/>
                  </a:lnTo>
                  <a:lnTo>
                    <a:pt x="138" y="201"/>
                  </a:lnTo>
                  <a:lnTo>
                    <a:pt x="140" y="205"/>
                  </a:lnTo>
                  <a:lnTo>
                    <a:pt x="142" y="205"/>
                  </a:lnTo>
                  <a:lnTo>
                    <a:pt x="145" y="208"/>
                  </a:lnTo>
                  <a:lnTo>
                    <a:pt x="147" y="208"/>
                  </a:lnTo>
                  <a:lnTo>
                    <a:pt x="154" y="208"/>
                  </a:lnTo>
                  <a:lnTo>
                    <a:pt x="154" y="210"/>
                  </a:lnTo>
                  <a:lnTo>
                    <a:pt x="159" y="210"/>
                  </a:lnTo>
                  <a:lnTo>
                    <a:pt x="164" y="215"/>
                  </a:lnTo>
                  <a:lnTo>
                    <a:pt x="166" y="217"/>
                  </a:lnTo>
                  <a:lnTo>
                    <a:pt x="171" y="220"/>
                  </a:lnTo>
                  <a:lnTo>
                    <a:pt x="171" y="222"/>
                  </a:lnTo>
                  <a:lnTo>
                    <a:pt x="171" y="224"/>
                  </a:lnTo>
                  <a:lnTo>
                    <a:pt x="173" y="224"/>
                  </a:lnTo>
                  <a:lnTo>
                    <a:pt x="173" y="227"/>
                  </a:lnTo>
                  <a:lnTo>
                    <a:pt x="171" y="227"/>
                  </a:lnTo>
                  <a:lnTo>
                    <a:pt x="171" y="229"/>
                  </a:lnTo>
                  <a:lnTo>
                    <a:pt x="173" y="231"/>
                  </a:lnTo>
                  <a:lnTo>
                    <a:pt x="173" y="231"/>
                  </a:lnTo>
                  <a:lnTo>
                    <a:pt x="173" y="234"/>
                  </a:lnTo>
                  <a:lnTo>
                    <a:pt x="178" y="239"/>
                  </a:lnTo>
                  <a:lnTo>
                    <a:pt x="180" y="239"/>
                  </a:lnTo>
                  <a:lnTo>
                    <a:pt x="180" y="239"/>
                  </a:lnTo>
                  <a:lnTo>
                    <a:pt x="180" y="239"/>
                  </a:lnTo>
                  <a:lnTo>
                    <a:pt x="180" y="236"/>
                  </a:lnTo>
                  <a:lnTo>
                    <a:pt x="182" y="239"/>
                  </a:lnTo>
                  <a:lnTo>
                    <a:pt x="182" y="239"/>
                  </a:lnTo>
                  <a:lnTo>
                    <a:pt x="182" y="239"/>
                  </a:lnTo>
                  <a:lnTo>
                    <a:pt x="182" y="241"/>
                  </a:lnTo>
                  <a:lnTo>
                    <a:pt x="185" y="241"/>
                  </a:lnTo>
                  <a:lnTo>
                    <a:pt x="185" y="243"/>
                  </a:lnTo>
                  <a:lnTo>
                    <a:pt x="185" y="243"/>
                  </a:lnTo>
                  <a:lnTo>
                    <a:pt x="182" y="246"/>
                  </a:lnTo>
                  <a:lnTo>
                    <a:pt x="185" y="248"/>
                  </a:lnTo>
                  <a:lnTo>
                    <a:pt x="187" y="248"/>
                  </a:lnTo>
                  <a:lnTo>
                    <a:pt x="190" y="248"/>
                  </a:lnTo>
                  <a:lnTo>
                    <a:pt x="192" y="248"/>
                  </a:lnTo>
                  <a:lnTo>
                    <a:pt x="192" y="250"/>
                  </a:lnTo>
                  <a:lnTo>
                    <a:pt x="194" y="255"/>
                  </a:lnTo>
                  <a:lnTo>
                    <a:pt x="194" y="255"/>
                  </a:lnTo>
                  <a:lnTo>
                    <a:pt x="199" y="258"/>
                  </a:lnTo>
                  <a:lnTo>
                    <a:pt x="209" y="260"/>
                  </a:lnTo>
                  <a:lnTo>
                    <a:pt x="213" y="262"/>
                  </a:lnTo>
                  <a:lnTo>
                    <a:pt x="216" y="265"/>
                  </a:lnTo>
                  <a:lnTo>
                    <a:pt x="218" y="265"/>
                  </a:lnTo>
                  <a:lnTo>
                    <a:pt x="220" y="265"/>
                  </a:lnTo>
                  <a:lnTo>
                    <a:pt x="223" y="267"/>
                  </a:lnTo>
                  <a:lnTo>
                    <a:pt x="223" y="267"/>
                  </a:lnTo>
                  <a:lnTo>
                    <a:pt x="225" y="269"/>
                  </a:lnTo>
                  <a:lnTo>
                    <a:pt x="225" y="272"/>
                  </a:lnTo>
                  <a:lnTo>
                    <a:pt x="225" y="276"/>
                  </a:lnTo>
                  <a:lnTo>
                    <a:pt x="225" y="279"/>
                  </a:lnTo>
                  <a:lnTo>
                    <a:pt x="227" y="279"/>
                  </a:lnTo>
                  <a:lnTo>
                    <a:pt x="235" y="288"/>
                  </a:lnTo>
                  <a:lnTo>
                    <a:pt x="237" y="291"/>
                  </a:lnTo>
                  <a:lnTo>
                    <a:pt x="237" y="293"/>
                  </a:lnTo>
                  <a:lnTo>
                    <a:pt x="237" y="295"/>
                  </a:lnTo>
                  <a:lnTo>
                    <a:pt x="237" y="298"/>
                  </a:lnTo>
                  <a:lnTo>
                    <a:pt x="239" y="298"/>
                  </a:lnTo>
                  <a:lnTo>
                    <a:pt x="239" y="300"/>
                  </a:lnTo>
                  <a:lnTo>
                    <a:pt x="239" y="302"/>
                  </a:lnTo>
                  <a:lnTo>
                    <a:pt x="239" y="302"/>
                  </a:lnTo>
                  <a:lnTo>
                    <a:pt x="239" y="305"/>
                  </a:lnTo>
                  <a:lnTo>
                    <a:pt x="239" y="305"/>
                  </a:lnTo>
                  <a:lnTo>
                    <a:pt x="239" y="307"/>
                  </a:lnTo>
                  <a:lnTo>
                    <a:pt x="242" y="307"/>
                  </a:lnTo>
                  <a:lnTo>
                    <a:pt x="242" y="307"/>
                  </a:lnTo>
                  <a:lnTo>
                    <a:pt x="242" y="307"/>
                  </a:lnTo>
                  <a:lnTo>
                    <a:pt x="242" y="310"/>
                  </a:lnTo>
                  <a:lnTo>
                    <a:pt x="242" y="312"/>
                  </a:lnTo>
                  <a:lnTo>
                    <a:pt x="242" y="314"/>
                  </a:lnTo>
                  <a:lnTo>
                    <a:pt x="242" y="314"/>
                  </a:lnTo>
                  <a:lnTo>
                    <a:pt x="244" y="317"/>
                  </a:lnTo>
                  <a:lnTo>
                    <a:pt x="246" y="319"/>
                  </a:lnTo>
                  <a:lnTo>
                    <a:pt x="246" y="319"/>
                  </a:lnTo>
                  <a:lnTo>
                    <a:pt x="249" y="319"/>
                  </a:lnTo>
                  <a:lnTo>
                    <a:pt x="253" y="319"/>
                  </a:lnTo>
                  <a:lnTo>
                    <a:pt x="253" y="319"/>
                  </a:lnTo>
                  <a:lnTo>
                    <a:pt x="256" y="321"/>
                  </a:lnTo>
                  <a:lnTo>
                    <a:pt x="256" y="321"/>
                  </a:lnTo>
                  <a:lnTo>
                    <a:pt x="258" y="324"/>
                  </a:lnTo>
                  <a:lnTo>
                    <a:pt x="258" y="324"/>
                  </a:lnTo>
                  <a:lnTo>
                    <a:pt x="258" y="324"/>
                  </a:lnTo>
                  <a:lnTo>
                    <a:pt x="261" y="324"/>
                  </a:lnTo>
                  <a:lnTo>
                    <a:pt x="261" y="324"/>
                  </a:lnTo>
                  <a:lnTo>
                    <a:pt x="263" y="326"/>
                  </a:lnTo>
                  <a:lnTo>
                    <a:pt x="263" y="326"/>
                  </a:lnTo>
                  <a:lnTo>
                    <a:pt x="263" y="329"/>
                  </a:lnTo>
                  <a:lnTo>
                    <a:pt x="265" y="329"/>
                  </a:lnTo>
                  <a:lnTo>
                    <a:pt x="268" y="329"/>
                  </a:lnTo>
                  <a:lnTo>
                    <a:pt x="268" y="331"/>
                  </a:lnTo>
                  <a:lnTo>
                    <a:pt x="268" y="336"/>
                  </a:lnTo>
                  <a:lnTo>
                    <a:pt x="272" y="345"/>
                  </a:lnTo>
                  <a:lnTo>
                    <a:pt x="275" y="345"/>
                  </a:lnTo>
                  <a:lnTo>
                    <a:pt x="277" y="345"/>
                  </a:lnTo>
                  <a:lnTo>
                    <a:pt x="277" y="347"/>
                  </a:lnTo>
                  <a:lnTo>
                    <a:pt x="277" y="350"/>
                  </a:lnTo>
                  <a:lnTo>
                    <a:pt x="277" y="352"/>
                  </a:lnTo>
                  <a:lnTo>
                    <a:pt x="277" y="355"/>
                  </a:lnTo>
                  <a:lnTo>
                    <a:pt x="277" y="355"/>
                  </a:lnTo>
                  <a:lnTo>
                    <a:pt x="277" y="357"/>
                  </a:lnTo>
                  <a:lnTo>
                    <a:pt x="277" y="359"/>
                  </a:lnTo>
                  <a:lnTo>
                    <a:pt x="277" y="359"/>
                  </a:lnTo>
                  <a:lnTo>
                    <a:pt x="277" y="362"/>
                  </a:lnTo>
                  <a:lnTo>
                    <a:pt x="277" y="364"/>
                  </a:lnTo>
                  <a:lnTo>
                    <a:pt x="277" y="364"/>
                  </a:lnTo>
                  <a:lnTo>
                    <a:pt x="279" y="369"/>
                  </a:lnTo>
                  <a:lnTo>
                    <a:pt x="279" y="369"/>
                  </a:lnTo>
                  <a:lnTo>
                    <a:pt x="279" y="369"/>
                  </a:lnTo>
                  <a:lnTo>
                    <a:pt x="279" y="369"/>
                  </a:lnTo>
                  <a:lnTo>
                    <a:pt x="282" y="371"/>
                  </a:lnTo>
                  <a:lnTo>
                    <a:pt x="282" y="371"/>
                  </a:lnTo>
                  <a:lnTo>
                    <a:pt x="282" y="371"/>
                  </a:lnTo>
                  <a:lnTo>
                    <a:pt x="284" y="371"/>
                  </a:lnTo>
                  <a:lnTo>
                    <a:pt x="287" y="376"/>
                  </a:lnTo>
                  <a:lnTo>
                    <a:pt x="287" y="376"/>
                  </a:lnTo>
                  <a:lnTo>
                    <a:pt x="294" y="374"/>
                  </a:lnTo>
                  <a:lnTo>
                    <a:pt x="296" y="374"/>
                  </a:lnTo>
                  <a:lnTo>
                    <a:pt x="301" y="376"/>
                  </a:lnTo>
                  <a:lnTo>
                    <a:pt x="301" y="376"/>
                  </a:lnTo>
                  <a:lnTo>
                    <a:pt x="303" y="378"/>
                  </a:lnTo>
                  <a:lnTo>
                    <a:pt x="303" y="378"/>
                  </a:lnTo>
                  <a:lnTo>
                    <a:pt x="305" y="378"/>
                  </a:lnTo>
                  <a:lnTo>
                    <a:pt x="308" y="378"/>
                  </a:lnTo>
                  <a:lnTo>
                    <a:pt x="308" y="378"/>
                  </a:lnTo>
                  <a:lnTo>
                    <a:pt x="308" y="378"/>
                  </a:lnTo>
                  <a:lnTo>
                    <a:pt x="308" y="376"/>
                  </a:lnTo>
                  <a:lnTo>
                    <a:pt x="308" y="374"/>
                  </a:lnTo>
                  <a:lnTo>
                    <a:pt x="313" y="369"/>
                  </a:lnTo>
                  <a:lnTo>
                    <a:pt x="313" y="364"/>
                  </a:lnTo>
                  <a:lnTo>
                    <a:pt x="313" y="362"/>
                  </a:lnTo>
                  <a:lnTo>
                    <a:pt x="313" y="362"/>
                  </a:lnTo>
                  <a:lnTo>
                    <a:pt x="315" y="359"/>
                  </a:lnTo>
                  <a:lnTo>
                    <a:pt x="315" y="357"/>
                  </a:lnTo>
                  <a:lnTo>
                    <a:pt x="315" y="355"/>
                  </a:lnTo>
                  <a:lnTo>
                    <a:pt x="315" y="352"/>
                  </a:lnTo>
                  <a:lnTo>
                    <a:pt x="315" y="352"/>
                  </a:lnTo>
                  <a:lnTo>
                    <a:pt x="315" y="350"/>
                  </a:lnTo>
                  <a:lnTo>
                    <a:pt x="317" y="355"/>
                  </a:lnTo>
                  <a:lnTo>
                    <a:pt x="315" y="364"/>
                  </a:lnTo>
                  <a:lnTo>
                    <a:pt x="315" y="369"/>
                  </a:lnTo>
                  <a:lnTo>
                    <a:pt x="322" y="362"/>
                  </a:lnTo>
                  <a:lnTo>
                    <a:pt x="324" y="357"/>
                  </a:lnTo>
                  <a:lnTo>
                    <a:pt x="327" y="352"/>
                  </a:lnTo>
                  <a:lnTo>
                    <a:pt x="327" y="352"/>
                  </a:lnTo>
                  <a:lnTo>
                    <a:pt x="324" y="350"/>
                  </a:lnTo>
                  <a:lnTo>
                    <a:pt x="324" y="347"/>
                  </a:lnTo>
                  <a:lnTo>
                    <a:pt x="322" y="347"/>
                  </a:lnTo>
                  <a:lnTo>
                    <a:pt x="320" y="347"/>
                  </a:lnTo>
                  <a:lnTo>
                    <a:pt x="320" y="347"/>
                  </a:lnTo>
                  <a:lnTo>
                    <a:pt x="315" y="343"/>
                  </a:lnTo>
                  <a:lnTo>
                    <a:pt x="313" y="343"/>
                  </a:lnTo>
                  <a:lnTo>
                    <a:pt x="313" y="343"/>
                  </a:lnTo>
                  <a:lnTo>
                    <a:pt x="313" y="340"/>
                  </a:lnTo>
                  <a:lnTo>
                    <a:pt x="313" y="338"/>
                  </a:lnTo>
                  <a:lnTo>
                    <a:pt x="310" y="333"/>
                  </a:lnTo>
                  <a:lnTo>
                    <a:pt x="308" y="331"/>
                  </a:lnTo>
                  <a:lnTo>
                    <a:pt x="305" y="326"/>
                  </a:lnTo>
                  <a:lnTo>
                    <a:pt x="305" y="324"/>
                  </a:lnTo>
                  <a:lnTo>
                    <a:pt x="305" y="321"/>
                  </a:lnTo>
                  <a:lnTo>
                    <a:pt x="305" y="321"/>
                  </a:lnTo>
                  <a:lnTo>
                    <a:pt x="303" y="317"/>
                  </a:lnTo>
                  <a:lnTo>
                    <a:pt x="301" y="317"/>
                  </a:lnTo>
                  <a:lnTo>
                    <a:pt x="301" y="317"/>
                  </a:lnTo>
                  <a:lnTo>
                    <a:pt x="303" y="314"/>
                  </a:lnTo>
                  <a:lnTo>
                    <a:pt x="303" y="317"/>
                  </a:lnTo>
                  <a:lnTo>
                    <a:pt x="305" y="317"/>
                  </a:lnTo>
                  <a:lnTo>
                    <a:pt x="305" y="319"/>
                  </a:lnTo>
                  <a:lnTo>
                    <a:pt x="308" y="319"/>
                  </a:lnTo>
                  <a:lnTo>
                    <a:pt x="310" y="319"/>
                  </a:lnTo>
                  <a:lnTo>
                    <a:pt x="310" y="321"/>
                  </a:lnTo>
                  <a:lnTo>
                    <a:pt x="308" y="324"/>
                  </a:lnTo>
                  <a:lnTo>
                    <a:pt x="310" y="326"/>
                  </a:lnTo>
                  <a:lnTo>
                    <a:pt x="310" y="329"/>
                  </a:lnTo>
                  <a:lnTo>
                    <a:pt x="315" y="336"/>
                  </a:lnTo>
                  <a:lnTo>
                    <a:pt x="322" y="340"/>
                  </a:lnTo>
                  <a:lnTo>
                    <a:pt x="324" y="343"/>
                  </a:lnTo>
                  <a:lnTo>
                    <a:pt x="327" y="340"/>
                  </a:lnTo>
                  <a:lnTo>
                    <a:pt x="327" y="338"/>
                  </a:lnTo>
                  <a:lnTo>
                    <a:pt x="324" y="338"/>
                  </a:lnTo>
                  <a:lnTo>
                    <a:pt x="324" y="336"/>
                  </a:lnTo>
                  <a:lnTo>
                    <a:pt x="324" y="336"/>
                  </a:lnTo>
                  <a:lnTo>
                    <a:pt x="322" y="326"/>
                  </a:lnTo>
                  <a:lnTo>
                    <a:pt x="322" y="324"/>
                  </a:lnTo>
                  <a:lnTo>
                    <a:pt x="322" y="324"/>
                  </a:lnTo>
                  <a:lnTo>
                    <a:pt x="322" y="324"/>
                  </a:lnTo>
                  <a:lnTo>
                    <a:pt x="322" y="321"/>
                  </a:lnTo>
                  <a:lnTo>
                    <a:pt x="322" y="324"/>
                  </a:lnTo>
                  <a:lnTo>
                    <a:pt x="322" y="324"/>
                  </a:lnTo>
                  <a:lnTo>
                    <a:pt x="322" y="324"/>
                  </a:lnTo>
                  <a:lnTo>
                    <a:pt x="320" y="321"/>
                  </a:lnTo>
                  <a:lnTo>
                    <a:pt x="324" y="321"/>
                  </a:lnTo>
                  <a:lnTo>
                    <a:pt x="324" y="324"/>
                  </a:lnTo>
                  <a:lnTo>
                    <a:pt x="324" y="333"/>
                  </a:lnTo>
                  <a:lnTo>
                    <a:pt x="324" y="333"/>
                  </a:lnTo>
                  <a:lnTo>
                    <a:pt x="329" y="331"/>
                  </a:lnTo>
                  <a:lnTo>
                    <a:pt x="329" y="338"/>
                  </a:lnTo>
                  <a:lnTo>
                    <a:pt x="329" y="343"/>
                  </a:lnTo>
                  <a:lnTo>
                    <a:pt x="329" y="345"/>
                  </a:lnTo>
                  <a:lnTo>
                    <a:pt x="332" y="345"/>
                  </a:lnTo>
                  <a:lnTo>
                    <a:pt x="334" y="343"/>
                  </a:lnTo>
                  <a:lnTo>
                    <a:pt x="336" y="343"/>
                  </a:lnTo>
                  <a:lnTo>
                    <a:pt x="336" y="343"/>
                  </a:lnTo>
                  <a:lnTo>
                    <a:pt x="339" y="343"/>
                  </a:lnTo>
                  <a:lnTo>
                    <a:pt x="346" y="336"/>
                  </a:lnTo>
                  <a:lnTo>
                    <a:pt x="346" y="333"/>
                  </a:lnTo>
                  <a:lnTo>
                    <a:pt x="343" y="333"/>
                  </a:lnTo>
                  <a:lnTo>
                    <a:pt x="346" y="333"/>
                  </a:lnTo>
                  <a:lnTo>
                    <a:pt x="346" y="333"/>
                  </a:lnTo>
                  <a:lnTo>
                    <a:pt x="346" y="331"/>
                  </a:lnTo>
                  <a:lnTo>
                    <a:pt x="346" y="331"/>
                  </a:lnTo>
                  <a:lnTo>
                    <a:pt x="346" y="331"/>
                  </a:lnTo>
                  <a:lnTo>
                    <a:pt x="348" y="331"/>
                  </a:lnTo>
                  <a:lnTo>
                    <a:pt x="348" y="329"/>
                  </a:lnTo>
                  <a:lnTo>
                    <a:pt x="348" y="326"/>
                  </a:lnTo>
                  <a:lnTo>
                    <a:pt x="348" y="324"/>
                  </a:lnTo>
                  <a:lnTo>
                    <a:pt x="348" y="324"/>
                  </a:lnTo>
                  <a:lnTo>
                    <a:pt x="348" y="326"/>
                  </a:lnTo>
                  <a:lnTo>
                    <a:pt x="346" y="326"/>
                  </a:lnTo>
                  <a:lnTo>
                    <a:pt x="346" y="329"/>
                  </a:lnTo>
                  <a:lnTo>
                    <a:pt x="343" y="329"/>
                  </a:lnTo>
                  <a:lnTo>
                    <a:pt x="341" y="331"/>
                  </a:lnTo>
                  <a:lnTo>
                    <a:pt x="339" y="333"/>
                  </a:lnTo>
                  <a:lnTo>
                    <a:pt x="336" y="333"/>
                  </a:lnTo>
                  <a:lnTo>
                    <a:pt x="336" y="333"/>
                  </a:lnTo>
                  <a:lnTo>
                    <a:pt x="339" y="331"/>
                  </a:lnTo>
                  <a:lnTo>
                    <a:pt x="341" y="329"/>
                  </a:lnTo>
                  <a:lnTo>
                    <a:pt x="346" y="326"/>
                  </a:lnTo>
                  <a:lnTo>
                    <a:pt x="346" y="324"/>
                  </a:lnTo>
                  <a:lnTo>
                    <a:pt x="343" y="321"/>
                  </a:lnTo>
                  <a:lnTo>
                    <a:pt x="341" y="319"/>
                  </a:lnTo>
                  <a:lnTo>
                    <a:pt x="332" y="321"/>
                  </a:lnTo>
                  <a:lnTo>
                    <a:pt x="334" y="319"/>
                  </a:lnTo>
                  <a:lnTo>
                    <a:pt x="336" y="319"/>
                  </a:lnTo>
                  <a:lnTo>
                    <a:pt x="339" y="317"/>
                  </a:lnTo>
                  <a:lnTo>
                    <a:pt x="341" y="317"/>
                  </a:lnTo>
                  <a:lnTo>
                    <a:pt x="341" y="317"/>
                  </a:lnTo>
                  <a:lnTo>
                    <a:pt x="341" y="317"/>
                  </a:lnTo>
                  <a:lnTo>
                    <a:pt x="336" y="314"/>
                  </a:lnTo>
                  <a:lnTo>
                    <a:pt x="336" y="314"/>
                  </a:lnTo>
                  <a:lnTo>
                    <a:pt x="334" y="314"/>
                  </a:lnTo>
                  <a:lnTo>
                    <a:pt x="334" y="317"/>
                  </a:lnTo>
                  <a:lnTo>
                    <a:pt x="332" y="317"/>
                  </a:lnTo>
                  <a:lnTo>
                    <a:pt x="322" y="317"/>
                  </a:lnTo>
                  <a:lnTo>
                    <a:pt x="320" y="317"/>
                  </a:lnTo>
                  <a:lnTo>
                    <a:pt x="320" y="317"/>
                  </a:lnTo>
                  <a:lnTo>
                    <a:pt x="320" y="317"/>
                  </a:lnTo>
                  <a:lnTo>
                    <a:pt x="320" y="314"/>
                  </a:lnTo>
                  <a:lnTo>
                    <a:pt x="322" y="314"/>
                  </a:lnTo>
                  <a:lnTo>
                    <a:pt x="324" y="314"/>
                  </a:lnTo>
                  <a:lnTo>
                    <a:pt x="332" y="314"/>
                  </a:lnTo>
                  <a:lnTo>
                    <a:pt x="334" y="312"/>
                  </a:lnTo>
                  <a:lnTo>
                    <a:pt x="334" y="312"/>
                  </a:lnTo>
                  <a:lnTo>
                    <a:pt x="334" y="310"/>
                  </a:lnTo>
                  <a:lnTo>
                    <a:pt x="334" y="310"/>
                  </a:lnTo>
                  <a:lnTo>
                    <a:pt x="334" y="307"/>
                  </a:lnTo>
                  <a:lnTo>
                    <a:pt x="334" y="307"/>
                  </a:lnTo>
                  <a:lnTo>
                    <a:pt x="334" y="310"/>
                  </a:lnTo>
                  <a:lnTo>
                    <a:pt x="336" y="310"/>
                  </a:lnTo>
                  <a:lnTo>
                    <a:pt x="341" y="312"/>
                  </a:lnTo>
                  <a:lnTo>
                    <a:pt x="341" y="312"/>
                  </a:lnTo>
                  <a:lnTo>
                    <a:pt x="343" y="312"/>
                  </a:lnTo>
                  <a:lnTo>
                    <a:pt x="346" y="312"/>
                  </a:lnTo>
                  <a:lnTo>
                    <a:pt x="346" y="314"/>
                  </a:lnTo>
                  <a:lnTo>
                    <a:pt x="348" y="314"/>
                  </a:lnTo>
                  <a:lnTo>
                    <a:pt x="348" y="314"/>
                  </a:lnTo>
                  <a:lnTo>
                    <a:pt x="350" y="314"/>
                  </a:lnTo>
                  <a:lnTo>
                    <a:pt x="353" y="314"/>
                  </a:lnTo>
                  <a:lnTo>
                    <a:pt x="353" y="312"/>
                  </a:lnTo>
                  <a:lnTo>
                    <a:pt x="353" y="310"/>
                  </a:lnTo>
                  <a:lnTo>
                    <a:pt x="353" y="307"/>
                  </a:lnTo>
                  <a:lnTo>
                    <a:pt x="353" y="307"/>
                  </a:lnTo>
                  <a:lnTo>
                    <a:pt x="353" y="310"/>
                  </a:lnTo>
                  <a:lnTo>
                    <a:pt x="355" y="310"/>
                  </a:lnTo>
                  <a:lnTo>
                    <a:pt x="355" y="312"/>
                  </a:lnTo>
                  <a:lnTo>
                    <a:pt x="358" y="312"/>
                  </a:lnTo>
                  <a:lnTo>
                    <a:pt x="358" y="312"/>
                  </a:lnTo>
                  <a:lnTo>
                    <a:pt x="358" y="312"/>
                  </a:lnTo>
                  <a:lnTo>
                    <a:pt x="360" y="310"/>
                  </a:lnTo>
                  <a:lnTo>
                    <a:pt x="365" y="305"/>
                  </a:lnTo>
                  <a:lnTo>
                    <a:pt x="367" y="302"/>
                  </a:lnTo>
                  <a:lnTo>
                    <a:pt x="367" y="302"/>
                  </a:lnTo>
                  <a:lnTo>
                    <a:pt x="367" y="300"/>
                  </a:lnTo>
                  <a:lnTo>
                    <a:pt x="369" y="300"/>
                  </a:lnTo>
                  <a:lnTo>
                    <a:pt x="367" y="300"/>
                  </a:lnTo>
                  <a:lnTo>
                    <a:pt x="367" y="300"/>
                  </a:lnTo>
                  <a:lnTo>
                    <a:pt x="362" y="295"/>
                  </a:lnTo>
                  <a:lnTo>
                    <a:pt x="360" y="295"/>
                  </a:lnTo>
                  <a:lnTo>
                    <a:pt x="362" y="295"/>
                  </a:lnTo>
                  <a:lnTo>
                    <a:pt x="365" y="295"/>
                  </a:lnTo>
                  <a:lnTo>
                    <a:pt x="367" y="298"/>
                  </a:lnTo>
                  <a:lnTo>
                    <a:pt x="372" y="300"/>
                  </a:lnTo>
                  <a:lnTo>
                    <a:pt x="372" y="300"/>
                  </a:lnTo>
                  <a:lnTo>
                    <a:pt x="374" y="298"/>
                  </a:lnTo>
                  <a:lnTo>
                    <a:pt x="376" y="295"/>
                  </a:lnTo>
                  <a:lnTo>
                    <a:pt x="379" y="295"/>
                  </a:lnTo>
                  <a:lnTo>
                    <a:pt x="381" y="293"/>
                  </a:lnTo>
                  <a:lnTo>
                    <a:pt x="388" y="291"/>
                  </a:lnTo>
                  <a:lnTo>
                    <a:pt x="388" y="291"/>
                  </a:lnTo>
                  <a:lnTo>
                    <a:pt x="388" y="288"/>
                  </a:lnTo>
                  <a:lnTo>
                    <a:pt x="386" y="288"/>
                  </a:lnTo>
                  <a:lnTo>
                    <a:pt x="384" y="286"/>
                  </a:lnTo>
                  <a:lnTo>
                    <a:pt x="386" y="286"/>
                  </a:lnTo>
                  <a:lnTo>
                    <a:pt x="386" y="286"/>
                  </a:lnTo>
                  <a:lnTo>
                    <a:pt x="388" y="286"/>
                  </a:lnTo>
                  <a:lnTo>
                    <a:pt x="393" y="286"/>
                  </a:lnTo>
                  <a:lnTo>
                    <a:pt x="393" y="286"/>
                  </a:lnTo>
                  <a:lnTo>
                    <a:pt x="398" y="279"/>
                  </a:lnTo>
                  <a:lnTo>
                    <a:pt x="400" y="276"/>
                  </a:lnTo>
                  <a:lnTo>
                    <a:pt x="398" y="274"/>
                  </a:lnTo>
                  <a:lnTo>
                    <a:pt x="398" y="274"/>
                  </a:lnTo>
                  <a:lnTo>
                    <a:pt x="398" y="274"/>
                  </a:lnTo>
                  <a:lnTo>
                    <a:pt x="398" y="274"/>
                  </a:lnTo>
                  <a:lnTo>
                    <a:pt x="395" y="274"/>
                  </a:lnTo>
                  <a:lnTo>
                    <a:pt x="395" y="272"/>
                  </a:lnTo>
                  <a:lnTo>
                    <a:pt x="395" y="272"/>
                  </a:lnTo>
                  <a:lnTo>
                    <a:pt x="391" y="272"/>
                  </a:lnTo>
                  <a:lnTo>
                    <a:pt x="388" y="272"/>
                  </a:lnTo>
                  <a:lnTo>
                    <a:pt x="388" y="269"/>
                  </a:lnTo>
                  <a:lnTo>
                    <a:pt x="386" y="267"/>
                  </a:lnTo>
                  <a:lnTo>
                    <a:pt x="388" y="269"/>
                  </a:lnTo>
                  <a:lnTo>
                    <a:pt x="391" y="269"/>
                  </a:lnTo>
                  <a:lnTo>
                    <a:pt x="391" y="269"/>
                  </a:lnTo>
                  <a:lnTo>
                    <a:pt x="391" y="267"/>
                  </a:lnTo>
                  <a:lnTo>
                    <a:pt x="391" y="265"/>
                  </a:lnTo>
                  <a:lnTo>
                    <a:pt x="388" y="262"/>
                  </a:lnTo>
                  <a:lnTo>
                    <a:pt x="388" y="260"/>
                  </a:lnTo>
                  <a:lnTo>
                    <a:pt x="388" y="260"/>
                  </a:lnTo>
                  <a:lnTo>
                    <a:pt x="393" y="262"/>
                  </a:lnTo>
                  <a:lnTo>
                    <a:pt x="393" y="262"/>
                  </a:lnTo>
                  <a:lnTo>
                    <a:pt x="393" y="260"/>
                  </a:lnTo>
                  <a:lnTo>
                    <a:pt x="393" y="260"/>
                  </a:lnTo>
                  <a:lnTo>
                    <a:pt x="393" y="260"/>
                  </a:lnTo>
                  <a:lnTo>
                    <a:pt x="395" y="260"/>
                  </a:lnTo>
                  <a:lnTo>
                    <a:pt x="393" y="265"/>
                  </a:lnTo>
                  <a:lnTo>
                    <a:pt x="393" y="267"/>
                  </a:lnTo>
                  <a:lnTo>
                    <a:pt x="395" y="267"/>
                  </a:lnTo>
                  <a:lnTo>
                    <a:pt x="395" y="267"/>
                  </a:lnTo>
                  <a:lnTo>
                    <a:pt x="398" y="269"/>
                  </a:lnTo>
                  <a:lnTo>
                    <a:pt x="400" y="269"/>
                  </a:lnTo>
                  <a:lnTo>
                    <a:pt x="400" y="269"/>
                  </a:lnTo>
                  <a:lnTo>
                    <a:pt x="402" y="269"/>
                  </a:lnTo>
                  <a:lnTo>
                    <a:pt x="405" y="267"/>
                  </a:lnTo>
                  <a:lnTo>
                    <a:pt x="410" y="262"/>
                  </a:lnTo>
                  <a:lnTo>
                    <a:pt x="412" y="260"/>
                  </a:lnTo>
                  <a:lnTo>
                    <a:pt x="412" y="258"/>
                  </a:lnTo>
                  <a:lnTo>
                    <a:pt x="414" y="255"/>
                  </a:lnTo>
                  <a:lnTo>
                    <a:pt x="417" y="253"/>
                  </a:lnTo>
                  <a:lnTo>
                    <a:pt x="417" y="253"/>
                  </a:lnTo>
                  <a:lnTo>
                    <a:pt x="417" y="253"/>
                  </a:lnTo>
                  <a:lnTo>
                    <a:pt x="417" y="250"/>
                  </a:lnTo>
                  <a:lnTo>
                    <a:pt x="419" y="250"/>
                  </a:lnTo>
                  <a:lnTo>
                    <a:pt x="419" y="250"/>
                  </a:lnTo>
                  <a:lnTo>
                    <a:pt x="424" y="246"/>
                  </a:lnTo>
                  <a:lnTo>
                    <a:pt x="424" y="246"/>
                  </a:lnTo>
                  <a:lnTo>
                    <a:pt x="424" y="243"/>
                  </a:lnTo>
                  <a:lnTo>
                    <a:pt x="424" y="243"/>
                  </a:lnTo>
                  <a:lnTo>
                    <a:pt x="424" y="243"/>
                  </a:lnTo>
                  <a:lnTo>
                    <a:pt x="421" y="246"/>
                  </a:lnTo>
                  <a:lnTo>
                    <a:pt x="421" y="246"/>
                  </a:lnTo>
                  <a:lnTo>
                    <a:pt x="419" y="246"/>
                  </a:lnTo>
                  <a:lnTo>
                    <a:pt x="419" y="243"/>
                  </a:lnTo>
                  <a:lnTo>
                    <a:pt x="419" y="241"/>
                  </a:lnTo>
                  <a:lnTo>
                    <a:pt x="421" y="236"/>
                  </a:lnTo>
                  <a:lnTo>
                    <a:pt x="421" y="234"/>
                  </a:lnTo>
                  <a:lnTo>
                    <a:pt x="424" y="234"/>
                  </a:lnTo>
                  <a:lnTo>
                    <a:pt x="426" y="229"/>
                  </a:lnTo>
                  <a:lnTo>
                    <a:pt x="428" y="229"/>
                  </a:lnTo>
                  <a:lnTo>
                    <a:pt x="428" y="231"/>
                  </a:lnTo>
                  <a:lnTo>
                    <a:pt x="428" y="231"/>
                  </a:lnTo>
                  <a:lnTo>
                    <a:pt x="431" y="234"/>
                  </a:lnTo>
                  <a:lnTo>
                    <a:pt x="431" y="234"/>
                  </a:lnTo>
                  <a:lnTo>
                    <a:pt x="433" y="234"/>
                  </a:lnTo>
                  <a:lnTo>
                    <a:pt x="436" y="231"/>
                  </a:lnTo>
                  <a:lnTo>
                    <a:pt x="438" y="231"/>
                  </a:lnTo>
                  <a:lnTo>
                    <a:pt x="440" y="231"/>
                  </a:lnTo>
                  <a:lnTo>
                    <a:pt x="443" y="229"/>
                  </a:lnTo>
                  <a:lnTo>
                    <a:pt x="443" y="229"/>
                  </a:lnTo>
                  <a:lnTo>
                    <a:pt x="443" y="227"/>
                  </a:lnTo>
                  <a:lnTo>
                    <a:pt x="443" y="224"/>
                  </a:lnTo>
                  <a:lnTo>
                    <a:pt x="445" y="222"/>
                  </a:lnTo>
                  <a:lnTo>
                    <a:pt x="447" y="220"/>
                  </a:lnTo>
                  <a:lnTo>
                    <a:pt x="450" y="217"/>
                  </a:lnTo>
                  <a:lnTo>
                    <a:pt x="450" y="215"/>
                  </a:lnTo>
                  <a:lnTo>
                    <a:pt x="447" y="213"/>
                  </a:lnTo>
                  <a:lnTo>
                    <a:pt x="445" y="213"/>
                  </a:lnTo>
                  <a:lnTo>
                    <a:pt x="443" y="213"/>
                  </a:lnTo>
                  <a:lnTo>
                    <a:pt x="445" y="213"/>
                  </a:lnTo>
                  <a:lnTo>
                    <a:pt x="447" y="213"/>
                  </a:lnTo>
                  <a:lnTo>
                    <a:pt x="450" y="213"/>
                  </a:lnTo>
                  <a:lnTo>
                    <a:pt x="452" y="215"/>
                  </a:lnTo>
                  <a:lnTo>
                    <a:pt x="452" y="215"/>
                  </a:lnTo>
                  <a:lnTo>
                    <a:pt x="452" y="215"/>
                  </a:lnTo>
                  <a:lnTo>
                    <a:pt x="452" y="213"/>
                  </a:lnTo>
                  <a:lnTo>
                    <a:pt x="452" y="213"/>
                  </a:lnTo>
                  <a:lnTo>
                    <a:pt x="452" y="213"/>
                  </a:lnTo>
                  <a:lnTo>
                    <a:pt x="450" y="210"/>
                  </a:lnTo>
                  <a:lnTo>
                    <a:pt x="450" y="210"/>
                  </a:lnTo>
                  <a:lnTo>
                    <a:pt x="452" y="208"/>
                  </a:lnTo>
                  <a:lnTo>
                    <a:pt x="452" y="208"/>
                  </a:lnTo>
                  <a:lnTo>
                    <a:pt x="455" y="210"/>
                  </a:lnTo>
                  <a:lnTo>
                    <a:pt x="455" y="210"/>
                  </a:lnTo>
                  <a:lnTo>
                    <a:pt x="457" y="210"/>
                  </a:lnTo>
                  <a:lnTo>
                    <a:pt x="457" y="208"/>
                  </a:lnTo>
                  <a:lnTo>
                    <a:pt x="457" y="205"/>
                  </a:lnTo>
                  <a:lnTo>
                    <a:pt x="459" y="205"/>
                  </a:lnTo>
                  <a:lnTo>
                    <a:pt x="457" y="205"/>
                  </a:lnTo>
                  <a:lnTo>
                    <a:pt x="457" y="205"/>
                  </a:lnTo>
                  <a:lnTo>
                    <a:pt x="457" y="203"/>
                  </a:lnTo>
                  <a:lnTo>
                    <a:pt x="455" y="201"/>
                  </a:lnTo>
                  <a:lnTo>
                    <a:pt x="455" y="201"/>
                  </a:lnTo>
                  <a:lnTo>
                    <a:pt x="455" y="198"/>
                  </a:lnTo>
                  <a:lnTo>
                    <a:pt x="452" y="198"/>
                  </a:lnTo>
                  <a:lnTo>
                    <a:pt x="447" y="198"/>
                  </a:lnTo>
                  <a:lnTo>
                    <a:pt x="445" y="196"/>
                  </a:lnTo>
                  <a:lnTo>
                    <a:pt x="445" y="194"/>
                  </a:lnTo>
                  <a:lnTo>
                    <a:pt x="445" y="191"/>
                  </a:lnTo>
                  <a:lnTo>
                    <a:pt x="445" y="189"/>
                  </a:lnTo>
                  <a:lnTo>
                    <a:pt x="445" y="187"/>
                  </a:lnTo>
                  <a:lnTo>
                    <a:pt x="450" y="177"/>
                  </a:lnTo>
                  <a:lnTo>
                    <a:pt x="450" y="177"/>
                  </a:lnTo>
                  <a:lnTo>
                    <a:pt x="452" y="175"/>
                  </a:lnTo>
                  <a:lnTo>
                    <a:pt x="452" y="175"/>
                  </a:lnTo>
                  <a:lnTo>
                    <a:pt x="452" y="177"/>
                  </a:lnTo>
                  <a:lnTo>
                    <a:pt x="450" y="182"/>
                  </a:lnTo>
                  <a:lnTo>
                    <a:pt x="447" y="187"/>
                  </a:lnTo>
                  <a:lnTo>
                    <a:pt x="447" y="191"/>
                  </a:lnTo>
                  <a:lnTo>
                    <a:pt x="447" y="191"/>
                  </a:lnTo>
                  <a:lnTo>
                    <a:pt x="452" y="191"/>
                  </a:lnTo>
                  <a:lnTo>
                    <a:pt x="452" y="191"/>
                  </a:lnTo>
                  <a:lnTo>
                    <a:pt x="455" y="194"/>
                  </a:lnTo>
                  <a:lnTo>
                    <a:pt x="455" y="196"/>
                  </a:lnTo>
                  <a:lnTo>
                    <a:pt x="457" y="201"/>
                  </a:lnTo>
                  <a:lnTo>
                    <a:pt x="457" y="201"/>
                  </a:lnTo>
                  <a:lnTo>
                    <a:pt x="459" y="201"/>
                  </a:lnTo>
                  <a:lnTo>
                    <a:pt x="457" y="198"/>
                  </a:lnTo>
                  <a:lnTo>
                    <a:pt x="457" y="184"/>
                  </a:lnTo>
                  <a:lnTo>
                    <a:pt x="459" y="182"/>
                  </a:lnTo>
                  <a:lnTo>
                    <a:pt x="457" y="182"/>
                  </a:lnTo>
                  <a:lnTo>
                    <a:pt x="459" y="175"/>
                  </a:lnTo>
                  <a:lnTo>
                    <a:pt x="466" y="160"/>
                  </a:lnTo>
                  <a:lnTo>
                    <a:pt x="473" y="144"/>
                  </a:lnTo>
                  <a:lnTo>
                    <a:pt x="478" y="134"/>
                  </a:lnTo>
                  <a:lnTo>
                    <a:pt x="488" y="125"/>
                  </a:lnTo>
                  <a:lnTo>
                    <a:pt x="497" y="116"/>
                  </a:lnTo>
                  <a:lnTo>
                    <a:pt x="502" y="113"/>
                  </a:lnTo>
                  <a:lnTo>
                    <a:pt x="507" y="111"/>
                  </a:lnTo>
                  <a:lnTo>
                    <a:pt x="504" y="111"/>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17" name="Freeform 16"/>
            <p:cNvSpPr>
              <a:spLocks noEditPoints="1"/>
            </p:cNvSpPr>
            <p:nvPr/>
          </p:nvSpPr>
          <p:spPr bwMode="auto">
            <a:xfrm>
              <a:off x="11017901" y="2964689"/>
              <a:ext cx="67180" cy="104721"/>
            </a:xfrm>
            <a:custGeom>
              <a:avLst/>
              <a:gdLst>
                <a:gd name="T0" fmla="*/ 47 w 68"/>
                <a:gd name="T1" fmla="*/ 99 h 106"/>
                <a:gd name="T2" fmla="*/ 45 w 68"/>
                <a:gd name="T3" fmla="*/ 99 h 106"/>
                <a:gd name="T4" fmla="*/ 42 w 68"/>
                <a:gd name="T5" fmla="*/ 104 h 106"/>
                <a:gd name="T6" fmla="*/ 49 w 68"/>
                <a:gd name="T7" fmla="*/ 106 h 106"/>
                <a:gd name="T8" fmla="*/ 49 w 68"/>
                <a:gd name="T9" fmla="*/ 101 h 106"/>
                <a:gd name="T10" fmla="*/ 54 w 68"/>
                <a:gd name="T11" fmla="*/ 52 h 106"/>
                <a:gd name="T12" fmla="*/ 54 w 68"/>
                <a:gd name="T13" fmla="*/ 56 h 106"/>
                <a:gd name="T14" fmla="*/ 54 w 68"/>
                <a:gd name="T15" fmla="*/ 59 h 106"/>
                <a:gd name="T16" fmla="*/ 54 w 68"/>
                <a:gd name="T17" fmla="*/ 66 h 106"/>
                <a:gd name="T18" fmla="*/ 56 w 68"/>
                <a:gd name="T19" fmla="*/ 61 h 106"/>
                <a:gd name="T20" fmla="*/ 68 w 68"/>
                <a:gd name="T21" fmla="*/ 56 h 106"/>
                <a:gd name="T22" fmla="*/ 66 w 68"/>
                <a:gd name="T23" fmla="*/ 45 h 106"/>
                <a:gd name="T24" fmla="*/ 61 w 68"/>
                <a:gd name="T25" fmla="*/ 40 h 106"/>
                <a:gd name="T26" fmla="*/ 61 w 68"/>
                <a:gd name="T27" fmla="*/ 47 h 106"/>
                <a:gd name="T28" fmla="*/ 61 w 68"/>
                <a:gd name="T29" fmla="*/ 52 h 106"/>
                <a:gd name="T30" fmla="*/ 59 w 68"/>
                <a:gd name="T31" fmla="*/ 56 h 106"/>
                <a:gd name="T32" fmla="*/ 59 w 68"/>
                <a:gd name="T33" fmla="*/ 61 h 106"/>
                <a:gd name="T34" fmla="*/ 61 w 68"/>
                <a:gd name="T35" fmla="*/ 64 h 106"/>
                <a:gd name="T36" fmla="*/ 66 w 68"/>
                <a:gd name="T37" fmla="*/ 59 h 106"/>
                <a:gd name="T38" fmla="*/ 61 w 68"/>
                <a:gd name="T39" fmla="*/ 35 h 106"/>
                <a:gd name="T40" fmla="*/ 61 w 68"/>
                <a:gd name="T41" fmla="*/ 33 h 106"/>
                <a:gd name="T42" fmla="*/ 54 w 68"/>
                <a:gd name="T43" fmla="*/ 26 h 106"/>
                <a:gd name="T44" fmla="*/ 49 w 68"/>
                <a:gd name="T45" fmla="*/ 23 h 106"/>
                <a:gd name="T46" fmla="*/ 47 w 68"/>
                <a:gd name="T47" fmla="*/ 16 h 106"/>
                <a:gd name="T48" fmla="*/ 47 w 68"/>
                <a:gd name="T49" fmla="*/ 14 h 106"/>
                <a:gd name="T50" fmla="*/ 45 w 68"/>
                <a:gd name="T51" fmla="*/ 14 h 106"/>
                <a:gd name="T52" fmla="*/ 40 w 68"/>
                <a:gd name="T53" fmla="*/ 4 h 106"/>
                <a:gd name="T54" fmla="*/ 26 w 68"/>
                <a:gd name="T55" fmla="*/ 2 h 106"/>
                <a:gd name="T56" fmla="*/ 2 w 68"/>
                <a:gd name="T57" fmla="*/ 16 h 106"/>
                <a:gd name="T58" fmla="*/ 9 w 68"/>
                <a:gd name="T59" fmla="*/ 45 h 106"/>
                <a:gd name="T60" fmla="*/ 16 w 68"/>
                <a:gd name="T61" fmla="*/ 68 h 106"/>
                <a:gd name="T62" fmla="*/ 16 w 68"/>
                <a:gd name="T63" fmla="*/ 82 h 106"/>
                <a:gd name="T64" fmla="*/ 26 w 68"/>
                <a:gd name="T65" fmla="*/ 90 h 106"/>
                <a:gd name="T66" fmla="*/ 47 w 68"/>
                <a:gd name="T67" fmla="*/ 78 h 106"/>
                <a:gd name="T68" fmla="*/ 49 w 68"/>
                <a:gd name="T69" fmla="*/ 75 h 106"/>
                <a:gd name="T70" fmla="*/ 49 w 68"/>
                <a:gd name="T71" fmla="*/ 56 h 106"/>
                <a:gd name="T72" fmla="*/ 49 w 68"/>
                <a:gd name="T73" fmla="*/ 49 h 106"/>
                <a:gd name="T74" fmla="*/ 47 w 68"/>
                <a:gd name="T75" fmla="*/ 42 h 106"/>
                <a:gd name="T76" fmla="*/ 45 w 68"/>
                <a:gd name="T77" fmla="*/ 37 h 106"/>
                <a:gd name="T78" fmla="*/ 49 w 68"/>
                <a:gd name="T79" fmla="*/ 40 h 106"/>
                <a:gd name="T80" fmla="*/ 49 w 68"/>
                <a:gd name="T81" fmla="*/ 33 h 106"/>
                <a:gd name="T82" fmla="*/ 47 w 68"/>
                <a:gd name="T83" fmla="*/ 30 h 106"/>
                <a:gd name="T84" fmla="*/ 47 w 68"/>
                <a:gd name="T85" fmla="*/ 23 h 106"/>
                <a:gd name="T86" fmla="*/ 49 w 68"/>
                <a:gd name="T87" fmla="*/ 30 h 106"/>
                <a:gd name="T88" fmla="*/ 54 w 68"/>
                <a:gd name="T89" fmla="*/ 30 h 106"/>
                <a:gd name="T90" fmla="*/ 56 w 68"/>
                <a:gd name="T91" fmla="*/ 28 h 106"/>
                <a:gd name="T92" fmla="*/ 56 w 68"/>
                <a:gd name="T93" fmla="*/ 37 h 106"/>
                <a:gd name="T94" fmla="*/ 61 w 68"/>
                <a:gd name="T95" fmla="*/ 3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 h="106">
                  <a:moveTo>
                    <a:pt x="49" y="101"/>
                  </a:moveTo>
                  <a:lnTo>
                    <a:pt x="47" y="101"/>
                  </a:lnTo>
                  <a:lnTo>
                    <a:pt x="47" y="99"/>
                  </a:lnTo>
                  <a:lnTo>
                    <a:pt x="47" y="99"/>
                  </a:lnTo>
                  <a:lnTo>
                    <a:pt x="47" y="97"/>
                  </a:lnTo>
                  <a:lnTo>
                    <a:pt x="47" y="97"/>
                  </a:lnTo>
                  <a:lnTo>
                    <a:pt x="45" y="97"/>
                  </a:lnTo>
                  <a:lnTo>
                    <a:pt x="45" y="99"/>
                  </a:lnTo>
                  <a:lnTo>
                    <a:pt x="47" y="99"/>
                  </a:lnTo>
                  <a:lnTo>
                    <a:pt x="45" y="101"/>
                  </a:lnTo>
                  <a:lnTo>
                    <a:pt x="45" y="101"/>
                  </a:lnTo>
                  <a:lnTo>
                    <a:pt x="42" y="104"/>
                  </a:lnTo>
                  <a:lnTo>
                    <a:pt x="45" y="104"/>
                  </a:lnTo>
                  <a:lnTo>
                    <a:pt x="45" y="106"/>
                  </a:lnTo>
                  <a:lnTo>
                    <a:pt x="47" y="106"/>
                  </a:lnTo>
                  <a:lnTo>
                    <a:pt x="49" y="106"/>
                  </a:lnTo>
                  <a:lnTo>
                    <a:pt x="49" y="104"/>
                  </a:lnTo>
                  <a:lnTo>
                    <a:pt x="49" y="104"/>
                  </a:lnTo>
                  <a:lnTo>
                    <a:pt x="49" y="104"/>
                  </a:lnTo>
                  <a:lnTo>
                    <a:pt x="49" y="101"/>
                  </a:lnTo>
                  <a:close/>
                  <a:moveTo>
                    <a:pt x="56" y="54"/>
                  </a:moveTo>
                  <a:lnTo>
                    <a:pt x="56" y="52"/>
                  </a:lnTo>
                  <a:lnTo>
                    <a:pt x="54" y="52"/>
                  </a:lnTo>
                  <a:lnTo>
                    <a:pt x="54" y="52"/>
                  </a:lnTo>
                  <a:lnTo>
                    <a:pt x="54" y="52"/>
                  </a:lnTo>
                  <a:lnTo>
                    <a:pt x="54" y="52"/>
                  </a:lnTo>
                  <a:lnTo>
                    <a:pt x="52" y="56"/>
                  </a:lnTo>
                  <a:lnTo>
                    <a:pt x="54" y="56"/>
                  </a:lnTo>
                  <a:lnTo>
                    <a:pt x="54" y="59"/>
                  </a:lnTo>
                  <a:lnTo>
                    <a:pt x="54" y="59"/>
                  </a:lnTo>
                  <a:lnTo>
                    <a:pt x="54" y="59"/>
                  </a:lnTo>
                  <a:lnTo>
                    <a:pt x="54" y="59"/>
                  </a:lnTo>
                  <a:lnTo>
                    <a:pt x="54" y="61"/>
                  </a:lnTo>
                  <a:lnTo>
                    <a:pt x="54" y="61"/>
                  </a:lnTo>
                  <a:lnTo>
                    <a:pt x="54" y="64"/>
                  </a:lnTo>
                  <a:lnTo>
                    <a:pt x="54" y="66"/>
                  </a:lnTo>
                  <a:lnTo>
                    <a:pt x="54" y="64"/>
                  </a:lnTo>
                  <a:lnTo>
                    <a:pt x="56" y="64"/>
                  </a:lnTo>
                  <a:lnTo>
                    <a:pt x="56" y="64"/>
                  </a:lnTo>
                  <a:lnTo>
                    <a:pt x="56" y="61"/>
                  </a:lnTo>
                  <a:lnTo>
                    <a:pt x="56" y="61"/>
                  </a:lnTo>
                  <a:lnTo>
                    <a:pt x="56" y="59"/>
                  </a:lnTo>
                  <a:lnTo>
                    <a:pt x="56" y="54"/>
                  </a:lnTo>
                  <a:close/>
                  <a:moveTo>
                    <a:pt x="68" y="56"/>
                  </a:moveTo>
                  <a:lnTo>
                    <a:pt x="68" y="56"/>
                  </a:lnTo>
                  <a:lnTo>
                    <a:pt x="68" y="54"/>
                  </a:lnTo>
                  <a:lnTo>
                    <a:pt x="68" y="52"/>
                  </a:lnTo>
                  <a:lnTo>
                    <a:pt x="66" y="45"/>
                  </a:lnTo>
                  <a:lnTo>
                    <a:pt x="66" y="40"/>
                  </a:lnTo>
                  <a:lnTo>
                    <a:pt x="66" y="37"/>
                  </a:lnTo>
                  <a:lnTo>
                    <a:pt x="64" y="37"/>
                  </a:lnTo>
                  <a:lnTo>
                    <a:pt x="61" y="40"/>
                  </a:lnTo>
                  <a:lnTo>
                    <a:pt x="61" y="42"/>
                  </a:lnTo>
                  <a:lnTo>
                    <a:pt x="61" y="42"/>
                  </a:lnTo>
                  <a:lnTo>
                    <a:pt x="61" y="47"/>
                  </a:lnTo>
                  <a:lnTo>
                    <a:pt x="61" y="47"/>
                  </a:lnTo>
                  <a:lnTo>
                    <a:pt x="61" y="49"/>
                  </a:lnTo>
                  <a:lnTo>
                    <a:pt x="59" y="49"/>
                  </a:lnTo>
                  <a:lnTo>
                    <a:pt x="59" y="49"/>
                  </a:lnTo>
                  <a:lnTo>
                    <a:pt x="61" y="52"/>
                  </a:lnTo>
                  <a:lnTo>
                    <a:pt x="61" y="52"/>
                  </a:lnTo>
                  <a:lnTo>
                    <a:pt x="61" y="54"/>
                  </a:lnTo>
                  <a:lnTo>
                    <a:pt x="59" y="54"/>
                  </a:lnTo>
                  <a:lnTo>
                    <a:pt x="59" y="56"/>
                  </a:lnTo>
                  <a:lnTo>
                    <a:pt x="61" y="56"/>
                  </a:lnTo>
                  <a:lnTo>
                    <a:pt x="61" y="59"/>
                  </a:lnTo>
                  <a:lnTo>
                    <a:pt x="61" y="59"/>
                  </a:lnTo>
                  <a:lnTo>
                    <a:pt x="59" y="61"/>
                  </a:lnTo>
                  <a:lnTo>
                    <a:pt x="59" y="64"/>
                  </a:lnTo>
                  <a:lnTo>
                    <a:pt x="59" y="64"/>
                  </a:lnTo>
                  <a:lnTo>
                    <a:pt x="59" y="64"/>
                  </a:lnTo>
                  <a:lnTo>
                    <a:pt x="61" y="64"/>
                  </a:lnTo>
                  <a:lnTo>
                    <a:pt x="61" y="61"/>
                  </a:lnTo>
                  <a:lnTo>
                    <a:pt x="64" y="61"/>
                  </a:lnTo>
                  <a:lnTo>
                    <a:pt x="64" y="59"/>
                  </a:lnTo>
                  <a:lnTo>
                    <a:pt x="66" y="59"/>
                  </a:lnTo>
                  <a:lnTo>
                    <a:pt x="68" y="59"/>
                  </a:lnTo>
                  <a:lnTo>
                    <a:pt x="68" y="56"/>
                  </a:lnTo>
                  <a:close/>
                  <a:moveTo>
                    <a:pt x="61" y="37"/>
                  </a:moveTo>
                  <a:lnTo>
                    <a:pt x="61" y="35"/>
                  </a:lnTo>
                  <a:lnTo>
                    <a:pt x="64" y="35"/>
                  </a:lnTo>
                  <a:lnTo>
                    <a:pt x="61" y="35"/>
                  </a:lnTo>
                  <a:lnTo>
                    <a:pt x="61" y="33"/>
                  </a:lnTo>
                  <a:lnTo>
                    <a:pt x="61" y="33"/>
                  </a:lnTo>
                  <a:lnTo>
                    <a:pt x="61" y="33"/>
                  </a:lnTo>
                  <a:lnTo>
                    <a:pt x="59" y="28"/>
                  </a:lnTo>
                  <a:lnTo>
                    <a:pt x="56" y="26"/>
                  </a:lnTo>
                  <a:lnTo>
                    <a:pt x="54" y="26"/>
                  </a:lnTo>
                  <a:lnTo>
                    <a:pt x="54" y="26"/>
                  </a:lnTo>
                  <a:lnTo>
                    <a:pt x="52" y="26"/>
                  </a:lnTo>
                  <a:lnTo>
                    <a:pt x="49" y="26"/>
                  </a:lnTo>
                  <a:lnTo>
                    <a:pt x="49" y="23"/>
                  </a:lnTo>
                  <a:lnTo>
                    <a:pt x="49" y="23"/>
                  </a:lnTo>
                  <a:lnTo>
                    <a:pt x="49" y="23"/>
                  </a:lnTo>
                  <a:lnTo>
                    <a:pt x="49" y="19"/>
                  </a:lnTo>
                  <a:lnTo>
                    <a:pt x="47" y="16"/>
                  </a:lnTo>
                  <a:lnTo>
                    <a:pt x="47" y="16"/>
                  </a:lnTo>
                  <a:lnTo>
                    <a:pt x="47" y="16"/>
                  </a:lnTo>
                  <a:lnTo>
                    <a:pt x="47" y="14"/>
                  </a:lnTo>
                  <a:lnTo>
                    <a:pt x="47" y="14"/>
                  </a:lnTo>
                  <a:lnTo>
                    <a:pt x="47" y="14"/>
                  </a:lnTo>
                  <a:lnTo>
                    <a:pt x="47" y="11"/>
                  </a:lnTo>
                  <a:lnTo>
                    <a:pt x="45" y="11"/>
                  </a:lnTo>
                  <a:lnTo>
                    <a:pt x="45" y="14"/>
                  </a:lnTo>
                  <a:lnTo>
                    <a:pt x="42" y="14"/>
                  </a:lnTo>
                  <a:lnTo>
                    <a:pt x="42" y="11"/>
                  </a:lnTo>
                  <a:lnTo>
                    <a:pt x="42" y="11"/>
                  </a:lnTo>
                  <a:lnTo>
                    <a:pt x="40" y="4"/>
                  </a:lnTo>
                  <a:lnTo>
                    <a:pt x="40" y="0"/>
                  </a:lnTo>
                  <a:lnTo>
                    <a:pt x="38" y="0"/>
                  </a:lnTo>
                  <a:lnTo>
                    <a:pt x="33" y="0"/>
                  </a:lnTo>
                  <a:lnTo>
                    <a:pt x="26" y="2"/>
                  </a:lnTo>
                  <a:lnTo>
                    <a:pt x="16" y="4"/>
                  </a:lnTo>
                  <a:lnTo>
                    <a:pt x="9" y="7"/>
                  </a:lnTo>
                  <a:lnTo>
                    <a:pt x="0" y="9"/>
                  </a:lnTo>
                  <a:lnTo>
                    <a:pt x="2" y="16"/>
                  </a:lnTo>
                  <a:lnTo>
                    <a:pt x="4" y="23"/>
                  </a:lnTo>
                  <a:lnTo>
                    <a:pt x="7" y="30"/>
                  </a:lnTo>
                  <a:lnTo>
                    <a:pt x="9" y="37"/>
                  </a:lnTo>
                  <a:lnTo>
                    <a:pt x="9" y="45"/>
                  </a:lnTo>
                  <a:lnTo>
                    <a:pt x="12" y="52"/>
                  </a:lnTo>
                  <a:lnTo>
                    <a:pt x="14" y="56"/>
                  </a:lnTo>
                  <a:lnTo>
                    <a:pt x="16" y="64"/>
                  </a:lnTo>
                  <a:lnTo>
                    <a:pt x="16" y="68"/>
                  </a:lnTo>
                  <a:lnTo>
                    <a:pt x="16" y="73"/>
                  </a:lnTo>
                  <a:lnTo>
                    <a:pt x="19" y="80"/>
                  </a:lnTo>
                  <a:lnTo>
                    <a:pt x="19" y="80"/>
                  </a:lnTo>
                  <a:lnTo>
                    <a:pt x="16" y="82"/>
                  </a:lnTo>
                  <a:lnTo>
                    <a:pt x="16" y="85"/>
                  </a:lnTo>
                  <a:lnTo>
                    <a:pt x="19" y="90"/>
                  </a:lnTo>
                  <a:lnTo>
                    <a:pt x="19" y="92"/>
                  </a:lnTo>
                  <a:lnTo>
                    <a:pt x="26" y="90"/>
                  </a:lnTo>
                  <a:lnTo>
                    <a:pt x="40" y="80"/>
                  </a:lnTo>
                  <a:lnTo>
                    <a:pt x="45" y="78"/>
                  </a:lnTo>
                  <a:lnTo>
                    <a:pt x="45" y="78"/>
                  </a:lnTo>
                  <a:lnTo>
                    <a:pt x="47" y="78"/>
                  </a:lnTo>
                  <a:lnTo>
                    <a:pt x="49" y="78"/>
                  </a:lnTo>
                  <a:lnTo>
                    <a:pt x="49" y="78"/>
                  </a:lnTo>
                  <a:lnTo>
                    <a:pt x="49" y="78"/>
                  </a:lnTo>
                  <a:lnTo>
                    <a:pt x="49" y="75"/>
                  </a:lnTo>
                  <a:lnTo>
                    <a:pt x="49" y="75"/>
                  </a:lnTo>
                  <a:lnTo>
                    <a:pt x="52" y="66"/>
                  </a:lnTo>
                  <a:lnTo>
                    <a:pt x="52" y="64"/>
                  </a:lnTo>
                  <a:lnTo>
                    <a:pt x="49" y="56"/>
                  </a:lnTo>
                  <a:lnTo>
                    <a:pt x="49" y="54"/>
                  </a:lnTo>
                  <a:lnTo>
                    <a:pt x="47" y="52"/>
                  </a:lnTo>
                  <a:lnTo>
                    <a:pt x="47" y="52"/>
                  </a:lnTo>
                  <a:lnTo>
                    <a:pt x="49" y="49"/>
                  </a:lnTo>
                  <a:lnTo>
                    <a:pt x="49" y="47"/>
                  </a:lnTo>
                  <a:lnTo>
                    <a:pt x="49" y="45"/>
                  </a:lnTo>
                  <a:lnTo>
                    <a:pt x="47" y="42"/>
                  </a:lnTo>
                  <a:lnTo>
                    <a:pt x="47" y="42"/>
                  </a:lnTo>
                  <a:lnTo>
                    <a:pt x="45" y="40"/>
                  </a:lnTo>
                  <a:lnTo>
                    <a:pt x="45" y="40"/>
                  </a:lnTo>
                  <a:lnTo>
                    <a:pt x="45" y="37"/>
                  </a:lnTo>
                  <a:lnTo>
                    <a:pt x="45" y="37"/>
                  </a:lnTo>
                  <a:lnTo>
                    <a:pt x="47" y="37"/>
                  </a:lnTo>
                  <a:lnTo>
                    <a:pt x="47" y="37"/>
                  </a:lnTo>
                  <a:lnTo>
                    <a:pt x="49" y="37"/>
                  </a:lnTo>
                  <a:lnTo>
                    <a:pt x="49" y="40"/>
                  </a:lnTo>
                  <a:lnTo>
                    <a:pt x="49" y="37"/>
                  </a:lnTo>
                  <a:lnTo>
                    <a:pt x="49" y="35"/>
                  </a:lnTo>
                  <a:lnTo>
                    <a:pt x="49" y="35"/>
                  </a:lnTo>
                  <a:lnTo>
                    <a:pt x="49" y="33"/>
                  </a:lnTo>
                  <a:lnTo>
                    <a:pt x="49" y="33"/>
                  </a:lnTo>
                  <a:lnTo>
                    <a:pt x="47" y="33"/>
                  </a:lnTo>
                  <a:lnTo>
                    <a:pt x="47" y="30"/>
                  </a:lnTo>
                  <a:lnTo>
                    <a:pt x="47" y="30"/>
                  </a:lnTo>
                  <a:lnTo>
                    <a:pt x="45" y="26"/>
                  </a:lnTo>
                  <a:lnTo>
                    <a:pt x="45" y="23"/>
                  </a:lnTo>
                  <a:lnTo>
                    <a:pt x="45" y="23"/>
                  </a:lnTo>
                  <a:lnTo>
                    <a:pt x="47" y="23"/>
                  </a:lnTo>
                  <a:lnTo>
                    <a:pt x="47" y="26"/>
                  </a:lnTo>
                  <a:lnTo>
                    <a:pt x="47" y="26"/>
                  </a:lnTo>
                  <a:lnTo>
                    <a:pt x="49" y="28"/>
                  </a:lnTo>
                  <a:lnTo>
                    <a:pt x="49" y="30"/>
                  </a:lnTo>
                  <a:lnTo>
                    <a:pt x="52" y="30"/>
                  </a:lnTo>
                  <a:lnTo>
                    <a:pt x="54" y="33"/>
                  </a:lnTo>
                  <a:lnTo>
                    <a:pt x="54" y="33"/>
                  </a:lnTo>
                  <a:lnTo>
                    <a:pt x="54" y="30"/>
                  </a:lnTo>
                  <a:lnTo>
                    <a:pt x="54" y="28"/>
                  </a:lnTo>
                  <a:lnTo>
                    <a:pt x="54" y="28"/>
                  </a:lnTo>
                  <a:lnTo>
                    <a:pt x="56" y="28"/>
                  </a:lnTo>
                  <a:lnTo>
                    <a:pt x="56" y="28"/>
                  </a:lnTo>
                  <a:lnTo>
                    <a:pt x="56" y="28"/>
                  </a:lnTo>
                  <a:lnTo>
                    <a:pt x="56" y="33"/>
                  </a:lnTo>
                  <a:lnTo>
                    <a:pt x="56" y="35"/>
                  </a:lnTo>
                  <a:lnTo>
                    <a:pt x="56" y="37"/>
                  </a:lnTo>
                  <a:lnTo>
                    <a:pt x="56" y="37"/>
                  </a:lnTo>
                  <a:lnTo>
                    <a:pt x="56" y="40"/>
                  </a:lnTo>
                  <a:lnTo>
                    <a:pt x="59" y="40"/>
                  </a:lnTo>
                  <a:lnTo>
                    <a:pt x="61" y="37"/>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18" name="Freeform 17"/>
            <p:cNvSpPr>
              <a:spLocks/>
            </p:cNvSpPr>
            <p:nvPr/>
          </p:nvSpPr>
          <p:spPr bwMode="auto">
            <a:xfrm>
              <a:off x="10222612" y="3053603"/>
              <a:ext cx="581896" cy="369489"/>
            </a:xfrm>
            <a:custGeom>
              <a:avLst/>
              <a:gdLst>
                <a:gd name="T0" fmla="*/ 568 w 589"/>
                <a:gd name="T1" fmla="*/ 191 h 374"/>
                <a:gd name="T2" fmla="*/ 549 w 589"/>
                <a:gd name="T3" fmla="*/ 182 h 374"/>
                <a:gd name="T4" fmla="*/ 535 w 589"/>
                <a:gd name="T5" fmla="*/ 168 h 374"/>
                <a:gd name="T6" fmla="*/ 530 w 589"/>
                <a:gd name="T7" fmla="*/ 156 h 374"/>
                <a:gd name="T8" fmla="*/ 530 w 589"/>
                <a:gd name="T9" fmla="*/ 146 h 374"/>
                <a:gd name="T10" fmla="*/ 530 w 589"/>
                <a:gd name="T11" fmla="*/ 142 h 374"/>
                <a:gd name="T12" fmla="*/ 537 w 589"/>
                <a:gd name="T13" fmla="*/ 132 h 374"/>
                <a:gd name="T14" fmla="*/ 533 w 589"/>
                <a:gd name="T15" fmla="*/ 123 h 374"/>
                <a:gd name="T16" fmla="*/ 530 w 589"/>
                <a:gd name="T17" fmla="*/ 123 h 374"/>
                <a:gd name="T18" fmla="*/ 528 w 589"/>
                <a:gd name="T19" fmla="*/ 116 h 374"/>
                <a:gd name="T20" fmla="*/ 540 w 589"/>
                <a:gd name="T21" fmla="*/ 101 h 374"/>
                <a:gd name="T22" fmla="*/ 540 w 589"/>
                <a:gd name="T23" fmla="*/ 97 h 374"/>
                <a:gd name="T24" fmla="*/ 547 w 589"/>
                <a:gd name="T25" fmla="*/ 78 h 374"/>
                <a:gd name="T26" fmla="*/ 552 w 589"/>
                <a:gd name="T27" fmla="*/ 68 h 374"/>
                <a:gd name="T28" fmla="*/ 559 w 589"/>
                <a:gd name="T29" fmla="*/ 63 h 374"/>
                <a:gd name="T30" fmla="*/ 552 w 589"/>
                <a:gd name="T31" fmla="*/ 54 h 374"/>
                <a:gd name="T32" fmla="*/ 540 w 589"/>
                <a:gd name="T33" fmla="*/ 56 h 374"/>
                <a:gd name="T34" fmla="*/ 528 w 589"/>
                <a:gd name="T35" fmla="*/ 52 h 374"/>
                <a:gd name="T36" fmla="*/ 516 w 589"/>
                <a:gd name="T37" fmla="*/ 30 h 374"/>
                <a:gd name="T38" fmla="*/ 511 w 589"/>
                <a:gd name="T39" fmla="*/ 21 h 374"/>
                <a:gd name="T40" fmla="*/ 507 w 589"/>
                <a:gd name="T41" fmla="*/ 14 h 374"/>
                <a:gd name="T42" fmla="*/ 492 w 589"/>
                <a:gd name="T43" fmla="*/ 11 h 374"/>
                <a:gd name="T44" fmla="*/ 481 w 589"/>
                <a:gd name="T45" fmla="*/ 2 h 374"/>
                <a:gd name="T46" fmla="*/ 440 w 589"/>
                <a:gd name="T47" fmla="*/ 9 h 374"/>
                <a:gd name="T48" fmla="*/ 365 w 589"/>
                <a:gd name="T49" fmla="*/ 26 h 374"/>
                <a:gd name="T50" fmla="*/ 289 w 589"/>
                <a:gd name="T51" fmla="*/ 42 h 374"/>
                <a:gd name="T52" fmla="*/ 213 w 589"/>
                <a:gd name="T53" fmla="*/ 56 h 374"/>
                <a:gd name="T54" fmla="*/ 138 w 589"/>
                <a:gd name="T55" fmla="*/ 73 h 374"/>
                <a:gd name="T56" fmla="*/ 71 w 589"/>
                <a:gd name="T57" fmla="*/ 85 h 374"/>
                <a:gd name="T58" fmla="*/ 67 w 589"/>
                <a:gd name="T59" fmla="*/ 63 h 374"/>
                <a:gd name="T60" fmla="*/ 50 w 589"/>
                <a:gd name="T61" fmla="*/ 63 h 374"/>
                <a:gd name="T62" fmla="*/ 34 w 589"/>
                <a:gd name="T63" fmla="*/ 75 h 374"/>
                <a:gd name="T64" fmla="*/ 38 w 589"/>
                <a:gd name="T65" fmla="*/ 71 h 374"/>
                <a:gd name="T66" fmla="*/ 31 w 589"/>
                <a:gd name="T67" fmla="*/ 78 h 374"/>
                <a:gd name="T68" fmla="*/ 5 w 589"/>
                <a:gd name="T69" fmla="*/ 97 h 374"/>
                <a:gd name="T70" fmla="*/ 17 w 589"/>
                <a:gd name="T71" fmla="*/ 184 h 374"/>
                <a:gd name="T72" fmla="*/ 29 w 589"/>
                <a:gd name="T73" fmla="*/ 260 h 374"/>
                <a:gd name="T74" fmla="*/ 29 w 589"/>
                <a:gd name="T75" fmla="*/ 262 h 374"/>
                <a:gd name="T76" fmla="*/ 38 w 589"/>
                <a:gd name="T77" fmla="*/ 310 h 374"/>
                <a:gd name="T78" fmla="*/ 48 w 589"/>
                <a:gd name="T79" fmla="*/ 364 h 374"/>
                <a:gd name="T80" fmla="*/ 112 w 589"/>
                <a:gd name="T81" fmla="*/ 362 h 374"/>
                <a:gd name="T82" fmla="*/ 183 w 589"/>
                <a:gd name="T83" fmla="*/ 347 h 374"/>
                <a:gd name="T84" fmla="*/ 249 w 589"/>
                <a:gd name="T85" fmla="*/ 336 h 374"/>
                <a:gd name="T86" fmla="*/ 315 w 589"/>
                <a:gd name="T87" fmla="*/ 321 h 374"/>
                <a:gd name="T88" fmla="*/ 381 w 589"/>
                <a:gd name="T89" fmla="*/ 310 h 374"/>
                <a:gd name="T90" fmla="*/ 445 w 589"/>
                <a:gd name="T91" fmla="*/ 295 h 374"/>
                <a:gd name="T92" fmla="*/ 502 w 589"/>
                <a:gd name="T93" fmla="*/ 284 h 374"/>
                <a:gd name="T94" fmla="*/ 509 w 589"/>
                <a:gd name="T95" fmla="*/ 267 h 374"/>
                <a:gd name="T96" fmla="*/ 528 w 589"/>
                <a:gd name="T97" fmla="*/ 262 h 374"/>
                <a:gd name="T98" fmla="*/ 537 w 589"/>
                <a:gd name="T99" fmla="*/ 258 h 374"/>
                <a:gd name="T100" fmla="*/ 556 w 589"/>
                <a:gd name="T101" fmla="*/ 246 h 374"/>
                <a:gd name="T102" fmla="*/ 563 w 589"/>
                <a:gd name="T103" fmla="*/ 231 h 374"/>
                <a:gd name="T104" fmla="*/ 575 w 589"/>
                <a:gd name="T105" fmla="*/ 220 h 374"/>
                <a:gd name="T106" fmla="*/ 587 w 589"/>
                <a:gd name="T107" fmla="*/ 21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9" h="374">
                  <a:moveTo>
                    <a:pt x="585" y="203"/>
                  </a:moveTo>
                  <a:lnTo>
                    <a:pt x="578" y="201"/>
                  </a:lnTo>
                  <a:lnTo>
                    <a:pt x="573" y="196"/>
                  </a:lnTo>
                  <a:lnTo>
                    <a:pt x="571" y="194"/>
                  </a:lnTo>
                  <a:lnTo>
                    <a:pt x="571" y="191"/>
                  </a:lnTo>
                  <a:lnTo>
                    <a:pt x="568" y="191"/>
                  </a:lnTo>
                  <a:lnTo>
                    <a:pt x="563" y="189"/>
                  </a:lnTo>
                  <a:lnTo>
                    <a:pt x="561" y="184"/>
                  </a:lnTo>
                  <a:lnTo>
                    <a:pt x="559" y="182"/>
                  </a:lnTo>
                  <a:lnTo>
                    <a:pt x="554" y="184"/>
                  </a:lnTo>
                  <a:lnTo>
                    <a:pt x="552" y="184"/>
                  </a:lnTo>
                  <a:lnTo>
                    <a:pt x="549" y="182"/>
                  </a:lnTo>
                  <a:lnTo>
                    <a:pt x="549" y="179"/>
                  </a:lnTo>
                  <a:lnTo>
                    <a:pt x="547" y="170"/>
                  </a:lnTo>
                  <a:lnTo>
                    <a:pt x="544" y="168"/>
                  </a:lnTo>
                  <a:lnTo>
                    <a:pt x="537" y="168"/>
                  </a:lnTo>
                  <a:lnTo>
                    <a:pt x="535" y="168"/>
                  </a:lnTo>
                  <a:lnTo>
                    <a:pt x="535" y="168"/>
                  </a:lnTo>
                  <a:lnTo>
                    <a:pt x="533" y="165"/>
                  </a:lnTo>
                  <a:lnTo>
                    <a:pt x="533" y="163"/>
                  </a:lnTo>
                  <a:lnTo>
                    <a:pt x="533" y="163"/>
                  </a:lnTo>
                  <a:lnTo>
                    <a:pt x="533" y="160"/>
                  </a:lnTo>
                  <a:lnTo>
                    <a:pt x="530" y="158"/>
                  </a:lnTo>
                  <a:lnTo>
                    <a:pt x="530" y="156"/>
                  </a:lnTo>
                  <a:lnTo>
                    <a:pt x="530" y="156"/>
                  </a:lnTo>
                  <a:lnTo>
                    <a:pt x="530" y="153"/>
                  </a:lnTo>
                  <a:lnTo>
                    <a:pt x="530" y="153"/>
                  </a:lnTo>
                  <a:lnTo>
                    <a:pt x="530" y="151"/>
                  </a:lnTo>
                  <a:lnTo>
                    <a:pt x="530" y="146"/>
                  </a:lnTo>
                  <a:lnTo>
                    <a:pt x="530" y="146"/>
                  </a:lnTo>
                  <a:lnTo>
                    <a:pt x="528" y="146"/>
                  </a:lnTo>
                  <a:lnTo>
                    <a:pt x="528" y="146"/>
                  </a:lnTo>
                  <a:lnTo>
                    <a:pt x="528" y="144"/>
                  </a:lnTo>
                  <a:lnTo>
                    <a:pt x="530" y="144"/>
                  </a:lnTo>
                  <a:lnTo>
                    <a:pt x="530" y="144"/>
                  </a:lnTo>
                  <a:lnTo>
                    <a:pt x="530" y="142"/>
                  </a:lnTo>
                  <a:lnTo>
                    <a:pt x="533" y="142"/>
                  </a:lnTo>
                  <a:lnTo>
                    <a:pt x="535" y="142"/>
                  </a:lnTo>
                  <a:lnTo>
                    <a:pt x="535" y="139"/>
                  </a:lnTo>
                  <a:lnTo>
                    <a:pt x="535" y="137"/>
                  </a:lnTo>
                  <a:lnTo>
                    <a:pt x="535" y="134"/>
                  </a:lnTo>
                  <a:lnTo>
                    <a:pt x="537" y="132"/>
                  </a:lnTo>
                  <a:lnTo>
                    <a:pt x="537" y="132"/>
                  </a:lnTo>
                  <a:lnTo>
                    <a:pt x="537" y="130"/>
                  </a:lnTo>
                  <a:lnTo>
                    <a:pt x="537" y="127"/>
                  </a:lnTo>
                  <a:lnTo>
                    <a:pt x="535" y="125"/>
                  </a:lnTo>
                  <a:lnTo>
                    <a:pt x="533" y="123"/>
                  </a:lnTo>
                  <a:lnTo>
                    <a:pt x="533" y="123"/>
                  </a:lnTo>
                  <a:lnTo>
                    <a:pt x="533" y="123"/>
                  </a:lnTo>
                  <a:lnTo>
                    <a:pt x="533" y="123"/>
                  </a:lnTo>
                  <a:lnTo>
                    <a:pt x="530" y="123"/>
                  </a:lnTo>
                  <a:lnTo>
                    <a:pt x="530" y="123"/>
                  </a:lnTo>
                  <a:lnTo>
                    <a:pt x="530" y="123"/>
                  </a:lnTo>
                  <a:lnTo>
                    <a:pt x="530" y="123"/>
                  </a:lnTo>
                  <a:lnTo>
                    <a:pt x="530" y="120"/>
                  </a:lnTo>
                  <a:lnTo>
                    <a:pt x="530" y="120"/>
                  </a:lnTo>
                  <a:lnTo>
                    <a:pt x="528" y="120"/>
                  </a:lnTo>
                  <a:lnTo>
                    <a:pt x="528" y="118"/>
                  </a:lnTo>
                  <a:lnTo>
                    <a:pt x="528" y="118"/>
                  </a:lnTo>
                  <a:lnTo>
                    <a:pt x="528" y="116"/>
                  </a:lnTo>
                  <a:lnTo>
                    <a:pt x="530" y="113"/>
                  </a:lnTo>
                  <a:lnTo>
                    <a:pt x="530" y="111"/>
                  </a:lnTo>
                  <a:lnTo>
                    <a:pt x="533" y="111"/>
                  </a:lnTo>
                  <a:lnTo>
                    <a:pt x="535" y="108"/>
                  </a:lnTo>
                  <a:lnTo>
                    <a:pt x="535" y="108"/>
                  </a:lnTo>
                  <a:lnTo>
                    <a:pt x="540" y="101"/>
                  </a:lnTo>
                  <a:lnTo>
                    <a:pt x="540" y="101"/>
                  </a:lnTo>
                  <a:lnTo>
                    <a:pt x="540" y="101"/>
                  </a:lnTo>
                  <a:lnTo>
                    <a:pt x="537" y="99"/>
                  </a:lnTo>
                  <a:lnTo>
                    <a:pt x="540" y="99"/>
                  </a:lnTo>
                  <a:lnTo>
                    <a:pt x="540" y="99"/>
                  </a:lnTo>
                  <a:lnTo>
                    <a:pt x="540" y="97"/>
                  </a:lnTo>
                  <a:lnTo>
                    <a:pt x="540" y="97"/>
                  </a:lnTo>
                  <a:lnTo>
                    <a:pt x="542" y="97"/>
                  </a:lnTo>
                  <a:lnTo>
                    <a:pt x="544" y="89"/>
                  </a:lnTo>
                  <a:lnTo>
                    <a:pt x="547" y="82"/>
                  </a:lnTo>
                  <a:lnTo>
                    <a:pt x="547" y="80"/>
                  </a:lnTo>
                  <a:lnTo>
                    <a:pt x="547" y="78"/>
                  </a:lnTo>
                  <a:lnTo>
                    <a:pt x="547" y="78"/>
                  </a:lnTo>
                  <a:lnTo>
                    <a:pt x="552" y="71"/>
                  </a:lnTo>
                  <a:lnTo>
                    <a:pt x="552" y="71"/>
                  </a:lnTo>
                  <a:lnTo>
                    <a:pt x="552" y="68"/>
                  </a:lnTo>
                  <a:lnTo>
                    <a:pt x="552" y="68"/>
                  </a:lnTo>
                  <a:lnTo>
                    <a:pt x="552" y="68"/>
                  </a:lnTo>
                  <a:lnTo>
                    <a:pt x="552" y="68"/>
                  </a:lnTo>
                  <a:lnTo>
                    <a:pt x="554" y="66"/>
                  </a:lnTo>
                  <a:lnTo>
                    <a:pt x="554" y="66"/>
                  </a:lnTo>
                  <a:lnTo>
                    <a:pt x="556" y="66"/>
                  </a:lnTo>
                  <a:lnTo>
                    <a:pt x="559" y="63"/>
                  </a:lnTo>
                  <a:lnTo>
                    <a:pt x="559" y="63"/>
                  </a:lnTo>
                  <a:lnTo>
                    <a:pt x="556" y="61"/>
                  </a:lnTo>
                  <a:lnTo>
                    <a:pt x="554" y="59"/>
                  </a:lnTo>
                  <a:lnTo>
                    <a:pt x="554" y="59"/>
                  </a:lnTo>
                  <a:lnTo>
                    <a:pt x="552" y="56"/>
                  </a:lnTo>
                  <a:lnTo>
                    <a:pt x="552" y="56"/>
                  </a:lnTo>
                  <a:lnTo>
                    <a:pt x="552" y="54"/>
                  </a:lnTo>
                  <a:lnTo>
                    <a:pt x="549" y="56"/>
                  </a:lnTo>
                  <a:lnTo>
                    <a:pt x="549" y="56"/>
                  </a:lnTo>
                  <a:lnTo>
                    <a:pt x="549" y="56"/>
                  </a:lnTo>
                  <a:lnTo>
                    <a:pt x="547" y="56"/>
                  </a:lnTo>
                  <a:lnTo>
                    <a:pt x="544" y="54"/>
                  </a:lnTo>
                  <a:lnTo>
                    <a:pt x="540" y="56"/>
                  </a:lnTo>
                  <a:lnTo>
                    <a:pt x="537" y="56"/>
                  </a:lnTo>
                  <a:lnTo>
                    <a:pt x="537" y="56"/>
                  </a:lnTo>
                  <a:lnTo>
                    <a:pt x="535" y="54"/>
                  </a:lnTo>
                  <a:lnTo>
                    <a:pt x="533" y="54"/>
                  </a:lnTo>
                  <a:lnTo>
                    <a:pt x="530" y="54"/>
                  </a:lnTo>
                  <a:lnTo>
                    <a:pt x="528" y="52"/>
                  </a:lnTo>
                  <a:lnTo>
                    <a:pt x="526" y="52"/>
                  </a:lnTo>
                  <a:lnTo>
                    <a:pt x="518" y="42"/>
                  </a:lnTo>
                  <a:lnTo>
                    <a:pt x="518" y="42"/>
                  </a:lnTo>
                  <a:lnTo>
                    <a:pt x="516" y="40"/>
                  </a:lnTo>
                  <a:lnTo>
                    <a:pt x="516" y="35"/>
                  </a:lnTo>
                  <a:lnTo>
                    <a:pt x="516" y="30"/>
                  </a:lnTo>
                  <a:lnTo>
                    <a:pt x="514" y="28"/>
                  </a:lnTo>
                  <a:lnTo>
                    <a:pt x="514" y="26"/>
                  </a:lnTo>
                  <a:lnTo>
                    <a:pt x="514" y="26"/>
                  </a:lnTo>
                  <a:lnTo>
                    <a:pt x="514" y="23"/>
                  </a:lnTo>
                  <a:lnTo>
                    <a:pt x="514" y="21"/>
                  </a:lnTo>
                  <a:lnTo>
                    <a:pt x="511" y="21"/>
                  </a:lnTo>
                  <a:lnTo>
                    <a:pt x="509" y="21"/>
                  </a:lnTo>
                  <a:lnTo>
                    <a:pt x="509" y="18"/>
                  </a:lnTo>
                  <a:lnTo>
                    <a:pt x="509" y="16"/>
                  </a:lnTo>
                  <a:lnTo>
                    <a:pt x="509" y="16"/>
                  </a:lnTo>
                  <a:lnTo>
                    <a:pt x="509" y="14"/>
                  </a:lnTo>
                  <a:lnTo>
                    <a:pt x="507" y="14"/>
                  </a:lnTo>
                  <a:lnTo>
                    <a:pt x="507" y="14"/>
                  </a:lnTo>
                  <a:lnTo>
                    <a:pt x="502" y="11"/>
                  </a:lnTo>
                  <a:lnTo>
                    <a:pt x="500" y="11"/>
                  </a:lnTo>
                  <a:lnTo>
                    <a:pt x="500" y="11"/>
                  </a:lnTo>
                  <a:lnTo>
                    <a:pt x="495" y="14"/>
                  </a:lnTo>
                  <a:lnTo>
                    <a:pt x="492" y="11"/>
                  </a:lnTo>
                  <a:lnTo>
                    <a:pt x="492" y="9"/>
                  </a:lnTo>
                  <a:lnTo>
                    <a:pt x="490" y="7"/>
                  </a:lnTo>
                  <a:lnTo>
                    <a:pt x="490" y="4"/>
                  </a:lnTo>
                  <a:lnTo>
                    <a:pt x="488" y="4"/>
                  </a:lnTo>
                  <a:lnTo>
                    <a:pt x="483" y="4"/>
                  </a:lnTo>
                  <a:lnTo>
                    <a:pt x="481" y="2"/>
                  </a:lnTo>
                  <a:lnTo>
                    <a:pt x="481" y="0"/>
                  </a:lnTo>
                  <a:lnTo>
                    <a:pt x="481" y="0"/>
                  </a:lnTo>
                  <a:lnTo>
                    <a:pt x="478" y="2"/>
                  </a:lnTo>
                  <a:lnTo>
                    <a:pt x="466" y="4"/>
                  </a:lnTo>
                  <a:lnTo>
                    <a:pt x="452" y="7"/>
                  </a:lnTo>
                  <a:lnTo>
                    <a:pt x="440" y="9"/>
                  </a:lnTo>
                  <a:lnTo>
                    <a:pt x="429" y="11"/>
                  </a:lnTo>
                  <a:lnTo>
                    <a:pt x="414" y="16"/>
                  </a:lnTo>
                  <a:lnTo>
                    <a:pt x="403" y="18"/>
                  </a:lnTo>
                  <a:lnTo>
                    <a:pt x="391" y="21"/>
                  </a:lnTo>
                  <a:lnTo>
                    <a:pt x="377" y="23"/>
                  </a:lnTo>
                  <a:lnTo>
                    <a:pt x="365" y="26"/>
                  </a:lnTo>
                  <a:lnTo>
                    <a:pt x="353" y="28"/>
                  </a:lnTo>
                  <a:lnTo>
                    <a:pt x="339" y="30"/>
                  </a:lnTo>
                  <a:lnTo>
                    <a:pt x="327" y="35"/>
                  </a:lnTo>
                  <a:lnTo>
                    <a:pt x="315" y="37"/>
                  </a:lnTo>
                  <a:lnTo>
                    <a:pt x="301" y="40"/>
                  </a:lnTo>
                  <a:lnTo>
                    <a:pt x="289" y="42"/>
                  </a:lnTo>
                  <a:lnTo>
                    <a:pt x="277" y="45"/>
                  </a:lnTo>
                  <a:lnTo>
                    <a:pt x="263" y="47"/>
                  </a:lnTo>
                  <a:lnTo>
                    <a:pt x="251" y="49"/>
                  </a:lnTo>
                  <a:lnTo>
                    <a:pt x="239" y="52"/>
                  </a:lnTo>
                  <a:lnTo>
                    <a:pt x="225" y="54"/>
                  </a:lnTo>
                  <a:lnTo>
                    <a:pt x="213" y="56"/>
                  </a:lnTo>
                  <a:lnTo>
                    <a:pt x="202" y="59"/>
                  </a:lnTo>
                  <a:lnTo>
                    <a:pt x="187" y="61"/>
                  </a:lnTo>
                  <a:lnTo>
                    <a:pt x="175" y="63"/>
                  </a:lnTo>
                  <a:lnTo>
                    <a:pt x="164" y="68"/>
                  </a:lnTo>
                  <a:lnTo>
                    <a:pt x="149" y="71"/>
                  </a:lnTo>
                  <a:lnTo>
                    <a:pt x="138" y="73"/>
                  </a:lnTo>
                  <a:lnTo>
                    <a:pt x="126" y="75"/>
                  </a:lnTo>
                  <a:lnTo>
                    <a:pt x="112" y="78"/>
                  </a:lnTo>
                  <a:lnTo>
                    <a:pt x="100" y="80"/>
                  </a:lnTo>
                  <a:lnTo>
                    <a:pt x="88" y="82"/>
                  </a:lnTo>
                  <a:lnTo>
                    <a:pt x="74" y="85"/>
                  </a:lnTo>
                  <a:lnTo>
                    <a:pt x="71" y="85"/>
                  </a:lnTo>
                  <a:lnTo>
                    <a:pt x="71" y="80"/>
                  </a:lnTo>
                  <a:lnTo>
                    <a:pt x="69" y="78"/>
                  </a:lnTo>
                  <a:lnTo>
                    <a:pt x="69" y="73"/>
                  </a:lnTo>
                  <a:lnTo>
                    <a:pt x="69" y="71"/>
                  </a:lnTo>
                  <a:lnTo>
                    <a:pt x="67" y="66"/>
                  </a:lnTo>
                  <a:lnTo>
                    <a:pt x="67" y="63"/>
                  </a:lnTo>
                  <a:lnTo>
                    <a:pt x="67" y="59"/>
                  </a:lnTo>
                  <a:lnTo>
                    <a:pt x="67" y="56"/>
                  </a:lnTo>
                  <a:lnTo>
                    <a:pt x="64" y="52"/>
                  </a:lnTo>
                  <a:lnTo>
                    <a:pt x="64" y="52"/>
                  </a:lnTo>
                  <a:lnTo>
                    <a:pt x="55" y="59"/>
                  </a:lnTo>
                  <a:lnTo>
                    <a:pt x="50" y="63"/>
                  </a:lnTo>
                  <a:lnTo>
                    <a:pt x="48" y="63"/>
                  </a:lnTo>
                  <a:lnTo>
                    <a:pt x="43" y="68"/>
                  </a:lnTo>
                  <a:lnTo>
                    <a:pt x="41" y="71"/>
                  </a:lnTo>
                  <a:lnTo>
                    <a:pt x="36" y="75"/>
                  </a:lnTo>
                  <a:lnTo>
                    <a:pt x="34" y="75"/>
                  </a:lnTo>
                  <a:lnTo>
                    <a:pt x="34" y="75"/>
                  </a:lnTo>
                  <a:lnTo>
                    <a:pt x="34" y="73"/>
                  </a:lnTo>
                  <a:lnTo>
                    <a:pt x="36" y="73"/>
                  </a:lnTo>
                  <a:lnTo>
                    <a:pt x="36" y="73"/>
                  </a:lnTo>
                  <a:lnTo>
                    <a:pt x="38" y="71"/>
                  </a:lnTo>
                  <a:lnTo>
                    <a:pt x="38" y="71"/>
                  </a:lnTo>
                  <a:lnTo>
                    <a:pt x="38" y="71"/>
                  </a:lnTo>
                  <a:lnTo>
                    <a:pt x="36" y="68"/>
                  </a:lnTo>
                  <a:lnTo>
                    <a:pt x="36" y="71"/>
                  </a:lnTo>
                  <a:lnTo>
                    <a:pt x="34" y="73"/>
                  </a:lnTo>
                  <a:lnTo>
                    <a:pt x="31" y="73"/>
                  </a:lnTo>
                  <a:lnTo>
                    <a:pt x="31" y="78"/>
                  </a:lnTo>
                  <a:lnTo>
                    <a:pt x="31" y="78"/>
                  </a:lnTo>
                  <a:lnTo>
                    <a:pt x="29" y="78"/>
                  </a:lnTo>
                  <a:lnTo>
                    <a:pt x="26" y="80"/>
                  </a:lnTo>
                  <a:lnTo>
                    <a:pt x="15" y="92"/>
                  </a:lnTo>
                  <a:lnTo>
                    <a:pt x="8" y="94"/>
                  </a:lnTo>
                  <a:lnTo>
                    <a:pt x="8" y="94"/>
                  </a:lnTo>
                  <a:lnTo>
                    <a:pt x="5" y="97"/>
                  </a:lnTo>
                  <a:lnTo>
                    <a:pt x="0" y="99"/>
                  </a:lnTo>
                  <a:lnTo>
                    <a:pt x="3" y="108"/>
                  </a:lnTo>
                  <a:lnTo>
                    <a:pt x="8" y="134"/>
                  </a:lnTo>
                  <a:lnTo>
                    <a:pt x="12" y="158"/>
                  </a:lnTo>
                  <a:lnTo>
                    <a:pt x="15" y="172"/>
                  </a:lnTo>
                  <a:lnTo>
                    <a:pt x="17" y="184"/>
                  </a:lnTo>
                  <a:lnTo>
                    <a:pt x="19" y="198"/>
                  </a:lnTo>
                  <a:lnTo>
                    <a:pt x="22" y="210"/>
                  </a:lnTo>
                  <a:lnTo>
                    <a:pt x="24" y="222"/>
                  </a:lnTo>
                  <a:lnTo>
                    <a:pt x="24" y="236"/>
                  </a:lnTo>
                  <a:lnTo>
                    <a:pt x="26" y="248"/>
                  </a:lnTo>
                  <a:lnTo>
                    <a:pt x="29" y="260"/>
                  </a:lnTo>
                  <a:lnTo>
                    <a:pt x="29" y="260"/>
                  </a:lnTo>
                  <a:lnTo>
                    <a:pt x="29" y="260"/>
                  </a:lnTo>
                  <a:lnTo>
                    <a:pt x="29" y="260"/>
                  </a:lnTo>
                  <a:lnTo>
                    <a:pt x="29" y="260"/>
                  </a:lnTo>
                  <a:lnTo>
                    <a:pt x="29" y="262"/>
                  </a:lnTo>
                  <a:lnTo>
                    <a:pt x="29" y="262"/>
                  </a:lnTo>
                  <a:lnTo>
                    <a:pt x="29" y="262"/>
                  </a:lnTo>
                  <a:lnTo>
                    <a:pt x="29" y="262"/>
                  </a:lnTo>
                  <a:lnTo>
                    <a:pt x="34" y="281"/>
                  </a:lnTo>
                  <a:lnTo>
                    <a:pt x="36" y="291"/>
                  </a:lnTo>
                  <a:lnTo>
                    <a:pt x="36" y="300"/>
                  </a:lnTo>
                  <a:lnTo>
                    <a:pt x="38" y="310"/>
                  </a:lnTo>
                  <a:lnTo>
                    <a:pt x="41" y="319"/>
                  </a:lnTo>
                  <a:lnTo>
                    <a:pt x="43" y="329"/>
                  </a:lnTo>
                  <a:lnTo>
                    <a:pt x="43" y="340"/>
                  </a:lnTo>
                  <a:lnTo>
                    <a:pt x="45" y="347"/>
                  </a:lnTo>
                  <a:lnTo>
                    <a:pt x="48" y="357"/>
                  </a:lnTo>
                  <a:lnTo>
                    <a:pt x="48" y="364"/>
                  </a:lnTo>
                  <a:lnTo>
                    <a:pt x="50" y="374"/>
                  </a:lnTo>
                  <a:lnTo>
                    <a:pt x="62" y="371"/>
                  </a:lnTo>
                  <a:lnTo>
                    <a:pt x="74" y="369"/>
                  </a:lnTo>
                  <a:lnTo>
                    <a:pt x="88" y="366"/>
                  </a:lnTo>
                  <a:lnTo>
                    <a:pt x="100" y="364"/>
                  </a:lnTo>
                  <a:lnTo>
                    <a:pt x="112" y="362"/>
                  </a:lnTo>
                  <a:lnTo>
                    <a:pt x="123" y="359"/>
                  </a:lnTo>
                  <a:lnTo>
                    <a:pt x="138" y="357"/>
                  </a:lnTo>
                  <a:lnTo>
                    <a:pt x="149" y="355"/>
                  </a:lnTo>
                  <a:lnTo>
                    <a:pt x="161" y="352"/>
                  </a:lnTo>
                  <a:lnTo>
                    <a:pt x="171" y="350"/>
                  </a:lnTo>
                  <a:lnTo>
                    <a:pt x="183" y="347"/>
                  </a:lnTo>
                  <a:lnTo>
                    <a:pt x="194" y="347"/>
                  </a:lnTo>
                  <a:lnTo>
                    <a:pt x="204" y="345"/>
                  </a:lnTo>
                  <a:lnTo>
                    <a:pt x="216" y="343"/>
                  </a:lnTo>
                  <a:lnTo>
                    <a:pt x="228" y="340"/>
                  </a:lnTo>
                  <a:lnTo>
                    <a:pt x="237" y="338"/>
                  </a:lnTo>
                  <a:lnTo>
                    <a:pt x="249" y="336"/>
                  </a:lnTo>
                  <a:lnTo>
                    <a:pt x="258" y="333"/>
                  </a:lnTo>
                  <a:lnTo>
                    <a:pt x="270" y="331"/>
                  </a:lnTo>
                  <a:lnTo>
                    <a:pt x="282" y="329"/>
                  </a:lnTo>
                  <a:lnTo>
                    <a:pt x="291" y="326"/>
                  </a:lnTo>
                  <a:lnTo>
                    <a:pt x="303" y="324"/>
                  </a:lnTo>
                  <a:lnTo>
                    <a:pt x="315" y="321"/>
                  </a:lnTo>
                  <a:lnTo>
                    <a:pt x="325" y="321"/>
                  </a:lnTo>
                  <a:lnTo>
                    <a:pt x="336" y="319"/>
                  </a:lnTo>
                  <a:lnTo>
                    <a:pt x="348" y="317"/>
                  </a:lnTo>
                  <a:lnTo>
                    <a:pt x="358" y="314"/>
                  </a:lnTo>
                  <a:lnTo>
                    <a:pt x="369" y="312"/>
                  </a:lnTo>
                  <a:lnTo>
                    <a:pt x="381" y="310"/>
                  </a:lnTo>
                  <a:lnTo>
                    <a:pt x="391" y="307"/>
                  </a:lnTo>
                  <a:lnTo>
                    <a:pt x="403" y="305"/>
                  </a:lnTo>
                  <a:lnTo>
                    <a:pt x="412" y="303"/>
                  </a:lnTo>
                  <a:lnTo>
                    <a:pt x="424" y="300"/>
                  </a:lnTo>
                  <a:lnTo>
                    <a:pt x="436" y="298"/>
                  </a:lnTo>
                  <a:lnTo>
                    <a:pt x="445" y="295"/>
                  </a:lnTo>
                  <a:lnTo>
                    <a:pt x="457" y="293"/>
                  </a:lnTo>
                  <a:lnTo>
                    <a:pt x="469" y="291"/>
                  </a:lnTo>
                  <a:lnTo>
                    <a:pt x="478" y="288"/>
                  </a:lnTo>
                  <a:lnTo>
                    <a:pt x="490" y="286"/>
                  </a:lnTo>
                  <a:lnTo>
                    <a:pt x="500" y="284"/>
                  </a:lnTo>
                  <a:lnTo>
                    <a:pt x="502" y="284"/>
                  </a:lnTo>
                  <a:lnTo>
                    <a:pt x="502" y="284"/>
                  </a:lnTo>
                  <a:lnTo>
                    <a:pt x="502" y="279"/>
                  </a:lnTo>
                  <a:lnTo>
                    <a:pt x="504" y="274"/>
                  </a:lnTo>
                  <a:lnTo>
                    <a:pt x="507" y="269"/>
                  </a:lnTo>
                  <a:lnTo>
                    <a:pt x="507" y="269"/>
                  </a:lnTo>
                  <a:lnTo>
                    <a:pt x="509" y="267"/>
                  </a:lnTo>
                  <a:lnTo>
                    <a:pt x="511" y="265"/>
                  </a:lnTo>
                  <a:lnTo>
                    <a:pt x="514" y="265"/>
                  </a:lnTo>
                  <a:lnTo>
                    <a:pt x="516" y="262"/>
                  </a:lnTo>
                  <a:lnTo>
                    <a:pt x="518" y="262"/>
                  </a:lnTo>
                  <a:lnTo>
                    <a:pt x="523" y="262"/>
                  </a:lnTo>
                  <a:lnTo>
                    <a:pt x="528" y="262"/>
                  </a:lnTo>
                  <a:lnTo>
                    <a:pt x="530" y="262"/>
                  </a:lnTo>
                  <a:lnTo>
                    <a:pt x="533" y="265"/>
                  </a:lnTo>
                  <a:lnTo>
                    <a:pt x="533" y="265"/>
                  </a:lnTo>
                  <a:lnTo>
                    <a:pt x="535" y="260"/>
                  </a:lnTo>
                  <a:lnTo>
                    <a:pt x="535" y="260"/>
                  </a:lnTo>
                  <a:lnTo>
                    <a:pt x="537" y="258"/>
                  </a:lnTo>
                  <a:lnTo>
                    <a:pt x="542" y="255"/>
                  </a:lnTo>
                  <a:lnTo>
                    <a:pt x="544" y="255"/>
                  </a:lnTo>
                  <a:lnTo>
                    <a:pt x="547" y="253"/>
                  </a:lnTo>
                  <a:lnTo>
                    <a:pt x="552" y="250"/>
                  </a:lnTo>
                  <a:lnTo>
                    <a:pt x="556" y="248"/>
                  </a:lnTo>
                  <a:lnTo>
                    <a:pt x="556" y="246"/>
                  </a:lnTo>
                  <a:lnTo>
                    <a:pt x="556" y="243"/>
                  </a:lnTo>
                  <a:lnTo>
                    <a:pt x="556" y="241"/>
                  </a:lnTo>
                  <a:lnTo>
                    <a:pt x="556" y="239"/>
                  </a:lnTo>
                  <a:lnTo>
                    <a:pt x="559" y="236"/>
                  </a:lnTo>
                  <a:lnTo>
                    <a:pt x="561" y="236"/>
                  </a:lnTo>
                  <a:lnTo>
                    <a:pt x="563" y="231"/>
                  </a:lnTo>
                  <a:lnTo>
                    <a:pt x="566" y="231"/>
                  </a:lnTo>
                  <a:lnTo>
                    <a:pt x="568" y="229"/>
                  </a:lnTo>
                  <a:lnTo>
                    <a:pt x="568" y="227"/>
                  </a:lnTo>
                  <a:lnTo>
                    <a:pt x="571" y="222"/>
                  </a:lnTo>
                  <a:lnTo>
                    <a:pt x="573" y="222"/>
                  </a:lnTo>
                  <a:lnTo>
                    <a:pt x="575" y="220"/>
                  </a:lnTo>
                  <a:lnTo>
                    <a:pt x="578" y="220"/>
                  </a:lnTo>
                  <a:lnTo>
                    <a:pt x="580" y="215"/>
                  </a:lnTo>
                  <a:lnTo>
                    <a:pt x="580" y="215"/>
                  </a:lnTo>
                  <a:lnTo>
                    <a:pt x="582" y="213"/>
                  </a:lnTo>
                  <a:lnTo>
                    <a:pt x="585" y="213"/>
                  </a:lnTo>
                  <a:lnTo>
                    <a:pt x="587" y="210"/>
                  </a:lnTo>
                  <a:lnTo>
                    <a:pt x="589" y="208"/>
                  </a:lnTo>
                  <a:lnTo>
                    <a:pt x="587" y="205"/>
                  </a:lnTo>
                  <a:lnTo>
                    <a:pt x="585" y="203"/>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19" name="Freeform 18"/>
            <p:cNvSpPr>
              <a:spLocks/>
            </p:cNvSpPr>
            <p:nvPr/>
          </p:nvSpPr>
          <p:spPr bwMode="auto">
            <a:xfrm>
              <a:off x="6154285" y="2573465"/>
              <a:ext cx="790350" cy="612521"/>
            </a:xfrm>
            <a:custGeom>
              <a:avLst/>
              <a:gdLst>
                <a:gd name="T0" fmla="*/ 237 w 800"/>
                <a:gd name="T1" fmla="*/ 36 h 620"/>
                <a:gd name="T2" fmla="*/ 242 w 800"/>
                <a:gd name="T3" fmla="*/ 67 h 620"/>
                <a:gd name="T4" fmla="*/ 244 w 800"/>
                <a:gd name="T5" fmla="*/ 93 h 620"/>
                <a:gd name="T6" fmla="*/ 284 w 800"/>
                <a:gd name="T7" fmla="*/ 109 h 620"/>
                <a:gd name="T8" fmla="*/ 379 w 800"/>
                <a:gd name="T9" fmla="*/ 114 h 620"/>
                <a:gd name="T10" fmla="*/ 398 w 800"/>
                <a:gd name="T11" fmla="*/ 121 h 620"/>
                <a:gd name="T12" fmla="*/ 426 w 800"/>
                <a:gd name="T13" fmla="*/ 119 h 620"/>
                <a:gd name="T14" fmla="*/ 459 w 800"/>
                <a:gd name="T15" fmla="*/ 123 h 620"/>
                <a:gd name="T16" fmla="*/ 518 w 800"/>
                <a:gd name="T17" fmla="*/ 116 h 620"/>
                <a:gd name="T18" fmla="*/ 582 w 800"/>
                <a:gd name="T19" fmla="*/ 112 h 620"/>
                <a:gd name="T20" fmla="*/ 701 w 800"/>
                <a:gd name="T21" fmla="*/ 133 h 620"/>
                <a:gd name="T22" fmla="*/ 776 w 800"/>
                <a:gd name="T23" fmla="*/ 164 h 620"/>
                <a:gd name="T24" fmla="*/ 800 w 800"/>
                <a:gd name="T25" fmla="*/ 192 h 620"/>
                <a:gd name="T26" fmla="*/ 783 w 800"/>
                <a:gd name="T27" fmla="*/ 218 h 620"/>
                <a:gd name="T28" fmla="*/ 755 w 800"/>
                <a:gd name="T29" fmla="*/ 261 h 620"/>
                <a:gd name="T30" fmla="*/ 741 w 800"/>
                <a:gd name="T31" fmla="*/ 289 h 620"/>
                <a:gd name="T32" fmla="*/ 717 w 800"/>
                <a:gd name="T33" fmla="*/ 315 h 620"/>
                <a:gd name="T34" fmla="*/ 710 w 800"/>
                <a:gd name="T35" fmla="*/ 332 h 620"/>
                <a:gd name="T36" fmla="*/ 717 w 800"/>
                <a:gd name="T37" fmla="*/ 344 h 620"/>
                <a:gd name="T38" fmla="*/ 729 w 800"/>
                <a:gd name="T39" fmla="*/ 351 h 620"/>
                <a:gd name="T40" fmla="*/ 734 w 800"/>
                <a:gd name="T41" fmla="*/ 362 h 620"/>
                <a:gd name="T42" fmla="*/ 729 w 800"/>
                <a:gd name="T43" fmla="*/ 379 h 620"/>
                <a:gd name="T44" fmla="*/ 715 w 800"/>
                <a:gd name="T45" fmla="*/ 400 h 620"/>
                <a:gd name="T46" fmla="*/ 703 w 800"/>
                <a:gd name="T47" fmla="*/ 486 h 620"/>
                <a:gd name="T48" fmla="*/ 682 w 800"/>
                <a:gd name="T49" fmla="*/ 620 h 620"/>
                <a:gd name="T50" fmla="*/ 492 w 800"/>
                <a:gd name="T51" fmla="*/ 590 h 620"/>
                <a:gd name="T52" fmla="*/ 258 w 800"/>
                <a:gd name="T53" fmla="*/ 547 h 620"/>
                <a:gd name="T54" fmla="*/ 17 w 800"/>
                <a:gd name="T55" fmla="*/ 495 h 620"/>
                <a:gd name="T56" fmla="*/ 3 w 800"/>
                <a:gd name="T57" fmla="*/ 457 h 620"/>
                <a:gd name="T58" fmla="*/ 5 w 800"/>
                <a:gd name="T59" fmla="*/ 436 h 620"/>
                <a:gd name="T60" fmla="*/ 10 w 800"/>
                <a:gd name="T61" fmla="*/ 407 h 620"/>
                <a:gd name="T62" fmla="*/ 12 w 800"/>
                <a:gd name="T63" fmla="*/ 377 h 620"/>
                <a:gd name="T64" fmla="*/ 33 w 800"/>
                <a:gd name="T65" fmla="*/ 334 h 620"/>
                <a:gd name="T66" fmla="*/ 41 w 800"/>
                <a:gd name="T67" fmla="*/ 334 h 620"/>
                <a:gd name="T68" fmla="*/ 50 w 800"/>
                <a:gd name="T69" fmla="*/ 327 h 620"/>
                <a:gd name="T70" fmla="*/ 55 w 800"/>
                <a:gd name="T71" fmla="*/ 322 h 620"/>
                <a:gd name="T72" fmla="*/ 57 w 800"/>
                <a:gd name="T73" fmla="*/ 301 h 620"/>
                <a:gd name="T74" fmla="*/ 67 w 800"/>
                <a:gd name="T75" fmla="*/ 294 h 620"/>
                <a:gd name="T76" fmla="*/ 62 w 800"/>
                <a:gd name="T77" fmla="*/ 294 h 620"/>
                <a:gd name="T78" fmla="*/ 76 w 800"/>
                <a:gd name="T79" fmla="*/ 254 h 620"/>
                <a:gd name="T80" fmla="*/ 83 w 800"/>
                <a:gd name="T81" fmla="*/ 223 h 620"/>
                <a:gd name="T82" fmla="*/ 90 w 800"/>
                <a:gd name="T83" fmla="*/ 209 h 620"/>
                <a:gd name="T84" fmla="*/ 97 w 800"/>
                <a:gd name="T85" fmla="*/ 187 h 620"/>
                <a:gd name="T86" fmla="*/ 104 w 800"/>
                <a:gd name="T87" fmla="*/ 159 h 620"/>
                <a:gd name="T88" fmla="*/ 114 w 800"/>
                <a:gd name="T89" fmla="*/ 138 h 620"/>
                <a:gd name="T90" fmla="*/ 121 w 800"/>
                <a:gd name="T91" fmla="*/ 114 h 620"/>
                <a:gd name="T92" fmla="*/ 121 w 800"/>
                <a:gd name="T93" fmla="*/ 102 h 620"/>
                <a:gd name="T94" fmla="*/ 128 w 800"/>
                <a:gd name="T95" fmla="*/ 97 h 620"/>
                <a:gd name="T96" fmla="*/ 130 w 800"/>
                <a:gd name="T97" fmla="*/ 88 h 620"/>
                <a:gd name="T98" fmla="*/ 133 w 800"/>
                <a:gd name="T99" fmla="*/ 78 h 620"/>
                <a:gd name="T100" fmla="*/ 142 w 800"/>
                <a:gd name="T101" fmla="*/ 64 h 620"/>
                <a:gd name="T102" fmla="*/ 135 w 800"/>
                <a:gd name="T103" fmla="*/ 60 h 620"/>
                <a:gd name="T104" fmla="*/ 140 w 800"/>
                <a:gd name="T105" fmla="*/ 31 h 620"/>
                <a:gd name="T106" fmla="*/ 147 w 800"/>
                <a:gd name="T107" fmla="*/ 0 h 620"/>
                <a:gd name="T108" fmla="*/ 159 w 800"/>
                <a:gd name="T109" fmla="*/ 12 h 620"/>
                <a:gd name="T110" fmla="*/ 159 w 800"/>
                <a:gd name="T111" fmla="*/ 10 h 620"/>
                <a:gd name="T112" fmla="*/ 168 w 800"/>
                <a:gd name="T113" fmla="*/ 10 h 620"/>
                <a:gd name="T114" fmla="*/ 187 w 800"/>
                <a:gd name="T115" fmla="*/ 7 h 620"/>
                <a:gd name="T116" fmla="*/ 216 w 800"/>
                <a:gd name="T117" fmla="*/ 19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00" h="620">
                  <a:moveTo>
                    <a:pt x="216" y="19"/>
                  </a:moveTo>
                  <a:lnTo>
                    <a:pt x="220" y="19"/>
                  </a:lnTo>
                  <a:lnTo>
                    <a:pt x="223" y="22"/>
                  </a:lnTo>
                  <a:lnTo>
                    <a:pt x="223" y="22"/>
                  </a:lnTo>
                  <a:lnTo>
                    <a:pt x="225" y="26"/>
                  </a:lnTo>
                  <a:lnTo>
                    <a:pt x="227" y="26"/>
                  </a:lnTo>
                  <a:lnTo>
                    <a:pt x="230" y="26"/>
                  </a:lnTo>
                  <a:lnTo>
                    <a:pt x="232" y="29"/>
                  </a:lnTo>
                  <a:lnTo>
                    <a:pt x="235" y="31"/>
                  </a:lnTo>
                  <a:lnTo>
                    <a:pt x="237" y="33"/>
                  </a:lnTo>
                  <a:lnTo>
                    <a:pt x="237" y="36"/>
                  </a:lnTo>
                  <a:lnTo>
                    <a:pt x="239" y="38"/>
                  </a:lnTo>
                  <a:lnTo>
                    <a:pt x="239" y="41"/>
                  </a:lnTo>
                  <a:lnTo>
                    <a:pt x="239" y="45"/>
                  </a:lnTo>
                  <a:lnTo>
                    <a:pt x="242" y="48"/>
                  </a:lnTo>
                  <a:lnTo>
                    <a:pt x="242" y="48"/>
                  </a:lnTo>
                  <a:lnTo>
                    <a:pt x="242" y="50"/>
                  </a:lnTo>
                  <a:lnTo>
                    <a:pt x="244" y="52"/>
                  </a:lnTo>
                  <a:lnTo>
                    <a:pt x="242" y="57"/>
                  </a:lnTo>
                  <a:lnTo>
                    <a:pt x="244" y="62"/>
                  </a:lnTo>
                  <a:lnTo>
                    <a:pt x="242" y="64"/>
                  </a:lnTo>
                  <a:lnTo>
                    <a:pt x="242" y="67"/>
                  </a:lnTo>
                  <a:lnTo>
                    <a:pt x="242" y="69"/>
                  </a:lnTo>
                  <a:lnTo>
                    <a:pt x="242" y="74"/>
                  </a:lnTo>
                  <a:lnTo>
                    <a:pt x="242" y="74"/>
                  </a:lnTo>
                  <a:lnTo>
                    <a:pt x="242" y="76"/>
                  </a:lnTo>
                  <a:lnTo>
                    <a:pt x="242" y="78"/>
                  </a:lnTo>
                  <a:lnTo>
                    <a:pt x="242" y="78"/>
                  </a:lnTo>
                  <a:lnTo>
                    <a:pt x="242" y="83"/>
                  </a:lnTo>
                  <a:lnTo>
                    <a:pt x="242" y="88"/>
                  </a:lnTo>
                  <a:lnTo>
                    <a:pt x="242" y="88"/>
                  </a:lnTo>
                  <a:lnTo>
                    <a:pt x="242" y="90"/>
                  </a:lnTo>
                  <a:lnTo>
                    <a:pt x="244" y="93"/>
                  </a:lnTo>
                  <a:lnTo>
                    <a:pt x="246" y="95"/>
                  </a:lnTo>
                  <a:lnTo>
                    <a:pt x="253" y="97"/>
                  </a:lnTo>
                  <a:lnTo>
                    <a:pt x="256" y="97"/>
                  </a:lnTo>
                  <a:lnTo>
                    <a:pt x="258" y="97"/>
                  </a:lnTo>
                  <a:lnTo>
                    <a:pt x="261" y="100"/>
                  </a:lnTo>
                  <a:lnTo>
                    <a:pt x="265" y="102"/>
                  </a:lnTo>
                  <a:lnTo>
                    <a:pt x="268" y="104"/>
                  </a:lnTo>
                  <a:lnTo>
                    <a:pt x="275" y="104"/>
                  </a:lnTo>
                  <a:lnTo>
                    <a:pt x="282" y="109"/>
                  </a:lnTo>
                  <a:lnTo>
                    <a:pt x="282" y="109"/>
                  </a:lnTo>
                  <a:lnTo>
                    <a:pt x="284" y="109"/>
                  </a:lnTo>
                  <a:lnTo>
                    <a:pt x="291" y="107"/>
                  </a:lnTo>
                  <a:lnTo>
                    <a:pt x="308" y="104"/>
                  </a:lnTo>
                  <a:lnTo>
                    <a:pt x="313" y="104"/>
                  </a:lnTo>
                  <a:lnTo>
                    <a:pt x="320" y="100"/>
                  </a:lnTo>
                  <a:lnTo>
                    <a:pt x="324" y="100"/>
                  </a:lnTo>
                  <a:lnTo>
                    <a:pt x="327" y="100"/>
                  </a:lnTo>
                  <a:lnTo>
                    <a:pt x="334" y="102"/>
                  </a:lnTo>
                  <a:lnTo>
                    <a:pt x="346" y="102"/>
                  </a:lnTo>
                  <a:lnTo>
                    <a:pt x="372" y="109"/>
                  </a:lnTo>
                  <a:lnTo>
                    <a:pt x="376" y="112"/>
                  </a:lnTo>
                  <a:lnTo>
                    <a:pt x="379" y="114"/>
                  </a:lnTo>
                  <a:lnTo>
                    <a:pt x="379" y="116"/>
                  </a:lnTo>
                  <a:lnTo>
                    <a:pt x="379" y="119"/>
                  </a:lnTo>
                  <a:lnTo>
                    <a:pt x="379" y="121"/>
                  </a:lnTo>
                  <a:lnTo>
                    <a:pt x="381" y="121"/>
                  </a:lnTo>
                  <a:lnTo>
                    <a:pt x="384" y="121"/>
                  </a:lnTo>
                  <a:lnTo>
                    <a:pt x="391" y="121"/>
                  </a:lnTo>
                  <a:lnTo>
                    <a:pt x="391" y="121"/>
                  </a:lnTo>
                  <a:lnTo>
                    <a:pt x="393" y="121"/>
                  </a:lnTo>
                  <a:lnTo>
                    <a:pt x="395" y="121"/>
                  </a:lnTo>
                  <a:lnTo>
                    <a:pt x="395" y="121"/>
                  </a:lnTo>
                  <a:lnTo>
                    <a:pt x="398" y="121"/>
                  </a:lnTo>
                  <a:lnTo>
                    <a:pt x="400" y="121"/>
                  </a:lnTo>
                  <a:lnTo>
                    <a:pt x="400" y="123"/>
                  </a:lnTo>
                  <a:lnTo>
                    <a:pt x="405" y="123"/>
                  </a:lnTo>
                  <a:lnTo>
                    <a:pt x="407" y="123"/>
                  </a:lnTo>
                  <a:lnTo>
                    <a:pt x="410" y="123"/>
                  </a:lnTo>
                  <a:lnTo>
                    <a:pt x="410" y="123"/>
                  </a:lnTo>
                  <a:lnTo>
                    <a:pt x="414" y="121"/>
                  </a:lnTo>
                  <a:lnTo>
                    <a:pt x="414" y="121"/>
                  </a:lnTo>
                  <a:lnTo>
                    <a:pt x="421" y="121"/>
                  </a:lnTo>
                  <a:lnTo>
                    <a:pt x="426" y="121"/>
                  </a:lnTo>
                  <a:lnTo>
                    <a:pt x="426" y="119"/>
                  </a:lnTo>
                  <a:lnTo>
                    <a:pt x="426" y="119"/>
                  </a:lnTo>
                  <a:lnTo>
                    <a:pt x="429" y="119"/>
                  </a:lnTo>
                  <a:lnTo>
                    <a:pt x="431" y="119"/>
                  </a:lnTo>
                  <a:lnTo>
                    <a:pt x="443" y="123"/>
                  </a:lnTo>
                  <a:lnTo>
                    <a:pt x="445" y="123"/>
                  </a:lnTo>
                  <a:lnTo>
                    <a:pt x="447" y="123"/>
                  </a:lnTo>
                  <a:lnTo>
                    <a:pt x="447" y="123"/>
                  </a:lnTo>
                  <a:lnTo>
                    <a:pt x="452" y="123"/>
                  </a:lnTo>
                  <a:lnTo>
                    <a:pt x="452" y="123"/>
                  </a:lnTo>
                  <a:lnTo>
                    <a:pt x="455" y="123"/>
                  </a:lnTo>
                  <a:lnTo>
                    <a:pt x="459" y="123"/>
                  </a:lnTo>
                  <a:lnTo>
                    <a:pt x="459" y="123"/>
                  </a:lnTo>
                  <a:lnTo>
                    <a:pt x="462" y="123"/>
                  </a:lnTo>
                  <a:lnTo>
                    <a:pt x="464" y="123"/>
                  </a:lnTo>
                  <a:lnTo>
                    <a:pt x="466" y="123"/>
                  </a:lnTo>
                  <a:lnTo>
                    <a:pt x="469" y="123"/>
                  </a:lnTo>
                  <a:lnTo>
                    <a:pt x="471" y="123"/>
                  </a:lnTo>
                  <a:lnTo>
                    <a:pt x="473" y="121"/>
                  </a:lnTo>
                  <a:lnTo>
                    <a:pt x="476" y="119"/>
                  </a:lnTo>
                  <a:lnTo>
                    <a:pt x="481" y="119"/>
                  </a:lnTo>
                  <a:lnTo>
                    <a:pt x="495" y="116"/>
                  </a:lnTo>
                  <a:lnTo>
                    <a:pt x="518" y="116"/>
                  </a:lnTo>
                  <a:lnTo>
                    <a:pt x="523" y="114"/>
                  </a:lnTo>
                  <a:lnTo>
                    <a:pt x="525" y="112"/>
                  </a:lnTo>
                  <a:lnTo>
                    <a:pt x="528" y="112"/>
                  </a:lnTo>
                  <a:lnTo>
                    <a:pt x="530" y="112"/>
                  </a:lnTo>
                  <a:lnTo>
                    <a:pt x="537" y="114"/>
                  </a:lnTo>
                  <a:lnTo>
                    <a:pt x="542" y="114"/>
                  </a:lnTo>
                  <a:lnTo>
                    <a:pt x="549" y="114"/>
                  </a:lnTo>
                  <a:lnTo>
                    <a:pt x="570" y="116"/>
                  </a:lnTo>
                  <a:lnTo>
                    <a:pt x="575" y="116"/>
                  </a:lnTo>
                  <a:lnTo>
                    <a:pt x="580" y="112"/>
                  </a:lnTo>
                  <a:lnTo>
                    <a:pt x="582" y="112"/>
                  </a:lnTo>
                  <a:lnTo>
                    <a:pt x="585" y="114"/>
                  </a:lnTo>
                  <a:lnTo>
                    <a:pt x="596" y="116"/>
                  </a:lnTo>
                  <a:lnTo>
                    <a:pt x="608" y="116"/>
                  </a:lnTo>
                  <a:lnTo>
                    <a:pt x="620" y="119"/>
                  </a:lnTo>
                  <a:lnTo>
                    <a:pt x="632" y="121"/>
                  </a:lnTo>
                  <a:lnTo>
                    <a:pt x="641" y="123"/>
                  </a:lnTo>
                  <a:lnTo>
                    <a:pt x="653" y="126"/>
                  </a:lnTo>
                  <a:lnTo>
                    <a:pt x="665" y="126"/>
                  </a:lnTo>
                  <a:lnTo>
                    <a:pt x="677" y="128"/>
                  </a:lnTo>
                  <a:lnTo>
                    <a:pt x="689" y="131"/>
                  </a:lnTo>
                  <a:lnTo>
                    <a:pt x="701" y="133"/>
                  </a:lnTo>
                  <a:lnTo>
                    <a:pt x="712" y="135"/>
                  </a:lnTo>
                  <a:lnTo>
                    <a:pt x="722" y="135"/>
                  </a:lnTo>
                  <a:lnTo>
                    <a:pt x="734" y="138"/>
                  </a:lnTo>
                  <a:lnTo>
                    <a:pt x="745" y="140"/>
                  </a:lnTo>
                  <a:lnTo>
                    <a:pt x="757" y="142"/>
                  </a:lnTo>
                  <a:lnTo>
                    <a:pt x="769" y="142"/>
                  </a:lnTo>
                  <a:lnTo>
                    <a:pt x="769" y="145"/>
                  </a:lnTo>
                  <a:lnTo>
                    <a:pt x="769" y="147"/>
                  </a:lnTo>
                  <a:lnTo>
                    <a:pt x="771" y="154"/>
                  </a:lnTo>
                  <a:lnTo>
                    <a:pt x="776" y="161"/>
                  </a:lnTo>
                  <a:lnTo>
                    <a:pt x="776" y="164"/>
                  </a:lnTo>
                  <a:lnTo>
                    <a:pt x="776" y="164"/>
                  </a:lnTo>
                  <a:lnTo>
                    <a:pt x="783" y="166"/>
                  </a:lnTo>
                  <a:lnTo>
                    <a:pt x="783" y="168"/>
                  </a:lnTo>
                  <a:lnTo>
                    <a:pt x="786" y="171"/>
                  </a:lnTo>
                  <a:lnTo>
                    <a:pt x="790" y="173"/>
                  </a:lnTo>
                  <a:lnTo>
                    <a:pt x="793" y="175"/>
                  </a:lnTo>
                  <a:lnTo>
                    <a:pt x="795" y="175"/>
                  </a:lnTo>
                  <a:lnTo>
                    <a:pt x="795" y="178"/>
                  </a:lnTo>
                  <a:lnTo>
                    <a:pt x="797" y="180"/>
                  </a:lnTo>
                  <a:lnTo>
                    <a:pt x="797" y="185"/>
                  </a:lnTo>
                  <a:lnTo>
                    <a:pt x="800" y="192"/>
                  </a:lnTo>
                  <a:lnTo>
                    <a:pt x="800" y="194"/>
                  </a:lnTo>
                  <a:lnTo>
                    <a:pt x="800" y="197"/>
                  </a:lnTo>
                  <a:lnTo>
                    <a:pt x="800" y="199"/>
                  </a:lnTo>
                  <a:lnTo>
                    <a:pt x="797" y="202"/>
                  </a:lnTo>
                  <a:lnTo>
                    <a:pt x="795" y="204"/>
                  </a:lnTo>
                  <a:lnTo>
                    <a:pt x="793" y="204"/>
                  </a:lnTo>
                  <a:lnTo>
                    <a:pt x="790" y="206"/>
                  </a:lnTo>
                  <a:lnTo>
                    <a:pt x="790" y="209"/>
                  </a:lnTo>
                  <a:lnTo>
                    <a:pt x="790" y="211"/>
                  </a:lnTo>
                  <a:lnTo>
                    <a:pt x="786" y="216"/>
                  </a:lnTo>
                  <a:lnTo>
                    <a:pt x="783" y="218"/>
                  </a:lnTo>
                  <a:lnTo>
                    <a:pt x="779" y="223"/>
                  </a:lnTo>
                  <a:lnTo>
                    <a:pt x="779" y="225"/>
                  </a:lnTo>
                  <a:lnTo>
                    <a:pt x="776" y="228"/>
                  </a:lnTo>
                  <a:lnTo>
                    <a:pt x="776" y="232"/>
                  </a:lnTo>
                  <a:lnTo>
                    <a:pt x="776" y="232"/>
                  </a:lnTo>
                  <a:lnTo>
                    <a:pt x="774" y="235"/>
                  </a:lnTo>
                  <a:lnTo>
                    <a:pt x="771" y="242"/>
                  </a:lnTo>
                  <a:lnTo>
                    <a:pt x="769" y="246"/>
                  </a:lnTo>
                  <a:lnTo>
                    <a:pt x="757" y="258"/>
                  </a:lnTo>
                  <a:lnTo>
                    <a:pt x="755" y="261"/>
                  </a:lnTo>
                  <a:lnTo>
                    <a:pt x="755" y="261"/>
                  </a:lnTo>
                  <a:lnTo>
                    <a:pt x="755" y="263"/>
                  </a:lnTo>
                  <a:lnTo>
                    <a:pt x="755" y="263"/>
                  </a:lnTo>
                  <a:lnTo>
                    <a:pt x="755" y="265"/>
                  </a:lnTo>
                  <a:lnTo>
                    <a:pt x="755" y="265"/>
                  </a:lnTo>
                  <a:lnTo>
                    <a:pt x="755" y="268"/>
                  </a:lnTo>
                  <a:lnTo>
                    <a:pt x="753" y="273"/>
                  </a:lnTo>
                  <a:lnTo>
                    <a:pt x="753" y="275"/>
                  </a:lnTo>
                  <a:lnTo>
                    <a:pt x="750" y="280"/>
                  </a:lnTo>
                  <a:lnTo>
                    <a:pt x="743" y="284"/>
                  </a:lnTo>
                  <a:lnTo>
                    <a:pt x="743" y="287"/>
                  </a:lnTo>
                  <a:lnTo>
                    <a:pt x="741" y="289"/>
                  </a:lnTo>
                  <a:lnTo>
                    <a:pt x="734" y="291"/>
                  </a:lnTo>
                  <a:lnTo>
                    <a:pt x="734" y="291"/>
                  </a:lnTo>
                  <a:lnTo>
                    <a:pt x="731" y="294"/>
                  </a:lnTo>
                  <a:lnTo>
                    <a:pt x="729" y="299"/>
                  </a:lnTo>
                  <a:lnTo>
                    <a:pt x="724" y="303"/>
                  </a:lnTo>
                  <a:lnTo>
                    <a:pt x="724" y="306"/>
                  </a:lnTo>
                  <a:lnTo>
                    <a:pt x="722" y="310"/>
                  </a:lnTo>
                  <a:lnTo>
                    <a:pt x="722" y="313"/>
                  </a:lnTo>
                  <a:lnTo>
                    <a:pt x="719" y="315"/>
                  </a:lnTo>
                  <a:lnTo>
                    <a:pt x="717" y="315"/>
                  </a:lnTo>
                  <a:lnTo>
                    <a:pt x="717" y="315"/>
                  </a:lnTo>
                  <a:lnTo>
                    <a:pt x="715" y="315"/>
                  </a:lnTo>
                  <a:lnTo>
                    <a:pt x="715" y="318"/>
                  </a:lnTo>
                  <a:lnTo>
                    <a:pt x="715" y="318"/>
                  </a:lnTo>
                  <a:lnTo>
                    <a:pt x="715" y="318"/>
                  </a:lnTo>
                  <a:lnTo>
                    <a:pt x="712" y="320"/>
                  </a:lnTo>
                  <a:lnTo>
                    <a:pt x="712" y="320"/>
                  </a:lnTo>
                  <a:lnTo>
                    <a:pt x="712" y="322"/>
                  </a:lnTo>
                  <a:lnTo>
                    <a:pt x="712" y="325"/>
                  </a:lnTo>
                  <a:lnTo>
                    <a:pt x="710" y="327"/>
                  </a:lnTo>
                  <a:lnTo>
                    <a:pt x="710" y="329"/>
                  </a:lnTo>
                  <a:lnTo>
                    <a:pt x="710" y="332"/>
                  </a:lnTo>
                  <a:lnTo>
                    <a:pt x="710" y="334"/>
                  </a:lnTo>
                  <a:lnTo>
                    <a:pt x="710" y="336"/>
                  </a:lnTo>
                  <a:lnTo>
                    <a:pt x="710" y="336"/>
                  </a:lnTo>
                  <a:lnTo>
                    <a:pt x="710" y="339"/>
                  </a:lnTo>
                  <a:lnTo>
                    <a:pt x="710" y="339"/>
                  </a:lnTo>
                  <a:lnTo>
                    <a:pt x="710" y="341"/>
                  </a:lnTo>
                  <a:lnTo>
                    <a:pt x="710" y="344"/>
                  </a:lnTo>
                  <a:lnTo>
                    <a:pt x="715" y="346"/>
                  </a:lnTo>
                  <a:lnTo>
                    <a:pt x="715" y="346"/>
                  </a:lnTo>
                  <a:lnTo>
                    <a:pt x="715" y="346"/>
                  </a:lnTo>
                  <a:lnTo>
                    <a:pt x="717" y="344"/>
                  </a:lnTo>
                  <a:lnTo>
                    <a:pt x="717" y="344"/>
                  </a:lnTo>
                  <a:lnTo>
                    <a:pt x="719" y="344"/>
                  </a:lnTo>
                  <a:lnTo>
                    <a:pt x="719" y="346"/>
                  </a:lnTo>
                  <a:lnTo>
                    <a:pt x="719" y="346"/>
                  </a:lnTo>
                  <a:lnTo>
                    <a:pt x="719" y="348"/>
                  </a:lnTo>
                  <a:lnTo>
                    <a:pt x="722" y="348"/>
                  </a:lnTo>
                  <a:lnTo>
                    <a:pt x="724" y="348"/>
                  </a:lnTo>
                  <a:lnTo>
                    <a:pt x="727" y="348"/>
                  </a:lnTo>
                  <a:lnTo>
                    <a:pt x="729" y="348"/>
                  </a:lnTo>
                  <a:lnTo>
                    <a:pt x="729" y="348"/>
                  </a:lnTo>
                  <a:lnTo>
                    <a:pt x="729" y="351"/>
                  </a:lnTo>
                  <a:lnTo>
                    <a:pt x="729" y="351"/>
                  </a:lnTo>
                  <a:lnTo>
                    <a:pt x="729" y="353"/>
                  </a:lnTo>
                  <a:lnTo>
                    <a:pt x="729" y="355"/>
                  </a:lnTo>
                  <a:lnTo>
                    <a:pt x="729" y="355"/>
                  </a:lnTo>
                  <a:lnTo>
                    <a:pt x="731" y="355"/>
                  </a:lnTo>
                  <a:lnTo>
                    <a:pt x="734" y="358"/>
                  </a:lnTo>
                  <a:lnTo>
                    <a:pt x="734" y="360"/>
                  </a:lnTo>
                  <a:lnTo>
                    <a:pt x="734" y="360"/>
                  </a:lnTo>
                  <a:lnTo>
                    <a:pt x="734" y="362"/>
                  </a:lnTo>
                  <a:lnTo>
                    <a:pt x="734" y="362"/>
                  </a:lnTo>
                  <a:lnTo>
                    <a:pt x="734" y="362"/>
                  </a:lnTo>
                  <a:lnTo>
                    <a:pt x="734" y="365"/>
                  </a:lnTo>
                  <a:lnTo>
                    <a:pt x="731" y="365"/>
                  </a:lnTo>
                  <a:lnTo>
                    <a:pt x="731" y="367"/>
                  </a:lnTo>
                  <a:lnTo>
                    <a:pt x="731" y="367"/>
                  </a:lnTo>
                  <a:lnTo>
                    <a:pt x="729" y="367"/>
                  </a:lnTo>
                  <a:lnTo>
                    <a:pt x="729" y="367"/>
                  </a:lnTo>
                  <a:lnTo>
                    <a:pt x="727" y="367"/>
                  </a:lnTo>
                  <a:lnTo>
                    <a:pt x="727" y="370"/>
                  </a:lnTo>
                  <a:lnTo>
                    <a:pt x="727" y="372"/>
                  </a:lnTo>
                  <a:lnTo>
                    <a:pt x="729" y="374"/>
                  </a:lnTo>
                  <a:lnTo>
                    <a:pt x="729" y="379"/>
                  </a:lnTo>
                  <a:lnTo>
                    <a:pt x="729" y="379"/>
                  </a:lnTo>
                  <a:lnTo>
                    <a:pt x="727" y="381"/>
                  </a:lnTo>
                  <a:lnTo>
                    <a:pt x="727" y="381"/>
                  </a:lnTo>
                  <a:lnTo>
                    <a:pt x="727" y="381"/>
                  </a:lnTo>
                  <a:lnTo>
                    <a:pt x="724" y="386"/>
                  </a:lnTo>
                  <a:lnTo>
                    <a:pt x="724" y="391"/>
                  </a:lnTo>
                  <a:lnTo>
                    <a:pt x="722" y="393"/>
                  </a:lnTo>
                  <a:lnTo>
                    <a:pt x="722" y="396"/>
                  </a:lnTo>
                  <a:lnTo>
                    <a:pt x="719" y="398"/>
                  </a:lnTo>
                  <a:lnTo>
                    <a:pt x="717" y="398"/>
                  </a:lnTo>
                  <a:lnTo>
                    <a:pt x="715" y="400"/>
                  </a:lnTo>
                  <a:lnTo>
                    <a:pt x="715" y="403"/>
                  </a:lnTo>
                  <a:lnTo>
                    <a:pt x="715" y="405"/>
                  </a:lnTo>
                  <a:lnTo>
                    <a:pt x="715" y="405"/>
                  </a:lnTo>
                  <a:lnTo>
                    <a:pt x="715" y="405"/>
                  </a:lnTo>
                  <a:lnTo>
                    <a:pt x="715" y="417"/>
                  </a:lnTo>
                  <a:lnTo>
                    <a:pt x="712" y="422"/>
                  </a:lnTo>
                  <a:lnTo>
                    <a:pt x="712" y="433"/>
                  </a:lnTo>
                  <a:lnTo>
                    <a:pt x="710" y="448"/>
                  </a:lnTo>
                  <a:lnTo>
                    <a:pt x="708" y="460"/>
                  </a:lnTo>
                  <a:lnTo>
                    <a:pt x="705" y="471"/>
                  </a:lnTo>
                  <a:lnTo>
                    <a:pt x="703" y="486"/>
                  </a:lnTo>
                  <a:lnTo>
                    <a:pt x="703" y="497"/>
                  </a:lnTo>
                  <a:lnTo>
                    <a:pt x="701" y="509"/>
                  </a:lnTo>
                  <a:lnTo>
                    <a:pt x="698" y="521"/>
                  </a:lnTo>
                  <a:lnTo>
                    <a:pt x="696" y="535"/>
                  </a:lnTo>
                  <a:lnTo>
                    <a:pt x="693" y="547"/>
                  </a:lnTo>
                  <a:lnTo>
                    <a:pt x="693" y="559"/>
                  </a:lnTo>
                  <a:lnTo>
                    <a:pt x="691" y="571"/>
                  </a:lnTo>
                  <a:lnTo>
                    <a:pt x="689" y="585"/>
                  </a:lnTo>
                  <a:lnTo>
                    <a:pt x="686" y="597"/>
                  </a:lnTo>
                  <a:lnTo>
                    <a:pt x="684" y="609"/>
                  </a:lnTo>
                  <a:lnTo>
                    <a:pt x="682" y="620"/>
                  </a:lnTo>
                  <a:lnTo>
                    <a:pt x="665" y="618"/>
                  </a:lnTo>
                  <a:lnTo>
                    <a:pt x="648" y="616"/>
                  </a:lnTo>
                  <a:lnTo>
                    <a:pt x="630" y="613"/>
                  </a:lnTo>
                  <a:lnTo>
                    <a:pt x="613" y="611"/>
                  </a:lnTo>
                  <a:lnTo>
                    <a:pt x="596" y="609"/>
                  </a:lnTo>
                  <a:lnTo>
                    <a:pt x="578" y="604"/>
                  </a:lnTo>
                  <a:lnTo>
                    <a:pt x="561" y="602"/>
                  </a:lnTo>
                  <a:lnTo>
                    <a:pt x="544" y="599"/>
                  </a:lnTo>
                  <a:lnTo>
                    <a:pt x="525" y="597"/>
                  </a:lnTo>
                  <a:lnTo>
                    <a:pt x="509" y="592"/>
                  </a:lnTo>
                  <a:lnTo>
                    <a:pt x="492" y="590"/>
                  </a:lnTo>
                  <a:lnTo>
                    <a:pt x="473" y="587"/>
                  </a:lnTo>
                  <a:lnTo>
                    <a:pt x="457" y="585"/>
                  </a:lnTo>
                  <a:lnTo>
                    <a:pt x="440" y="580"/>
                  </a:lnTo>
                  <a:lnTo>
                    <a:pt x="421" y="578"/>
                  </a:lnTo>
                  <a:lnTo>
                    <a:pt x="405" y="575"/>
                  </a:lnTo>
                  <a:lnTo>
                    <a:pt x="381" y="571"/>
                  </a:lnTo>
                  <a:lnTo>
                    <a:pt x="355" y="566"/>
                  </a:lnTo>
                  <a:lnTo>
                    <a:pt x="332" y="561"/>
                  </a:lnTo>
                  <a:lnTo>
                    <a:pt x="308" y="557"/>
                  </a:lnTo>
                  <a:lnTo>
                    <a:pt x="282" y="552"/>
                  </a:lnTo>
                  <a:lnTo>
                    <a:pt x="258" y="547"/>
                  </a:lnTo>
                  <a:lnTo>
                    <a:pt x="235" y="542"/>
                  </a:lnTo>
                  <a:lnTo>
                    <a:pt x="211" y="538"/>
                  </a:lnTo>
                  <a:lnTo>
                    <a:pt x="185" y="533"/>
                  </a:lnTo>
                  <a:lnTo>
                    <a:pt x="161" y="528"/>
                  </a:lnTo>
                  <a:lnTo>
                    <a:pt x="138" y="521"/>
                  </a:lnTo>
                  <a:lnTo>
                    <a:pt x="114" y="516"/>
                  </a:lnTo>
                  <a:lnTo>
                    <a:pt x="88" y="512"/>
                  </a:lnTo>
                  <a:lnTo>
                    <a:pt x="64" y="507"/>
                  </a:lnTo>
                  <a:lnTo>
                    <a:pt x="41" y="502"/>
                  </a:lnTo>
                  <a:lnTo>
                    <a:pt x="17" y="495"/>
                  </a:lnTo>
                  <a:lnTo>
                    <a:pt x="17" y="495"/>
                  </a:lnTo>
                  <a:lnTo>
                    <a:pt x="15" y="495"/>
                  </a:lnTo>
                  <a:lnTo>
                    <a:pt x="12" y="493"/>
                  </a:lnTo>
                  <a:lnTo>
                    <a:pt x="7" y="488"/>
                  </a:lnTo>
                  <a:lnTo>
                    <a:pt x="5" y="481"/>
                  </a:lnTo>
                  <a:lnTo>
                    <a:pt x="3" y="481"/>
                  </a:lnTo>
                  <a:lnTo>
                    <a:pt x="3" y="478"/>
                  </a:lnTo>
                  <a:lnTo>
                    <a:pt x="5" y="467"/>
                  </a:lnTo>
                  <a:lnTo>
                    <a:pt x="3" y="462"/>
                  </a:lnTo>
                  <a:lnTo>
                    <a:pt x="3" y="462"/>
                  </a:lnTo>
                  <a:lnTo>
                    <a:pt x="3" y="460"/>
                  </a:lnTo>
                  <a:lnTo>
                    <a:pt x="3" y="457"/>
                  </a:lnTo>
                  <a:lnTo>
                    <a:pt x="3" y="452"/>
                  </a:lnTo>
                  <a:lnTo>
                    <a:pt x="3" y="452"/>
                  </a:lnTo>
                  <a:lnTo>
                    <a:pt x="3" y="452"/>
                  </a:lnTo>
                  <a:lnTo>
                    <a:pt x="0" y="450"/>
                  </a:lnTo>
                  <a:lnTo>
                    <a:pt x="3" y="450"/>
                  </a:lnTo>
                  <a:lnTo>
                    <a:pt x="3" y="450"/>
                  </a:lnTo>
                  <a:lnTo>
                    <a:pt x="5" y="448"/>
                  </a:lnTo>
                  <a:lnTo>
                    <a:pt x="5" y="445"/>
                  </a:lnTo>
                  <a:lnTo>
                    <a:pt x="5" y="443"/>
                  </a:lnTo>
                  <a:lnTo>
                    <a:pt x="5" y="441"/>
                  </a:lnTo>
                  <a:lnTo>
                    <a:pt x="5" y="436"/>
                  </a:lnTo>
                  <a:lnTo>
                    <a:pt x="5" y="436"/>
                  </a:lnTo>
                  <a:lnTo>
                    <a:pt x="7" y="433"/>
                  </a:lnTo>
                  <a:lnTo>
                    <a:pt x="10" y="429"/>
                  </a:lnTo>
                  <a:lnTo>
                    <a:pt x="10" y="429"/>
                  </a:lnTo>
                  <a:lnTo>
                    <a:pt x="12" y="424"/>
                  </a:lnTo>
                  <a:lnTo>
                    <a:pt x="12" y="417"/>
                  </a:lnTo>
                  <a:lnTo>
                    <a:pt x="12" y="415"/>
                  </a:lnTo>
                  <a:lnTo>
                    <a:pt x="12" y="412"/>
                  </a:lnTo>
                  <a:lnTo>
                    <a:pt x="12" y="410"/>
                  </a:lnTo>
                  <a:lnTo>
                    <a:pt x="12" y="410"/>
                  </a:lnTo>
                  <a:lnTo>
                    <a:pt x="10" y="407"/>
                  </a:lnTo>
                  <a:lnTo>
                    <a:pt x="10" y="405"/>
                  </a:lnTo>
                  <a:lnTo>
                    <a:pt x="10" y="403"/>
                  </a:lnTo>
                  <a:lnTo>
                    <a:pt x="7" y="400"/>
                  </a:lnTo>
                  <a:lnTo>
                    <a:pt x="7" y="400"/>
                  </a:lnTo>
                  <a:lnTo>
                    <a:pt x="5" y="400"/>
                  </a:lnTo>
                  <a:lnTo>
                    <a:pt x="5" y="393"/>
                  </a:lnTo>
                  <a:lnTo>
                    <a:pt x="5" y="391"/>
                  </a:lnTo>
                  <a:lnTo>
                    <a:pt x="5" y="391"/>
                  </a:lnTo>
                  <a:lnTo>
                    <a:pt x="3" y="389"/>
                  </a:lnTo>
                  <a:lnTo>
                    <a:pt x="5" y="389"/>
                  </a:lnTo>
                  <a:lnTo>
                    <a:pt x="12" y="377"/>
                  </a:lnTo>
                  <a:lnTo>
                    <a:pt x="17" y="372"/>
                  </a:lnTo>
                  <a:lnTo>
                    <a:pt x="19" y="370"/>
                  </a:lnTo>
                  <a:lnTo>
                    <a:pt x="19" y="367"/>
                  </a:lnTo>
                  <a:lnTo>
                    <a:pt x="22" y="367"/>
                  </a:lnTo>
                  <a:lnTo>
                    <a:pt x="24" y="365"/>
                  </a:lnTo>
                  <a:lnTo>
                    <a:pt x="24" y="362"/>
                  </a:lnTo>
                  <a:lnTo>
                    <a:pt x="26" y="358"/>
                  </a:lnTo>
                  <a:lnTo>
                    <a:pt x="33" y="341"/>
                  </a:lnTo>
                  <a:lnTo>
                    <a:pt x="33" y="336"/>
                  </a:lnTo>
                  <a:lnTo>
                    <a:pt x="33" y="334"/>
                  </a:lnTo>
                  <a:lnTo>
                    <a:pt x="33" y="334"/>
                  </a:lnTo>
                  <a:lnTo>
                    <a:pt x="36" y="332"/>
                  </a:lnTo>
                  <a:lnTo>
                    <a:pt x="36" y="332"/>
                  </a:lnTo>
                  <a:lnTo>
                    <a:pt x="38" y="332"/>
                  </a:lnTo>
                  <a:lnTo>
                    <a:pt x="38" y="329"/>
                  </a:lnTo>
                  <a:lnTo>
                    <a:pt x="41" y="329"/>
                  </a:lnTo>
                  <a:lnTo>
                    <a:pt x="38" y="336"/>
                  </a:lnTo>
                  <a:lnTo>
                    <a:pt x="41" y="339"/>
                  </a:lnTo>
                  <a:lnTo>
                    <a:pt x="41" y="339"/>
                  </a:lnTo>
                  <a:lnTo>
                    <a:pt x="41" y="336"/>
                  </a:lnTo>
                  <a:lnTo>
                    <a:pt x="43" y="334"/>
                  </a:lnTo>
                  <a:lnTo>
                    <a:pt x="41" y="334"/>
                  </a:lnTo>
                  <a:lnTo>
                    <a:pt x="43" y="334"/>
                  </a:lnTo>
                  <a:lnTo>
                    <a:pt x="43" y="334"/>
                  </a:lnTo>
                  <a:lnTo>
                    <a:pt x="43" y="332"/>
                  </a:lnTo>
                  <a:lnTo>
                    <a:pt x="45" y="332"/>
                  </a:lnTo>
                  <a:lnTo>
                    <a:pt x="43" y="329"/>
                  </a:lnTo>
                  <a:lnTo>
                    <a:pt x="45" y="327"/>
                  </a:lnTo>
                  <a:lnTo>
                    <a:pt x="48" y="325"/>
                  </a:lnTo>
                  <a:lnTo>
                    <a:pt x="50" y="325"/>
                  </a:lnTo>
                  <a:lnTo>
                    <a:pt x="52" y="325"/>
                  </a:lnTo>
                  <a:lnTo>
                    <a:pt x="52" y="327"/>
                  </a:lnTo>
                  <a:lnTo>
                    <a:pt x="50" y="327"/>
                  </a:lnTo>
                  <a:lnTo>
                    <a:pt x="52" y="329"/>
                  </a:lnTo>
                  <a:lnTo>
                    <a:pt x="52" y="332"/>
                  </a:lnTo>
                  <a:lnTo>
                    <a:pt x="55" y="332"/>
                  </a:lnTo>
                  <a:lnTo>
                    <a:pt x="55" y="334"/>
                  </a:lnTo>
                  <a:lnTo>
                    <a:pt x="57" y="334"/>
                  </a:lnTo>
                  <a:lnTo>
                    <a:pt x="55" y="327"/>
                  </a:lnTo>
                  <a:lnTo>
                    <a:pt x="55" y="325"/>
                  </a:lnTo>
                  <a:lnTo>
                    <a:pt x="55" y="325"/>
                  </a:lnTo>
                  <a:lnTo>
                    <a:pt x="55" y="322"/>
                  </a:lnTo>
                  <a:lnTo>
                    <a:pt x="55" y="322"/>
                  </a:lnTo>
                  <a:lnTo>
                    <a:pt x="55" y="322"/>
                  </a:lnTo>
                  <a:lnTo>
                    <a:pt x="55" y="320"/>
                  </a:lnTo>
                  <a:lnTo>
                    <a:pt x="52" y="320"/>
                  </a:lnTo>
                  <a:lnTo>
                    <a:pt x="48" y="322"/>
                  </a:lnTo>
                  <a:lnTo>
                    <a:pt x="45" y="327"/>
                  </a:lnTo>
                  <a:lnTo>
                    <a:pt x="43" y="329"/>
                  </a:lnTo>
                  <a:lnTo>
                    <a:pt x="41" y="327"/>
                  </a:lnTo>
                  <a:lnTo>
                    <a:pt x="43" y="325"/>
                  </a:lnTo>
                  <a:lnTo>
                    <a:pt x="52" y="310"/>
                  </a:lnTo>
                  <a:lnTo>
                    <a:pt x="52" y="308"/>
                  </a:lnTo>
                  <a:lnTo>
                    <a:pt x="55" y="306"/>
                  </a:lnTo>
                  <a:lnTo>
                    <a:pt x="57" y="301"/>
                  </a:lnTo>
                  <a:lnTo>
                    <a:pt x="57" y="299"/>
                  </a:lnTo>
                  <a:lnTo>
                    <a:pt x="60" y="299"/>
                  </a:lnTo>
                  <a:lnTo>
                    <a:pt x="62" y="296"/>
                  </a:lnTo>
                  <a:lnTo>
                    <a:pt x="64" y="296"/>
                  </a:lnTo>
                  <a:lnTo>
                    <a:pt x="64" y="294"/>
                  </a:lnTo>
                  <a:lnTo>
                    <a:pt x="64" y="291"/>
                  </a:lnTo>
                  <a:lnTo>
                    <a:pt x="67" y="291"/>
                  </a:lnTo>
                  <a:lnTo>
                    <a:pt x="67" y="291"/>
                  </a:lnTo>
                  <a:lnTo>
                    <a:pt x="67" y="291"/>
                  </a:lnTo>
                  <a:lnTo>
                    <a:pt x="67" y="294"/>
                  </a:lnTo>
                  <a:lnTo>
                    <a:pt x="67" y="294"/>
                  </a:lnTo>
                  <a:lnTo>
                    <a:pt x="67" y="294"/>
                  </a:lnTo>
                  <a:lnTo>
                    <a:pt x="71" y="294"/>
                  </a:lnTo>
                  <a:lnTo>
                    <a:pt x="71" y="294"/>
                  </a:lnTo>
                  <a:lnTo>
                    <a:pt x="71" y="294"/>
                  </a:lnTo>
                  <a:lnTo>
                    <a:pt x="69" y="291"/>
                  </a:lnTo>
                  <a:lnTo>
                    <a:pt x="67" y="289"/>
                  </a:lnTo>
                  <a:lnTo>
                    <a:pt x="67" y="289"/>
                  </a:lnTo>
                  <a:lnTo>
                    <a:pt x="64" y="291"/>
                  </a:lnTo>
                  <a:lnTo>
                    <a:pt x="62" y="294"/>
                  </a:lnTo>
                  <a:lnTo>
                    <a:pt x="62" y="296"/>
                  </a:lnTo>
                  <a:lnTo>
                    <a:pt x="62" y="294"/>
                  </a:lnTo>
                  <a:lnTo>
                    <a:pt x="62" y="291"/>
                  </a:lnTo>
                  <a:lnTo>
                    <a:pt x="64" y="287"/>
                  </a:lnTo>
                  <a:lnTo>
                    <a:pt x="69" y="273"/>
                  </a:lnTo>
                  <a:lnTo>
                    <a:pt x="71" y="268"/>
                  </a:lnTo>
                  <a:lnTo>
                    <a:pt x="71" y="265"/>
                  </a:lnTo>
                  <a:lnTo>
                    <a:pt x="74" y="261"/>
                  </a:lnTo>
                  <a:lnTo>
                    <a:pt x="74" y="261"/>
                  </a:lnTo>
                  <a:lnTo>
                    <a:pt x="74" y="258"/>
                  </a:lnTo>
                  <a:lnTo>
                    <a:pt x="76" y="258"/>
                  </a:lnTo>
                  <a:lnTo>
                    <a:pt x="76" y="258"/>
                  </a:lnTo>
                  <a:lnTo>
                    <a:pt x="76" y="254"/>
                  </a:lnTo>
                  <a:lnTo>
                    <a:pt x="76" y="254"/>
                  </a:lnTo>
                  <a:lnTo>
                    <a:pt x="76" y="251"/>
                  </a:lnTo>
                  <a:lnTo>
                    <a:pt x="76" y="251"/>
                  </a:lnTo>
                  <a:lnTo>
                    <a:pt x="78" y="246"/>
                  </a:lnTo>
                  <a:lnTo>
                    <a:pt x="81" y="237"/>
                  </a:lnTo>
                  <a:lnTo>
                    <a:pt x="83" y="230"/>
                  </a:lnTo>
                  <a:lnTo>
                    <a:pt x="83" y="225"/>
                  </a:lnTo>
                  <a:lnTo>
                    <a:pt x="83" y="225"/>
                  </a:lnTo>
                  <a:lnTo>
                    <a:pt x="83" y="223"/>
                  </a:lnTo>
                  <a:lnTo>
                    <a:pt x="83" y="223"/>
                  </a:lnTo>
                  <a:lnTo>
                    <a:pt x="83" y="223"/>
                  </a:lnTo>
                  <a:lnTo>
                    <a:pt x="86" y="220"/>
                  </a:lnTo>
                  <a:lnTo>
                    <a:pt x="86" y="220"/>
                  </a:lnTo>
                  <a:lnTo>
                    <a:pt x="88" y="213"/>
                  </a:lnTo>
                  <a:lnTo>
                    <a:pt x="90" y="211"/>
                  </a:lnTo>
                  <a:lnTo>
                    <a:pt x="90" y="211"/>
                  </a:lnTo>
                  <a:lnTo>
                    <a:pt x="93" y="211"/>
                  </a:lnTo>
                  <a:lnTo>
                    <a:pt x="95" y="213"/>
                  </a:lnTo>
                  <a:lnTo>
                    <a:pt x="95" y="209"/>
                  </a:lnTo>
                  <a:lnTo>
                    <a:pt x="93" y="209"/>
                  </a:lnTo>
                  <a:lnTo>
                    <a:pt x="93" y="209"/>
                  </a:lnTo>
                  <a:lnTo>
                    <a:pt x="90" y="209"/>
                  </a:lnTo>
                  <a:lnTo>
                    <a:pt x="90" y="206"/>
                  </a:lnTo>
                  <a:lnTo>
                    <a:pt x="90" y="202"/>
                  </a:lnTo>
                  <a:lnTo>
                    <a:pt x="97" y="187"/>
                  </a:lnTo>
                  <a:lnTo>
                    <a:pt x="97" y="187"/>
                  </a:lnTo>
                  <a:lnTo>
                    <a:pt x="100" y="190"/>
                  </a:lnTo>
                  <a:lnTo>
                    <a:pt x="102" y="190"/>
                  </a:lnTo>
                  <a:lnTo>
                    <a:pt x="102" y="187"/>
                  </a:lnTo>
                  <a:lnTo>
                    <a:pt x="102" y="187"/>
                  </a:lnTo>
                  <a:lnTo>
                    <a:pt x="100" y="187"/>
                  </a:lnTo>
                  <a:lnTo>
                    <a:pt x="100" y="187"/>
                  </a:lnTo>
                  <a:lnTo>
                    <a:pt x="97" y="187"/>
                  </a:lnTo>
                  <a:lnTo>
                    <a:pt x="97" y="185"/>
                  </a:lnTo>
                  <a:lnTo>
                    <a:pt x="97" y="185"/>
                  </a:lnTo>
                  <a:lnTo>
                    <a:pt x="97" y="183"/>
                  </a:lnTo>
                  <a:lnTo>
                    <a:pt x="97" y="180"/>
                  </a:lnTo>
                  <a:lnTo>
                    <a:pt x="97" y="180"/>
                  </a:lnTo>
                  <a:lnTo>
                    <a:pt x="100" y="173"/>
                  </a:lnTo>
                  <a:lnTo>
                    <a:pt x="100" y="171"/>
                  </a:lnTo>
                  <a:lnTo>
                    <a:pt x="100" y="171"/>
                  </a:lnTo>
                  <a:lnTo>
                    <a:pt x="102" y="161"/>
                  </a:lnTo>
                  <a:lnTo>
                    <a:pt x="102" y="161"/>
                  </a:lnTo>
                  <a:lnTo>
                    <a:pt x="104" y="159"/>
                  </a:lnTo>
                  <a:lnTo>
                    <a:pt x="107" y="157"/>
                  </a:lnTo>
                  <a:lnTo>
                    <a:pt x="107" y="154"/>
                  </a:lnTo>
                  <a:lnTo>
                    <a:pt x="107" y="154"/>
                  </a:lnTo>
                  <a:lnTo>
                    <a:pt x="107" y="154"/>
                  </a:lnTo>
                  <a:lnTo>
                    <a:pt x="109" y="152"/>
                  </a:lnTo>
                  <a:lnTo>
                    <a:pt x="109" y="149"/>
                  </a:lnTo>
                  <a:lnTo>
                    <a:pt x="109" y="149"/>
                  </a:lnTo>
                  <a:lnTo>
                    <a:pt x="109" y="149"/>
                  </a:lnTo>
                  <a:lnTo>
                    <a:pt x="109" y="147"/>
                  </a:lnTo>
                  <a:lnTo>
                    <a:pt x="112" y="142"/>
                  </a:lnTo>
                  <a:lnTo>
                    <a:pt x="114" y="138"/>
                  </a:lnTo>
                  <a:lnTo>
                    <a:pt x="112" y="135"/>
                  </a:lnTo>
                  <a:lnTo>
                    <a:pt x="112" y="135"/>
                  </a:lnTo>
                  <a:lnTo>
                    <a:pt x="114" y="133"/>
                  </a:lnTo>
                  <a:lnTo>
                    <a:pt x="116" y="131"/>
                  </a:lnTo>
                  <a:lnTo>
                    <a:pt x="119" y="128"/>
                  </a:lnTo>
                  <a:lnTo>
                    <a:pt x="119" y="126"/>
                  </a:lnTo>
                  <a:lnTo>
                    <a:pt x="119" y="123"/>
                  </a:lnTo>
                  <a:lnTo>
                    <a:pt x="119" y="121"/>
                  </a:lnTo>
                  <a:lnTo>
                    <a:pt x="119" y="119"/>
                  </a:lnTo>
                  <a:lnTo>
                    <a:pt x="121" y="119"/>
                  </a:lnTo>
                  <a:lnTo>
                    <a:pt x="121" y="114"/>
                  </a:lnTo>
                  <a:lnTo>
                    <a:pt x="121" y="114"/>
                  </a:lnTo>
                  <a:lnTo>
                    <a:pt x="121" y="114"/>
                  </a:lnTo>
                  <a:lnTo>
                    <a:pt x="123" y="114"/>
                  </a:lnTo>
                  <a:lnTo>
                    <a:pt x="123" y="112"/>
                  </a:lnTo>
                  <a:lnTo>
                    <a:pt x="123" y="112"/>
                  </a:lnTo>
                  <a:lnTo>
                    <a:pt x="123" y="109"/>
                  </a:lnTo>
                  <a:lnTo>
                    <a:pt x="123" y="104"/>
                  </a:lnTo>
                  <a:lnTo>
                    <a:pt x="123" y="104"/>
                  </a:lnTo>
                  <a:lnTo>
                    <a:pt x="121" y="104"/>
                  </a:lnTo>
                  <a:lnTo>
                    <a:pt x="121" y="102"/>
                  </a:lnTo>
                  <a:lnTo>
                    <a:pt x="121" y="102"/>
                  </a:lnTo>
                  <a:lnTo>
                    <a:pt x="123" y="102"/>
                  </a:lnTo>
                  <a:lnTo>
                    <a:pt x="123" y="102"/>
                  </a:lnTo>
                  <a:lnTo>
                    <a:pt x="126" y="100"/>
                  </a:lnTo>
                  <a:lnTo>
                    <a:pt x="126" y="97"/>
                  </a:lnTo>
                  <a:lnTo>
                    <a:pt x="126" y="97"/>
                  </a:lnTo>
                  <a:lnTo>
                    <a:pt x="126" y="95"/>
                  </a:lnTo>
                  <a:lnTo>
                    <a:pt x="126" y="95"/>
                  </a:lnTo>
                  <a:lnTo>
                    <a:pt x="128" y="95"/>
                  </a:lnTo>
                  <a:lnTo>
                    <a:pt x="126" y="95"/>
                  </a:lnTo>
                  <a:lnTo>
                    <a:pt x="126" y="100"/>
                  </a:lnTo>
                  <a:lnTo>
                    <a:pt x="128" y="97"/>
                  </a:lnTo>
                  <a:lnTo>
                    <a:pt x="128" y="97"/>
                  </a:lnTo>
                  <a:lnTo>
                    <a:pt x="130" y="95"/>
                  </a:lnTo>
                  <a:lnTo>
                    <a:pt x="128" y="93"/>
                  </a:lnTo>
                  <a:lnTo>
                    <a:pt x="126" y="90"/>
                  </a:lnTo>
                  <a:lnTo>
                    <a:pt x="128" y="86"/>
                  </a:lnTo>
                  <a:lnTo>
                    <a:pt x="128" y="83"/>
                  </a:lnTo>
                  <a:lnTo>
                    <a:pt x="130" y="78"/>
                  </a:lnTo>
                  <a:lnTo>
                    <a:pt x="130" y="78"/>
                  </a:lnTo>
                  <a:lnTo>
                    <a:pt x="130" y="83"/>
                  </a:lnTo>
                  <a:lnTo>
                    <a:pt x="130" y="86"/>
                  </a:lnTo>
                  <a:lnTo>
                    <a:pt x="130" y="88"/>
                  </a:lnTo>
                  <a:lnTo>
                    <a:pt x="133" y="88"/>
                  </a:lnTo>
                  <a:lnTo>
                    <a:pt x="135" y="90"/>
                  </a:lnTo>
                  <a:lnTo>
                    <a:pt x="135" y="88"/>
                  </a:lnTo>
                  <a:lnTo>
                    <a:pt x="135" y="88"/>
                  </a:lnTo>
                  <a:lnTo>
                    <a:pt x="138" y="88"/>
                  </a:lnTo>
                  <a:lnTo>
                    <a:pt x="138" y="86"/>
                  </a:lnTo>
                  <a:lnTo>
                    <a:pt x="135" y="86"/>
                  </a:lnTo>
                  <a:lnTo>
                    <a:pt x="135" y="83"/>
                  </a:lnTo>
                  <a:lnTo>
                    <a:pt x="135" y="81"/>
                  </a:lnTo>
                  <a:lnTo>
                    <a:pt x="135" y="78"/>
                  </a:lnTo>
                  <a:lnTo>
                    <a:pt x="133" y="78"/>
                  </a:lnTo>
                  <a:lnTo>
                    <a:pt x="130" y="76"/>
                  </a:lnTo>
                  <a:lnTo>
                    <a:pt x="130" y="76"/>
                  </a:lnTo>
                  <a:lnTo>
                    <a:pt x="130" y="74"/>
                  </a:lnTo>
                  <a:lnTo>
                    <a:pt x="133" y="71"/>
                  </a:lnTo>
                  <a:lnTo>
                    <a:pt x="135" y="69"/>
                  </a:lnTo>
                  <a:lnTo>
                    <a:pt x="138" y="67"/>
                  </a:lnTo>
                  <a:lnTo>
                    <a:pt x="138" y="67"/>
                  </a:lnTo>
                  <a:lnTo>
                    <a:pt x="138" y="64"/>
                  </a:lnTo>
                  <a:lnTo>
                    <a:pt x="140" y="64"/>
                  </a:lnTo>
                  <a:lnTo>
                    <a:pt x="140" y="64"/>
                  </a:lnTo>
                  <a:lnTo>
                    <a:pt x="142" y="64"/>
                  </a:lnTo>
                  <a:lnTo>
                    <a:pt x="140" y="64"/>
                  </a:lnTo>
                  <a:lnTo>
                    <a:pt x="140" y="64"/>
                  </a:lnTo>
                  <a:lnTo>
                    <a:pt x="140" y="64"/>
                  </a:lnTo>
                  <a:lnTo>
                    <a:pt x="140" y="64"/>
                  </a:lnTo>
                  <a:lnTo>
                    <a:pt x="138" y="62"/>
                  </a:lnTo>
                  <a:lnTo>
                    <a:pt x="138" y="62"/>
                  </a:lnTo>
                  <a:lnTo>
                    <a:pt x="138" y="64"/>
                  </a:lnTo>
                  <a:lnTo>
                    <a:pt x="135" y="64"/>
                  </a:lnTo>
                  <a:lnTo>
                    <a:pt x="135" y="67"/>
                  </a:lnTo>
                  <a:lnTo>
                    <a:pt x="135" y="62"/>
                  </a:lnTo>
                  <a:lnTo>
                    <a:pt x="135" y="60"/>
                  </a:lnTo>
                  <a:lnTo>
                    <a:pt x="135" y="55"/>
                  </a:lnTo>
                  <a:lnTo>
                    <a:pt x="133" y="55"/>
                  </a:lnTo>
                  <a:lnTo>
                    <a:pt x="135" y="50"/>
                  </a:lnTo>
                  <a:lnTo>
                    <a:pt x="138" y="48"/>
                  </a:lnTo>
                  <a:lnTo>
                    <a:pt x="138" y="41"/>
                  </a:lnTo>
                  <a:lnTo>
                    <a:pt x="140" y="38"/>
                  </a:lnTo>
                  <a:lnTo>
                    <a:pt x="138" y="36"/>
                  </a:lnTo>
                  <a:lnTo>
                    <a:pt x="138" y="33"/>
                  </a:lnTo>
                  <a:lnTo>
                    <a:pt x="138" y="31"/>
                  </a:lnTo>
                  <a:lnTo>
                    <a:pt x="140" y="31"/>
                  </a:lnTo>
                  <a:lnTo>
                    <a:pt x="140" y="31"/>
                  </a:lnTo>
                  <a:lnTo>
                    <a:pt x="142" y="29"/>
                  </a:lnTo>
                  <a:lnTo>
                    <a:pt x="142" y="29"/>
                  </a:lnTo>
                  <a:lnTo>
                    <a:pt x="145" y="29"/>
                  </a:lnTo>
                  <a:lnTo>
                    <a:pt x="145" y="24"/>
                  </a:lnTo>
                  <a:lnTo>
                    <a:pt x="147" y="22"/>
                  </a:lnTo>
                  <a:lnTo>
                    <a:pt x="147" y="19"/>
                  </a:lnTo>
                  <a:lnTo>
                    <a:pt x="147" y="17"/>
                  </a:lnTo>
                  <a:lnTo>
                    <a:pt x="147" y="12"/>
                  </a:lnTo>
                  <a:lnTo>
                    <a:pt x="145" y="3"/>
                  </a:lnTo>
                  <a:lnTo>
                    <a:pt x="145" y="0"/>
                  </a:lnTo>
                  <a:lnTo>
                    <a:pt x="147" y="0"/>
                  </a:lnTo>
                  <a:lnTo>
                    <a:pt x="145" y="0"/>
                  </a:lnTo>
                  <a:lnTo>
                    <a:pt x="145" y="0"/>
                  </a:lnTo>
                  <a:lnTo>
                    <a:pt x="145" y="0"/>
                  </a:lnTo>
                  <a:lnTo>
                    <a:pt x="147" y="3"/>
                  </a:lnTo>
                  <a:lnTo>
                    <a:pt x="149" y="3"/>
                  </a:lnTo>
                  <a:lnTo>
                    <a:pt x="152" y="5"/>
                  </a:lnTo>
                  <a:lnTo>
                    <a:pt x="152" y="7"/>
                  </a:lnTo>
                  <a:lnTo>
                    <a:pt x="154" y="10"/>
                  </a:lnTo>
                  <a:lnTo>
                    <a:pt x="156" y="10"/>
                  </a:lnTo>
                  <a:lnTo>
                    <a:pt x="159" y="10"/>
                  </a:lnTo>
                  <a:lnTo>
                    <a:pt x="159" y="12"/>
                  </a:lnTo>
                  <a:lnTo>
                    <a:pt x="159" y="15"/>
                  </a:lnTo>
                  <a:lnTo>
                    <a:pt x="156" y="15"/>
                  </a:lnTo>
                  <a:lnTo>
                    <a:pt x="159" y="17"/>
                  </a:lnTo>
                  <a:lnTo>
                    <a:pt x="159" y="15"/>
                  </a:lnTo>
                  <a:lnTo>
                    <a:pt x="159" y="15"/>
                  </a:lnTo>
                  <a:lnTo>
                    <a:pt x="159" y="15"/>
                  </a:lnTo>
                  <a:lnTo>
                    <a:pt x="161" y="15"/>
                  </a:lnTo>
                  <a:lnTo>
                    <a:pt x="161" y="12"/>
                  </a:lnTo>
                  <a:lnTo>
                    <a:pt x="161" y="12"/>
                  </a:lnTo>
                  <a:lnTo>
                    <a:pt x="159" y="10"/>
                  </a:lnTo>
                  <a:lnTo>
                    <a:pt x="159" y="10"/>
                  </a:lnTo>
                  <a:lnTo>
                    <a:pt x="159" y="7"/>
                  </a:lnTo>
                  <a:lnTo>
                    <a:pt x="156" y="7"/>
                  </a:lnTo>
                  <a:lnTo>
                    <a:pt x="156" y="7"/>
                  </a:lnTo>
                  <a:lnTo>
                    <a:pt x="156" y="7"/>
                  </a:lnTo>
                  <a:lnTo>
                    <a:pt x="156" y="5"/>
                  </a:lnTo>
                  <a:lnTo>
                    <a:pt x="161" y="7"/>
                  </a:lnTo>
                  <a:lnTo>
                    <a:pt x="164" y="5"/>
                  </a:lnTo>
                  <a:lnTo>
                    <a:pt x="164" y="5"/>
                  </a:lnTo>
                  <a:lnTo>
                    <a:pt x="164" y="7"/>
                  </a:lnTo>
                  <a:lnTo>
                    <a:pt x="166" y="10"/>
                  </a:lnTo>
                  <a:lnTo>
                    <a:pt x="168" y="10"/>
                  </a:lnTo>
                  <a:lnTo>
                    <a:pt x="168" y="10"/>
                  </a:lnTo>
                  <a:lnTo>
                    <a:pt x="178" y="10"/>
                  </a:lnTo>
                  <a:lnTo>
                    <a:pt x="178" y="10"/>
                  </a:lnTo>
                  <a:lnTo>
                    <a:pt x="178" y="10"/>
                  </a:lnTo>
                  <a:lnTo>
                    <a:pt x="178" y="7"/>
                  </a:lnTo>
                  <a:lnTo>
                    <a:pt x="178" y="7"/>
                  </a:lnTo>
                  <a:lnTo>
                    <a:pt x="180" y="10"/>
                  </a:lnTo>
                  <a:lnTo>
                    <a:pt x="183" y="10"/>
                  </a:lnTo>
                  <a:lnTo>
                    <a:pt x="185" y="7"/>
                  </a:lnTo>
                  <a:lnTo>
                    <a:pt x="187" y="7"/>
                  </a:lnTo>
                  <a:lnTo>
                    <a:pt x="187" y="7"/>
                  </a:lnTo>
                  <a:lnTo>
                    <a:pt x="190" y="7"/>
                  </a:lnTo>
                  <a:lnTo>
                    <a:pt x="190" y="10"/>
                  </a:lnTo>
                  <a:lnTo>
                    <a:pt x="194" y="17"/>
                  </a:lnTo>
                  <a:lnTo>
                    <a:pt x="194" y="17"/>
                  </a:lnTo>
                  <a:lnTo>
                    <a:pt x="194" y="19"/>
                  </a:lnTo>
                  <a:lnTo>
                    <a:pt x="204" y="22"/>
                  </a:lnTo>
                  <a:lnTo>
                    <a:pt x="209" y="24"/>
                  </a:lnTo>
                  <a:lnTo>
                    <a:pt x="211" y="24"/>
                  </a:lnTo>
                  <a:lnTo>
                    <a:pt x="213" y="22"/>
                  </a:lnTo>
                  <a:lnTo>
                    <a:pt x="216" y="19"/>
                  </a:lnTo>
                  <a:lnTo>
                    <a:pt x="216" y="19"/>
                  </a:lnTo>
                  <a:close/>
                </a:path>
              </a:pathLst>
            </a:custGeom>
            <a:solidFill>
              <a:schemeClr val="accent1"/>
            </a:solid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20" name="Freeform 19"/>
            <p:cNvSpPr>
              <a:spLocks/>
            </p:cNvSpPr>
            <p:nvPr/>
          </p:nvSpPr>
          <p:spPr bwMode="auto">
            <a:xfrm>
              <a:off x="8113365" y="3906193"/>
              <a:ext cx="864446" cy="411970"/>
            </a:xfrm>
            <a:custGeom>
              <a:avLst/>
              <a:gdLst>
                <a:gd name="T0" fmla="*/ 865 w 875"/>
                <a:gd name="T1" fmla="*/ 183 h 417"/>
                <a:gd name="T2" fmla="*/ 875 w 875"/>
                <a:gd name="T3" fmla="*/ 389 h 417"/>
                <a:gd name="T4" fmla="*/ 865 w 875"/>
                <a:gd name="T5" fmla="*/ 412 h 417"/>
                <a:gd name="T6" fmla="*/ 853 w 875"/>
                <a:gd name="T7" fmla="*/ 410 h 417"/>
                <a:gd name="T8" fmla="*/ 844 w 875"/>
                <a:gd name="T9" fmla="*/ 405 h 417"/>
                <a:gd name="T10" fmla="*/ 825 w 875"/>
                <a:gd name="T11" fmla="*/ 396 h 417"/>
                <a:gd name="T12" fmla="*/ 816 w 875"/>
                <a:gd name="T13" fmla="*/ 391 h 417"/>
                <a:gd name="T14" fmla="*/ 797 w 875"/>
                <a:gd name="T15" fmla="*/ 381 h 417"/>
                <a:gd name="T16" fmla="*/ 790 w 875"/>
                <a:gd name="T17" fmla="*/ 389 h 417"/>
                <a:gd name="T18" fmla="*/ 785 w 875"/>
                <a:gd name="T19" fmla="*/ 393 h 417"/>
                <a:gd name="T20" fmla="*/ 771 w 875"/>
                <a:gd name="T21" fmla="*/ 391 h 417"/>
                <a:gd name="T22" fmla="*/ 766 w 875"/>
                <a:gd name="T23" fmla="*/ 391 h 417"/>
                <a:gd name="T24" fmla="*/ 756 w 875"/>
                <a:gd name="T25" fmla="*/ 384 h 417"/>
                <a:gd name="T26" fmla="*/ 747 w 875"/>
                <a:gd name="T27" fmla="*/ 391 h 417"/>
                <a:gd name="T28" fmla="*/ 740 w 875"/>
                <a:gd name="T29" fmla="*/ 396 h 417"/>
                <a:gd name="T30" fmla="*/ 726 w 875"/>
                <a:gd name="T31" fmla="*/ 393 h 417"/>
                <a:gd name="T32" fmla="*/ 716 w 875"/>
                <a:gd name="T33" fmla="*/ 398 h 417"/>
                <a:gd name="T34" fmla="*/ 700 w 875"/>
                <a:gd name="T35" fmla="*/ 405 h 417"/>
                <a:gd name="T36" fmla="*/ 688 w 875"/>
                <a:gd name="T37" fmla="*/ 415 h 417"/>
                <a:gd name="T38" fmla="*/ 664 w 875"/>
                <a:gd name="T39" fmla="*/ 405 h 417"/>
                <a:gd name="T40" fmla="*/ 655 w 875"/>
                <a:gd name="T41" fmla="*/ 400 h 417"/>
                <a:gd name="T42" fmla="*/ 652 w 875"/>
                <a:gd name="T43" fmla="*/ 391 h 417"/>
                <a:gd name="T44" fmla="*/ 648 w 875"/>
                <a:gd name="T45" fmla="*/ 398 h 417"/>
                <a:gd name="T46" fmla="*/ 641 w 875"/>
                <a:gd name="T47" fmla="*/ 400 h 417"/>
                <a:gd name="T48" fmla="*/ 626 w 875"/>
                <a:gd name="T49" fmla="*/ 396 h 417"/>
                <a:gd name="T50" fmla="*/ 622 w 875"/>
                <a:gd name="T51" fmla="*/ 389 h 417"/>
                <a:gd name="T52" fmla="*/ 615 w 875"/>
                <a:gd name="T53" fmla="*/ 398 h 417"/>
                <a:gd name="T54" fmla="*/ 607 w 875"/>
                <a:gd name="T55" fmla="*/ 405 h 417"/>
                <a:gd name="T56" fmla="*/ 596 w 875"/>
                <a:gd name="T57" fmla="*/ 412 h 417"/>
                <a:gd name="T58" fmla="*/ 593 w 875"/>
                <a:gd name="T59" fmla="*/ 396 h 417"/>
                <a:gd name="T60" fmla="*/ 586 w 875"/>
                <a:gd name="T61" fmla="*/ 400 h 417"/>
                <a:gd name="T62" fmla="*/ 577 w 875"/>
                <a:gd name="T63" fmla="*/ 403 h 417"/>
                <a:gd name="T64" fmla="*/ 565 w 875"/>
                <a:gd name="T65" fmla="*/ 398 h 417"/>
                <a:gd name="T66" fmla="*/ 546 w 875"/>
                <a:gd name="T67" fmla="*/ 384 h 417"/>
                <a:gd name="T68" fmla="*/ 515 w 875"/>
                <a:gd name="T69" fmla="*/ 398 h 417"/>
                <a:gd name="T70" fmla="*/ 515 w 875"/>
                <a:gd name="T71" fmla="*/ 386 h 417"/>
                <a:gd name="T72" fmla="*/ 501 w 875"/>
                <a:gd name="T73" fmla="*/ 372 h 417"/>
                <a:gd name="T74" fmla="*/ 470 w 875"/>
                <a:gd name="T75" fmla="*/ 370 h 417"/>
                <a:gd name="T76" fmla="*/ 451 w 875"/>
                <a:gd name="T77" fmla="*/ 370 h 417"/>
                <a:gd name="T78" fmla="*/ 435 w 875"/>
                <a:gd name="T79" fmla="*/ 367 h 417"/>
                <a:gd name="T80" fmla="*/ 402 w 875"/>
                <a:gd name="T81" fmla="*/ 360 h 417"/>
                <a:gd name="T82" fmla="*/ 385 w 875"/>
                <a:gd name="T83" fmla="*/ 346 h 417"/>
                <a:gd name="T84" fmla="*/ 376 w 875"/>
                <a:gd name="T85" fmla="*/ 334 h 417"/>
                <a:gd name="T86" fmla="*/ 366 w 875"/>
                <a:gd name="T87" fmla="*/ 329 h 417"/>
                <a:gd name="T88" fmla="*/ 350 w 875"/>
                <a:gd name="T89" fmla="*/ 334 h 417"/>
                <a:gd name="T90" fmla="*/ 335 w 875"/>
                <a:gd name="T91" fmla="*/ 337 h 417"/>
                <a:gd name="T92" fmla="*/ 302 w 875"/>
                <a:gd name="T93" fmla="*/ 315 h 417"/>
                <a:gd name="T94" fmla="*/ 302 w 875"/>
                <a:gd name="T95" fmla="*/ 223 h 417"/>
                <a:gd name="T96" fmla="*/ 302 w 875"/>
                <a:gd name="T97" fmla="*/ 109 h 417"/>
                <a:gd name="T98" fmla="*/ 269 w 875"/>
                <a:gd name="T99" fmla="*/ 76 h 417"/>
                <a:gd name="T100" fmla="*/ 68 w 875"/>
                <a:gd name="T101" fmla="*/ 74 h 417"/>
                <a:gd name="T102" fmla="*/ 2 w 875"/>
                <a:gd name="T103" fmla="*/ 24 h 417"/>
                <a:gd name="T104" fmla="*/ 89 w 875"/>
                <a:gd name="T105" fmla="*/ 12 h 417"/>
                <a:gd name="T106" fmla="*/ 262 w 875"/>
                <a:gd name="T107" fmla="*/ 12 h 417"/>
                <a:gd name="T108" fmla="*/ 449 w 875"/>
                <a:gd name="T109" fmla="*/ 12 h 417"/>
                <a:gd name="T110" fmla="*/ 633 w 875"/>
                <a:gd name="T111" fmla="*/ 8 h 417"/>
                <a:gd name="T112" fmla="*/ 818 w 875"/>
                <a:gd name="T113"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5" h="417">
                  <a:moveTo>
                    <a:pt x="844" y="62"/>
                  </a:moveTo>
                  <a:lnTo>
                    <a:pt x="849" y="79"/>
                  </a:lnTo>
                  <a:lnTo>
                    <a:pt x="851" y="97"/>
                  </a:lnTo>
                  <a:lnTo>
                    <a:pt x="853" y="114"/>
                  </a:lnTo>
                  <a:lnTo>
                    <a:pt x="858" y="131"/>
                  </a:lnTo>
                  <a:lnTo>
                    <a:pt x="861" y="147"/>
                  </a:lnTo>
                  <a:lnTo>
                    <a:pt x="863" y="166"/>
                  </a:lnTo>
                  <a:lnTo>
                    <a:pt x="865" y="183"/>
                  </a:lnTo>
                  <a:lnTo>
                    <a:pt x="870" y="199"/>
                  </a:lnTo>
                  <a:lnTo>
                    <a:pt x="870" y="228"/>
                  </a:lnTo>
                  <a:lnTo>
                    <a:pt x="870" y="254"/>
                  </a:lnTo>
                  <a:lnTo>
                    <a:pt x="872" y="280"/>
                  </a:lnTo>
                  <a:lnTo>
                    <a:pt x="872" y="308"/>
                  </a:lnTo>
                  <a:lnTo>
                    <a:pt x="872" y="334"/>
                  </a:lnTo>
                  <a:lnTo>
                    <a:pt x="875" y="363"/>
                  </a:lnTo>
                  <a:lnTo>
                    <a:pt x="875" y="389"/>
                  </a:lnTo>
                  <a:lnTo>
                    <a:pt x="875" y="417"/>
                  </a:lnTo>
                  <a:lnTo>
                    <a:pt x="875" y="417"/>
                  </a:lnTo>
                  <a:lnTo>
                    <a:pt x="872" y="417"/>
                  </a:lnTo>
                  <a:lnTo>
                    <a:pt x="870" y="415"/>
                  </a:lnTo>
                  <a:lnTo>
                    <a:pt x="870" y="417"/>
                  </a:lnTo>
                  <a:lnTo>
                    <a:pt x="865" y="415"/>
                  </a:lnTo>
                  <a:lnTo>
                    <a:pt x="865" y="415"/>
                  </a:lnTo>
                  <a:lnTo>
                    <a:pt x="865" y="412"/>
                  </a:lnTo>
                  <a:lnTo>
                    <a:pt x="865" y="412"/>
                  </a:lnTo>
                  <a:lnTo>
                    <a:pt x="863" y="412"/>
                  </a:lnTo>
                  <a:lnTo>
                    <a:pt x="861" y="412"/>
                  </a:lnTo>
                  <a:lnTo>
                    <a:pt x="858" y="412"/>
                  </a:lnTo>
                  <a:lnTo>
                    <a:pt x="858" y="412"/>
                  </a:lnTo>
                  <a:lnTo>
                    <a:pt x="856" y="412"/>
                  </a:lnTo>
                  <a:lnTo>
                    <a:pt x="856" y="410"/>
                  </a:lnTo>
                  <a:lnTo>
                    <a:pt x="853" y="410"/>
                  </a:lnTo>
                  <a:lnTo>
                    <a:pt x="853" y="412"/>
                  </a:lnTo>
                  <a:lnTo>
                    <a:pt x="853" y="412"/>
                  </a:lnTo>
                  <a:lnTo>
                    <a:pt x="851" y="412"/>
                  </a:lnTo>
                  <a:lnTo>
                    <a:pt x="851" y="410"/>
                  </a:lnTo>
                  <a:lnTo>
                    <a:pt x="849" y="410"/>
                  </a:lnTo>
                  <a:lnTo>
                    <a:pt x="846" y="408"/>
                  </a:lnTo>
                  <a:lnTo>
                    <a:pt x="846" y="405"/>
                  </a:lnTo>
                  <a:lnTo>
                    <a:pt x="844" y="405"/>
                  </a:lnTo>
                  <a:lnTo>
                    <a:pt x="842" y="405"/>
                  </a:lnTo>
                  <a:lnTo>
                    <a:pt x="835" y="405"/>
                  </a:lnTo>
                  <a:lnTo>
                    <a:pt x="830" y="400"/>
                  </a:lnTo>
                  <a:lnTo>
                    <a:pt x="830" y="398"/>
                  </a:lnTo>
                  <a:lnTo>
                    <a:pt x="827" y="398"/>
                  </a:lnTo>
                  <a:lnTo>
                    <a:pt x="827" y="396"/>
                  </a:lnTo>
                  <a:lnTo>
                    <a:pt x="827" y="396"/>
                  </a:lnTo>
                  <a:lnTo>
                    <a:pt x="825" y="396"/>
                  </a:lnTo>
                  <a:lnTo>
                    <a:pt x="825" y="393"/>
                  </a:lnTo>
                  <a:lnTo>
                    <a:pt x="825" y="393"/>
                  </a:lnTo>
                  <a:lnTo>
                    <a:pt x="825" y="393"/>
                  </a:lnTo>
                  <a:lnTo>
                    <a:pt x="823" y="393"/>
                  </a:lnTo>
                  <a:lnTo>
                    <a:pt x="823" y="391"/>
                  </a:lnTo>
                  <a:lnTo>
                    <a:pt x="820" y="391"/>
                  </a:lnTo>
                  <a:lnTo>
                    <a:pt x="818" y="391"/>
                  </a:lnTo>
                  <a:lnTo>
                    <a:pt x="816" y="391"/>
                  </a:lnTo>
                  <a:lnTo>
                    <a:pt x="813" y="386"/>
                  </a:lnTo>
                  <a:lnTo>
                    <a:pt x="811" y="386"/>
                  </a:lnTo>
                  <a:lnTo>
                    <a:pt x="808" y="386"/>
                  </a:lnTo>
                  <a:lnTo>
                    <a:pt x="806" y="384"/>
                  </a:lnTo>
                  <a:lnTo>
                    <a:pt x="806" y="384"/>
                  </a:lnTo>
                  <a:lnTo>
                    <a:pt x="806" y="384"/>
                  </a:lnTo>
                  <a:lnTo>
                    <a:pt x="804" y="381"/>
                  </a:lnTo>
                  <a:lnTo>
                    <a:pt x="797" y="381"/>
                  </a:lnTo>
                  <a:lnTo>
                    <a:pt x="797" y="381"/>
                  </a:lnTo>
                  <a:lnTo>
                    <a:pt x="794" y="381"/>
                  </a:lnTo>
                  <a:lnTo>
                    <a:pt x="794" y="384"/>
                  </a:lnTo>
                  <a:lnTo>
                    <a:pt x="794" y="386"/>
                  </a:lnTo>
                  <a:lnTo>
                    <a:pt x="792" y="389"/>
                  </a:lnTo>
                  <a:lnTo>
                    <a:pt x="792" y="386"/>
                  </a:lnTo>
                  <a:lnTo>
                    <a:pt x="792" y="389"/>
                  </a:lnTo>
                  <a:lnTo>
                    <a:pt x="790" y="389"/>
                  </a:lnTo>
                  <a:lnTo>
                    <a:pt x="790" y="389"/>
                  </a:lnTo>
                  <a:lnTo>
                    <a:pt x="790" y="391"/>
                  </a:lnTo>
                  <a:lnTo>
                    <a:pt x="787" y="389"/>
                  </a:lnTo>
                  <a:lnTo>
                    <a:pt x="787" y="389"/>
                  </a:lnTo>
                  <a:lnTo>
                    <a:pt x="787" y="391"/>
                  </a:lnTo>
                  <a:lnTo>
                    <a:pt x="787" y="391"/>
                  </a:lnTo>
                  <a:lnTo>
                    <a:pt x="785" y="391"/>
                  </a:lnTo>
                  <a:lnTo>
                    <a:pt x="785" y="393"/>
                  </a:lnTo>
                  <a:lnTo>
                    <a:pt x="785" y="393"/>
                  </a:lnTo>
                  <a:lnTo>
                    <a:pt x="785" y="393"/>
                  </a:lnTo>
                  <a:lnTo>
                    <a:pt x="775" y="393"/>
                  </a:lnTo>
                  <a:lnTo>
                    <a:pt x="775" y="393"/>
                  </a:lnTo>
                  <a:lnTo>
                    <a:pt x="773" y="393"/>
                  </a:lnTo>
                  <a:lnTo>
                    <a:pt x="773" y="391"/>
                  </a:lnTo>
                  <a:lnTo>
                    <a:pt x="773" y="391"/>
                  </a:lnTo>
                  <a:lnTo>
                    <a:pt x="771" y="391"/>
                  </a:lnTo>
                  <a:lnTo>
                    <a:pt x="771" y="391"/>
                  </a:lnTo>
                  <a:lnTo>
                    <a:pt x="771" y="393"/>
                  </a:lnTo>
                  <a:lnTo>
                    <a:pt x="771" y="393"/>
                  </a:lnTo>
                  <a:lnTo>
                    <a:pt x="768" y="391"/>
                  </a:lnTo>
                  <a:lnTo>
                    <a:pt x="768" y="391"/>
                  </a:lnTo>
                  <a:lnTo>
                    <a:pt x="768" y="391"/>
                  </a:lnTo>
                  <a:lnTo>
                    <a:pt x="768" y="391"/>
                  </a:lnTo>
                  <a:lnTo>
                    <a:pt x="766" y="391"/>
                  </a:lnTo>
                  <a:lnTo>
                    <a:pt x="764" y="391"/>
                  </a:lnTo>
                  <a:lnTo>
                    <a:pt x="766" y="389"/>
                  </a:lnTo>
                  <a:lnTo>
                    <a:pt x="764" y="386"/>
                  </a:lnTo>
                  <a:lnTo>
                    <a:pt x="764" y="386"/>
                  </a:lnTo>
                  <a:lnTo>
                    <a:pt x="761" y="384"/>
                  </a:lnTo>
                  <a:lnTo>
                    <a:pt x="759" y="384"/>
                  </a:lnTo>
                  <a:lnTo>
                    <a:pt x="759" y="384"/>
                  </a:lnTo>
                  <a:lnTo>
                    <a:pt x="756" y="384"/>
                  </a:lnTo>
                  <a:lnTo>
                    <a:pt x="756" y="386"/>
                  </a:lnTo>
                  <a:lnTo>
                    <a:pt x="756" y="386"/>
                  </a:lnTo>
                  <a:lnTo>
                    <a:pt x="754" y="386"/>
                  </a:lnTo>
                  <a:lnTo>
                    <a:pt x="754" y="386"/>
                  </a:lnTo>
                  <a:lnTo>
                    <a:pt x="752" y="389"/>
                  </a:lnTo>
                  <a:lnTo>
                    <a:pt x="749" y="389"/>
                  </a:lnTo>
                  <a:lnTo>
                    <a:pt x="749" y="389"/>
                  </a:lnTo>
                  <a:lnTo>
                    <a:pt x="747" y="391"/>
                  </a:lnTo>
                  <a:lnTo>
                    <a:pt x="747" y="391"/>
                  </a:lnTo>
                  <a:lnTo>
                    <a:pt x="747" y="391"/>
                  </a:lnTo>
                  <a:lnTo>
                    <a:pt x="745" y="391"/>
                  </a:lnTo>
                  <a:lnTo>
                    <a:pt x="742" y="391"/>
                  </a:lnTo>
                  <a:lnTo>
                    <a:pt x="740" y="391"/>
                  </a:lnTo>
                  <a:lnTo>
                    <a:pt x="740" y="396"/>
                  </a:lnTo>
                  <a:lnTo>
                    <a:pt x="740" y="396"/>
                  </a:lnTo>
                  <a:lnTo>
                    <a:pt x="740" y="396"/>
                  </a:lnTo>
                  <a:lnTo>
                    <a:pt x="738" y="396"/>
                  </a:lnTo>
                  <a:lnTo>
                    <a:pt x="738" y="396"/>
                  </a:lnTo>
                  <a:lnTo>
                    <a:pt x="738" y="396"/>
                  </a:lnTo>
                  <a:lnTo>
                    <a:pt x="738" y="396"/>
                  </a:lnTo>
                  <a:lnTo>
                    <a:pt x="735" y="396"/>
                  </a:lnTo>
                  <a:lnTo>
                    <a:pt x="733" y="398"/>
                  </a:lnTo>
                  <a:lnTo>
                    <a:pt x="733" y="396"/>
                  </a:lnTo>
                  <a:lnTo>
                    <a:pt x="726" y="393"/>
                  </a:lnTo>
                  <a:lnTo>
                    <a:pt x="726" y="391"/>
                  </a:lnTo>
                  <a:lnTo>
                    <a:pt x="723" y="391"/>
                  </a:lnTo>
                  <a:lnTo>
                    <a:pt x="723" y="393"/>
                  </a:lnTo>
                  <a:lnTo>
                    <a:pt x="721" y="393"/>
                  </a:lnTo>
                  <a:lnTo>
                    <a:pt x="721" y="396"/>
                  </a:lnTo>
                  <a:lnTo>
                    <a:pt x="721" y="396"/>
                  </a:lnTo>
                  <a:lnTo>
                    <a:pt x="719" y="396"/>
                  </a:lnTo>
                  <a:lnTo>
                    <a:pt x="716" y="398"/>
                  </a:lnTo>
                  <a:lnTo>
                    <a:pt x="714" y="398"/>
                  </a:lnTo>
                  <a:lnTo>
                    <a:pt x="712" y="398"/>
                  </a:lnTo>
                  <a:lnTo>
                    <a:pt x="707" y="398"/>
                  </a:lnTo>
                  <a:lnTo>
                    <a:pt x="704" y="400"/>
                  </a:lnTo>
                  <a:lnTo>
                    <a:pt x="704" y="400"/>
                  </a:lnTo>
                  <a:lnTo>
                    <a:pt x="702" y="400"/>
                  </a:lnTo>
                  <a:lnTo>
                    <a:pt x="702" y="403"/>
                  </a:lnTo>
                  <a:lnTo>
                    <a:pt x="700" y="405"/>
                  </a:lnTo>
                  <a:lnTo>
                    <a:pt x="700" y="408"/>
                  </a:lnTo>
                  <a:lnTo>
                    <a:pt x="697" y="410"/>
                  </a:lnTo>
                  <a:lnTo>
                    <a:pt x="695" y="410"/>
                  </a:lnTo>
                  <a:lnTo>
                    <a:pt x="690" y="410"/>
                  </a:lnTo>
                  <a:lnTo>
                    <a:pt x="688" y="410"/>
                  </a:lnTo>
                  <a:lnTo>
                    <a:pt x="688" y="410"/>
                  </a:lnTo>
                  <a:lnTo>
                    <a:pt x="688" y="412"/>
                  </a:lnTo>
                  <a:lnTo>
                    <a:pt x="688" y="415"/>
                  </a:lnTo>
                  <a:lnTo>
                    <a:pt x="683" y="417"/>
                  </a:lnTo>
                  <a:lnTo>
                    <a:pt x="681" y="415"/>
                  </a:lnTo>
                  <a:lnTo>
                    <a:pt x="678" y="410"/>
                  </a:lnTo>
                  <a:lnTo>
                    <a:pt x="676" y="408"/>
                  </a:lnTo>
                  <a:lnTo>
                    <a:pt x="674" y="408"/>
                  </a:lnTo>
                  <a:lnTo>
                    <a:pt x="667" y="408"/>
                  </a:lnTo>
                  <a:lnTo>
                    <a:pt x="667" y="408"/>
                  </a:lnTo>
                  <a:lnTo>
                    <a:pt x="664" y="405"/>
                  </a:lnTo>
                  <a:lnTo>
                    <a:pt x="664" y="405"/>
                  </a:lnTo>
                  <a:lnTo>
                    <a:pt x="664" y="403"/>
                  </a:lnTo>
                  <a:lnTo>
                    <a:pt x="664" y="403"/>
                  </a:lnTo>
                  <a:lnTo>
                    <a:pt x="662" y="403"/>
                  </a:lnTo>
                  <a:lnTo>
                    <a:pt x="662" y="403"/>
                  </a:lnTo>
                  <a:lnTo>
                    <a:pt x="657" y="400"/>
                  </a:lnTo>
                  <a:lnTo>
                    <a:pt x="657" y="400"/>
                  </a:lnTo>
                  <a:lnTo>
                    <a:pt x="655" y="400"/>
                  </a:lnTo>
                  <a:lnTo>
                    <a:pt x="655" y="398"/>
                  </a:lnTo>
                  <a:lnTo>
                    <a:pt x="655" y="398"/>
                  </a:lnTo>
                  <a:lnTo>
                    <a:pt x="655" y="398"/>
                  </a:lnTo>
                  <a:lnTo>
                    <a:pt x="655" y="396"/>
                  </a:lnTo>
                  <a:lnTo>
                    <a:pt x="657" y="396"/>
                  </a:lnTo>
                  <a:lnTo>
                    <a:pt x="657" y="393"/>
                  </a:lnTo>
                  <a:lnTo>
                    <a:pt x="655" y="393"/>
                  </a:lnTo>
                  <a:lnTo>
                    <a:pt x="652" y="391"/>
                  </a:lnTo>
                  <a:lnTo>
                    <a:pt x="650" y="391"/>
                  </a:lnTo>
                  <a:lnTo>
                    <a:pt x="650" y="391"/>
                  </a:lnTo>
                  <a:lnTo>
                    <a:pt x="650" y="391"/>
                  </a:lnTo>
                  <a:lnTo>
                    <a:pt x="650" y="393"/>
                  </a:lnTo>
                  <a:lnTo>
                    <a:pt x="648" y="393"/>
                  </a:lnTo>
                  <a:lnTo>
                    <a:pt x="648" y="398"/>
                  </a:lnTo>
                  <a:lnTo>
                    <a:pt x="648" y="398"/>
                  </a:lnTo>
                  <a:lnTo>
                    <a:pt x="648" y="398"/>
                  </a:lnTo>
                  <a:lnTo>
                    <a:pt x="645" y="398"/>
                  </a:lnTo>
                  <a:lnTo>
                    <a:pt x="645" y="400"/>
                  </a:lnTo>
                  <a:lnTo>
                    <a:pt x="645" y="400"/>
                  </a:lnTo>
                  <a:lnTo>
                    <a:pt x="643" y="400"/>
                  </a:lnTo>
                  <a:lnTo>
                    <a:pt x="643" y="400"/>
                  </a:lnTo>
                  <a:lnTo>
                    <a:pt x="641" y="400"/>
                  </a:lnTo>
                  <a:lnTo>
                    <a:pt x="641" y="400"/>
                  </a:lnTo>
                  <a:lnTo>
                    <a:pt x="641" y="400"/>
                  </a:lnTo>
                  <a:lnTo>
                    <a:pt x="636" y="398"/>
                  </a:lnTo>
                  <a:lnTo>
                    <a:pt x="636" y="398"/>
                  </a:lnTo>
                  <a:lnTo>
                    <a:pt x="636" y="398"/>
                  </a:lnTo>
                  <a:lnTo>
                    <a:pt x="631" y="398"/>
                  </a:lnTo>
                  <a:lnTo>
                    <a:pt x="631" y="398"/>
                  </a:lnTo>
                  <a:lnTo>
                    <a:pt x="629" y="398"/>
                  </a:lnTo>
                  <a:lnTo>
                    <a:pt x="629" y="398"/>
                  </a:lnTo>
                  <a:lnTo>
                    <a:pt x="626" y="396"/>
                  </a:lnTo>
                  <a:lnTo>
                    <a:pt x="626" y="396"/>
                  </a:lnTo>
                  <a:lnTo>
                    <a:pt x="626" y="393"/>
                  </a:lnTo>
                  <a:lnTo>
                    <a:pt x="626" y="391"/>
                  </a:lnTo>
                  <a:lnTo>
                    <a:pt x="624" y="389"/>
                  </a:lnTo>
                  <a:lnTo>
                    <a:pt x="624" y="389"/>
                  </a:lnTo>
                  <a:lnTo>
                    <a:pt x="624" y="389"/>
                  </a:lnTo>
                  <a:lnTo>
                    <a:pt x="622" y="389"/>
                  </a:lnTo>
                  <a:lnTo>
                    <a:pt x="622" y="389"/>
                  </a:lnTo>
                  <a:lnTo>
                    <a:pt x="622" y="389"/>
                  </a:lnTo>
                  <a:lnTo>
                    <a:pt x="617" y="389"/>
                  </a:lnTo>
                  <a:lnTo>
                    <a:pt x="617" y="389"/>
                  </a:lnTo>
                  <a:lnTo>
                    <a:pt x="617" y="389"/>
                  </a:lnTo>
                  <a:lnTo>
                    <a:pt x="615" y="389"/>
                  </a:lnTo>
                  <a:lnTo>
                    <a:pt x="615" y="391"/>
                  </a:lnTo>
                  <a:lnTo>
                    <a:pt x="615" y="393"/>
                  </a:lnTo>
                  <a:lnTo>
                    <a:pt x="615" y="398"/>
                  </a:lnTo>
                  <a:lnTo>
                    <a:pt x="612" y="400"/>
                  </a:lnTo>
                  <a:lnTo>
                    <a:pt x="610" y="400"/>
                  </a:lnTo>
                  <a:lnTo>
                    <a:pt x="605" y="400"/>
                  </a:lnTo>
                  <a:lnTo>
                    <a:pt x="605" y="403"/>
                  </a:lnTo>
                  <a:lnTo>
                    <a:pt x="607" y="403"/>
                  </a:lnTo>
                  <a:lnTo>
                    <a:pt x="607" y="403"/>
                  </a:lnTo>
                  <a:lnTo>
                    <a:pt x="607" y="405"/>
                  </a:lnTo>
                  <a:lnTo>
                    <a:pt x="607" y="405"/>
                  </a:lnTo>
                  <a:lnTo>
                    <a:pt x="605" y="408"/>
                  </a:lnTo>
                  <a:lnTo>
                    <a:pt x="605" y="408"/>
                  </a:lnTo>
                  <a:lnTo>
                    <a:pt x="605" y="412"/>
                  </a:lnTo>
                  <a:lnTo>
                    <a:pt x="605" y="415"/>
                  </a:lnTo>
                  <a:lnTo>
                    <a:pt x="603" y="417"/>
                  </a:lnTo>
                  <a:lnTo>
                    <a:pt x="600" y="417"/>
                  </a:lnTo>
                  <a:lnTo>
                    <a:pt x="596" y="415"/>
                  </a:lnTo>
                  <a:lnTo>
                    <a:pt x="596" y="412"/>
                  </a:lnTo>
                  <a:lnTo>
                    <a:pt x="593" y="410"/>
                  </a:lnTo>
                  <a:lnTo>
                    <a:pt x="593" y="408"/>
                  </a:lnTo>
                  <a:lnTo>
                    <a:pt x="593" y="405"/>
                  </a:lnTo>
                  <a:lnTo>
                    <a:pt x="596" y="400"/>
                  </a:lnTo>
                  <a:lnTo>
                    <a:pt x="596" y="398"/>
                  </a:lnTo>
                  <a:lnTo>
                    <a:pt x="596" y="398"/>
                  </a:lnTo>
                  <a:lnTo>
                    <a:pt x="593" y="396"/>
                  </a:lnTo>
                  <a:lnTo>
                    <a:pt x="593" y="396"/>
                  </a:lnTo>
                  <a:lnTo>
                    <a:pt x="591" y="393"/>
                  </a:lnTo>
                  <a:lnTo>
                    <a:pt x="591" y="393"/>
                  </a:lnTo>
                  <a:lnTo>
                    <a:pt x="591" y="396"/>
                  </a:lnTo>
                  <a:lnTo>
                    <a:pt x="589" y="396"/>
                  </a:lnTo>
                  <a:lnTo>
                    <a:pt x="589" y="396"/>
                  </a:lnTo>
                  <a:lnTo>
                    <a:pt x="589" y="398"/>
                  </a:lnTo>
                  <a:lnTo>
                    <a:pt x="586" y="400"/>
                  </a:lnTo>
                  <a:lnTo>
                    <a:pt x="586" y="400"/>
                  </a:lnTo>
                  <a:lnTo>
                    <a:pt x="584" y="398"/>
                  </a:lnTo>
                  <a:lnTo>
                    <a:pt x="581" y="398"/>
                  </a:lnTo>
                  <a:lnTo>
                    <a:pt x="581" y="400"/>
                  </a:lnTo>
                  <a:lnTo>
                    <a:pt x="579" y="400"/>
                  </a:lnTo>
                  <a:lnTo>
                    <a:pt x="579" y="400"/>
                  </a:lnTo>
                  <a:lnTo>
                    <a:pt x="579" y="400"/>
                  </a:lnTo>
                  <a:lnTo>
                    <a:pt x="579" y="403"/>
                  </a:lnTo>
                  <a:lnTo>
                    <a:pt x="577" y="403"/>
                  </a:lnTo>
                  <a:lnTo>
                    <a:pt x="577" y="403"/>
                  </a:lnTo>
                  <a:lnTo>
                    <a:pt x="577" y="405"/>
                  </a:lnTo>
                  <a:lnTo>
                    <a:pt x="574" y="405"/>
                  </a:lnTo>
                  <a:lnTo>
                    <a:pt x="570" y="405"/>
                  </a:lnTo>
                  <a:lnTo>
                    <a:pt x="567" y="405"/>
                  </a:lnTo>
                  <a:lnTo>
                    <a:pt x="567" y="400"/>
                  </a:lnTo>
                  <a:lnTo>
                    <a:pt x="565" y="398"/>
                  </a:lnTo>
                  <a:lnTo>
                    <a:pt x="565" y="398"/>
                  </a:lnTo>
                  <a:lnTo>
                    <a:pt x="562" y="396"/>
                  </a:lnTo>
                  <a:lnTo>
                    <a:pt x="560" y="396"/>
                  </a:lnTo>
                  <a:lnTo>
                    <a:pt x="555" y="396"/>
                  </a:lnTo>
                  <a:lnTo>
                    <a:pt x="553" y="396"/>
                  </a:lnTo>
                  <a:lnTo>
                    <a:pt x="553" y="393"/>
                  </a:lnTo>
                  <a:lnTo>
                    <a:pt x="553" y="389"/>
                  </a:lnTo>
                  <a:lnTo>
                    <a:pt x="551" y="386"/>
                  </a:lnTo>
                  <a:lnTo>
                    <a:pt x="546" y="384"/>
                  </a:lnTo>
                  <a:lnTo>
                    <a:pt x="544" y="386"/>
                  </a:lnTo>
                  <a:lnTo>
                    <a:pt x="539" y="389"/>
                  </a:lnTo>
                  <a:lnTo>
                    <a:pt x="532" y="398"/>
                  </a:lnTo>
                  <a:lnTo>
                    <a:pt x="527" y="400"/>
                  </a:lnTo>
                  <a:lnTo>
                    <a:pt x="522" y="400"/>
                  </a:lnTo>
                  <a:lnTo>
                    <a:pt x="518" y="400"/>
                  </a:lnTo>
                  <a:lnTo>
                    <a:pt x="515" y="398"/>
                  </a:lnTo>
                  <a:lnTo>
                    <a:pt x="515" y="398"/>
                  </a:lnTo>
                  <a:lnTo>
                    <a:pt x="515" y="396"/>
                  </a:lnTo>
                  <a:lnTo>
                    <a:pt x="515" y="396"/>
                  </a:lnTo>
                  <a:lnTo>
                    <a:pt x="515" y="393"/>
                  </a:lnTo>
                  <a:lnTo>
                    <a:pt x="515" y="391"/>
                  </a:lnTo>
                  <a:lnTo>
                    <a:pt x="515" y="391"/>
                  </a:lnTo>
                  <a:lnTo>
                    <a:pt x="515" y="389"/>
                  </a:lnTo>
                  <a:lnTo>
                    <a:pt x="515" y="389"/>
                  </a:lnTo>
                  <a:lnTo>
                    <a:pt x="515" y="386"/>
                  </a:lnTo>
                  <a:lnTo>
                    <a:pt x="515" y="386"/>
                  </a:lnTo>
                  <a:lnTo>
                    <a:pt x="513" y="386"/>
                  </a:lnTo>
                  <a:lnTo>
                    <a:pt x="510" y="384"/>
                  </a:lnTo>
                  <a:lnTo>
                    <a:pt x="506" y="384"/>
                  </a:lnTo>
                  <a:lnTo>
                    <a:pt x="501" y="381"/>
                  </a:lnTo>
                  <a:lnTo>
                    <a:pt x="501" y="377"/>
                  </a:lnTo>
                  <a:lnTo>
                    <a:pt x="499" y="374"/>
                  </a:lnTo>
                  <a:lnTo>
                    <a:pt x="501" y="372"/>
                  </a:lnTo>
                  <a:lnTo>
                    <a:pt x="501" y="367"/>
                  </a:lnTo>
                  <a:lnTo>
                    <a:pt x="499" y="367"/>
                  </a:lnTo>
                  <a:lnTo>
                    <a:pt x="496" y="367"/>
                  </a:lnTo>
                  <a:lnTo>
                    <a:pt x="492" y="367"/>
                  </a:lnTo>
                  <a:lnTo>
                    <a:pt x="487" y="370"/>
                  </a:lnTo>
                  <a:lnTo>
                    <a:pt x="475" y="367"/>
                  </a:lnTo>
                  <a:lnTo>
                    <a:pt x="473" y="367"/>
                  </a:lnTo>
                  <a:lnTo>
                    <a:pt x="470" y="370"/>
                  </a:lnTo>
                  <a:lnTo>
                    <a:pt x="468" y="372"/>
                  </a:lnTo>
                  <a:lnTo>
                    <a:pt x="468" y="374"/>
                  </a:lnTo>
                  <a:lnTo>
                    <a:pt x="466" y="374"/>
                  </a:lnTo>
                  <a:lnTo>
                    <a:pt x="463" y="377"/>
                  </a:lnTo>
                  <a:lnTo>
                    <a:pt x="458" y="377"/>
                  </a:lnTo>
                  <a:lnTo>
                    <a:pt x="458" y="374"/>
                  </a:lnTo>
                  <a:lnTo>
                    <a:pt x="454" y="372"/>
                  </a:lnTo>
                  <a:lnTo>
                    <a:pt x="451" y="370"/>
                  </a:lnTo>
                  <a:lnTo>
                    <a:pt x="451" y="370"/>
                  </a:lnTo>
                  <a:lnTo>
                    <a:pt x="449" y="367"/>
                  </a:lnTo>
                  <a:lnTo>
                    <a:pt x="449" y="365"/>
                  </a:lnTo>
                  <a:lnTo>
                    <a:pt x="447" y="365"/>
                  </a:lnTo>
                  <a:lnTo>
                    <a:pt x="444" y="365"/>
                  </a:lnTo>
                  <a:lnTo>
                    <a:pt x="442" y="365"/>
                  </a:lnTo>
                  <a:lnTo>
                    <a:pt x="435" y="370"/>
                  </a:lnTo>
                  <a:lnTo>
                    <a:pt x="435" y="367"/>
                  </a:lnTo>
                  <a:lnTo>
                    <a:pt x="421" y="365"/>
                  </a:lnTo>
                  <a:lnTo>
                    <a:pt x="418" y="365"/>
                  </a:lnTo>
                  <a:lnTo>
                    <a:pt x="411" y="360"/>
                  </a:lnTo>
                  <a:lnTo>
                    <a:pt x="409" y="360"/>
                  </a:lnTo>
                  <a:lnTo>
                    <a:pt x="406" y="360"/>
                  </a:lnTo>
                  <a:lnTo>
                    <a:pt x="406" y="360"/>
                  </a:lnTo>
                  <a:lnTo>
                    <a:pt x="404" y="360"/>
                  </a:lnTo>
                  <a:lnTo>
                    <a:pt x="402" y="360"/>
                  </a:lnTo>
                  <a:lnTo>
                    <a:pt x="397" y="360"/>
                  </a:lnTo>
                  <a:lnTo>
                    <a:pt x="395" y="358"/>
                  </a:lnTo>
                  <a:lnTo>
                    <a:pt x="390" y="360"/>
                  </a:lnTo>
                  <a:lnTo>
                    <a:pt x="387" y="358"/>
                  </a:lnTo>
                  <a:lnTo>
                    <a:pt x="385" y="358"/>
                  </a:lnTo>
                  <a:lnTo>
                    <a:pt x="385" y="355"/>
                  </a:lnTo>
                  <a:lnTo>
                    <a:pt x="385" y="348"/>
                  </a:lnTo>
                  <a:lnTo>
                    <a:pt x="385" y="346"/>
                  </a:lnTo>
                  <a:lnTo>
                    <a:pt x="385" y="346"/>
                  </a:lnTo>
                  <a:lnTo>
                    <a:pt x="385" y="344"/>
                  </a:lnTo>
                  <a:lnTo>
                    <a:pt x="380" y="341"/>
                  </a:lnTo>
                  <a:lnTo>
                    <a:pt x="380" y="339"/>
                  </a:lnTo>
                  <a:lnTo>
                    <a:pt x="380" y="337"/>
                  </a:lnTo>
                  <a:lnTo>
                    <a:pt x="378" y="334"/>
                  </a:lnTo>
                  <a:lnTo>
                    <a:pt x="376" y="334"/>
                  </a:lnTo>
                  <a:lnTo>
                    <a:pt x="376" y="334"/>
                  </a:lnTo>
                  <a:lnTo>
                    <a:pt x="373" y="334"/>
                  </a:lnTo>
                  <a:lnTo>
                    <a:pt x="373" y="334"/>
                  </a:lnTo>
                  <a:lnTo>
                    <a:pt x="371" y="332"/>
                  </a:lnTo>
                  <a:lnTo>
                    <a:pt x="371" y="332"/>
                  </a:lnTo>
                  <a:lnTo>
                    <a:pt x="371" y="332"/>
                  </a:lnTo>
                  <a:lnTo>
                    <a:pt x="371" y="329"/>
                  </a:lnTo>
                  <a:lnTo>
                    <a:pt x="369" y="329"/>
                  </a:lnTo>
                  <a:lnTo>
                    <a:pt x="366" y="329"/>
                  </a:lnTo>
                  <a:lnTo>
                    <a:pt x="366" y="329"/>
                  </a:lnTo>
                  <a:lnTo>
                    <a:pt x="366" y="337"/>
                  </a:lnTo>
                  <a:lnTo>
                    <a:pt x="364" y="339"/>
                  </a:lnTo>
                  <a:lnTo>
                    <a:pt x="364" y="339"/>
                  </a:lnTo>
                  <a:lnTo>
                    <a:pt x="361" y="339"/>
                  </a:lnTo>
                  <a:lnTo>
                    <a:pt x="359" y="339"/>
                  </a:lnTo>
                  <a:lnTo>
                    <a:pt x="354" y="337"/>
                  </a:lnTo>
                  <a:lnTo>
                    <a:pt x="350" y="334"/>
                  </a:lnTo>
                  <a:lnTo>
                    <a:pt x="350" y="334"/>
                  </a:lnTo>
                  <a:lnTo>
                    <a:pt x="347" y="337"/>
                  </a:lnTo>
                  <a:lnTo>
                    <a:pt x="347" y="337"/>
                  </a:lnTo>
                  <a:lnTo>
                    <a:pt x="345" y="339"/>
                  </a:lnTo>
                  <a:lnTo>
                    <a:pt x="345" y="339"/>
                  </a:lnTo>
                  <a:lnTo>
                    <a:pt x="338" y="339"/>
                  </a:lnTo>
                  <a:lnTo>
                    <a:pt x="335" y="337"/>
                  </a:lnTo>
                  <a:lnTo>
                    <a:pt x="335" y="337"/>
                  </a:lnTo>
                  <a:lnTo>
                    <a:pt x="333" y="332"/>
                  </a:lnTo>
                  <a:lnTo>
                    <a:pt x="314" y="315"/>
                  </a:lnTo>
                  <a:lnTo>
                    <a:pt x="314" y="315"/>
                  </a:lnTo>
                  <a:lnTo>
                    <a:pt x="312" y="315"/>
                  </a:lnTo>
                  <a:lnTo>
                    <a:pt x="312" y="315"/>
                  </a:lnTo>
                  <a:lnTo>
                    <a:pt x="309" y="313"/>
                  </a:lnTo>
                  <a:lnTo>
                    <a:pt x="305" y="315"/>
                  </a:lnTo>
                  <a:lnTo>
                    <a:pt x="302" y="315"/>
                  </a:lnTo>
                  <a:lnTo>
                    <a:pt x="302" y="313"/>
                  </a:lnTo>
                  <a:lnTo>
                    <a:pt x="302" y="308"/>
                  </a:lnTo>
                  <a:lnTo>
                    <a:pt x="302" y="294"/>
                  </a:lnTo>
                  <a:lnTo>
                    <a:pt x="302" y="280"/>
                  </a:lnTo>
                  <a:lnTo>
                    <a:pt x="302" y="266"/>
                  </a:lnTo>
                  <a:lnTo>
                    <a:pt x="302" y="251"/>
                  </a:lnTo>
                  <a:lnTo>
                    <a:pt x="302" y="237"/>
                  </a:lnTo>
                  <a:lnTo>
                    <a:pt x="302" y="223"/>
                  </a:lnTo>
                  <a:lnTo>
                    <a:pt x="302" y="209"/>
                  </a:lnTo>
                  <a:lnTo>
                    <a:pt x="302" y="195"/>
                  </a:lnTo>
                  <a:lnTo>
                    <a:pt x="302" y="180"/>
                  </a:lnTo>
                  <a:lnTo>
                    <a:pt x="302" y="166"/>
                  </a:lnTo>
                  <a:lnTo>
                    <a:pt x="302" y="152"/>
                  </a:lnTo>
                  <a:lnTo>
                    <a:pt x="302" y="138"/>
                  </a:lnTo>
                  <a:lnTo>
                    <a:pt x="302" y="124"/>
                  </a:lnTo>
                  <a:lnTo>
                    <a:pt x="302" y="109"/>
                  </a:lnTo>
                  <a:lnTo>
                    <a:pt x="302" y="95"/>
                  </a:lnTo>
                  <a:lnTo>
                    <a:pt x="302" y="81"/>
                  </a:lnTo>
                  <a:lnTo>
                    <a:pt x="302" y="76"/>
                  </a:lnTo>
                  <a:lnTo>
                    <a:pt x="302" y="76"/>
                  </a:lnTo>
                  <a:lnTo>
                    <a:pt x="295" y="76"/>
                  </a:lnTo>
                  <a:lnTo>
                    <a:pt x="293" y="76"/>
                  </a:lnTo>
                  <a:lnTo>
                    <a:pt x="283" y="76"/>
                  </a:lnTo>
                  <a:lnTo>
                    <a:pt x="269" y="76"/>
                  </a:lnTo>
                  <a:lnTo>
                    <a:pt x="250" y="76"/>
                  </a:lnTo>
                  <a:lnTo>
                    <a:pt x="227" y="76"/>
                  </a:lnTo>
                  <a:lnTo>
                    <a:pt x="203" y="74"/>
                  </a:lnTo>
                  <a:lnTo>
                    <a:pt x="177" y="74"/>
                  </a:lnTo>
                  <a:lnTo>
                    <a:pt x="149" y="74"/>
                  </a:lnTo>
                  <a:lnTo>
                    <a:pt x="120" y="74"/>
                  </a:lnTo>
                  <a:lnTo>
                    <a:pt x="94" y="74"/>
                  </a:lnTo>
                  <a:lnTo>
                    <a:pt x="68" y="74"/>
                  </a:lnTo>
                  <a:lnTo>
                    <a:pt x="47" y="71"/>
                  </a:lnTo>
                  <a:lnTo>
                    <a:pt x="28" y="71"/>
                  </a:lnTo>
                  <a:lnTo>
                    <a:pt x="14" y="71"/>
                  </a:lnTo>
                  <a:lnTo>
                    <a:pt x="4" y="71"/>
                  </a:lnTo>
                  <a:lnTo>
                    <a:pt x="0" y="71"/>
                  </a:lnTo>
                  <a:lnTo>
                    <a:pt x="2" y="55"/>
                  </a:lnTo>
                  <a:lnTo>
                    <a:pt x="2" y="41"/>
                  </a:lnTo>
                  <a:lnTo>
                    <a:pt x="2" y="24"/>
                  </a:lnTo>
                  <a:lnTo>
                    <a:pt x="2" y="10"/>
                  </a:lnTo>
                  <a:lnTo>
                    <a:pt x="14" y="10"/>
                  </a:lnTo>
                  <a:lnTo>
                    <a:pt x="28" y="10"/>
                  </a:lnTo>
                  <a:lnTo>
                    <a:pt x="40" y="10"/>
                  </a:lnTo>
                  <a:lnTo>
                    <a:pt x="52" y="10"/>
                  </a:lnTo>
                  <a:lnTo>
                    <a:pt x="63" y="10"/>
                  </a:lnTo>
                  <a:lnTo>
                    <a:pt x="78" y="10"/>
                  </a:lnTo>
                  <a:lnTo>
                    <a:pt x="89" y="12"/>
                  </a:lnTo>
                  <a:lnTo>
                    <a:pt x="101" y="12"/>
                  </a:lnTo>
                  <a:lnTo>
                    <a:pt x="125" y="12"/>
                  </a:lnTo>
                  <a:lnTo>
                    <a:pt x="149" y="12"/>
                  </a:lnTo>
                  <a:lnTo>
                    <a:pt x="170" y="12"/>
                  </a:lnTo>
                  <a:lnTo>
                    <a:pt x="193" y="12"/>
                  </a:lnTo>
                  <a:lnTo>
                    <a:pt x="217" y="12"/>
                  </a:lnTo>
                  <a:lnTo>
                    <a:pt x="241" y="12"/>
                  </a:lnTo>
                  <a:lnTo>
                    <a:pt x="262" y="12"/>
                  </a:lnTo>
                  <a:lnTo>
                    <a:pt x="286" y="12"/>
                  </a:lnTo>
                  <a:lnTo>
                    <a:pt x="309" y="12"/>
                  </a:lnTo>
                  <a:lnTo>
                    <a:pt x="333" y="12"/>
                  </a:lnTo>
                  <a:lnTo>
                    <a:pt x="357" y="12"/>
                  </a:lnTo>
                  <a:lnTo>
                    <a:pt x="378" y="12"/>
                  </a:lnTo>
                  <a:lnTo>
                    <a:pt x="402" y="12"/>
                  </a:lnTo>
                  <a:lnTo>
                    <a:pt x="425" y="12"/>
                  </a:lnTo>
                  <a:lnTo>
                    <a:pt x="449" y="12"/>
                  </a:lnTo>
                  <a:lnTo>
                    <a:pt x="473" y="12"/>
                  </a:lnTo>
                  <a:lnTo>
                    <a:pt x="494" y="12"/>
                  </a:lnTo>
                  <a:lnTo>
                    <a:pt x="518" y="12"/>
                  </a:lnTo>
                  <a:lnTo>
                    <a:pt x="541" y="10"/>
                  </a:lnTo>
                  <a:lnTo>
                    <a:pt x="565" y="10"/>
                  </a:lnTo>
                  <a:lnTo>
                    <a:pt x="586" y="10"/>
                  </a:lnTo>
                  <a:lnTo>
                    <a:pt x="610" y="10"/>
                  </a:lnTo>
                  <a:lnTo>
                    <a:pt x="633" y="8"/>
                  </a:lnTo>
                  <a:lnTo>
                    <a:pt x="657" y="8"/>
                  </a:lnTo>
                  <a:lnTo>
                    <a:pt x="681" y="8"/>
                  </a:lnTo>
                  <a:lnTo>
                    <a:pt x="702" y="5"/>
                  </a:lnTo>
                  <a:lnTo>
                    <a:pt x="726" y="5"/>
                  </a:lnTo>
                  <a:lnTo>
                    <a:pt x="749" y="5"/>
                  </a:lnTo>
                  <a:lnTo>
                    <a:pt x="773" y="3"/>
                  </a:lnTo>
                  <a:lnTo>
                    <a:pt x="794" y="3"/>
                  </a:lnTo>
                  <a:lnTo>
                    <a:pt x="818" y="0"/>
                  </a:lnTo>
                  <a:lnTo>
                    <a:pt x="842" y="0"/>
                  </a:lnTo>
                  <a:lnTo>
                    <a:pt x="842" y="15"/>
                  </a:lnTo>
                  <a:lnTo>
                    <a:pt x="844" y="31"/>
                  </a:lnTo>
                  <a:lnTo>
                    <a:pt x="844" y="48"/>
                  </a:lnTo>
                  <a:lnTo>
                    <a:pt x="844" y="62"/>
                  </a:lnTo>
                  <a:lnTo>
                    <a:pt x="844" y="62"/>
                  </a:lnTo>
                  <a:close/>
                </a:path>
              </a:pathLst>
            </a:custGeom>
            <a:solidFill>
              <a:schemeClr val="tx1">
                <a:lumMod val="50000"/>
                <a:lumOff val="50000"/>
              </a:schemeClr>
            </a:solid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21" name="Freeform 20"/>
            <p:cNvSpPr>
              <a:spLocks/>
            </p:cNvSpPr>
            <p:nvPr/>
          </p:nvSpPr>
          <p:spPr bwMode="auto">
            <a:xfrm>
              <a:off x="9832376" y="3151409"/>
              <a:ext cx="418886" cy="463343"/>
            </a:xfrm>
            <a:custGeom>
              <a:avLst/>
              <a:gdLst>
                <a:gd name="T0" fmla="*/ 419 w 424"/>
                <a:gd name="T1" fmla="*/ 137 h 469"/>
                <a:gd name="T2" fmla="*/ 398 w 424"/>
                <a:gd name="T3" fmla="*/ 9 h 469"/>
                <a:gd name="T4" fmla="*/ 362 w 424"/>
                <a:gd name="T5" fmla="*/ 19 h 469"/>
                <a:gd name="T6" fmla="*/ 289 w 424"/>
                <a:gd name="T7" fmla="*/ 78 h 469"/>
                <a:gd name="T8" fmla="*/ 263 w 424"/>
                <a:gd name="T9" fmla="*/ 80 h 469"/>
                <a:gd name="T10" fmla="*/ 228 w 424"/>
                <a:gd name="T11" fmla="*/ 102 h 469"/>
                <a:gd name="T12" fmla="*/ 206 w 424"/>
                <a:gd name="T13" fmla="*/ 95 h 469"/>
                <a:gd name="T14" fmla="*/ 201 w 424"/>
                <a:gd name="T15" fmla="*/ 97 h 469"/>
                <a:gd name="T16" fmla="*/ 187 w 424"/>
                <a:gd name="T17" fmla="*/ 102 h 469"/>
                <a:gd name="T18" fmla="*/ 168 w 424"/>
                <a:gd name="T19" fmla="*/ 102 h 469"/>
                <a:gd name="T20" fmla="*/ 178 w 424"/>
                <a:gd name="T21" fmla="*/ 97 h 469"/>
                <a:gd name="T22" fmla="*/ 201 w 424"/>
                <a:gd name="T23" fmla="*/ 90 h 469"/>
                <a:gd name="T24" fmla="*/ 192 w 424"/>
                <a:gd name="T25" fmla="*/ 88 h 469"/>
                <a:gd name="T26" fmla="*/ 187 w 424"/>
                <a:gd name="T27" fmla="*/ 90 h 469"/>
                <a:gd name="T28" fmla="*/ 166 w 424"/>
                <a:gd name="T29" fmla="*/ 85 h 469"/>
                <a:gd name="T30" fmla="*/ 140 w 424"/>
                <a:gd name="T31" fmla="*/ 76 h 469"/>
                <a:gd name="T32" fmla="*/ 109 w 424"/>
                <a:gd name="T33" fmla="*/ 78 h 469"/>
                <a:gd name="T34" fmla="*/ 48 w 424"/>
                <a:gd name="T35" fmla="*/ 90 h 469"/>
                <a:gd name="T36" fmla="*/ 3 w 424"/>
                <a:gd name="T37" fmla="*/ 118 h 469"/>
                <a:gd name="T38" fmla="*/ 15 w 424"/>
                <a:gd name="T39" fmla="*/ 206 h 469"/>
                <a:gd name="T40" fmla="*/ 26 w 424"/>
                <a:gd name="T41" fmla="*/ 286 h 469"/>
                <a:gd name="T42" fmla="*/ 36 w 424"/>
                <a:gd name="T43" fmla="*/ 367 h 469"/>
                <a:gd name="T44" fmla="*/ 50 w 424"/>
                <a:gd name="T45" fmla="*/ 409 h 469"/>
                <a:gd name="T46" fmla="*/ 74 w 424"/>
                <a:gd name="T47" fmla="*/ 409 h 469"/>
                <a:gd name="T48" fmla="*/ 93 w 424"/>
                <a:gd name="T49" fmla="*/ 417 h 469"/>
                <a:gd name="T50" fmla="*/ 102 w 424"/>
                <a:gd name="T51" fmla="*/ 431 h 469"/>
                <a:gd name="T52" fmla="*/ 121 w 424"/>
                <a:gd name="T53" fmla="*/ 445 h 469"/>
                <a:gd name="T54" fmla="*/ 154 w 424"/>
                <a:gd name="T55" fmla="*/ 454 h 469"/>
                <a:gd name="T56" fmla="*/ 175 w 424"/>
                <a:gd name="T57" fmla="*/ 445 h 469"/>
                <a:gd name="T58" fmla="*/ 192 w 424"/>
                <a:gd name="T59" fmla="*/ 450 h 469"/>
                <a:gd name="T60" fmla="*/ 204 w 424"/>
                <a:gd name="T61" fmla="*/ 452 h 469"/>
                <a:gd name="T62" fmla="*/ 218 w 424"/>
                <a:gd name="T63" fmla="*/ 443 h 469"/>
                <a:gd name="T64" fmla="*/ 235 w 424"/>
                <a:gd name="T65" fmla="*/ 431 h 469"/>
                <a:gd name="T66" fmla="*/ 256 w 424"/>
                <a:gd name="T67" fmla="*/ 452 h 469"/>
                <a:gd name="T68" fmla="*/ 280 w 424"/>
                <a:gd name="T69" fmla="*/ 466 h 469"/>
                <a:gd name="T70" fmla="*/ 301 w 424"/>
                <a:gd name="T71" fmla="*/ 440 h 469"/>
                <a:gd name="T72" fmla="*/ 306 w 424"/>
                <a:gd name="T73" fmla="*/ 428 h 469"/>
                <a:gd name="T74" fmla="*/ 306 w 424"/>
                <a:gd name="T75" fmla="*/ 412 h 469"/>
                <a:gd name="T76" fmla="*/ 315 w 424"/>
                <a:gd name="T77" fmla="*/ 383 h 469"/>
                <a:gd name="T78" fmla="*/ 327 w 424"/>
                <a:gd name="T79" fmla="*/ 393 h 469"/>
                <a:gd name="T80" fmla="*/ 327 w 424"/>
                <a:gd name="T81" fmla="*/ 398 h 469"/>
                <a:gd name="T82" fmla="*/ 334 w 424"/>
                <a:gd name="T83" fmla="*/ 390 h 469"/>
                <a:gd name="T84" fmla="*/ 339 w 424"/>
                <a:gd name="T85" fmla="*/ 386 h 469"/>
                <a:gd name="T86" fmla="*/ 334 w 424"/>
                <a:gd name="T87" fmla="*/ 374 h 469"/>
                <a:gd name="T88" fmla="*/ 339 w 424"/>
                <a:gd name="T89" fmla="*/ 360 h 469"/>
                <a:gd name="T90" fmla="*/ 351 w 424"/>
                <a:gd name="T91" fmla="*/ 346 h 469"/>
                <a:gd name="T92" fmla="*/ 365 w 424"/>
                <a:gd name="T93" fmla="*/ 327 h 469"/>
                <a:gd name="T94" fmla="*/ 381 w 424"/>
                <a:gd name="T95" fmla="*/ 327 h 469"/>
                <a:gd name="T96" fmla="*/ 395 w 424"/>
                <a:gd name="T97" fmla="*/ 310 h 469"/>
                <a:gd name="T98" fmla="*/ 412 w 424"/>
                <a:gd name="T99" fmla="*/ 284 h 469"/>
                <a:gd name="T100" fmla="*/ 410 w 424"/>
                <a:gd name="T101" fmla="*/ 272 h 469"/>
                <a:gd name="T102" fmla="*/ 414 w 424"/>
                <a:gd name="T103" fmla="*/ 260 h 469"/>
                <a:gd name="T104" fmla="*/ 417 w 424"/>
                <a:gd name="T105" fmla="*/ 253 h 469"/>
                <a:gd name="T106" fmla="*/ 417 w 424"/>
                <a:gd name="T107" fmla="*/ 237 h 469"/>
                <a:gd name="T108" fmla="*/ 421 w 424"/>
                <a:gd name="T109" fmla="*/ 211 h 469"/>
                <a:gd name="T110" fmla="*/ 421 w 424"/>
                <a:gd name="T111" fmla="*/ 196 h 469"/>
                <a:gd name="T112" fmla="*/ 421 w 424"/>
                <a:gd name="T113" fmla="*/ 185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4" h="469">
                  <a:moveTo>
                    <a:pt x="414" y="168"/>
                  </a:moveTo>
                  <a:lnTo>
                    <a:pt x="414" y="166"/>
                  </a:lnTo>
                  <a:lnTo>
                    <a:pt x="419" y="166"/>
                  </a:lnTo>
                  <a:lnTo>
                    <a:pt x="419" y="166"/>
                  </a:lnTo>
                  <a:lnTo>
                    <a:pt x="424" y="163"/>
                  </a:lnTo>
                  <a:lnTo>
                    <a:pt x="424" y="161"/>
                  </a:lnTo>
                  <a:lnTo>
                    <a:pt x="421" y="149"/>
                  </a:lnTo>
                  <a:lnTo>
                    <a:pt x="419" y="137"/>
                  </a:lnTo>
                  <a:lnTo>
                    <a:pt x="419" y="123"/>
                  </a:lnTo>
                  <a:lnTo>
                    <a:pt x="417" y="111"/>
                  </a:lnTo>
                  <a:lnTo>
                    <a:pt x="414" y="99"/>
                  </a:lnTo>
                  <a:lnTo>
                    <a:pt x="412" y="85"/>
                  </a:lnTo>
                  <a:lnTo>
                    <a:pt x="410" y="73"/>
                  </a:lnTo>
                  <a:lnTo>
                    <a:pt x="407" y="59"/>
                  </a:lnTo>
                  <a:lnTo>
                    <a:pt x="403" y="35"/>
                  </a:lnTo>
                  <a:lnTo>
                    <a:pt x="398" y="9"/>
                  </a:lnTo>
                  <a:lnTo>
                    <a:pt x="395" y="0"/>
                  </a:lnTo>
                  <a:lnTo>
                    <a:pt x="374" y="12"/>
                  </a:lnTo>
                  <a:lnTo>
                    <a:pt x="369" y="14"/>
                  </a:lnTo>
                  <a:lnTo>
                    <a:pt x="367" y="17"/>
                  </a:lnTo>
                  <a:lnTo>
                    <a:pt x="365" y="17"/>
                  </a:lnTo>
                  <a:lnTo>
                    <a:pt x="365" y="17"/>
                  </a:lnTo>
                  <a:lnTo>
                    <a:pt x="365" y="19"/>
                  </a:lnTo>
                  <a:lnTo>
                    <a:pt x="362" y="19"/>
                  </a:lnTo>
                  <a:lnTo>
                    <a:pt x="360" y="21"/>
                  </a:lnTo>
                  <a:lnTo>
                    <a:pt x="358" y="24"/>
                  </a:lnTo>
                  <a:lnTo>
                    <a:pt x="353" y="26"/>
                  </a:lnTo>
                  <a:lnTo>
                    <a:pt x="324" y="45"/>
                  </a:lnTo>
                  <a:lnTo>
                    <a:pt x="298" y="73"/>
                  </a:lnTo>
                  <a:lnTo>
                    <a:pt x="294" y="76"/>
                  </a:lnTo>
                  <a:lnTo>
                    <a:pt x="291" y="78"/>
                  </a:lnTo>
                  <a:lnTo>
                    <a:pt x="289" y="78"/>
                  </a:lnTo>
                  <a:lnTo>
                    <a:pt x="287" y="78"/>
                  </a:lnTo>
                  <a:lnTo>
                    <a:pt x="287" y="78"/>
                  </a:lnTo>
                  <a:lnTo>
                    <a:pt x="284" y="78"/>
                  </a:lnTo>
                  <a:lnTo>
                    <a:pt x="282" y="80"/>
                  </a:lnTo>
                  <a:lnTo>
                    <a:pt x="282" y="80"/>
                  </a:lnTo>
                  <a:lnTo>
                    <a:pt x="280" y="80"/>
                  </a:lnTo>
                  <a:lnTo>
                    <a:pt x="268" y="80"/>
                  </a:lnTo>
                  <a:lnTo>
                    <a:pt x="263" y="80"/>
                  </a:lnTo>
                  <a:lnTo>
                    <a:pt x="251" y="88"/>
                  </a:lnTo>
                  <a:lnTo>
                    <a:pt x="244" y="92"/>
                  </a:lnTo>
                  <a:lnTo>
                    <a:pt x="242" y="95"/>
                  </a:lnTo>
                  <a:lnTo>
                    <a:pt x="235" y="95"/>
                  </a:lnTo>
                  <a:lnTo>
                    <a:pt x="232" y="97"/>
                  </a:lnTo>
                  <a:lnTo>
                    <a:pt x="232" y="97"/>
                  </a:lnTo>
                  <a:lnTo>
                    <a:pt x="228" y="102"/>
                  </a:lnTo>
                  <a:lnTo>
                    <a:pt x="228" y="102"/>
                  </a:lnTo>
                  <a:lnTo>
                    <a:pt x="223" y="102"/>
                  </a:lnTo>
                  <a:lnTo>
                    <a:pt x="218" y="102"/>
                  </a:lnTo>
                  <a:lnTo>
                    <a:pt x="211" y="97"/>
                  </a:lnTo>
                  <a:lnTo>
                    <a:pt x="209" y="97"/>
                  </a:lnTo>
                  <a:lnTo>
                    <a:pt x="209" y="97"/>
                  </a:lnTo>
                  <a:lnTo>
                    <a:pt x="206" y="97"/>
                  </a:lnTo>
                  <a:lnTo>
                    <a:pt x="206" y="95"/>
                  </a:lnTo>
                  <a:lnTo>
                    <a:pt x="206" y="95"/>
                  </a:lnTo>
                  <a:lnTo>
                    <a:pt x="204" y="92"/>
                  </a:lnTo>
                  <a:lnTo>
                    <a:pt x="204" y="92"/>
                  </a:lnTo>
                  <a:lnTo>
                    <a:pt x="206" y="95"/>
                  </a:lnTo>
                  <a:lnTo>
                    <a:pt x="209" y="99"/>
                  </a:lnTo>
                  <a:lnTo>
                    <a:pt x="211" y="99"/>
                  </a:lnTo>
                  <a:lnTo>
                    <a:pt x="206" y="97"/>
                  </a:lnTo>
                  <a:lnTo>
                    <a:pt x="204" y="97"/>
                  </a:lnTo>
                  <a:lnTo>
                    <a:pt x="201" y="97"/>
                  </a:lnTo>
                  <a:lnTo>
                    <a:pt x="201" y="97"/>
                  </a:lnTo>
                  <a:lnTo>
                    <a:pt x="199" y="97"/>
                  </a:lnTo>
                  <a:lnTo>
                    <a:pt x="199" y="97"/>
                  </a:lnTo>
                  <a:lnTo>
                    <a:pt x="197" y="99"/>
                  </a:lnTo>
                  <a:lnTo>
                    <a:pt x="197" y="97"/>
                  </a:lnTo>
                  <a:lnTo>
                    <a:pt x="194" y="97"/>
                  </a:lnTo>
                  <a:lnTo>
                    <a:pt x="190" y="99"/>
                  </a:lnTo>
                  <a:lnTo>
                    <a:pt x="187" y="102"/>
                  </a:lnTo>
                  <a:lnTo>
                    <a:pt x="183" y="104"/>
                  </a:lnTo>
                  <a:lnTo>
                    <a:pt x="178" y="102"/>
                  </a:lnTo>
                  <a:lnTo>
                    <a:pt x="178" y="104"/>
                  </a:lnTo>
                  <a:lnTo>
                    <a:pt x="178" y="104"/>
                  </a:lnTo>
                  <a:lnTo>
                    <a:pt x="175" y="104"/>
                  </a:lnTo>
                  <a:lnTo>
                    <a:pt x="175" y="102"/>
                  </a:lnTo>
                  <a:lnTo>
                    <a:pt x="175" y="102"/>
                  </a:lnTo>
                  <a:lnTo>
                    <a:pt x="168" y="102"/>
                  </a:lnTo>
                  <a:lnTo>
                    <a:pt x="171" y="102"/>
                  </a:lnTo>
                  <a:lnTo>
                    <a:pt x="173" y="102"/>
                  </a:lnTo>
                  <a:lnTo>
                    <a:pt x="175" y="99"/>
                  </a:lnTo>
                  <a:lnTo>
                    <a:pt x="175" y="102"/>
                  </a:lnTo>
                  <a:lnTo>
                    <a:pt x="178" y="99"/>
                  </a:lnTo>
                  <a:lnTo>
                    <a:pt x="178" y="99"/>
                  </a:lnTo>
                  <a:lnTo>
                    <a:pt x="178" y="97"/>
                  </a:lnTo>
                  <a:lnTo>
                    <a:pt x="178" y="97"/>
                  </a:lnTo>
                  <a:lnTo>
                    <a:pt x="180" y="97"/>
                  </a:lnTo>
                  <a:lnTo>
                    <a:pt x="183" y="97"/>
                  </a:lnTo>
                  <a:lnTo>
                    <a:pt x="185" y="95"/>
                  </a:lnTo>
                  <a:lnTo>
                    <a:pt x="187" y="95"/>
                  </a:lnTo>
                  <a:lnTo>
                    <a:pt x="190" y="95"/>
                  </a:lnTo>
                  <a:lnTo>
                    <a:pt x="192" y="92"/>
                  </a:lnTo>
                  <a:lnTo>
                    <a:pt x="194" y="92"/>
                  </a:lnTo>
                  <a:lnTo>
                    <a:pt x="201" y="90"/>
                  </a:lnTo>
                  <a:lnTo>
                    <a:pt x="201" y="90"/>
                  </a:lnTo>
                  <a:lnTo>
                    <a:pt x="199" y="88"/>
                  </a:lnTo>
                  <a:lnTo>
                    <a:pt x="199" y="88"/>
                  </a:lnTo>
                  <a:lnTo>
                    <a:pt x="194" y="88"/>
                  </a:lnTo>
                  <a:lnTo>
                    <a:pt x="194" y="88"/>
                  </a:lnTo>
                  <a:lnTo>
                    <a:pt x="192" y="90"/>
                  </a:lnTo>
                  <a:lnTo>
                    <a:pt x="192" y="88"/>
                  </a:lnTo>
                  <a:lnTo>
                    <a:pt x="192" y="88"/>
                  </a:lnTo>
                  <a:lnTo>
                    <a:pt x="192" y="88"/>
                  </a:lnTo>
                  <a:lnTo>
                    <a:pt x="190" y="85"/>
                  </a:lnTo>
                  <a:lnTo>
                    <a:pt x="187" y="85"/>
                  </a:lnTo>
                  <a:lnTo>
                    <a:pt x="187" y="83"/>
                  </a:lnTo>
                  <a:lnTo>
                    <a:pt x="187" y="85"/>
                  </a:lnTo>
                  <a:lnTo>
                    <a:pt x="187" y="85"/>
                  </a:lnTo>
                  <a:lnTo>
                    <a:pt x="187" y="88"/>
                  </a:lnTo>
                  <a:lnTo>
                    <a:pt x="187" y="90"/>
                  </a:lnTo>
                  <a:lnTo>
                    <a:pt x="185" y="90"/>
                  </a:lnTo>
                  <a:lnTo>
                    <a:pt x="185" y="92"/>
                  </a:lnTo>
                  <a:lnTo>
                    <a:pt x="180" y="92"/>
                  </a:lnTo>
                  <a:lnTo>
                    <a:pt x="178" y="92"/>
                  </a:lnTo>
                  <a:lnTo>
                    <a:pt x="175" y="92"/>
                  </a:lnTo>
                  <a:lnTo>
                    <a:pt x="173" y="92"/>
                  </a:lnTo>
                  <a:lnTo>
                    <a:pt x="171" y="90"/>
                  </a:lnTo>
                  <a:lnTo>
                    <a:pt x="166" y="85"/>
                  </a:lnTo>
                  <a:lnTo>
                    <a:pt x="161" y="85"/>
                  </a:lnTo>
                  <a:lnTo>
                    <a:pt x="159" y="85"/>
                  </a:lnTo>
                  <a:lnTo>
                    <a:pt x="157" y="85"/>
                  </a:lnTo>
                  <a:lnTo>
                    <a:pt x="149" y="83"/>
                  </a:lnTo>
                  <a:lnTo>
                    <a:pt x="147" y="80"/>
                  </a:lnTo>
                  <a:lnTo>
                    <a:pt x="142" y="78"/>
                  </a:lnTo>
                  <a:lnTo>
                    <a:pt x="140" y="76"/>
                  </a:lnTo>
                  <a:lnTo>
                    <a:pt x="140" y="76"/>
                  </a:lnTo>
                  <a:lnTo>
                    <a:pt x="138" y="78"/>
                  </a:lnTo>
                  <a:lnTo>
                    <a:pt x="135" y="78"/>
                  </a:lnTo>
                  <a:lnTo>
                    <a:pt x="133" y="78"/>
                  </a:lnTo>
                  <a:lnTo>
                    <a:pt x="126" y="78"/>
                  </a:lnTo>
                  <a:lnTo>
                    <a:pt x="126" y="76"/>
                  </a:lnTo>
                  <a:lnTo>
                    <a:pt x="126" y="76"/>
                  </a:lnTo>
                  <a:lnTo>
                    <a:pt x="119" y="76"/>
                  </a:lnTo>
                  <a:lnTo>
                    <a:pt x="109" y="78"/>
                  </a:lnTo>
                  <a:lnTo>
                    <a:pt x="102" y="80"/>
                  </a:lnTo>
                  <a:lnTo>
                    <a:pt x="95" y="80"/>
                  </a:lnTo>
                  <a:lnTo>
                    <a:pt x="88" y="83"/>
                  </a:lnTo>
                  <a:lnTo>
                    <a:pt x="78" y="83"/>
                  </a:lnTo>
                  <a:lnTo>
                    <a:pt x="71" y="85"/>
                  </a:lnTo>
                  <a:lnTo>
                    <a:pt x="64" y="88"/>
                  </a:lnTo>
                  <a:lnTo>
                    <a:pt x="55" y="88"/>
                  </a:lnTo>
                  <a:lnTo>
                    <a:pt x="48" y="90"/>
                  </a:lnTo>
                  <a:lnTo>
                    <a:pt x="41" y="90"/>
                  </a:lnTo>
                  <a:lnTo>
                    <a:pt x="34" y="92"/>
                  </a:lnTo>
                  <a:lnTo>
                    <a:pt x="24" y="95"/>
                  </a:lnTo>
                  <a:lnTo>
                    <a:pt x="17" y="95"/>
                  </a:lnTo>
                  <a:lnTo>
                    <a:pt x="10" y="97"/>
                  </a:lnTo>
                  <a:lnTo>
                    <a:pt x="0" y="97"/>
                  </a:lnTo>
                  <a:lnTo>
                    <a:pt x="3" y="106"/>
                  </a:lnTo>
                  <a:lnTo>
                    <a:pt x="3" y="118"/>
                  </a:lnTo>
                  <a:lnTo>
                    <a:pt x="8" y="137"/>
                  </a:lnTo>
                  <a:lnTo>
                    <a:pt x="8" y="147"/>
                  </a:lnTo>
                  <a:lnTo>
                    <a:pt x="10" y="156"/>
                  </a:lnTo>
                  <a:lnTo>
                    <a:pt x="10" y="168"/>
                  </a:lnTo>
                  <a:lnTo>
                    <a:pt x="12" y="177"/>
                  </a:lnTo>
                  <a:lnTo>
                    <a:pt x="12" y="187"/>
                  </a:lnTo>
                  <a:lnTo>
                    <a:pt x="15" y="196"/>
                  </a:lnTo>
                  <a:lnTo>
                    <a:pt x="15" y="206"/>
                  </a:lnTo>
                  <a:lnTo>
                    <a:pt x="17" y="218"/>
                  </a:lnTo>
                  <a:lnTo>
                    <a:pt x="17" y="227"/>
                  </a:lnTo>
                  <a:lnTo>
                    <a:pt x="19" y="237"/>
                  </a:lnTo>
                  <a:lnTo>
                    <a:pt x="22" y="246"/>
                  </a:lnTo>
                  <a:lnTo>
                    <a:pt x="22" y="256"/>
                  </a:lnTo>
                  <a:lnTo>
                    <a:pt x="24" y="267"/>
                  </a:lnTo>
                  <a:lnTo>
                    <a:pt x="24" y="277"/>
                  </a:lnTo>
                  <a:lnTo>
                    <a:pt x="26" y="286"/>
                  </a:lnTo>
                  <a:lnTo>
                    <a:pt x="26" y="296"/>
                  </a:lnTo>
                  <a:lnTo>
                    <a:pt x="29" y="305"/>
                  </a:lnTo>
                  <a:lnTo>
                    <a:pt x="29" y="317"/>
                  </a:lnTo>
                  <a:lnTo>
                    <a:pt x="31" y="327"/>
                  </a:lnTo>
                  <a:lnTo>
                    <a:pt x="31" y="336"/>
                  </a:lnTo>
                  <a:lnTo>
                    <a:pt x="34" y="346"/>
                  </a:lnTo>
                  <a:lnTo>
                    <a:pt x="34" y="355"/>
                  </a:lnTo>
                  <a:lnTo>
                    <a:pt x="36" y="367"/>
                  </a:lnTo>
                  <a:lnTo>
                    <a:pt x="38" y="376"/>
                  </a:lnTo>
                  <a:lnTo>
                    <a:pt x="38" y="386"/>
                  </a:lnTo>
                  <a:lnTo>
                    <a:pt x="41" y="395"/>
                  </a:lnTo>
                  <a:lnTo>
                    <a:pt x="41" y="405"/>
                  </a:lnTo>
                  <a:lnTo>
                    <a:pt x="43" y="417"/>
                  </a:lnTo>
                  <a:lnTo>
                    <a:pt x="48" y="412"/>
                  </a:lnTo>
                  <a:lnTo>
                    <a:pt x="48" y="409"/>
                  </a:lnTo>
                  <a:lnTo>
                    <a:pt x="50" y="409"/>
                  </a:lnTo>
                  <a:lnTo>
                    <a:pt x="50" y="409"/>
                  </a:lnTo>
                  <a:lnTo>
                    <a:pt x="52" y="409"/>
                  </a:lnTo>
                  <a:lnTo>
                    <a:pt x="52" y="409"/>
                  </a:lnTo>
                  <a:lnTo>
                    <a:pt x="55" y="412"/>
                  </a:lnTo>
                  <a:lnTo>
                    <a:pt x="55" y="412"/>
                  </a:lnTo>
                  <a:lnTo>
                    <a:pt x="62" y="417"/>
                  </a:lnTo>
                  <a:lnTo>
                    <a:pt x="64" y="417"/>
                  </a:lnTo>
                  <a:lnTo>
                    <a:pt x="74" y="409"/>
                  </a:lnTo>
                  <a:lnTo>
                    <a:pt x="76" y="409"/>
                  </a:lnTo>
                  <a:lnTo>
                    <a:pt x="78" y="409"/>
                  </a:lnTo>
                  <a:lnTo>
                    <a:pt x="81" y="412"/>
                  </a:lnTo>
                  <a:lnTo>
                    <a:pt x="83" y="414"/>
                  </a:lnTo>
                  <a:lnTo>
                    <a:pt x="83" y="414"/>
                  </a:lnTo>
                  <a:lnTo>
                    <a:pt x="86" y="414"/>
                  </a:lnTo>
                  <a:lnTo>
                    <a:pt x="88" y="417"/>
                  </a:lnTo>
                  <a:lnTo>
                    <a:pt x="93" y="417"/>
                  </a:lnTo>
                  <a:lnTo>
                    <a:pt x="95" y="419"/>
                  </a:lnTo>
                  <a:lnTo>
                    <a:pt x="95" y="421"/>
                  </a:lnTo>
                  <a:lnTo>
                    <a:pt x="95" y="424"/>
                  </a:lnTo>
                  <a:lnTo>
                    <a:pt x="97" y="424"/>
                  </a:lnTo>
                  <a:lnTo>
                    <a:pt x="97" y="426"/>
                  </a:lnTo>
                  <a:lnTo>
                    <a:pt x="100" y="428"/>
                  </a:lnTo>
                  <a:lnTo>
                    <a:pt x="100" y="428"/>
                  </a:lnTo>
                  <a:lnTo>
                    <a:pt x="102" y="431"/>
                  </a:lnTo>
                  <a:lnTo>
                    <a:pt x="102" y="431"/>
                  </a:lnTo>
                  <a:lnTo>
                    <a:pt x="105" y="433"/>
                  </a:lnTo>
                  <a:lnTo>
                    <a:pt x="105" y="435"/>
                  </a:lnTo>
                  <a:lnTo>
                    <a:pt x="105" y="438"/>
                  </a:lnTo>
                  <a:lnTo>
                    <a:pt x="107" y="440"/>
                  </a:lnTo>
                  <a:lnTo>
                    <a:pt x="109" y="443"/>
                  </a:lnTo>
                  <a:lnTo>
                    <a:pt x="119" y="445"/>
                  </a:lnTo>
                  <a:lnTo>
                    <a:pt x="121" y="445"/>
                  </a:lnTo>
                  <a:lnTo>
                    <a:pt x="131" y="443"/>
                  </a:lnTo>
                  <a:lnTo>
                    <a:pt x="133" y="443"/>
                  </a:lnTo>
                  <a:lnTo>
                    <a:pt x="138" y="443"/>
                  </a:lnTo>
                  <a:lnTo>
                    <a:pt x="142" y="443"/>
                  </a:lnTo>
                  <a:lnTo>
                    <a:pt x="142" y="445"/>
                  </a:lnTo>
                  <a:lnTo>
                    <a:pt x="145" y="447"/>
                  </a:lnTo>
                  <a:lnTo>
                    <a:pt x="147" y="450"/>
                  </a:lnTo>
                  <a:lnTo>
                    <a:pt x="154" y="454"/>
                  </a:lnTo>
                  <a:lnTo>
                    <a:pt x="159" y="457"/>
                  </a:lnTo>
                  <a:lnTo>
                    <a:pt x="164" y="457"/>
                  </a:lnTo>
                  <a:lnTo>
                    <a:pt x="164" y="457"/>
                  </a:lnTo>
                  <a:lnTo>
                    <a:pt x="166" y="454"/>
                  </a:lnTo>
                  <a:lnTo>
                    <a:pt x="166" y="452"/>
                  </a:lnTo>
                  <a:lnTo>
                    <a:pt x="166" y="450"/>
                  </a:lnTo>
                  <a:lnTo>
                    <a:pt x="168" y="450"/>
                  </a:lnTo>
                  <a:lnTo>
                    <a:pt x="175" y="445"/>
                  </a:lnTo>
                  <a:lnTo>
                    <a:pt x="175" y="445"/>
                  </a:lnTo>
                  <a:lnTo>
                    <a:pt x="178" y="445"/>
                  </a:lnTo>
                  <a:lnTo>
                    <a:pt x="180" y="447"/>
                  </a:lnTo>
                  <a:lnTo>
                    <a:pt x="183" y="447"/>
                  </a:lnTo>
                  <a:lnTo>
                    <a:pt x="183" y="447"/>
                  </a:lnTo>
                  <a:lnTo>
                    <a:pt x="187" y="447"/>
                  </a:lnTo>
                  <a:lnTo>
                    <a:pt x="187" y="447"/>
                  </a:lnTo>
                  <a:lnTo>
                    <a:pt x="192" y="450"/>
                  </a:lnTo>
                  <a:lnTo>
                    <a:pt x="192" y="450"/>
                  </a:lnTo>
                  <a:lnTo>
                    <a:pt x="194" y="450"/>
                  </a:lnTo>
                  <a:lnTo>
                    <a:pt x="197" y="454"/>
                  </a:lnTo>
                  <a:lnTo>
                    <a:pt x="197" y="454"/>
                  </a:lnTo>
                  <a:lnTo>
                    <a:pt x="199" y="454"/>
                  </a:lnTo>
                  <a:lnTo>
                    <a:pt x="201" y="454"/>
                  </a:lnTo>
                  <a:lnTo>
                    <a:pt x="204" y="452"/>
                  </a:lnTo>
                  <a:lnTo>
                    <a:pt x="204" y="452"/>
                  </a:lnTo>
                  <a:lnTo>
                    <a:pt x="206" y="450"/>
                  </a:lnTo>
                  <a:lnTo>
                    <a:pt x="211" y="452"/>
                  </a:lnTo>
                  <a:lnTo>
                    <a:pt x="213" y="450"/>
                  </a:lnTo>
                  <a:lnTo>
                    <a:pt x="216" y="450"/>
                  </a:lnTo>
                  <a:lnTo>
                    <a:pt x="216" y="447"/>
                  </a:lnTo>
                  <a:lnTo>
                    <a:pt x="216" y="445"/>
                  </a:lnTo>
                  <a:lnTo>
                    <a:pt x="216" y="445"/>
                  </a:lnTo>
                  <a:lnTo>
                    <a:pt x="218" y="443"/>
                  </a:lnTo>
                  <a:lnTo>
                    <a:pt x="220" y="443"/>
                  </a:lnTo>
                  <a:lnTo>
                    <a:pt x="220" y="440"/>
                  </a:lnTo>
                  <a:lnTo>
                    <a:pt x="223" y="438"/>
                  </a:lnTo>
                  <a:lnTo>
                    <a:pt x="223" y="438"/>
                  </a:lnTo>
                  <a:lnTo>
                    <a:pt x="225" y="435"/>
                  </a:lnTo>
                  <a:lnTo>
                    <a:pt x="228" y="435"/>
                  </a:lnTo>
                  <a:lnTo>
                    <a:pt x="232" y="431"/>
                  </a:lnTo>
                  <a:lnTo>
                    <a:pt x="235" y="431"/>
                  </a:lnTo>
                  <a:lnTo>
                    <a:pt x="237" y="431"/>
                  </a:lnTo>
                  <a:lnTo>
                    <a:pt x="237" y="433"/>
                  </a:lnTo>
                  <a:lnTo>
                    <a:pt x="237" y="435"/>
                  </a:lnTo>
                  <a:lnTo>
                    <a:pt x="239" y="438"/>
                  </a:lnTo>
                  <a:lnTo>
                    <a:pt x="242" y="445"/>
                  </a:lnTo>
                  <a:lnTo>
                    <a:pt x="246" y="450"/>
                  </a:lnTo>
                  <a:lnTo>
                    <a:pt x="251" y="452"/>
                  </a:lnTo>
                  <a:lnTo>
                    <a:pt x="256" y="452"/>
                  </a:lnTo>
                  <a:lnTo>
                    <a:pt x="258" y="454"/>
                  </a:lnTo>
                  <a:lnTo>
                    <a:pt x="268" y="459"/>
                  </a:lnTo>
                  <a:lnTo>
                    <a:pt x="268" y="461"/>
                  </a:lnTo>
                  <a:lnTo>
                    <a:pt x="270" y="466"/>
                  </a:lnTo>
                  <a:lnTo>
                    <a:pt x="272" y="466"/>
                  </a:lnTo>
                  <a:lnTo>
                    <a:pt x="272" y="466"/>
                  </a:lnTo>
                  <a:lnTo>
                    <a:pt x="275" y="469"/>
                  </a:lnTo>
                  <a:lnTo>
                    <a:pt x="280" y="466"/>
                  </a:lnTo>
                  <a:lnTo>
                    <a:pt x="287" y="461"/>
                  </a:lnTo>
                  <a:lnTo>
                    <a:pt x="294" y="461"/>
                  </a:lnTo>
                  <a:lnTo>
                    <a:pt x="296" y="459"/>
                  </a:lnTo>
                  <a:lnTo>
                    <a:pt x="298" y="457"/>
                  </a:lnTo>
                  <a:lnTo>
                    <a:pt x="298" y="454"/>
                  </a:lnTo>
                  <a:lnTo>
                    <a:pt x="298" y="443"/>
                  </a:lnTo>
                  <a:lnTo>
                    <a:pt x="298" y="440"/>
                  </a:lnTo>
                  <a:lnTo>
                    <a:pt x="301" y="440"/>
                  </a:lnTo>
                  <a:lnTo>
                    <a:pt x="306" y="440"/>
                  </a:lnTo>
                  <a:lnTo>
                    <a:pt x="308" y="438"/>
                  </a:lnTo>
                  <a:lnTo>
                    <a:pt x="308" y="435"/>
                  </a:lnTo>
                  <a:lnTo>
                    <a:pt x="308" y="435"/>
                  </a:lnTo>
                  <a:lnTo>
                    <a:pt x="308" y="433"/>
                  </a:lnTo>
                  <a:lnTo>
                    <a:pt x="308" y="433"/>
                  </a:lnTo>
                  <a:lnTo>
                    <a:pt x="306" y="431"/>
                  </a:lnTo>
                  <a:lnTo>
                    <a:pt x="306" y="428"/>
                  </a:lnTo>
                  <a:lnTo>
                    <a:pt x="306" y="426"/>
                  </a:lnTo>
                  <a:lnTo>
                    <a:pt x="306" y="424"/>
                  </a:lnTo>
                  <a:lnTo>
                    <a:pt x="303" y="421"/>
                  </a:lnTo>
                  <a:lnTo>
                    <a:pt x="303" y="421"/>
                  </a:lnTo>
                  <a:lnTo>
                    <a:pt x="301" y="419"/>
                  </a:lnTo>
                  <a:lnTo>
                    <a:pt x="301" y="417"/>
                  </a:lnTo>
                  <a:lnTo>
                    <a:pt x="303" y="414"/>
                  </a:lnTo>
                  <a:lnTo>
                    <a:pt x="306" y="412"/>
                  </a:lnTo>
                  <a:lnTo>
                    <a:pt x="306" y="409"/>
                  </a:lnTo>
                  <a:lnTo>
                    <a:pt x="306" y="407"/>
                  </a:lnTo>
                  <a:lnTo>
                    <a:pt x="306" y="405"/>
                  </a:lnTo>
                  <a:lnTo>
                    <a:pt x="306" y="400"/>
                  </a:lnTo>
                  <a:lnTo>
                    <a:pt x="308" y="398"/>
                  </a:lnTo>
                  <a:lnTo>
                    <a:pt x="310" y="390"/>
                  </a:lnTo>
                  <a:lnTo>
                    <a:pt x="313" y="386"/>
                  </a:lnTo>
                  <a:lnTo>
                    <a:pt x="315" y="383"/>
                  </a:lnTo>
                  <a:lnTo>
                    <a:pt x="317" y="383"/>
                  </a:lnTo>
                  <a:lnTo>
                    <a:pt x="320" y="383"/>
                  </a:lnTo>
                  <a:lnTo>
                    <a:pt x="320" y="386"/>
                  </a:lnTo>
                  <a:lnTo>
                    <a:pt x="324" y="386"/>
                  </a:lnTo>
                  <a:lnTo>
                    <a:pt x="324" y="388"/>
                  </a:lnTo>
                  <a:lnTo>
                    <a:pt x="327" y="390"/>
                  </a:lnTo>
                  <a:lnTo>
                    <a:pt x="327" y="390"/>
                  </a:lnTo>
                  <a:lnTo>
                    <a:pt x="327" y="393"/>
                  </a:lnTo>
                  <a:lnTo>
                    <a:pt x="329" y="393"/>
                  </a:lnTo>
                  <a:lnTo>
                    <a:pt x="329" y="393"/>
                  </a:lnTo>
                  <a:lnTo>
                    <a:pt x="329" y="393"/>
                  </a:lnTo>
                  <a:lnTo>
                    <a:pt x="327" y="395"/>
                  </a:lnTo>
                  <a:lnTo>
                    <a:pt x="327" y="395"/>
                  </a:lnTo>
                  <a:lnTo>
                    <a:pt x="327" y="395"/>
                  </a:lnTo>
                  <a:lnTo>
                    <a:pt x="327" y="398"/>
                  </a:lnTo>
                  <a:lnTo>
                    <a:pt x="327" y="398"/>
                  </a:lnTo>
                  <a:lnTo>
                    <a:pt x="327" y="398"/>
                  </a:lnTo>
                  <a:lnTo>
                    <a:pt x="327" y="400"/>
                  </a:lnTo>
                  <a:lnTo>
                    <a:pt x="329" y="400"/>
                  </a:lnTo>
                  <a:lnTo>
                    <a:pt x="332" y="398"/>
                  </a:lnTo>
                  <a:lnTo>
                    <a:pt x="334" y="395"/>
                  </a:lnTo>
                  <a:lnTo>
                    <a:pt x="334" y="395"/>
                  </a:lnTo>
                  <a:lnTo>
                    <a:pt x="334" y="390"/>
                  </a:lnTo>
                  <a:lnTo>
                    <a:pt x="334" y="390"/>
                  </a:lnTo>
                  <a:lnTo>
                    <a:pt x="336" y="388"/>
                  </a:lnTo>
                  <a:lnTo>
                    <a:pt x="336" y="388"/>
                  </a:lnTo>
                  <a:lnTo>
                    <a:pt x="339" y="390"/>
                  </a:lnTo>
                  <a:lnTo>
                    <a:pt x="339" y="390"/>
                  </a:lnTo>
                  <a:lnTo>
                    <a:pt x="341" y="390"/>
                  </a:lnTo>
                  <a:lnTo>
                    <a:pt x="341" y="388"/>
                  </a:lnTo>
                  <a:lnTo>
                    <a:pt x="341" y="388"/>
                  </a:lnTo>
                  <a:lnTo>
                    <a:pt x="339" y="386"/>
                  </a:lnTo>
                  <a:lnTo>
                    <a:pt x="339" y="381"/>
                  </a:lnTo>
                  <a:lnTo>
                    <a:pt x="339" y="379"/>
                  </a:lnTo>
                  <a:lnTo>
                    <a:pt x="336" y="379"/>
                  </a:lnTo>
                  <a:lnTo>
                    <a:pt x="336" y="379"/>
                  </a:lnTo>
                  <a:lnTo>
                    <a:pt x="336" y="376"/>
                  </a:lnTo>
                  <a:lnTo>
                    <a:pt x="334" y="376"/>
                  </a:lnTo>
                  <a:lnTo>
                    <a:pt x="334" y="376"/>
                  </a:lnTo>
                  <a:lnTo>
                    <a:pt x="334" y="374"/>
                  </a:lnTo>
                  <a:lnTo>
                    <a:pt x="334" y="374"/>
                  </a:lnTo>
                  <a:lnTo>
                    <a:pt x="334" y="374"/>
                  </a:lnTo>
                  <a:lnTo>
                    <a:pt x="339" y="372"/>
                  </a:lnTo>
                  <a:lnTo>
                    <a:pt x="339" y="369"/>
                  </a:lnTo>
                  <a:lnTo>
                    <a:pt x="339" y="367"/>
                  </a:lnTo>
                  <a:lnTo>
                    <a:pt x="339" y="362"/>
                  </a:lnTo>
                  <a:lnTo>
                    <a:pt x="339" y="360"/>
                  </a:lnTo>
                  <a:lnTo>
                    <a:pt x="339" y="360"/>
                  </a:lnTo>
                  <a:lnTo>
                    <a:pt x="341" y="353"/>
                  </a:lnTo>
                  <a:lnTo>
                    <a:pt x="343" y="348"/>
                  </a:lnTo>
                  <a:lnTo>
                    <a:pt x="343" y="348"/>
                  </a:lnTo>
                  <a:lnTo>
                    <a:pt x="346" y="348"/>
                  </a:lnTo>
                  <a:lnTo>
                    <a:pt x="348" y="346"/>
                  </a:lnTo>
                  <a:lnTo>
                    <a:pt x="351" y="346"/>
                  </a:lnTo>
                  <a:lnTo>
                    <a:pt x="351" y="346"/>
                  </a:lnTo>
                  <a:lnTo>
                    <a:pt x="351" y="346"/>
                  </a:lnTo>
                  <a:lnTo>
                    <a:pt x="351" y="346"/>
                  </a:lnTo>
                  <a:lnTo>
                    <a:pt x="353" y="346"/>
                  </a:lnTo>
                  <a:lnTo>
                    <a:pt x="353" y="343"/>
                  </a:lnTo>
                  <a:lnTo>
                    <a:pt x="353" y="338"/>
                  </a:lnTo>
                  <a:lnTo>
                    <a:pt x="353" y="336"/>
                  </a:lnTo>
                  <a:lnTo>
                    <a:pt x="360" y="329"/>
                  </a:lnTo>
                  <a:lnTo>
                    <a:pt x="360" y="329"/>
                  </a:lnTo>
                  <a:lnTo>
                    <a:pt x="365" y="327"/>
                  </a:lnTo>
                  <a:lnTo>
                    <a:pt x="367" y="329"/>
                  </a:lnTo>
                  <a:lnTo>
                    <a:pt x="367" y="331"/>
                  </a:lnTo>
                  <a:lnTo>
                    <a:pt x="369" y="331"/>
                  </a:lnTo>
                  <a:lnTo>
                    <a:pt x="372" y="334"/>
                  </a:lnTo>
                  <a:lnTo>
                    <a:pt x="374" y="334"/>
                  </a:lnTo>
                  <a:lnTo>
                    <a:pt x="377" y="329"/>
                  </a:lnTo>
                  <a:lnTo>
                    <a:pt x="379" y="329"/>
                  </a:lnTo>
                  <a:lnTo>
                    <a:pt x="381" y="327"/>
                  </a:lnTo>
                  <a:lnTo>
                    <a:pt x="381" y="327"/>
                  </a:lnTo>
                  <a:lnTo>
                    <a:pt x="384" y="324"/>
                  </a:lnTo>
                  <a:lnTo>
                    <a:pt x="386" y="324"/>
                  </a:lnTo>
                  <a:lnTo>
                    <a:pt x="388" y="319"/>
                  </a:lnTo>
                  <a:lnTo>
                    <a:pt x="388" y="319"/>
                  </a:lnTo>
                  <a:lnTo>
                    <a:pt x="393" y="317"/>
                  </a:lnTo>
                  <a:lnTo>
                    <a:pt x="393" y="315"/>
                  </a:lnTo>
                  <a:lnTo>
                    <a:pt x="395" y="310"/>
                  </a:lnTo>
                  <a:lnTo>
                    <a:pt x="398" y="305"/>
                  </a:lnTo>
                  <a:lnTo>
                    <a:pt x="407" y="296"/>
                  </a:lnTo>
                  <a:lnTo>
                    <a:pt x="412" y="291"/>
                  </a:lnTo>
                  <a:lnTo>
                    <a:pt x="412" y="291"/>
                  </a:lnTo>
                  <a:lnTo>
                    <a:pt x="414" y="286"/>
                  </a:lnTo>
                  <a:lnTo>
                    <a:pt x="414" y="286"/>
                  </a:lnTo>
                  <a:lnTo>
                    <a:pt x="412" y="284"/>
                  </a:lnTo>
                  <a:lnTo>
                    <a:pt x="412" y="284"/>
                  </a:lnTo>
                  <a:lnTo>
                    <a:pt x="412" y="284"/>
                  </a:lnTo>
                  <a:lnTo>
                    <a:pt x="414" y="282"/>
                  </a:lnTo>
                  <a:lnTo>
                    <a:pt x="414" y="279"/>
                  </a:lnTo>
                  <a:lnTo>
                    <a:pt x="414" y="277"/>
                  </a:lnTo>
                  <a:lnTo>
                    <a:pt x="412" y="277"/>
                  </a:lnTo>
                  <a:lnTo>
                    <a:pt x="412" y="275"/>
                  </a:lnTo>
                  <a:lnTo>
                    <a:pt x="410" y="275"/>
                  </a:lnTo>
                  <a:lnTo>
                    <a:pt x="410" y="272"/>
                  </a:lnTo>
                  <a:lnTo>
                    <a:pt x="412" y="272"/>
                  </a:lnTo>
                  <a:lnTo>
                    <a:pt x="412" y="270"/>
                  </a:lnTo>
                  <a:lnTo>
                    <a:pt x="412" y="267"/>
                  </a:lnTo>
                  <a:lnTo>
                    <a:pt x="412" y="265"/>
                  </a:lnTo>
                  <a:lnTo>
                    <a:pt x="414" y="265"/>
                  </a:lnTo>
                  <a:lnTo>
                    <a:pt x="414" y="263"/>
                  </a:lnTo>
                  <a:lnTo>
                    <a:pt x="414" y="260"/>
                  </a:lnTo>
                  <a:lnTo>
                    <a:pt x="414" y="260"/>
                  </a:lnTo>
                  <a:lnTo>
                    <a:pt x="414" y="258"/>
                  </a:lnTo>
                  <a:lnTo>
                    <a:pt x="414" y="258"/>
                  </a:lnTo>
                  <a:lnTo>
                    <a:pt x="414" y="256"/>
                  </a:lnTo>
                  <a:lnTo>
                    <a:pt x="414" y="253"/>
                  </a:lnTo>
                  <a:lnTo>
                    <a:pt x="414" y="253"/>
                  </a:lnTo>
                  <a:lnTo>
                    <a:pt x="417" y="256"/>
                  </a:lnTo>
                  <a:lnTo>
                    <a:pt x="417" y="253"/>
                  </a:lnTo>
                  <a:lnTo>
                    <a:pt x="417" y="253"/>
                  </a:lnTo>
                  <a:lnTo>
                    <a:pt x="417" y="251"/>
                  </a:lnTo>
                  <a:lnTo>
                    <a:pt x="417" y="251"/>
                  </a:lnTo>
                  <a:lnTo>
                    <a:pt x="417" y="251"/>
                  </a:lnTo>
                  <a:lnTo>
                    <a:pt x="417" y="248"/>
                  </a:lnTo>
                  <a:lnTo>
                    <a:pt x="417" y="246"/>
                  </a:lnTo>
                  <a:lnTo>
                    <a:pt x="417" y="244"/>
                  </a:lnTo>
                  <a:lnTo>
                    <a:pt x="417" y="241"/>
                  </a:lnTo>
                  <a:lnTo>
                    <a:pt x="417" y="237"/>
                  </a:lnTo>
                  <a:lnTo>
                    <a:pt x="417" y="234"/>
                  </a:lnTo>
                  <a:lnTo>
                    <a:pt x="417" y="232"/>
                  </a:lnTo>
                  <a:lnTo>
                    <a:pt x="419" y="227"/>
                  </a:lnTo>
                  <a:lnTo>
                    <a:pt x="419" y="225"/>
                  </a:lnTo>
                  <a:lnTo>
                    <a:pt x="419" y="220"/>
                  </a:lnTo>
                  <a:lnTo>
                    <a:pt x="419" y="218"/>
                  </a:lnTo>
                  <a:lnTo>
                    <a:pt x="419" y="211"/>
                  </a:lnTo>
                  <a:lnTo>
                    <a:pt x="421" y="211"/>
                  </a:lnTo>
                  <a:lnTo>
                    <a:pt x="424" y="208"/>
                  </a:lnTo>
                  <a:lnTo>
                    <a:pt x="424" y="208"/>
                  </a:lnTo>
                  <a:lnTo>
                    <a:pt x="424" y="204"/>
                  </a:lnTo>
                  <a:lnTo>
                    <a:pt x="424" y="204"/>
                  </a:lnTo>
                  <a:lnTo>
                    <a:pt x="424" y="201"/>
                  </a:lnTo>
                  <a:lnTo>
                    <a:pt x="421" y="199"/>
                  </a:lnTo>
                  <a:lnTo>
                    <a:pt x="421" y="196"/>
                  </a:lnTo>
                  <a:lnTo>
                    <a:pt x="421" y="196"/>
                  </a:lnTo>
                  <a:lnTo>
                    <a:pt x="421" y="196"/>
                  </a:lnTo>
                  <a:lnTo>
                    <a:pt x="421" y="196"/>
                  </a:lnTo>
                  <a:lnTo>
                    <a:pt x="421" y="194"/>
                  </a:lnTo>
                  <a:lnTo>
                    <a:pt x="421" y="194"/>
                  </a:lnTo>
                  <a:lnTo>
                    <a:pt x="419" y="194"/>
                  </a:lnTo>
                  <a:lnTo>
                    <a:pt x="419" y="192"/>
                  </a:lnTo>
                  <a:lnTo>
                    <a:pt x="421" y="187"/>
                  </a:lnTo>
                  <a:lnTo>
                    <a:pt x="421" y="185"/>
                  </a:lnTo>
                  <a:lnTo>
                    <a:pt x="419" y="182"/>
                  </a:lnTo>
                  <a:lnTo>
                    <a:pt x="419" y="180"/>
                  </a:lnTo>
                  <a:lnTo>
                    <a:pt x="417" y="177"/>
                  </a:lnTo>
                  <a:lnTo>
                    <a:pt x="412" y="173"/>
                  </a:lnTo>
                  <a:lnTo>
                    <a:pt x="412" y="170"/>
                  </a:lnTo>
                  <a:lnTo>
                    <a:pt x="412" y="168"/>
                  </a:lnTo>
                  <a:lnTo>
                    <a:pt x="414" y="168"/>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22" name="Freeform 21"/>
            <p:cNvSpPr>
              <a:spLocks/>
            </p:cNvSpPr>
            <p:nvPr/>
          </p:nvSpPr>
          <p:spPr bwMode="auto">
            <a:xfrm>
              <a:off x="6489195" y="3141529"/>
              <a:ext cx="614497" cy="923722"/>
            </a:xfrm>
            <a:custGeom>
              <a:avLst/>
              <a:gdLst>
                <a:gd name="T0" fmla="*/ 522 w 622"/>
                <a:gd name="T1" fmla="*/ 810 h 935"/>
                <a:gd name="T2" fmla="*/ 511 w 622"/>
                <a:gd name="T3" fmla="*/ 817 h 935"/>
                <a:gd name="T4" fmla="*/ 503 w 622"/>
                <a:gd name="T5" fmla="*/ 810 h 935"/>
                <a:gd name="T6" fmla="*/ 501 w 622"/>
                <a:gd name="T7" fmla="*/ 800 h 935"/>
                <a:gd name="T8" fmla="*/ 496 w 622"/>
                <a:gd name="T9" fmla="*/ 798 h 935"/>
                <a:gd name="T10" fmla="*/ 492 w 622"/>
                <a:gd name="T11" fmla="*/ 800 h 935"/>
                <a:gd name="T12" fmla="*/ 489 w 622"/>
                <a:gd name="T13" fmla="*/ 800 h 935"/>
                <a:gd name="T14" fmla="*/ 487 w 622"/>
                <a:gd name="T15" fmla="*/ 798 h 935"/>
                <a:gd name="T16" fmla="*/ 480 w 622"/>
                <a:gd name="T17" fmla="*/ 796 h 935"/>
                <a:gd name="T18" fmla="*/ 463 w 622"/>
                <a:gd name="T19" fmla="*/ 798 h 935"/>
                <a:gd name="T20" fmla="*/ 461 w 622"/>
                <a:gd name="T21" fmla="*/ 800 h 935"/>
                <a:gd name="T22" fmla="*/ 461 w 622"/>
                <a:gd name="T23" fmla="*/ 808 h 935"/>
                <a:gd name="T24" fmla="*/ 458 w 622"/>
                <a:gd name="T25" fmla="*/ 817 h 935"/>
                <a:gd name="T26" fmla="*/ 463 w 622"/>
                <a:gd name="T27" fmla="*/ 829 h 935"/>
                <a:gd name="T28" fmla="*/ 458 w 622"/>
                <a:gd name="T29" fmla="*/ 841 h 935"/>
                <a:gd name="T30" fmla="*/ 461 w 622"/>
                <a:gd name="T31" fmla="*/ 860 h 935"/>
                <a:gd name="T32" fmla="*/ 458 w 622"/>
                <a:gd name="T33" fmla="*/ 879 h 935"/>
                <a:gd name="T34" fmla="*/ 463 w 622"/>
                <a:gd name="T35" fmla="*/ 898 h 935"/>
                <a:gd name="T36" fmla="*/ 461 w 622"/>
                <a:gd name="T37" fmla="*/ 914 h 935"/>
                <a:gd name="T38" fmla="*/ 456 w 622"/>
                <a:gd name="T39" fmla="*/ 919 h 935"/>
                <a:gd name="T40" fmla="*/ 454 w 622"/>
                <a:gd name="T41" fmla="*/ 924 h 935"/>
                <a:gd name="T42" fmla="*/ 454 w 622"/>
                <a:gd name="T43" fmla="*/ 931 h 935"/>
                <a:gd name="T44" fmla="*/ 437 w 622"/>
                <a:gd name="T45" fmla="*/ 916 h 935"/>
                <a:gd name="T46" fmla="*/ 373 w 622"/>
                <a:gd name="T47" fmla="*/ 838 h 935"/>
                <a:gd name="T48" fmla="*/ 319 w 622"/>
                <a:gd name="T49" fmla="*/ 765 h 935"/>
                <a:gd name="T50" fmla="*/ 262 w 622"/>
                <a:gd name="T51" fmla="*/ 692 h 935"/>
                <a:gd name="T52" fmla="*/ 198 w 622"/>
                <a:gd name="T53" fmla="*/ 613 h 935"/>
                <a:gd name="T54" fmla="*/ 134 w 622"/>
                <a:gd name="T55" fmla="*/ 531 h 935"/>
                <a:gd name="T56" fmla="*/ 56 w 622"/>
                <a:gd name="T57" fmla="*/ 436 h 935"/>
                <a:gd name="T58" fmla="*/ 0 w 622"/>
                <a:gd name="T59" fmla="*/ 360 h 935"/>
                <a:gd name="T60" fmla="*/ 14 w 622"/>
                <a:gd name="T61" fmla="*/ 287 h 935"/>
                <a:gd name="T62" fmla="*/ 28 w 622"/>
                <a:gd name="T63" fmla="*/ 199 h 935"/>
                <a:gd name="T64" fmla="*/ 45 w 622"/>
                <a:gd name="T65" fmla="*/ 109 h 935"/>
                <a:gd name="T66" fmla="*/ 61 w 622"/>
                <a:gd name="T67" fmla="*/ 22 h 935"/>
                <a:gd name="T68" fmla="*/ 118 w 622"/>
                <a:gd name="T69" fmla="*/ 10 h 935"/>
                <a:gd name="T70" fmla="*/ 186 w 622"/>
                <a:gd name="T71" fmla="*/ 22 h 935"/>
                <a:gd name="T72" fmla="*/ 257 w 622"/>
                <a:gd name="T73" fmla="*/ 34 h 935"/>
                <a:gd name="T74" fmla="*/ 326 w 622"/>
                <a:gd name="T75" fmla="*/ 43 h 935"/>
                <a:gd name="T76" fmla="*/ 397 w 622"/>
                <a:gd name="T77" fmla="*/ 55 h 935"/>
                <a:gd name="T78" fmla="*/ 466 w 622"/>
                <a:gd name="T79" fmla="*/ 64 h 935"/>
                <a:gd name="T80" fmla="*/ 534 w 622"/>
                <a:gd name="T81" fmla="*/ 74 h 935"/>
                <a:gd name="T82" fmla="*/ 605 w 622"/>
                <a:gd name="T83" fmla="*/ 83 h 935"/>
                <a:gd name="T84" fmla="*/ 615 w 622"/>
                <a:gd name="T85" fmla="*/ 142 h 935"/>
                <a:gd name="T86" fmla="*/ 605 w 622"/>
                <a:gd name="T87" fmla="*/ 218 h 935"/>
                <a:gd name="T88" fmla="*/ 596 w 622"/>
                <a:gd name="T89" fmla="*/ 296 h 935"/>
                <a:gd name="T90" fmla="*/ 586 w 622"/>
                <a:gd name="T91" fmla="*/ 372 h 935"/>
                <a:gd name="T92" fmla="*/ 577 w 622"/>
                <a:gd name="T93" fmla="*/ 448 h 935"/>
                <a:gd name="T94" fmla="*/ 567 w 622"/>
                <a:gd name="T95" fmla="*/ 526 h 935"/>
                <a:gd name="T96" fmla="*/ 558 w 622"/>
                <a:gd name="T97" fmla="*/ 602 h 935"/>
                <a:gd name="T98" fmla="*/ 546 w 622"/>
                <a:gd name="T99" fmla="*/ 677 h 935"/>
                <a:gd name="T100" fmla="*/ 544 w 622"/>
                <a:gd name="T101" fmla="*/ 706 h 935"/>
                <a:gd name="T102" fmla="*/ 539 w 622"/>
                <a:gd name="T103" fmla="*/ 734 h 935"/>
                <a:gd name="T104" fmla="*/ 537 w 622"/>
                <a:gd name="T105" fmla="*/ 767 h 935"/>
                <a:gd name="T106" fmla="*/ 532 w 622"/>
                <a:gd name="T107" fmla="*/ 789 h 935"/>
                <a:gd name="T108" fmla="*/ 532 w 622"/>
                <a:gd name="T109" fmla="*/ 796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2" h="935">
                  <a:moveTo>
                    <a:pt x="529" y="798"/>
                  </a:moveTo>
                  <a:lnTo>
                    <a:pt x="527" y="800"/>
                  </a:lnTo>
                  <a:lnTo>
                    <a:pt x="525" y="805"/>
                  </a:lnTo>
                  <a:lnTo>
                    <a:pt x="522" y="810"/>
                  </a:lnTo>
                  <a:lnTo>
                    <a:pt x="520" y="815"/>
                  </a:lnTo>
                  <a:lnTo>
                    <a:pt x="518" y="817"/>
                  </a:lnTo>
                  <a:lnTo>
                    <a:pt x="513" y="817"/>
                  </a:lnTo>
                  <a:lnTo>
                    <a:pt x="511" y="817"/>
                  </a:lnTo>
                  <a:lnTo>
                    <a:pt x="508" y="815"/>
                  </a:lnTo>
                  <a:lnTo>
                    <a:pt x="506" y="812"/>
                  </a:lnTo>
                  <a:lnTo>
                    <a:pt x="506" y="810"/>
                  </a:lnTo>
                  <a:lnTo>
                    <a:pt x="503" y="810"/>
                  </a:lnTo>
                  <a:lnTo>
                    <a:pt x="503" y="803"/>
                  </a:lnTo>
                  <a:lnTo>
                    <a:pt x="501" y="803"/>
                  </a:lnTo>
                  <a:lnTo>
                    <a:pt x="501" y="800"/>
                  </a:lnTo>
                  <a:lnTo>
                    <a:pt x="501" y="800"/>
                  </a:lnTo>
                  <a:lnTo>
                    <a:pt x="499" y="800"/>
                  </a:lnTo>
                  <a:lnTo>
                    <a:pt x="499" y="798"/>
                  </a:lnTo>
                  <a:lnTo>
                    <a:pt x="499" y="798"/>
                  </a:lnTo>
                  <a:lnTo>
                    <a:pt x="496" y="798"/>
                  </a:lnTo>
                  <a:lnTo>
                    <a:pt x="496" y="798"/>
                  </a:lnTo>
                  <a:lnTo>
                    <a:pt x="496" y="798"/>
                  </a:lnTo>
                  <a:lnTo>
                    <a:pt x="496" y="798"/>
                  </a:lnTo>
                  <a:lnTo>
                    <a:pt x="492" y="800"/>
                  </a:lnTo>
                  <a:lnTo>
                    <a:pt x="492" y="800"/>
                  </a:lnTo>
                  <a:lnTo>
                    <a:pt x="492" y="800"/>
                  </a:lnTo>
                  <a:lnTo>
                    <a:pt x="489" y="800"/>
                  </a:lnTo>
                  <a:lnTo>
                    <a:pt x="489" y="800"/>
                  </a:lnTo>
                  <a:lnTo>
                    <a:pt x="489" y="800"/>
                  </a:lnTo>
                  <a:lnTo>
                    <a:pt x="487" y="798"/>
                  </a:lnTo>
                  <a:lnTo>
                    <a:pt x="487" y="798"/>
                  </a:lnTo>
                  <a:lnTo>
                    <a:pt x="487" y="798"/>
                  </a:lnTo>
                  <a:lnTo>
                    <a:pt x="487" y="798"/>
                  </a:lnTo>
                  <a:lnTo>
                    <a:pt x="480" y="796"/>
                  </a:lnTo>
                  <a:lnTo>
                    <a:pt x="480" y="796"/>
                  </a:lnTo>
                  <a:lnTo>
                    <a:pt x="480" y="796"/>
                  </a:lnTo>
                  <a:lnTo>
                    <a:pt x="477" y="796"/>
                  </a:lnTo>
                  <a:lnTo>
                    <a:pt x="470" y="796"/>
                  </a:lnTo>
                  <a:lnTo>
                    <a:pt x="468" y="798"/>
                  </a:lnTo>
                  <a:lnTo>
                    <a:pt x="463" y="798"/>
                  </a:lnTo>
                  <a:lnTo>
                    <a:pt x="463" y="798"/>
                  </a:lnTo>
                  <a:lnTo>
                    <a:pt x="463" y="800"/>
                  </a:lnTo>
                  <a:lnTo>
                    <a:pt x="463" y="800"/>
                  </a:lnTo>
                  <a:lnTo>
                    <a:pt x="461" y="800"/>
                  </a:lnTo>
                  <a:lnTo>
                    <a:pt x="461" y="803"/>
                  </a:lnTo>
                  <a:lnTo>
                    <a:pt x="461" y="803"/>
                  </a:lnTo>
                  <a:lnTo>
                    <a:pt x="461" y="805"/>
                  </a:lnTo>
                  <a:lnTo>
                    <a:pt x="461" y="808"/>
                  </a:lnTo>
                  <a:lnTo>
                    <a:pt x="461" y="810"/>
                  </a:lnTo>
                  <a:lnTo>
                    <a:pt x="458" y="810"/>
                  </a:lnTo>
                  <a:lnTo>
                    <a:pt x="458" y="815"/>
                  </a:lnTo>
                  <a:lnTo>
                    <a:pt x="458" y="817"/>
                  </a:lnTo>
                  <a:lnTo>
                    <a:pt x="461" y="819"/>
                  </a:lnTo>
                  <a:lnTo>
                    <a:pt x="463" y="827"/>
                  </a:lnTo>
                  <a:lnTo>
                    <a:pt x="463" y="827"/>
                  </a:lnTo>
                  <a:lnTo>
                    <a:pt x="463" y="829"/>
                  </a:lnTo>
                  <a:lnTo>
                    <a:pt x="463" y="829"/>
                  </a:lnTo>
                  <a:lnTo>
                    <a:pt x="461" y="834"/>
                  </a:lnTo>
                  <a:lnTo>
                    <a:pt x="461" y="834"/>
                  </a:lnTo>
                  <a:lnTo>
                    <a:pt x="458" y="841"/>
                  </a:lnTo>
                  <a:lnTo>
                    <a:pt x="458" y="845"/>
                  </a:lnTo>
                  <a:lnTo>
                    <a:pt x="458" y="848"/>
                  </a:lnTo>
                  <a:lnTo>
                    <a:pt x="461" y="857"/>
                  </a:lnTo>
                  <a:lnTo>
                    <a:pt x="461" y="860"/>
                  </a:lnTo>
                  <a:lnTo>
                    <a:pt x="461" y="862"/>
                  </a:lnTo>
                  <a:lnTo>
                    <a:pt x="461" y="867"/>
                  </a:lnTo>
                  <a:lnTo>
                    <a:pt x="458" y="874"/>
                  </a:lnTo>
                  <a:lnTo>
                    <a:pt x="458" y="879"/>
                  </a:lnTo>
                  <a:lnTo>
                    <a:pt x="461" y="883"/>
                  </a:lnTo>
                  <a:lnTo>
                    <a:pt x="463" y="890"/>
                  </a:lnTo>
                  <a:lnTo>
                    <a:pt x="463" y="893"/>
                  </a:lnTo>
                  <a:lnTo>
                    <a:pt x="463" y="898"/>
                  </a:lnTo>
                  <a:lnTo>
                    <a:pt x="461" y="900"/>
                  </a:lnTo>
                  <a:lnTo>
                    <a:pt x="463" y="907"/>
                  </a:lnTo>
                  <a:lnTo>
                    <a:pt x="463" y="912"/>
                  </a:lnTo>
                  <a:lnTo>
                    <a:pt x="461" y="914"/>
                  </a:lnTo>
                  <a:lnTo>
                    <a:pt x="461" y="919"/>
                  </a:lnTo>
                  <a:lnTo>
                    <a:pt x="461" y="919"/>
                  </a:lnTo>
                  <a:lnTo>
                    <a:pt x="458" y="919"/>
                  </a:lnTo>
                  <a:lnTo>
                    <a:pt x="456" y="919"/>
                  </a:lnTo>
                  <a:lnTo>
                    <a:pt x="456" y="919"/>
                  </a:lnTo>
                  <a:lnTo>
                    <a:pt x="454" y="919"/>
                  </a:lnTo>
                  <a:lnTo>
                    <a:pt x="454" y="921"/>
                  </a:lnTo>
                  <a:lnTo>
                    <a:pt x="454" y="924"/>
                  </a:lnTo>
                  <a:lnTo>
                    <a:pt x="456" y="926"/>
                  </a:lnTo>
                  <a:lnTo>
                    <a:pt x="456" y="926"/>
                  </a:lnTo>
                  <a:lnTo>
                    <a:pt x="456" y="928"/>
                  </a:lnTo>
                  <a:lnTo>
                    <a:pt x="454" y="931"/>
                  </a:lnTo>
                  <a:lnTo>
                    <a:pt x="454" y="935"/>
                  </a:lnTo>
                  <a:lnTo>
                    <a:pt x="454" y="935"/>
                  </a:lnTo>
                  <a:lnTo>
                    <a:pt x="454" y="935"/>
                  </a:lnTo>
                  <a:lnTo>
                    <a:pt x="437" y="916"/>
                  </a:lnTo>
                  <a:lnTo>
                    <a:pt x="421" y="895"/>
                  </a:lnTo>
                  <a:lnTo>
                    <a:pt x="404" y="876"/>
                  </a:lnTo>
                  <a:lnTo>
                    <a:pt x="388" y="855"/>
                  </a:lnTo>
                  <a:lnTo>
                    <a:pt x="373" y="838"/>
                  </a:lnTo>
                  <a:lnTo>
                    <a:pt x="359" y="819"/>
                  </a:lnTo>
                  <a:lnTo>
                    <a:pt x="345" y="803"/>
                  </a:lnTo>
                  <a:lnTo>
                    <a:pt x="331" y="784"/>
                  </a:lnTo>
                  <a:lnTo>
                    <a:pt x="319" y="765"/>
                  </a:lnTo>
                  <a:lnTo>
                    <a:pt x="305" y="748"/>
                  </a:lnTo>
                  <a:lnTo>
                    <a:pt x="291" y="729"/>
                  </a:lnTo>
                  <a:lnTo>
                    <a:pt x="276" y="713"/>
                  </a:lnTo>
                  <a:lnTo>
                    <a:pt x="262" y="692"/>
                  </a:lnTo>
                  <a:lnTo>
                    <a:pt x="246" y="673"/>
                  </a:lnTo>
                  <a:lnTo>
                    <a:pt x="229" y="654"/>
                  </a:lnTo>
                  <a:lnTo>
                    <a:pt x="215" y="632"/>
                  </a:lnTo>
                  <a:lnTo>
                    <a:pt x="198" y="613"/>
                  </a:lnTo>
                  <a:lnTo>
                    <a:pt x="184" y="595"/>
                  </a:lnTo>
                  <a:lnTo>
                    <a:pt x="168" y="573"/>
                  </a:lnTo>
                  <a:lnTo>
                    <a:pt x="153" y="554"/>
                  </a:lnTo>
                  <a:lnTo>
                    <a:pt x="134" y="531"/>
                  </a:lnTo>
                  <a:lnTo>
                    <a:pt x="116" y="507"/>
                  </a:lnTo>
                  <a:lnTo>
                    <a:pt x="94" y="483"/>
                  </a:lnTo>
                  <a:lnTo>
                    <a:pt x="75" y="460"/>
                  </a:lnTo>
                  <a:lnTo>
                    <a:pt x="56" y="436"/>
                  </a:lnTo>
                  <a:lnTo>
                    <a:pt x="37" y="410"/>
                  </a:lnTo>
                  <a:lnTo>
                    <a:pt x="19" y="386"/>
                  </a:lnTo>
                  <a:lnTo>
                    <a:pt x="0" y="363"/>
                  </a:lnTo>
                  <a:lnTo>
                    <a:pt x="0" y="360"/>
                  </a:lnTo>
                  <a:lnTo>
                    <a:pt x="0" y="356"/>
                  </a:lnTo>
                  <a:lnTo>
                    <a:pt x="4" y="332"/>
                  </a:lnTo>
                  <a:lnTo>
                    <a:pt x="9" y="311"/>
                  </a:lnTo>
                  <a:lnTo>
                    <a:pt x="14" y="287"/>
                  </a:lnTo>
                  <a:lnTo>
                    <a:pt x="16" y="266"/>
                  </a:lnTo>
                  <a:lnTo>
                    <a:pt x="21" y="244"/>
                  </a:lnTo>
                  <a:lnTo>
                    <a:pt x="26" y="221"/>
                  </a:lnTo>
                  <a:lnTo>
                    <a:pt x="28" y="199"/>
                  </a:lnTo>
                  <a:lnTo>
                    <a:pt x="33" y="176"/>
                  </a:lnTo>
                  <a:lnTo>
                    <a:pt x="37" y="154"/>
                  </a:lnTo>
                  <a:lnTo>
                    <a:pt x="42" y="133"/>
                  </a:lnTo>
                  <a:lnTo>
                    <a:pt x="45" y="109"/>
                  </a:lnTo>
                  <a:lnTo>
                    <a:pt x="49" y="88"/>
                  </a:lnTo>
                  <a:lnTo>
                    <a:pt x="54" y="67"/>
                  </a:lnTo>
                  <a:lnTo>
                    <a:pt x="56" y="43"/>
                  </a:lnTo>
                  <a:lnTo>
                    <a:pt x="61" y="22"/>
                  </a:lnTo>
                  <a:lnTo>
                    <a:pt x="66" y="0"/>
                  </a:lnTo>
                  <a:lnTo>
                    <a:pt x="82" y="3"/>
                  </a:lnTo>
                  <a:lnTo>
                    <a:pt x="101" y="5"/>
                  </a:lnTo>
                  <a:lnTo>
                    <a:pt x="118" y="10"/>
                  </a:lnTo>
                  <a:lnTo>
                    <a:pt x="134" y="12"/>
                  </a:lnTo>
                  <a:lnTo>
                    <a:pt x="153" y="15"/>
                  </a:lnTo>
                  <a:lnTo>
                    <a:pt x="170" y="17"/>
                  </a:lnTo>
                  <a:lnTo>
                    <a:pt x="186" y="22"/>
                  </a:lnTo>
                  <a:lnTo>
                    <a:pt x="205" y="24"/>
                  </a:lnTo>
                  <a:lnTo>
                    <a:pt x="222" y="27"/>
                  </a:lnTo>
                  <a:lnTo>
                    <a:pt x="239" y="29"/>
                  </a:lnTo>
                  <a:lnTo>
                    <a:pt x="257" y="34"/>
                  </a:lnTo>
                  <a:lnTo>
                    <a:pt x="274" y="36"/>
                  </a:lnTo>
                  <a:lnTo>
                    <a:pt x="291" y="38"/>
                  </a:lnTo>
                  <a:lnTo>
                    <a:pt x="309" y="41"/>
                  </a:lnTo>
                  <a:lnTo>
                    <a:pt x="326" y="43"/>
                  </a:lnTo>
                  <a:lnTo>
                    <a:pt x="343" y="45"/>
                  </a:lnTo>
                  <a:lnTo>
                    <a:pt x="362" y="50"/>
                  </a:lnTo>
                  <a:lnTo>
                    <a:pt x="378" y="53"/>
                  </a:lnTo>
                  <a:lnTo>
                    <a:pt x="397" y="55"/>
                  </a:lnTo>
                  <a:lnTo>
                    <a:pt x="414" y="57"/>
                  </a:lnTo>
                  <a:lnTo>
                    <a:pt x="430" y="60"/>
                  </a:lnTo>
                  <a:lnTo>
                    <a:pt x="449" y="62"/>
                  </a:lnTo>
                  <a:lnTo>
                    <a:pt x="466" y="64"/>
                  </a:lnTo>
                  <a:lnTo>
                    <a:pt x="482" y="67"/>
                  </a:lnTo>
                  <a:lnTo>
                    <a:pt x="501" y="69"/>
                  </a:lnTo>
                  <a:lnTo>
                    <a:pt x="518" y="71"/>
                  </a:lnTo>
                  <a:lnTo>
                    <a:pt x="534" y="74"/>
                  </a:lnTo>
                  <a:lnTo>
                    <a:pt x="553" y="76"/>
                  </a:lnTo>
                  <a:lnTo>
                    <a:pt x="570" y="79"/>
                  </a:lnTo>
                  <a:lnTo>
                    <a:pt x="586" y="81"/>
                  </a:lnTo>
                  <a:lnTo>
                    <a:pt x="605" y="83"/>
                  </a:lnTo>
                  <a:lnTo>
                    <a:pt x="622" y="86"/>
                  </a:lnTo>
                  <a:lnTo>
                    <a:pt x="619" y="105"/>
                  </a:lnTo>
                  <a:lnTo>
                    <a:pt x="617" y="124"/>
                  </a:lnTo>
                  <a:lnTo>
                    <a:pt x="615" y="142"/>
                  </a:lnTo>
                  <a:lnTo>
                    <a:pt x="612" y="161"/>
                  </a:lnTo>
                  <a:lnTo>
                    <a:pt x="610" y="180"/>
                  </a:lnTo>
                  <a:lnTo>
                    <a:pt x="608" y="199"/>
                  </a:lnTo>
                  <a:lnTo>
                    <a:pt x="605" y="218"/>
                  </a:lnTo>
                  <a:lnTo>
                    <a:pt x="603" y="237"/>
                  </a:lnTo>
                  <a:lnTo>
                    <a:pt x="600" y="256"/>
                  </a:lnTo>
                  <a:lnTo>
                    <a:pt x="598" y="275"/>
                  </a:lnTo>
                  <a:lnTo>
                    <a:pt x="596" y="296"/>
                  </a:lnTo>
                  <a:lnTo>
                    <a:pt x="593" y="315"/>
                  </a:lnTo>
                  <a:lnTo>
                    <a:pt x="591" y="334"/>
                  </a:lnTo>
                  <a:lnTo>
                    <a:pt x="589" y="353"/>
                  </a:lnTo>
                  <a:lnTo>
                    <a:pt x="586" y="372"/>
                  </a:lnTo>
                  <a:lnTo>
                    <a:pt x="584" y="391"/>
                  </a:lnTo>
                  <a:lnTo>
                    <a:pt x="581" y="410"/>
                  </a:lnTo>
                  <a:lnTo>
                    <a:pt x="579" y="429"/>
                  </a:lnTo>
                  <a:lnTo>
                    <a:pt x="577" y="448"/>
                  </a:lnTo>
                  <a:lnTo>
                    <a:pt x="574" y="467"/>
                  </a:lnTo>
                  <a:lnTo>
                    <a:pt x="572" y="486"/>
                  </a:lnTo>
                  <a:lnTo>
                    <a:pt x="570" y="505"/>
                  </a:lnTo>
                  <a:lnTo>
                    <a:pt x="567" y="526"/>
                  </a:lnTo>
                  <a:lnTo>
                    <a:pt x="565" y="545"/>
                  </a:lnTo>
                  <a:lnTo>
                    <a:pt x="563" y="564"/>
                  </a:lnTo>
                  <a:lnTo>
                    <a:pt x="560" y="583"/>
                  </a:lnTo>
                  <a:lnTo>
                    <a:pt x="558" y="602"/>
                  </a:lnTo>
                  <a:lnTo>
                    <a:pt x="553" y="621"/>
                  </a:lnTo>
                  <a:lnTo>
                    <a:pt x="551" y="640"/>
                  </a:lnTo>
                  <a:lnTo>
                    <a:pt x="548" y="658"/>
                  </a:lnTo>
                  <a:lnTo>
                    <a:pt x="546" y="677"/>
                  </a:lnTo>
                  <a:lnTo>
                    <a:pt x="544" y="699"/>
                  </a:lnTo>
                  <a:lnTo>
                    <a:pt x="544" y="699"/>
                  </a:lnTo>
                  <a:lnTo>
                    <a:pt x="544" y="701"/>
                  </a:lnTo>
                  <a:lnTo>
                    <a:pt x="544" y="706"/>
                  </a:lnTo>
                  <a:lnTo>
                    <a:pt x="544" y="713"/>
                  </a:lnTo>
                  <a:lnTo>
                    <a:pt x="541" y="720"/>
                  </a:lnTo>
                  <a:lnTo>
                    <a:pt x="541" y="727"/>
                  </a:lnTo>
                  <a:lnTo>
                    <a:pt x="539" y="734"/>
                  </a:lnTo>
                  <a:lnTo>
                    <a:pt x="539" y="744"/>
                  </a:lnTo>
                  <a:lnTo>
                    <a:pt x="537" y="751"/>
                  </a:lnTo>
                  <a:lnTo>
                    <a:pt x="537" y="760"/>
                  </a:lnTo>
                  <a:lnTo>
                    <a:pt x="537" y="767"/>
                  </a:lnTo>
                  <a:lnTo>
                    <a:pt x="534" y="774"/>
                  </a:lnTo>
                  <a:lnTo>
                    <a:pt x="534" y="782"/>
                  </a:lnTo>
                  <a:lnTo>
                    <a:pt x="534" y="786"/>
                  </a:lnTo>
                  <a:lnTo>
                    <a:pt x="532" y="789"/>
                  </a:lnTo>
                  <a:lnTo>
                    <a:pt x="532" y="789"/>
                  </a:lnTo>
                  <a:lnTo>
                    <a:pt x="532" y="793"/>
                  </a:lnTo>
                  <a:lnTo>
                    <a:pt x="532" y="796"/>
                  </a:lnTo>
                  <a:lnTo>
                    <a:pt x="532" y="796"/>
                  </a:lnTo>
                  <a:lnTo>
                    <a:pt x="529" y="798"/>
                  </a:lnTo>
                  <a:lnTo>
                    <a:pt x="529" y="798"/>
                  </a:lnTo>
                  <a:close/>
                </a:path>
              </a:pathLst>
            </a:custGeom>
            <a:solidFill>
              <a:schemeClr val="tx1">
                <a:lumMod val="90000"/>
                <a:lumOff val="10000"/>
              </a:schemeClr>
            </a:solid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23" name="Freeform 22"/>
            <p:cNvSpPr>
              <a:spLocks/>
            </p:cNvSpPr>
            <p:nvPr/>
          </p:nvSpPr>
          <p:spPr bwMode="auto">
            <a:xfrm>
              <a:off x="7461326" y="3883471"/>
              <a:ext cx="654015" cy="701436"/>
            </a:xfrm>
            <a:custGeom>
              <a:avLst/>
              <a:gdLst>
                <a:gd name="T0" fmla="*/ 265 w 662"/>
                <a:gd name="T1" fmla="*/ 667 h 710"/>
                <a:gd name="T2" fmla="*/ 248 w 662"/>
                <a:gd name="T3" fmla="*/ 665 h 710"/>
                <a:gd name="T4" fmla="*/ 231 w 662"/>
                <a:gd name="T5" fmla="*/ 665 h 710"/>
                <a:gd name="T6" fmla="*/ 215 w 662"/>
                <a:gd name="T7" fmla="*/ 662 h 710"/>
                <a:gd name="T8" fmla="*/ 198 w 662"/>
                <a:gd name="T9" fmla="*/ 662 h 710"/>
                <a:gd name="T10" fmla="*/ 182 w 662"/>
                <a:gd name="T11" fmla="*/ 660 h 710"/>
                <a:gd name="T12" fmla="*/ 168 w 662"/>
                <a:gd name="T13" fmla="*/ 660 h 710"/>
                <a:gd name="T14" fmla="*/ 151 w 662"/>
                <a:gd name="T15" fmla="*/ 658 h 710"/>
                <a:gd name="T16" fmla="*/ 134 w 662"/>
                <a:gd name="T17" fmla="*/ 658 h 710"/>
                <a:gd name="T18" fmla="*/ 118 w 662"/>
                <a:gd name="T19" fmla="*/ 655 h 710"/>
                <a:gd name="T20" fmla="*/ 101 w 662"/>
                <a:gd name="T21" fmla="*/ 655 h 710"/>
                <a:gd name="T22" fmla="*/ 92 w 662"/>
                <a:gd name="T23" fmla="*/ 655 h 710"/>
                <a:gd name="T24" fmla="*/ 92 w 662"/>
                <a:gd name="T25" fmla="*/ 660 h 710"/>
                <a:gd name="T26" fmla="*/ 92 w 662"/>
                <a:gd name="T27" fmla="*/ 667 h 710"/>
                <a:gd name="T28" fmla="*/ 92 w 662"/>
                <a:gd name="T29" fmla="*/ 672 h 710"/>
                <a:gd name="T30" fmla="*/ 92 w 662"/>
                <a:gd name="T31" fmla="*/ 677 h 710"/>
                <a:gd name="T32" fmla="*/ 89 w 662"/>
                <a:gd name="T33" fmla="*/ 681 h 710"/>
                <a:gd name="T34" fmla="*/ 89 w 662"/>
                <a:gd name="T35" fmla="*/ 689 h 710"/>
                <a:gd name="T36" fmla="*/ 89 w 662"/>
                <a:gd name="T37" fmla="*/ 693 h 710"/>
                <a:gd name="T38" fmla="*/ 89 w 662"/>
                <a:gd name="T39" fmla="*/ 698 h 710"/>
                <a:gd name="T40" fmla="*/ 89 w 662"/>
                <a:gd name="T41" fmla="*/ 703 h 710"/>
                <a:gd name="T42" fmla="*/ 89 w 662"/>
                <a:gd name="T43" fmla="*/ 707 h 710"/>
                <a:gd name="T44" fmla="*/ 75 w 662"/>
                <a:gd name="T45" fmla="*/ 710 h 710"/>
                <a:gd name="T46" fmla="*/ 47 w 662"/>
                <a:gd name="T47" fmla="*/ 707 h 710"/>
                <a:gd name="T48" fmla="*/ 21 w 662"/>
                <a:gd name="T49" fmla="*/ 705 h 710"/>
                <a:gd name="T50" fmla="*/ 0 w 662"/>
                <a:gd name="T51" fmla="*/ 703 h 710"/>
                <a:gd name="T52" fmla="*/ 0 w 662"/>
                <a:gd name="T53" fmla="*/ 703 h 710"/>
                <a:gd name="T54" fmla="*/ 0 w 662"/>
                <a:gd name="T55" fmla="*/ 703 h 710"/>
                <a:gd name="T56" fmla="*/ 0 w 662"/>
                <a:gd name="T57" fmla="*/ 703 h 710"/>
                <a:gd name="T58" fmla="*/ 0 w 662"/>
                <a:gd name="T59" fmla="*/ 703 h 710"/>
                <a:gd name="T60" fmla="*/ 0 w 662"/>
                <a:gd name="T61" fmla="*/ 703 h 710"/>
                <a:gd name="T62" fmla="*/ 9 w 662"/>
                <a:gd name="T63" fmla="*/ 591 h 710"/>
                <a:gd name="T64" fmla="*/ 21 w 662"/>
                <a:gd name="T65" fmla="*/ 461 h 710"/>
                <a:gd name="T66" fmla="*/ 30 w 662"/>
                <a:gd name="T67" fmla="*/ 329 h 710"/>
                <a:gd name="T68" fmla="*/ 42 w 662"/>
                <a:gd name="T69" fmla="*/ 196 h 710"/>
                <a:gd name="T70" fmla="*/ 52 w 662"/>
                <a:gd name="T71" fmla="*/ 66 h 710"/>
                <a:gd name="T72" fmla="*/ 116 w 662"/>
                <a:gd name="T73" fmla="*/ 5 h 710"/>
                <a:gd name="T74" fmla="*/ 227 w 662"/>
                <a:gd name="T75" fmla="*/ 12 h 710"/>
                <a:gd name="T76" fmla="*/ 340 w 662"/>
                <a:gd name="T77" fmla="*/ 19 h 710"/>
                <a:gd name="T78" fmla="*/ 454 w 662"/>
                <a:gd name="T79" fmla="*/ 23 h 710"/>
                <a:gd name="T80" fmla="*/ 567 w 662"/>
                <a:gd name="T81" fmla="*/ 28 h 710"/>
                <a:gd name="T82" fmla="*/ 662 w 662"/>
                <a:gd name="T83" fmla="*/ 47 h 710"/>
                <a:gd name="T84" fmla="*/ 657 w 662"/>
                <a:gd name="T85" fmla="*/ 99 h 710"/>
                <a:gd name="T86" fmla="*/ 652 w 662"/>
                <a:gd name="T87" fmla="*/ 203 h 710"/>
                <a:gd name="T88" fmla="*/ 650 w 662"/>
                <a:gd name="T89" fmla="*/ 307 h 710"/>
                <a:gd name="T90" fmla="*/ 645 w 662"/>
                <a:gd name="T91" fmla="*/ 412 h 710"/>
                <a:gd name="T92" fmla="*/ 643 w 662"/>
                <a:gd name="T93" fmla="*/ 516 h 710"/>
                <a:gd name="T94" fmla="*/ 641 w 662"/>
                <a:gd name="T95" fmla="*/ 620 h 710"/>
                <a:gd name="T96" fmla="*/ 544 w 662"/>
                <a:gd name="T97" fmla="*/ 651 h 710"/>
                <a:gd name="T98" fmla="*/ 404 w 662"/>
                <a:gd name="T99" fmla="*/ 646 h 710"/>
                <a:gd name="T100" fmla="*/ 262 w 662"/>
                <a:gd name="T101" fmla="*/ 639 h 710"/>
                <a:gd name="T102" fmla="*/ 262 w 662"/>
                <a:gd name="T103" fmla="*/ 651 h 710"/>
                <a:gd name="T104" fmla="*/ 267 w 662"/>
                <a:gd name="T105" fmla="*/ 66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62" h="710">
                  <a:moveTo>
                    <a:pt x="269" y="662"/>
                  </a:moveTo>
                  <a:lnTo>
                    <a:pt x="274" y="670"/>
                  </a:lnTo>
                  <a:lnTo>
                    <a:pt x="274" y="667"/>
                  </a:lnTo>
                  <a:lnTo>
                    <a:pt x="272" y="667"/>
                  </a:lnTo>
                  <a:lnTo>
                    <a:pt x="267" y="667"/>
                  </a:lnTo>
                  <a:lnTo>
                    <a:pt x="265" y="667"/>
                  </a:lnTo>
                  <a:lnTo>
                    <a:pt x="262" y="667"/>
                  </a:lnTo>
                  <a:lnTo>
                    <a:pt x="260" y="665"/>
                  </a:lnTo>
                  <a:lnTo>
                    <a:pt x="257" y="665"/>
                  </a:lnTo>
                  <a:lnTo>
                    <a:pt x="255" y="665"/>
                  </a:lnTo>
                  <a:lnTo>
                    <a:pt x="250" y="665"/>
                  </a:lnTo>
                  <a:lnTo>
                    <a:pt x="248" y="665"/>
                  </a:lnTo>
                  <a:lnTo>
                    <a:pt x="246" y="665"/>
                  </a:lnTo>
                  <a:lnTo>
                    <a:pt x="243" y="665"/>
                  </a:lnTo>
                  <a:lnTo>
                    <a:pt x="241" y="665"/>
                  </a:lnTo>
                  <a:lnTo>
                    <a:pt x="239" y="665"/>
                  </a:lnTo>
                  <a:lnTo>
                    <a:pt x="234" y="665"/>
                  </a:lnTo>
                  <a:lnTo>
                    <a:pt x="231" y="665"/>
                  </a:lnTo>
                  <a:lnTo>
                    <a:pt x="229" y="665"/>
                  </a:lnTo>
                  <a:lnTo>
                    <a:pt x="227" y="665"/>
                  </a:lnTo>
                  <a:lnTo>
                    <a:pt x="224" y="662"/>
                  </a:lnTo>
                  <a:lnTo>
                    <a:pt x="222" y="662"/>
                  </a:lnTo>
                  <a:lnTo>
                    <a:pt x="220" y="662"/>
                  </a:lnTo>
                  <a:lnTo>
                    <a:pt x="215" y="662"/>
                  </a:lnTo>
                  <a:lnTo>
                    <a:pt x="212" y="662"/>
                  </a:lnTo>
                  <a:lnTo>
                    <a:pt x="210" y="662"/>
                  </a:lnTo>
                  <a:lnTo>
                    <a:pt x="208" y="662"/>
                  </a:lnTo>
                  <a:lnTo>
                    <a:pt x="205" y="662"/>
                  </a:lnTo>
                  <a:lnTo>
                    <a:pt x="203" y="662"/>
                  </a:lnTo>
                  <a:lnTo>
                    <a:pt x="198" y="662"/>
                  </a:lnTo>
                  <a:lnTo>
                    <a:pt x="196" y="662"/>
                  </a:lnTo>
                  <a:lnTo>
                    <a:pt x="194" y="662"/>
                  </a:lnTo>
                  <a:lnTo>
                    <a:pt x="191" y="662"/>
                  </a:lnTo>
                  <a:lnTo>
                    <a:pt x="189" y="660"/>
                  </a:lnTo>
                  <a:lnTo>
                    <a:pt x="186" y="660"/>
                  </a:lnTo>
                  <a:lnTo>
                    <a:pt x="182" y="660"/>
                  </a:lnTo>
                  <a:lnTo>
                    <a:pt x="179" y="660"/>
                  </a:lnTo>
                  <a:lnTo>
                    <a:pt x="177" y="660"/>
                  </a:lnTo>
                  <a:lnTo>
                    <a:pt x="175" y="660"/>
                  </a:lnTo>
                  <a:lnTo>
                    <a:pt x="172" y="660"/>
                  </a:lnTo>
                  <a:lnTo>
                    <a:pt x="170" y="660"/>
                  </a:lnTo>
                  <a:lnTo>
                    <a:pt x="168" y="660"/>
                  </a:lnTo>
                  <a:lnTo>
                    <a:pt x="163" y="660"/>
                  </a:lnTo>
                  <a:lnTo>
                    <a:pt x="160" y="660"/>
                  </a:lnTo>
                  <a:lnTo>
                    <a:pt x="158" y="660"/>
                  </a:lnTo>
                  <a:lnTo>
                    <a:pt x="156" y="660"/>
                  </a:lnTo>
                  <a:lnTo>
                    <a:pt x="153" y="658"/>
                  </a:lnTo>
                  <a:lnTo>
                    <a:pt x="151" y="658"/>
                  </a:lnTo>
                  <a:lnTo>
                    <a:pt x="146" y="658"/>
                  </a:lnTo>
                  <a:lnTo>
                    <a:pt x="144" y="658"/>
                  </a:lnTo>
                  <a:lnTo>
                    <a:pt x="142" y="658"/>
                  </a:lnTo>
                  <a:lnTo>
                    <a:pt x="139" y="658"/>
                  </a:lnTo>
                  <a:lnTo>
                    <a:pt x="137" y="658"/>
                  </a:lnTo>
                  <a:lnTo>
                    <a:pt x="134" y="658"/>
                  </a:lnTo>
                  <a:lnTo>
                    <a:pt x="130" y="658"/>
                  </a:lnTo>
                  <a:lnTo>
                    <a:pt x="127" y="658"/>
                  </a:lnTo>
                  <a:lnTo>
                    <a:pt x="125" y="658"/>
                  </a:lnTo>
                  <a:lnTo>
                    <a:pt x="123" y="655"/>
                  </a:lnTo>
                  <a:lnTo>
                    <a:pt x="120" y="655"/>
                  </a:lnTo>
                  <a:lnTo>
                    <a:pt x="118" y="655"/>
                  </a:lnTo>
                  <a:lnTo>
                    <a:pt x="116" y="655"/>
                  </a:lnTo>
                  <a:lnTo>
                    <a:pt x="111" y="655"/>
                  </a:lnTo>
                  <a:lnTo>
                    <a:pt x="108" y="655"/>
                  </a:lnTo>
                  <a:lnTo>
                    <a:pt x="106" y="655"/>
                  </a:lnTo>
                  <a:lnTo>
                    <a:pt x="104" y="655"/>
                  </a:lnTo>
                  <a:lnTo>
                    <a:pt x="101" y="655"/>
                  </a:lnTo>
                  <a:lnTo>
                    <a:pt x="99" y="655"/>
                  </a:lnTo>
                  <a:lnTo>
                    <a:pt x="94" y="655"/>
                  </a:lnTo>
                  <a:lnTo>
                    <a:pt x="92" y="655"/>
                  </a:lnTo>
                  <a:lnTo>
                    <a:pt x="92" y="655"/>
                  </a:lnTo>
                  <a:lnTo>
                    <a:pt x="92" y="655"/>
                  </a:lnTo>
                  <a:lnTo>
                    <a:pt x="92" y="655"/>
                  </a:lnTo>
                  <a:lnTo>
                    <a:pt x="92" y="658"/>
                  </a:lnTo>
                  <a:lnTo>
                    <a:pt x="92" y="658"/>
                  </a:lnTo>
                  <a:lnTo>
                    <a:pt x="92" y="658"/>
                  </a:lnTo>
                  <a:lnTo>
                    <a:pt x="92" y="660"/>
                  </a:lnTo>
                  <a:lnTo>
                    <a:pt x="92" y="660"/>
                  </a:lnTo>
                  <a:lnTo>
                    <a:pt x="92" y="660"/>
                  </a:lnTo>
                  <a:lnTo>
                    <a:pt x="92" y="662"/>
                  </a:lnTo>
                  <a:lnTo>
                    <a:pt x="92" y="662"/>
                  </a:lnTo>
                  <a:lnTo>
                    <a:pt x="92" y="665"/>
                  </a:lnTo>
                  <a:lnTo>
                    <a:pt x="92" y="665"/>
                  </a:lnTo>
                  <a:lnTo>
                    <a:pt x="92" y="665"/>
                  </a:lnTo>
                  <a:lnTo>
                    <a:pt x="92" y="667"/>
                  </a:lnTo>
                  <a:lnTo>
                    <a:pt x="92" y="667"/>
                  </a:lnTo>
                  <a:lnTo>
                    <a:pt x="92" y="667"/>
                  </a:lnTo>
                  <a:lnTo>
                    <a:pt x="92" y="670"/>
                  </a:lnTo>
                  <a:lnTo>
                    <a:pt x="92" y="670"/>
                  </a:lnTo>
                  <a:lnTo>
                    <a:pt x="92" y="672"/>
                  </a:lnTo>
                  <a:lnTo>
                    <a:pt x="92" y="672"/>
                  </a:lnTo>
                  <a:lnTo>
                    <a:pt x="92" y="672"/>
                  </a:lnTo>
                  <a:lnTo>
                    <a:pt x="92" y="674"/>
                  </a:lnTo>
                  <a:lnTo>
                    <a:pt x="92" y="674"/>
                  </a:lnTo>
                  <a:lnTo>
                    <a:pt x="92" y="674"/>
                  </a:lnTo>
                  <a:lnTo>
                    <a:pt x="92" y="677"/>
                  </a:lnTo>
                  <a:lnTo>
                    <a:pt x="92" y="677"/>
                  </a:lnTo>
                  <a:lnTo>
                    <a:pt x="92" y="677"/>
                  </a:lnTo>
                  <a:lnTo>
                    <a:pt x="92" y="679"/>
                  </a:lnTo>
                  <a:lnTo>
                    <a:pt x="89" y="679"/>
                  </a:lnTo>
                  <a:lnTo>
                    <a:pt x="89" y="681"/>
                  </a:lnTo>
                  <a:lnTo>
                    <a:pt x="89" y="681"/>
                  </a:lnTo>
                  <a:lnTo>
                    <a:pt x="89" y="681"/>
                  </a:lnTo>
                  <a:lnTo>
                    <a:pt x="89" y="684"/>
                  </a:lnTo>
                  <a:lnTo>
                    <a:pt x="89" y="684"/>
                  </a:lnTo>
                  <a:lnTo>
                    <a:pt x="89" y="684"/>
                  </a:lnTo>
                  <a:lnTo>
                    <a:pt x="89" y="686"/>
                  </a:lnTo>
                  <a:lnTo>
                    <a:pt x="89" y="686"/>
                  </a:lnTo>
                  <a:lnTo>
                    <a:pt x="89" y="689"/>
                  </a:lnTo>
                  <a:lnTo>
                    <a:pt x="89" y="689"/>
                  </a:lnTo>
                  <a:lnTo>
                    <a:pt x="89" y="689"/>
                  </a:lnTo>
                  <a:lnTo>
                    <a:pt x="89" y="691"/>
                  </a:lnTo>
                  <a:lnTo>
                    <a:pt x="89" y="691"/>
                  </a:lnTo>
                  <a:lnTo>
                    <a:pt x="89" y="691"/>
                  </a:lnTo>
                  <a:lnTo>
                    <a:pt x="89" y="693"/>
                  </a:lnTo>
                  <a:lnTo>
                    <a:pt x="89" y="693"/>
                  </a:lnTo>
                  <a:lnTo>
                    <a:pt x="89" y="696"/>
                  </a:lnTo>
                  <a:lnTo>
                    <a:pt x="89" y="696"/>
                  </a:lnTo>
                  <a:lnTo>
                    <a:pt x="89" y="696"/>
                  </a:lnTo>
                  <a:lnTo>
                    <a:pt x="89" y="698"/>
                  </a:lnTo>
                  <a:lnTo>
                    <a:pt x="89" y="698"/>
                  </a:lnTo>
                  <a:lnTo>
                    <a:pt x="89" y="698"/>
                  </a:lnTo>
                  <a:lnTo>
                    <a:pt x="89" y="700"/>
                  </a:lnTo>
                  <a:lnTo>
                    <a:pt x="89" y="700"/>
                  </a:lnTo>
                  <a:lnTo>
                    <a:pt x="89" y="700"/>
                  </a:lnTo>
                  <a:lnTo>
                    <a:pt x="89" y="703"/>
                  </a:lnTo>
                  <a:lnTo>
                    <a:pt x="89" y="703"/>
                  </a:lnTo>
                  <a:lnTo>
                    <a:pt x="89" y="705"/>
                  </a:lnTo>
                  <a:lnTo>
                    <a:pt x="89" y="705"/>
                  </a:lnTo>
                  <a:lnTo>
                    <a:pt x="89" y="705"/>
                  </a:lnTo>
                  <a:lnTo>
                    <a:pt x="89" y="707"/>
                  </a:lnTo>
                  <a:lnTo>
                    <a:pt x="89" y="707"/>
                  </a:lnTo>
                  <a:lnTo>
                    <a:pt x="89" y="707"/>
                  </a:lnTo>
                  <a:lnTo>
                    <a:pt x="89" y="710"/>
                  </a:lnTo>
                  <a:lnTo>
                    <a:pt x="89" y="710"/>
                  </a:lnTo>
                  <a:lnTo>
                    <a:pt x="89" y="710"/>
                  </a:lnTo>
                  <a:lnTo>
                    <a:pt x="85" y="710"/>
                  </a:lnTo>
                  <a:lnTo>
                    <a:pt x="80" y="710"/>
                  </a:lnTo>
                  <a:lnTo>
                    <a:pt x="75" y="710"/>
                  </a:lnTo>
                  <a:lnTo>
                    <a:pt x="71" y="710"/>
                  </a:lnTo>
                  <a:lnTo>
                    <a:pt x="66" y="707"/>
                  </a:lnTo>
                  <a:lnTo>
                    <a:pt x="61" y="707"/>
                  </a:lnTo>
                  <a:lnTo>
                    <a:pt x="56" y="707"/>
                  </a:lnTo>
                  <a:lnTo>
                    <a:pt x="52" y="707"/>
                  </a:lnTo>
                  <a:lnTo>
                    <a:pt x="47" y="707"/>
                  </a:lnTo>
                  <a:lnTo>
                    <a:pt x="42" y="707"/>
                  </a:lnTo>
                  <a:lnTo>
                    <a:pt x="37" y="707"/>
                  </a:lnTo>
                  <a:lnTo>
                    <a:pt x="35" y="705"/>
                  </a:lnTo>
                  <a:lnTo>
                    <a:pt x="30" y="705"/>
                  </a:lnTo>
                  <a:lnTo>
                    <a:pt x="26" y="705"/>
                  </a:lnTo>
                  <a:lnTo>
                    <a:pt x="21" y="705"/>
                  </a:lnTo>
                  <a:lnTo>
                    <a:pt x="16" y="705"/>
                  </a:lnTo>
                  <a:lnTo>
                    <a:pt x="11" y="705"/>
                  </a:lnTo>
                  <a:lnTo>
                    <a:pt x="7" y="703"/>
                  </a:lnTo>
                  <a:lnTo>
                    <a:pt x="2"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2" y="681"/>
                  </a:lnTo>
                  <a:lnTo>
                    <a:pt x="4" y="658"/>
                  </a:lnTo>
                  <a:lnTo>
                    <a:pt x="7" y="636"/>
                  </a:lnTo>
                  <a:lnTo>
                    <a:pt x="7" y="615"/>
                  </a:lnTo>
                  <a:lnTo>
                    <a:pt x="9" y="591"/>
                  </a:lnTo>
                  <a:lnTo>
                    <a:pt x="11" y="570"/>
                  </a:lnTo>
                  <a:lnTo>
                    <a:pt x="14" y="549"/>
                  </a:lnTo>
                  <a:lnTo>
                    <a:pt x="14" y="528"/>
                  </a:lnTo>
                  <a:lnTo>
                    <a:pt x="16" y="504"/>
                  </a:lnTo>
                  <a:lnTo>
                    <a:pt x="19" y="483"/>
                  </a:lnTo>
                  <a:lnTo>
                    <a:pt x="21" y="461"/>
                  </a:lnTo>
                  <a:lnTo>
                    <a:pt x="21" y="438"/>
                  </a:lnTo>
                  <a:lnTo>
                    <a:pt x="23" y="416"/>
                  </a:lnTo>
                  <a:lnTo>
                    <a:pt x="26" y="395"/>
                  </a:lnTo>
                  <a:lnTo>
                    <a:pt x="28" y="374"/>
                  </a:lnTo>
                  <a:lnTo>
                    <a:pt x="28" y="350"/>
                  </a:lnTo>
                  <a:lnTo>
                    <a:pt x="30" y="329"/>
                  </a:lnTo>
                  <a:lnTo>
                    <a:pt x="33" y="307"/>
                  </a:lnTo>
                  <a:lnTo>
                    <a:pt x="35" y="284"/>
                  </a:lnTo>
                  <a:lnTo>
                    <a:pt x="35" y="262"/>
                  </a:lnTo>
                  <a:lnTo>
                    <a:pt x="37" y="241"/>
                  </a:lnTo>
                  <a:lnTo>
                    <a:pt x="40" y="220"/>
                  </a:lnTo>
                  <a:lnTo>
                    <a:pt x="42" y="196"/>
                  </a:lnTo>
                  <a:lnTo>
                    <a:pt x="45" y="175"/>
                  </a:lnTo>
                  <a:lnTo>
                    <a:pt x="45" y="154"/>
                  </a:lnTo>
                  <a:lnTo>
                    <a:pt x="47" y="130"/>
                  </a:lnTo>
                  <a:lnTo>
                    <a:pt x="49" y="109"/>
                  </a:lnTo>
                  <a:lnTo>
                    <a:pt x="52" y="87"/>
                  </a:lnTo>
                  <a:lnTo>
                    <a:pt x="52" y="66"/>
                  </a:lnTo>
                  <a:lnTo>
                    <a:pt x="54" y="42"/>
                  </a:lnTo>
                  <a:lnTo>
                    <a:pt x="56" y="21"/>
                  </a:lnTo>
                  <a:lnTo>
                    <a:pt x="59" y="0"/>
                  </a:lnTo>
                  <a:lnTo>
                    <a:pt x="78" y="0"/>
                  </a:lnTo>
                  <a:lnTo>
                    <a:pt x="97" y="2"/>
                  </a:lnTo>
                  <a:lnTo>
                    <a:pt x="116" y="5"/>
                  </a:lnTo>
                  <a:lnTo>
                    <a:pt x="134" y="5"/>
                  </a:lnTo>
                  <a:lnTo>
                    <a:pt x="151" y="7"/>
                  </a:lnTo>
                  <a:lnTo>
                    <a:pt x="170" y="7"/>
                  </a:lnTo>
                  <a:lnTo>
                    <a:pt x="189" y="9"/>
                  </a:lnTo>
                  <a:lnTo>
                    <a:pt x="208" y="12"/>
                  </a:lnTo>
                  <a:lnTo>
                    <a:pt x="227" y="12"/>
                  </a:lnTo>
                  <a:lnTo>
                    <a:pt x="246" y="14"/>
                  </a:lnTo>
                  <a:lnTo>
                    <a:pt x="265" y="14"/>
                  </a:lnTo>
                  <a:lnTo>
                    <a:pt x="283" y="16"/>
                  </a:lnTo>
                  <a:lnTo>
                    <a:pt x="302" y="16"/>
                  </a:lnTo>
                  <a:lnTo>
                    <a:pt x="321" y="19"/>
                  </a:lnTo>
                  <a:lnTo>
                    <a:pt x="340" y="19"/>
                  </a:lnTo>
                  <a:lnTo>
                    <a:pt x="359" y="19"/>
                  </a:lnTo>
                  <a:lnTo>
                    <a:pt x="378" y="21"/>
                  </a:lnTo>
                  <a:lnTo>
                    <a:pt x="397" y="21"/>
                  </a:lnTo>
                  <a:lnTo>
                    <a:pt x="416" y="23"/>
                  </a:lnTo>
                  <a:lnTo>
                    <a:pt x="435" y="23"/>
                  </a:lnTo>
                  <a:lnTo>
                    <a:pt x="454" y="23"/>
                  </a:lnTo>
                  <a:lnTo>
                    <a:pt x="473" y="26"/>
                  </a:lnTo>
                  <a:lnTo>
                    <a:pt x="492" y="26"/>
                  </a:lnTo>
                  <a:lnTo>
                    <a:pt x="511" y="26"/>
                  </a:lnTo>
                  <a:lnTo>
                    <a:pt x="529" y="28"/>
                  </a:lnTo>
                  <a:lnTo>
                    <a:pt x="548" y="28"/>
                  </a:lnTo>
                  <a:lnTo>
                    <a:pt x="567" y="28"/>
                  </a:lnTo>
                  <a:lnTo>
                    <a:pt x="586" y="31"/>
                  </a:lnTo>
                  <a:lnTo>
                    <a:pt x="605" y="31"/>
                  </a:lnTo>
                  <a:lnTo>
                    <a:pt x="624" y="31"/>
                  </a:lnTo>
                  <a:lnTo>
                    <a:pt x="643" y="31"/>
                  </a:lnTo>
                  <a:lnTo>
                    <a:pt x="662" y="33"/>
                  </a:lnTo>
                  <a:lnTo>
                    <a:pt x="662" y="47"/>
                  </a:lnTo>
                  <a:lnTo>
                    <a:pt x="662" y="64"/>
                  </a:lnTo>
                  <a:lnTo>
                    <a:pt x="662" y="78"/>
                  </a:lnTo>
                  <a:lnTo>
                    <a:pt x="660" y="94"/>
                  </a:lnTo>
                  <a:lnTo>
                    <a:pt x="657" y="94"/>
                  </a:lnTo>
                  <a:lnTo>
                    <a:pt x="657" y="97"/>
                  </a:lnTo>
                  <a:lnTo>
                    <a:pt x="657" y="99"/>
                  </a:lnTo>
                  <a:lnTo>
                    <a:pt x="655" y="118"/>
                  </a:lnTo>
                  <a:lnTo>
                    <a:pt x="655" y="135"/>
                  </a:lnTo>
                  <a:lnTo>
                    <a:pt x="655" y="151"/>
                  </a:lnTo>
                  <a:lnTo>
                    <a:pt x="655" y="170"/>
                  </a:lnTo>
                  <a:lnTo>
                    <a:pt x="652" y="187"/>
                  </a:lnTo>
                  <a:lnTo>
                    <a:pt x="652" y="203"/>
                  </a:lnTo>
                  <a:lnTo>
                    <a:pt x="652" y="222"/>
                  </a:lnTo>
                  <a:lnTo>
                    <a:pt x="652" y="239"/>
                  </a:lnTo>
                  <a:lnTo>
                    <a:pt x="652" y="255"/>
                  </a:lnTo>
                  <a:lnTo>
                    <a:pt x="650" y="274"/>
                  </a:lnTo>
                  <a:lnTo>
                    <a:pt x="650" y="291"/>
                  </a:lnTo>
                  <a:lnTo>
                    <a:pt x="650" y="307"/>
                  </a:lnTo>
                  <a:lnTo>
                    <a:pt x="650" y="324"/>
                  </a:lnTo>
                  <a:lnTo>
                    <a:pt x="648" y="343"/>
                  </a:lnTo>
                  <a:lnTo>
                    <a:pt x="648" y="360"/>
                  </a:lnTo>
                  <a:lnTo>
                    <a:pt x="648" y="376"/>
                  </a:lnTo>
                  <a:lnTo>
                    <a:pt x="648" y="395"/>
                  </a:lnTo>
                  <a:lnTo>
                    <a:pt x="645" y="412"/>
                  </a:lnTo>
                  <a:lnTo>
                    <a:pt x="645" y="428"/>
                  </a:lnTo>
                  <a:lnTo>
                    <a:pt x="645" y="447"/>
                  </a:lnTo>
                  <a:lnTo>
                    <a:pt x="645" y="464"/>
                  </a:lnTo>
                  <a:lnTo>
                    <a:pt x="643" y="480"/>
                  </a:lnTo>
                  <a:lnTo>
                    <a:pt x="643" y="499"/>
                  </a:lnTo>
                  <a:lnTo>
                    <a:pt x="643" y="516"/>
                  </a:lnTo>
                  <a:lnTo>
                    <a:pt x="643" y="532"/>
                  </a:lnTo>
                  <a:lnTo>
                    <a:pt x="643" y="551"/>
                  </a:lnTo>
                  <a:lnTo>
                    <a:pt x="641" y="568"/>
                  </a:lnTo>
                  <a:lnTo>
                    <a:pt x="641" y="584"/>
                  </a:lnTo>
                  <a:lnTo>
                    <a:pt x="641" y="603"/>
                  </a:lnTo>
                  <a:lnTo>
                    <a:pt x="641" y="620"/>
                  </a:lnTo>
                  <a:lnTo>
                    <a:pt x="638" y="636"/>
                  </a:lnTo>
                  <a:lnTo>
                    <a:pt x="638" y="655"/>
                  </a:lnTo>
                  <a:lnTo>
                    <a:pt x="615" y="653"/>
                  </a:lnTo>
                  <a:lnTo>
                    <a:pt x="591" y="653"/>
                  </a:lnTo>
                  <a:lnTo>
                    <a:pt x="567" y="653"/>
                  </a:lnTo>
                  <a:lnTo>
                    <a:pt x="544" y="651"/>
                  </a:lnTo>
                  <a:lnTo>
                    <a:pt x="522" y="651"/>
                  </a:lnTo>
                  <a:lnTo>
                    <a:pt x="499" y="651"/>
                  </a:lnTo>
                  <a:lnTo>
                    <a:pt x="475" y="648"/>
                  </a:lnTo>
                  <a:lnTo>
                    <a:pt x="451" y="648"/>
                  </a:lnTo>
                  <a:lnTo>
                    <a:pt x="428" y="646"/>
                  </a:lnTo>
                  <a:lnTo>
                    <a:pt x="404" y="646"/>
                  </a:lnTo>
                  <a:lnTo>
                    <a:pt x="380" y="644"/>
                  </a:lnTo>
                  <a:lnTo>
                    <a:pt x="357" y="644"/>
                  </a:lnTo>
                  <a:lnTo>
                    <a:pt x="333" y="641"/>
                  </a:lnTo>
                  <a:lnTo>
                    <a:pt x="309" y="641"/>
                  </a:lnTo>
                  <a:lnTo>
                    <a:pt x="286" y="639"/>
                  </a:lnTo>
                  <a:lnTo>
                    <a:pt x="262" y="639"/>
                  </a:lnTo>
                  <a:lnTo>
                    <a:pt x="260" y="639"/>
                  </a:lnTo>
                  <a:lnTo>
                    <a:pt x="257" y="639"/>
                  </a:lnTo>
                  <a:lnTo>
                    <a:pt x="257" y="639"/>
                  </a:lnTo>
                  <a:lnTo>
                    <a:pt x="260" y="644"/>
                  </a:lnTo>
                  <a:lnTo>
                    <a:pt x="260" y="646"/>
                  </a:lnTo>
                  <a:lnTo>
                    <a:pt x="262" y="651"/>
                  </a:lnTo>
                  <a:lnTo>
                    <a:pt x="262" y="653"/>
                  </a:lnTo>
                  <a:lnTo>
                    <a:pt x="265" y="655"/>
                  </a:lnTo>
                  <a:lnTo>
                    <a:pt x="262" y="658"/>
                  </a:lnTo>
                  <a:lnTo>
                    <a:pt x="265" y="658"/>
                  </a:lnTo>
                  <a:lnTo>
                    <a:pt x="265" y="660"/>
                  </a:lnTo>
                  <a:lnTo>
                    <a:pt x="267" y="660"/>
                  </a:lnTo>
                  <a:lnTo>
                    <a:pt x="267" y="660"/>
                  </a:lnTo>
                  <a:lnTo>
                    <a:pt x="267" y="660"/>
                  </a:lnTo>
                  <a:lnTo>
                    <a:pt x="269" y="662"/>
                  </a:lnTo>
                  <a:lnTo>
                    <a:pt x="269" y="662"/>
                  </a:lnTo>
                  <a:close/>
                </a:path>
              </a:pathLst>
            </a:custGeom>
            <a:solidFill>
              <a:schemeClr val="tx1"/>
            </a:solid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24" name="Freeform 23"/>
            <p:cNvSpPr>
              <a:spLocks noEditPoints="1"/>
            </p:cNvSpPr>
            <p:nvPr/>
          </p:nvSpPr>
          <p:spPr bwMode="auto">
            <a:xfrm>
              <a:off x="10285840" y="2660404"/>
              <a:ext cx="754784" cy="547317"/>
            </a:xfrm>
            <a:custGeom>
              <a:avLst/>
              <a:gdLst>
                <a:gd name="T0" fmla="*/ 561 w 764"/>
                <a:gd name="T1" fmla="*/ 554 h 554"/>
                <a:gd name="T2" fmla="*/ 634 w 764"/>
                <a:gd name="T3" fmla="*/ 518 h 554"/>
                <a:gd name="T4" fmla="*/ 663 w 764"/>
                <a:gd name="T5" fmla="*/ 509 h 554"/>
                <a:gd name="T6" fmla="*/ 689 w 764"/>
                <a:gd name="T7" fmla="*/ 487 h 554"/>
                <a:gd name="T8" fmla="*/ 738 w 764"/>
                <a:gd name="T9" fmla="*/ 438 h 554"/>
                <a:gd name="T10" fmla="*/ 724 w 764"/>
                <a:gd name="T11" fmla="*/ 447 h 554"/>
                <a:gd name="T12" fmla="*/ 698 w 764"/>
                <a:gd name="T13" fmla="*/ 469 h 554"/>
                <a:gd name="T14" fmla="*/ 715 w 764"/>
                <a:gd name="T15" fmla="*/ 454 h 554"/>
                <a:gd name="T16" fmla="*/ 726 w 764"/>
                <a:gd name="T17" fmla="*/ 433 h 554"/>
                <a:gd name="T18" fmla="*/ 686 w 764"/>
                <a:gd name="T19" fmla="*/ 464 h 554"/>
                <a:gd name="T20" fmla="*/ 639 w 764"/>
                <a:gd name="T21" fmla="*/ 480 h 554"/>
                <a:gd name="T22" fmla="*/ 622 w 764"/>
                <a:gd name="T23" fmla="*/ 483 h 554"/>
                <a:gd name="T24" fmla="*/ 603 w 764"/>
                <a:gd name="T25" fmla="*/ 499 h 554"/>
                <a:gd name="T26" fmla="*/ 594 w 764"/>
                <a:gd name="T27" fmla="*/ 506 h 554"/>
                <a:gd name="T28" fmla="*/ 580 w 764"/>
                <a:gd name="T29" fmla="*/ 540 h 554"/>
                <a:gd name="T30" fmla="*/ 596 w 764"/>
                <a:gd name="T31" fmla="*/ 525 h 554"/>
                <a:gd name="T32" fmla="*/ 608 w 764"/>
                <a:gd name="T33" fmla="*/ 525 h 554"/>
                <a:gd name="T34" fmla="*/ 656 w 764"/>
                <a:gd name="T35" fmla="*/ 499 h 554"/>
                <a:gd name="T36" fmla="*/ 686 w 764"/>
                <a:gd name="T37" fmla="*/ 487 h 554"/>
                <a:gd name="T38" fmla="*/ 710 w 764"/>
                <a:gd name="T39" fmla="*/ 476 h 554"/>
                <a:gd name="T40" fmla="*/ 741 w 764"/>
                <a:gd name="T41" fmla="*/ 452 h 554"/>
                <a:gd name="T42" fmla="*/ 743 w 764"/>
                <a:gd name="T43" fmla="*/ 409 h 554"/>
                <a:gd name="T44" fmla="*/ 289 w 764"/>
                <a:gd name="T45" fmla="*/ 137 h 554"/>
                <a:gd name="T46" fmla="*/ 301 w 764"/>
                <a:gd name="T47" fmla="*/ 130 h 554"/>
                <a:gd name="T48" fmla="*/ 294 w 764"/>
                <a:gd name="T49" fmla="*/ 132 h 554"/>
                <a:gd name="T50" fmla="*/ 279 w 764"/>
                <a:gd name="T51" fmla="*/ 182 h 554"/>
                <a:gd name="T52" fmla="*/ 563 w 764"/>
                <a:gd name="T53" fmla="*/ 452 h 554"/>
                <a:gd name="T54" fmla="*/ 580 w 764"/>
                <a:gd name="T55" fmla="*/ 504 h 554"/>
                <a:gd name="T56" fmla="*/ 592 w 764"/>
                <a:gd name="T57" fmla="*/ 499 h 554"/>
                <a:gd name="T58" fmla="*/ 599 w 764"/>
                <a:gd name="T59" fmla="*/ 478 h 554"/>
                <a:gd name="T60" fmla="*/ 601 w 764"/>
                <a:gd name="T61" fmla="*/ 440 h 554"/>
                <a:gd name="T62" fmla="*/ 582 w 764"/>
                <a:gd name="T63" fmla="*/ 348 h 554"/>
                <a:gd name="T64" fmla="*/ 582 w 764"/>
                <a:gd name="T65" fmla="*/ 248 h 554"/>
                <a:gd name="T66" fmla="*/ 563 w 764"/>
                <a:gd name="T67" fmla="*/ 168 h 554"/>
                <a:gd name="T68" fmla="*/ 551 w 764"/>
                <a:gd name="T69" fmla="*/ 168 h 554"/>
                <a:gd name="T70" fmla="*/ 547 w 764"/>
                <a:gd name="T71" fmla="*/ 142 h 554"/>
                <a:gd name="T72" fmla="*/ 533 w 764"/>
                <a:gd name="T73" fmla="*/ 116 h 554"/>
                <a:gd name="T74" fmla="*/ 525 w 764"/>
                <a:gd name="T75" fmla="*/ 66 h 554"/>
                <a:gd name="T76" fmla="*/ 518 w 764"/>
                <a:gd name="T77" fmla="*/ 52 h 554"/>
                <a:gd name="T78" fmla="*/ 518 w 764"/>
                <a:gd name="T79" fmla="*/ 35 h 554"/>
                <a:gd name="T80" fmla="*/ 514 w 764"/>
                <a:gd name="T81" fmla="*/ 19 h 554"/>
                <a:gd name="T82" fmla="*/ 473 w 764"/>
                <a:gd name="T83" fmla="*/ 9 h 554"/>
                <a:gd name="T84" fmla="*/ 367 w 764"/>
                <a:gd name="T85" fmla="*/ 40 h 554"/>
                <a:gd name="T86" fmla="*/ 308 w 764"/>
                <a:gd name="T87" fmla="*/ 123 h 554"/>
                <a:gd name="T88" fmla="*/ 275 w 764"/>
                <a:gd name="T89" fmla="*/ 173 h 554"/>
                <a:gd name="T90" fmla="*/ 289 w 764"/>
                <a:gd name="T91" fmla="*/ 170 h 554"/>
                <a:gd name="T92" fmla="*/ 298 w 764"/>
                <a:gd name="T93" fmla="*/ 177 h 554"/>
                <a:gd name="T94" fmla="*/ 282 w 764"/>
                <a:gd name="T95" fmla="*/ 196 h 554"/>
                <a:gd name="T96" fmla="*/ 296 w 764"/>
                <a:gd name="T97" fmla="*/ 215 h 554"/>
                <a:gd name="T98" fmla="*/ 256 w 764"/>
                <a:gd name="T99" fmla="*/ 265 h 554"/>
                <a:gd name="T100" fmla="*/ 234 w 764"/>
                <a:gd name="T101" fmla="*/ 282 h 554"/>
                <a:gd name="T102" fmla="*/ 102 w 764"/>
                <a:gd name="T103" fmla="*/ 291 h 554"/>
                <a:gd name="T104" fmla="*/ 64 w 764"/>
                <a:gd name="T105" fmla="*/ 341 h 554"/>
                <a:gd name="T106" fmla="*/ 62 w 764"/>
                <a:gd name="T107" fmla="*/ 381 h 554"/>
                <a:gd name="T108" fmla="*/ 31 w 764"/>
                <a:gd name="T109" fmla="*/ 419 h 554"/>
                <a:gd name="T110" fmla="*/ 5 w 764"/>
                <a:gd name="T111" fmla="*/ 469 h 554"/>
                <a:gd name="T112" fmla="*/ 161 w 764"/>
                <a:gd name="T113" fmla="*/ 452 h 554"/>
                <a:gd name="T114" fmla="*/ 376 w 764"/>
                <a:gd name="T115" fmla="*/ 407 h 554"/>
                <a:gd name="T116" fmla="*/ 443 w 764"/>
                <a:gd name="T117" fmla="*/ 412 h 554"/>
                <a:gd name="T118" fmla="*/ 454 w 764"/>
                <a:gd name="T119" fmla="*/ 440 h 554"/>
                <a:gd name="T120" fmla="*/ 490 w 764"/>
                <a:gd name="T121" fmla="*/ 457 h 554"/>
                <a:gd name="T122" fmla="*/ 62 w 764"/>
                <a:gd name="T123" fmla="*/ 343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4" h="554">
                  <a:moveTo>
                    <a:pt x="570" y="532"/>
                  </a:moveTo>
                  <a:lnTo>
                    <a:pt x="570" y="532"/>
                  </a:lnTo>
                  <a:lnTo>
                    <a:pt x="568" y="535"/>
                  </a:lnTo>
                  <a:lnTo>
                    <a:pt x="568" y="535"/>
                  </a:lnTo>
                  <a:lnTo>
                    <a:pt x="566" y="535"/>
                  </a:lnTo>
                  <a:lnTo>
                    <a:pt x="563" y="535"/>
                  </a:lnTo>
                  <a:lnTo>
                    <a:pt x="563" y="535"/>
                  </a:lnTo>
                  <a:lnTo>
                    <a:pt x="561" y="537"/>
                  </a:lnTo>
                  <a:lnTo>
                    <a:pt x="563" y="540"/>
                  </a:lnTo>
                  <a:lnTo>
                    <a:pt x="563" y="544"/>
                  </a:lnTo>
                  <a:lnTo>
                    <a:pt x="563" y="544"/>
                  </a:lnTo>
                  <a:lnTo>
                    <a:pt x="561" y="547"/>
                  </a:lnTo>
                  <a:lnTo>
                    <a:pt x="561" y="547"/>
                  </a:lnTo>
                  <a:lnTo>
                    <a:pt x="561" y="547"/>
                  </a:lnTo>
                  <a:lnTo>
                    <a:pt x="561" y="549"/>
                  </a:lnTo>
                  <a:lnTo>
                    <a:pt x="561" y="549"/>
                  </a:lnTo>
                  <a:lnTo>
                    <a:pt x="561" y="554"/>
                  </a:lnTo>
                  <a:lnTo>
                    <a:pt x="570" y="544"/>
                  </a:lnTo>
                  <a:lnTo>
                    <a:pt x="575" y="540"/>
                  </a:lnTo>
                  <a:lnTo>
                    <a:pt x="573" y="532"/>
                  </a:lnTo>
                  <a:lnTo>
                    <a:pt x="570" y="532"/>
                  </a:lnTo>
                  <a:close/>
                  <a:moveTo>
                    <a:pt x="648" y="514"/>
                  </a:moveTo>
                  <a:lnTo>
                    <a:pt x="648" y="514"/>
                  </a:lnTo>
                  <a:lnTo>
                    <a:pt x="648" y="511"/>
                  </a:lnTo>
                  <a:lnTo>
                    <a:pt x="648" y="511"/>
                  </a:lnTo>
                  <a:lnTo>
                    <a:pt x="648" y="511"/>
                  </a:lnTo>
                  <a:lnTo>
                    <a:pt x="646" y="514"/>
                  </a:lnTo>
                  <a:lnTo>
                    <a:pt x="641" y="514"/>
                  </a:lnTo>
                  <a:lnTo>
                    <a:pt x="639" y="514"/>
                  </a:lnTo>
                  <a:lnTo>
                    <a:pt x="639" y="516"/>
                  </a:lnTo>
                  <a:lnTo>
                    <a:pt x="639" y="516"/>
                  </a:lnTo>
                  <a:lnTo>
                    <a:pt x="637" y="518"/>
                  </a:lnTo>
                  <a:lnTo>
                    <a:pt x="637" y="518"/>
                  </a:lnTo>
                  <a:lnTo>
                    <a:pt x="634" y="518"/>
                  </a:lnTo>
                  <a:lnTo>
                    <a:pt x="622" y="525"/>
                  </a:lnTo>
                  <a:lnTo>
                    <a:pt x="625" y="525"/>
                  </a:lnTo>
                  <a:lnTo>
                    <a:pt x="637" y="521"/>
                  </a:lnTo>
                  <a:lnTo>
                    <a:pt x="641" y="516"/>
                  </a:lnTo>
                  <a:lnTo>
                    <a:pt x="648" y="514"/>
                  </a:lnTo>
                  <a:lnTo>
                    <a:pt x="648" y="514"/>
                  </a:lnTo>
                  <a:close/>
                  <a:moveTo>
                    <a:pt x="689" y="487"/>
                  </a:moveTo>
                  <a:lnTo>
                    <a:pt x="684" y="492"/>
                  </a:lnTo>
                  <a:lnTo>
                    <a:pt x="679" y="495"/>
                  </a:lnTo>
                  <a:lnTo>
                    <a:pt x="679" y="495"/>
                  </a:lnTo>
                  <a:lnTo>
                    <a:pt x="677" y="497"/>
                  </a:lnTo>
                  <a:lnTo>
                    <a:pt x="674" y="497"/>
                  </a:lnTo>
                  <a:lnTo>
                    <a:pt x="672" y="499"/>
                  </a:lnTo>
                  <a:lnTo>
                    <a:pt x="672" y="499"/>
                  </a:lnTo>
                  <a:lnTo>
                    <a:pt x="670" y="502"/>
                  </a:lnTo>
                  <a:lnTo>
                    <a:pt x="667" y="504"/>
                  </a:lnTo>
                  <a:lnTo>
                    <a:pt x="663" y="509"/>
                  </a:lnTo>
                  <a:lnTo>
                    <a:pt x="653" y="511"/>
                  </a:lnTo>
                  <a:lnTo>
                    <a:pt x="651" y="514"/>
                  </a:lnTo>
                  <a:lnTo>
                    <a:pt x="648" y="516"/>
                  </a:lnTo>
                  <a:lnTo>
                    <a:pt x="646" y="516"/>
                  </a:lnTo>
                  <a:lnTo>
                    <a:pt x="646" y="516"/>
                  </a:lnTo>
                  <a:lnTo>
                    <a:pt x="651" y="516"/>
                  </a:lnTo>
                  <a:lnTo>
                    <a:pt x="658" y="511"/>
                  </a:lnTo>
                  <a:lnTo>
                    <a:pt x="667" y="504"/>
                  </a:lnTo>
                  <a:lnTo>
                    <a:pt x="670" y="504"/>
                  </a:lnTo>
                  <a:lnTo>
                    <a:pt x="672" y="502"/>
                  </a:lnTo>
                  <a:lnTo>
                    <a:pt x="677" y="497"/>
                  </a:lnTo>
                  <a:lnTo>
                    <a:pt x="684" y="492"/>
                  </a:lnTo>
                  <a:lnTo>
                    <a:pt x="686" y="492"/>
                  </a:lnTo>
                  <a:lnTo>
                    <a:pt x="686" y="490"/>
                  </a:lnTo>
                  <a:lnTo>
                    <a:pt x="691" y="487"/>
                  </a:lnTo>
                  <a:lnTo>
                    <a:pt x="691" y="487"/>
                  </a:lnTo>
                  <a:lnTo>
                    <a:pt x="689" y="487"/>
                  </a:lnTo>
                  <a:close/>
                  <a:moveTo>
                    <a:pt x="764" y="431"/>
                  </a:moveTo>
                  <a:lnTo>
                    <a:pt x="762" y="431"/>
                  </a:lnTo>
                  <a:lnTo>
                    <a:pt x="760" y="431"/>
                  </a:lnTo>
                  <a:lnTo>
                    <a:pt x="760" y="433"/>
                  </a:lnTo>
                  <a:lnTo>
                    <a:pt x="760" y="433"/>
                  </a:lnTo>
                  <a:lnTo>
                    <a:pt x="757" y="433"/>
                  </a:lnTo>
                  <a:lnTo>
                    <a:pt x="757" y="433"/>
                  </a:lnTo>
                  <a:lnTo>
                    <a:pt x="755" y="433"/>
                  </a:lnTo>
                  <a:lnTo>
                    <a:pt x="755" y="435"/>
                  </a:lnTo>
                  <a:lnTo>
                    <a:pt x="753" y="435"/>
                  </a:lnTo>
                  <a:lnTo>
                    <a:pt x="753" y="438"/>
                  </a:lnTo>
                  <a:lnTo>
                    <a:pt x="750" y="440"/>
                  </a:lnTo>
                  <a:lnTo>
                    <a:pt x="745" y="443"/>
                  </a:lnTo>
                  <a:lnTo>
                    <a:pt x="745" y="445"/>
                  </a:lnTo>
                  <a:lnTo>
                    <a:pt x="743" y="443"/>
                  </a:lnTo>
                  <a:lnTo>
                    <a:pt x="743" y="443"/>
                  </a:lnTo>
                  <a:lnTo>
                    <a:pt x="738" y="438"/>
                  </a:lnTo>
                  <a:lnTo>
                    <a:pt x="736" y="438"/>
                  </a:lnTo>
                  <a:lnTo>
                    <a:pt x="736" y="440"/>
                  </a:lnTo>
                  <a:lnTo>
                    <a:pt x="736" y="443"/>
                  </a:lnTo>
                  <a:lnTo>
                    <a:pt x="736" y="445"/>
                  </a:lnTo>
                  <a:lnTo>
                    <a:pt x="731" y="443"/>
                  </a:lnTo>
                  <a:lnTo>
                    <a:pt x="731" y="443"/>
                  </a:lnTo>
                  <a:lnTo>
                    <a:pt x="731" y="443"/>
                  </a:lnTo>
                  <a:lnTo>
                    <a:pt x="731" y="445"/>
                  </a:lnTo>
                  <a:lnTo>
                    <a:pt x="731" y="445"/>
                  </a:lnTo>
                  <a:lnTo>
                    <a:pt x="729" y="445"/>
                  </a:lnTo>
                  <a:lnTo>
                    <a:pt x="726" y="447"/>
                  </a:lnTo>
                  <a:lnTo>
                    <a:pt x="726" y="447"/>
                  </a:lnTo>
                  <a:lnTo>
                    <a:pt x="724" y="447"/>
                  </a:lnTo>
                  <a:lnTo>
                    <a:pt x="724" y="445"/>
                  </a:lnTo>
                  <a:lnTo>
                    <a:pt x="724" y="445"/>
                  </a:lnTo>
                  <a:lnTo>
                    <a:pt x="722" y="445"/>
                  </a:lnTo>
                  <a:lnTo>
                    <a:pt x="724" y="447"/>
                  </a:lnTo>
                  <a:lnTo>
                    <a:pt x="722" y="450"/>
                  </a:lnTo>
                  <a:lnTo>
                    <a:pt x="719" y="452"/>
                  </a:lnTo>
                  <a:lnTo>
                    <a:pt x="717" y="457"/>
                  </a:lnTo>
                  <a:lnTo>
                    <a:pt x="715" y="459"/>
                  </a:lnTo>
                  <a:lnTo>
                    <a:pt x="715" y="461"/>
                  </a:lnTo>
                  <a:lnTo>
                    <a:pt x="717" y="461"/>
                  </a:lnTo>
                  <a:lnTo>
                    <a:pt x="715" y="464"/>
                  </a:lnTo>
                  <a:lnTo>
                    <a:pt x="712" y="464"/>
                  </a:lnTo>
                  <a:lnTo>
                    <a:pt x="710" y="466"/>
                  </a:lnTo>
                  <a:lnTo>
                    <a:pt x="710" y="466"/>
                  </a:lnTo>
                  <a:lnTo>
                    <a:pt x="708" y="466"/>
                  </a:lnTo>
                  <a:lnTo>
                    <a:pt x="705" y="466"/>
                  </a:lnTo>
                  <a:lnTo>
                    <a:pt x="703" y="469"/>
                  </a:lnTo>
                  <a:lnTo>
                    <a:pt x="703" y="466"/>
                  </a:lnTo>
                  <a:lnTo>
                    <a:pt x="700" y="466"/>
                  </a:lnTo>
                  <a:lnTo>
                    <a:pt x="700" y="466"/>
                  </a:lnTo>
                  <a:lnTo>
                    <a:pt x="698" y="469"/>
                  </a:lnTo>
                  <a:lnTo>
                    <a:pt x="700" y="466"/>
                  </a:lnTo>
                  <a:lnTo>
                    <a:pt x="700" y="464"/>
                  </a:lnTo>
                  <a:lnTo>
                    <a:pt x="703" y="461"/>
                  </a:lnTo>
                  <a:lnTo>
                    <a:pt x="705" y="461"/>
                  </a:lnTo>
                  <a:lnTo>
                    <a:pt x="705" y="459"/>
                  </a:lnTo>
                  <a:lnTo>
                    <a:pt x="705" y="457"/>
                  </a:lnTo>
                  <a:lnTo>
                    <a:pt x="705" y="457"/>
                  </a:lnTo>
                  <a:lnTo>
                    <a:pt x="708" y="457"/>
                  </a:lnTo>
                  <a:lnTo>
                    <a:pt x="708" y="454"/>
                  </a:lnTo>
                  <a:lnTo>
                    <a:pt x="708" y="454"/>
                  </a:lnTo>
                  <a:lnTo>
                    <a:pt x="708" y="454"/>
                  </a:lnTo>
                  <a:lnTo>
                    <a:pt x="710" y="454"/>
                  </a:lnTo>
                  <a:lnTo>
                    <a:pt x="710" y="452"/>
                  </a:lnTo>
                  <a:lnTo>
                    <a:pt x="712" y="452"/>
                  </a:lnTo>
                  <a:lnTo>
                    <a:pt x="712" y="452"/>
                  </a:lnTo>
                  <a:lnTo>
                    <a:pt x="712" y="454"/>
                  </a:lnTo>
                  <a:lnTo>
                    <a:pt x="715" y="454"/>
                  </a:lnTo>
                  <a:lnTo>
                    <a:pt x="715" y="452"/>
                  </a:lnTo>
                  <a:lnTo>
                    <a:pt x="715" y="452"/>
                  </a:lnTo>
                  <a:lnTo>
                    <a:pt x="712" y="450"/>
                  </a:lnTo>
                  <a:lnTo>
                    <a:pt x="712" y="450"/>
                  </a:lnTo>
                  <a:lnTo>
                    <a:pt x="715" y="447"/>
                  </a:lnTo>
                  <a:lnTo>
                    <a:pt x="715" y="447"/>
                  </a:lnTo>
                  <a:lnTo>
                    <a:pt x="717" y="447"/>
                  </a:lnTo>
                  <a:lnTo>
                    <a:pt x="717" y="445"/>
                  </a:lnTo>
                  <a:lnTo>
                    <a:pt x="717" y="445"/>
                  </a:lnTo>
                  <a:lnTo>
                    <a:pt x="715" y="445"/>
                  </a:lnTo>
                  <a:lnTo>
                    <a:pt x="715" y="445"/>
                  </a:lnTo>
                  <a:lnTo>
                    <a:pt x="715" y="445"/>
                  </a:lnTo>
                  <a:lnTo>
                    <a:pt x="719" y="435"/>
                  </a:lnTo>
                  <a:lnTo>
                    <a:pt x="722" y="433"/>
                  </a:lnTo>
                  <a:lnTo>
                    <a:pt x="724" y="435"/>
                  </a:lnTo>
                  <a:lnTo>
                    <a:pt x="724" y="435"/>
                  </a:lnTo>
                  <a:lnTo>
                    <a:pt x="726" y="433"/>
                  </a:lnTo>
                  <a:lnTo>
                    <a:pt x="726" y="431"/>
                  </a:lnTo>
                  <a:lnTo>
                    <a:pt x="726" y="431"/>
                  </a:lnTo>
                  <a:lnTo>
                    <a:pt x="726" y="428"/>
                  </a:lnTo>
                  <a:lnTo>
                    <a:pt x="726" y="428"/>
                  </a:lnTo>
                  <a:lnTo>
                    <a:pt x="724" y="428"/>
                  </a:lnTo>
                  <a:lnTo>
                    <a:pt x="722" y="428"/>
                  </a:lnTo>
                  <a:lnTo>
                    <a:pt x="719" y="433"/>
                  </a:lnTo>
                  <a:lnTo>
                    <a:pt x="717" y="435"/>
                  </a:lnTo>
                  <a:lnTo>
                    <a:pt x="715" y="438"/>
                  </a:lnTo>
                  <a:lnTo>
                    <a:pt x="715" y="440"/>
                  </a:lnTo>
                  <a:lnTo>
                    <a:pt x="710" y="443"/>
                  </a:lnTo>
                  <a:lnTo>
                    <a:pt x="710" y="443"/>
                  </a:lnTo>
                  <a:lnTo>
                    <a:pt x="708" y="447"/>
                  </a:lnTo>
                  <a:lnTo>
                    <a:pt x="703" y="450"/>
                  </a:lnTo>
                  <a:lnTo>
                    <a:pt x="698" y="457"/>
                  </a:lnTo>
                  <a:lnTo>
                    <a:pt x="696" y="459"/>
                  </a:lnTo>
                  <a:lnTo>
                    <a:pt x="686" y="464"/>
                  </a:lnTo>
                  <a:lnTo>
                    <a:pt x="670" y="466"/>
                  </a:lnTo>
                  <a:lnTo>
                    <a:pt x="656" y="471"/>
                  </a:lnTo>
                  <a:lnTo>
                    <a:pt x="656" y="471"/>
                  </a:lnTo>
                  <a:lnTo>
                    <a:pt x="656" y="473"/>
                  </a:lnTo>
                  <a:lnTo>
                    <a:pt x="656" y="473"/>
                  </a:lnTo>
                  <a:lnTo>
                    <a:pt x="653" y="473"/>
                  </a:lnTo>
                  <a:lnTo>
                    <a:pt x="653" y="471"/>
                  </a:lnTo>
                  <a:lnTo>
                    <a:pt x="651" y="471"/>
                  </a:lnTo>
                  <a:lnTo>
                    <a:pt x="651" y="471"/>
                  </a:lnTo>
                  <a:lnTo>
                    <a:pt x="648" y="473"/>
                  </a:lnTo>
                  <a:lnTo>
                    <a:pt x="648" y="476"/>
                  </a:lnTo>
                  <a:lnTo>
                    <a:pt x="648" y="478"/>
                  </a:lnTo>
                  <a:lnTo>
                    <a:pt x="648" y="478"/>
                  </a:lnTo>
                  <a:lnTo>
                    <a:pt x="644" y="480"/>
                  </a:lnTo>
                  <a:lnTo>
                    <a:pt x="641" y="483"/>
                  </a:lnTo>
                  <a:lnTo>
                    <a:pt x="641" y="480"/>
                  </a:lnTo>
                  <a:lnTo>
                    <a:pt x="639" y="480"/>
                  </a:lnTo>
                  <a:lnTo>
                    <a:pt x="639" y="480"/>
                  </a:lnTo>
                  <a:lnTo>
                    <a:pt x="637" y="480"/>
                  </a:lnTo>
                  <a:lnTo>
                    <a:pt x="627" y="480"/>
                  </a:lnTo>
                  <a:lnTo>
                    <a:pt x="625" y="480"/>
                  </a:lnTo>
                  <a:lnTo>
                    <a:pt x="625" y="483"/>
                  </a:lnTo>
                  <a:lnTo>
                    <a:pt x="627" y="483"/>
                  </a:lnTo>
                  <a:lnTo>
                    <a:pt x="630" y="483"/>
                  </a:lnTo>
                  <a:lnTo>
                    <a:pt x="630" y="483"/>
                  </a:lnTo>
                  <a:lnTo>
                    <a:pt x="632" y="483"/>
                  </a:lnTo>
                  <a:lnTo>
                    <a:pt x="632" y="485"/>
                  </a:lnTo>
                  <a:lnTo>
                    <a:pt x="630" y="485"/>
                  </a:lnTo>
                  <a:lnTo>
                    <a:pt x="630" y="485"/>
                  </a:lnTo>
                  <a:lnTo>
                    <a:pt x="627" y="485"/>
                  </a:lnTo>
                  <a:lnTo>
                    <a:pt x="625" y="487"/>
                  </a:lnTo>
                  <a:lnTo>
                    <a:pt x="625" y="485"/>
                  </a:lnTo>
                  <a:lnTo>
                    <a:pt x="622" y="485"/>
                  </a:lnTo>
                  <a:lnTo>
                    <a:pt x="622" y="483"/>
                  </a:lnTo>
                  <a:lnTo>
                    <a:pt x="622" y="483"/>
                  </a:lnTo>
                  <a:lnTo>
                    <a:pt x="620" y="483"/>
                  </a:lnTo>
                  <a:lnTo>
                    <a:pt x="618" y="485"/>
                  </a:lnTo>
                  <a:lnTo>
                    <a:pt x="620" y="485"/>
                  </a:lnTo>
                  <a:lnTo>
                    <a:pt x="620" y="487"/>
                  </a:lnTo>
                  <a:lnTo>
                    <a:pt x="622" y="487"/>
                  </a:lnTo>
                  <a:lnTo>
                    <a:pt x="620" y="490"/>
                  </a:lnTo>
                  <a:lnTo>
                    <a:pt x="618" y="490"/>
                  </a:lnTo>
                  <a:lnTo>
                    <a:pt x="618" y="490"/>
                  </a:lnTo>
                  <a:lnTo>
                    <a:pt x="618" y="487"/>
                  </a:lnTo>
                  <a:lnTo>
                    <a:pt x="618" y="487"/>
                  </a:lnTo>
                  <a:lnTo>
                    <a:pt x="613" y="487"/>
                  </a:lnTo>
                  <a:lnTo>
                    <a:pt x="606" y="490"/>
                  </a:lnTo>
                  <a:lnTo>
                    <a:pt x="603" y="495"/>
                  </a:lnTo>
                  <a:lnTo>
                    <a:pt x="608" y="502"/>
                  </a:lnTo>
                  <a:lnTo>
                    <a:pt x="606" y="502"/>
                  </a:lnTo>
                  <a:lnTo>
                    <a:pt x="603" y="499"/>
                  </a:lnTo>
                  <a:lnTo>
                    <a:pt x="601" y="497"/>
                  </a:lnTo>
                  <a:lnTo>
                    <a:pt x="599" y="497"/>
                  </a:lnTo>
                  <a:lnTo>
                    <a:pt x="599" y="497"/>
                  </a:lnTo>
                  <a:lnTo>
                    <a:pt x="599" y="499"/>
                  </a:lnTo>
                  <a:lnTo>
                    <a:pt x="599" y="502"/>
                  </a:lnTo>
                  <a:lnTo>
                    <a:pt x="601" y="502"/>
                  </a:lnTo>
                  <a:lnTo>
                    <a:pt x="601" y="502"/>
                  </a:lnTo>
                  <a:lnTo>
                    <a:pt x="601" y="504"/>
                  </a:lnTo>
                  <a:lnTo>
                    <a:pt x="601" y="504"/>
                  </a:lnTo>
                  <a:lnTo>
                    <a:pt x="601" y="504"/>
                  </a:lnTo>
                  <a:lnTo>
                    <a:pt x="599" y="504"/>
                  </a:lnTo>
                  <a:lnTo>
                    <a:pt x="599" y="502"/>
                  </a:lnTo>
                  <a:lnTo>
                    <a:pt x="596" y="502"/>
                  </a:lnTo>
                  <a:lnTo>
                    <a:pt x="596" y="504"/>
                  </a:lnTo>
                  <a:lnTo>
                    <a:pt x="596" y="506"/>
                  </a:lnTo>
                  <a:lnTo>
                    <a:pt x="596" y="509"/>
                  </a:lnTo>
                  <a:lnTo>
                    <a:pt x="594" y="506"/>
                  </a:lnTo>
                  <a:lnTo>
                    <a:pt x="592" y="506"/>
                  </a:lnTo>
                  <a:lnTo>
                    <a:pt x="589" y="509"/>
                  </a:lnTo>
                  <a:lnTo>
                    <a:pt x="589" y="511"/>
                  </a:lnTo>
                  <a:lnTo>
                    <a:pt x="585" y="511"/>
                  </a:lnTo>
                  <a:lnTo>
                    <a:pt x="582" y="514"/>
                  </a:lnTo>
                  <a:lnTo>
                    <a:pt x="580" y="523"/>
                  </a:lnTo>
                  <a:lnTo>
                    <a:pt x="580" y="523"/>
                  </a:lnTo>
                  <a:lnTo>
                    <a:pt x="577" y="523"/>
                  </a:lnTo>
                  <a:lnTo>
                    <a:pt x="577" y="525"/>
                  </a:lnTo>
                  <a:lnTo>
                    <a:pt x="577" y="525"/>
                  </a:lnTo>
                  <a:lnTo>
                    <a:pt x="577" y="525"/>
                  </a:lnTo>
                  <a:lnTo>
                    <a:pt x="577" y="525"/>
                  </a:lnTo>
                  <a:lnTo>
                    <a:pt x="575" y="530"/>
                  </a:lnTo>
                  <a:lnTo>
                    <a:pt x="575" y="530"/>
                  </a:lnTo>
                  <a:lnTo>
                    <a:pt x="577" y="535"/>
                  </a:lnTo>
                  <a:lnTo>
                    <a:pt x="580" y="537"/>
                  </a:lnTo>
                  <a:lnTo>
                    <a:pt x="580" y="540"/>
                  </a:lnTo>
                  <a:lnTo>
                    <a:pt x="582" y="537"/>
                  </a:lnTo>
                  <a:lnTo>
                    <a:pt x="587" y="537"/>
                  </a:lnTo>
                  <a:lnTo>
                    <a:pt x="587" y="535"/>
                  </a:lnTo>
                  <a:lnTo>
                    <a:pt x="587" y="535"/>
                  </a:lnTo>
                  <a:lnTo>
                    <a:pt x="589" y="535"/>
                  </a:lnTo>
                  <a:lnTo>
                    <a:pt x="589" y="535"/>
                  </a:lnTo>
                  <a:lnTo>
                    <a:pt x="589" y="535"/>
                  </a:lnTo>
                  <a:lnTo>
                    <a:pt x="592" y="535"/>
                  </a:lnTo>
                  <a:lnTo>
                    <a:pt x="592" y="532"/>
                  </a:lnTo>
                  <a:lnTo>
                    <a:pt x="589" y="530"/>
                  </a:lnTo>
                  <a:lnTo>
                    <a:pt x="589" y="530"/>
                  </a:lnTo>
                  <a:lnTo>
                    <a:pt x="589" y="530"/>
                  </a:lnTo>
                  <a:lnTo>
                    <a:pt x="589" y="530"/>
                  </a:lnTo>
                  <a:lnTo>
                    <a:pt x="592" y="528"/>
                  </a:lnTo>
                  <a:lnTo>
                    <a:pt x="592" y="525"/>
                  </a:lnTo>
                  <a:lnTo>
                    <a:pt x="594" y="525"/>
                  </a:lnTo>
                  <a:lnTo>
                    <a:pt x="596" y="525"/>
                  </a:lnTo>
                  <a:lnTo>
                    <a:pt x="599" y="525"/>
                  </a:lnTo>
                  <a:lnTo>
                    <a:pt x="601" y="525"/>
                  </a:lnTo>
                  <a:lnTo>
                    <a:pt x="601" y="528"/>
                  </a:lnTo>
                  <a:lnTo>
                    <a:pt x="601" y="528"/>
                  </a:lnTo>
                  <a:lnTo>
                    <a:pt x="601" y="528"/>
                  </a:lnTo>
                  <a:lnTo>
                    <a:pt x="601" y="528"/>
                  </a:lnTo>
                  <a:lnTo>
                    <a:pt x="601" y="530"/>
                  </a:lnTo>
                  <a:lnTo>
                    <a:pt x="589" y="537"/>
                  </a:lnTo>
                  <a:lnTo>
                    <a:pt x="587" y="540"/>
                  </a:lnTo>
                  <a:lnTo>
                    <a:pt x="592" y="540"/>
                  </a:lnTo>
                  <a:lnTo>
                    <a:pt x="603" y="530"/>
                  </a:lnTo>
                  <a:lnTo>
                    <a:pt x="620" y="528"/>
                  </a:lnTo>
                  <a:lnTo>
                    <a:pt x="620" y="525"/>
                  </a:lnTo>
                  <a:lnTo>
                    <a:pt x="618" y="525"/>
                  </a:lnTo>
                  <a:lnTo>
                    <a:pt x="611" y="530"/>
                  </a:lnTo>
                  <a:lnTo>
                    <a:pt x="608" y="528"/>
                  </a:lnTo>
                  <a:lnTo>
                    <a:pt x="608" y="525"/>
                  </a:lnTo>
                  <a:lnTo>
                    <a:pt x="611" y="525"/>
                  </a:lnTo>
                  <a:lnTo>
                    <a:pt x="615" y="523"/>
                  </a:lnTo>
                  <a:lnTo>
                    <a:pt x="625" y="518"/>
                  </a:lnTo>
                  <a:lnTo>
                    <a:pt x="634" y="516"/>
                  </a:lnTo>
                  <a:lnTo>
                    <a:pt x="637" y="514"/>
                  </a:lnTo>
                  <a:lnTo>
                    <a:pt x="639" y="511"/>
                  </a:lnTo>
                  <a:lnTo>
                    <a:pt x="646" y="509"/>
                  </a:lnTo>
                  <a:lnTo>
                    <a:pt x="646" y="506"/>
                  </a:lnTo>
                  <a:lnTo>
                    <a:pt x="646" y="506"/>
                  </a:lnTo>
                  <a:lnTo>
                    <a:pt x="648" y="504"/>
                  </a:lnTo>
                  <a:lnTo>
                    <a:pt x="648" y="504"/>
                  </a:lnTo>
                  <a:lnTo>
                    <a:pt x="653" y="504"/>
                  </a:lnTo>
                  <a:lnTo>
                    <a:pt x="656" y="504"/>
                  </a:lnTo>
                  <a:lnTo>
                    <a:pt x="658" y="504"/>
                  </a:lnTo>
                  <a:lnTo>
                    <a:pt x="658" y="502"/>
                  </a:lnTo>
                  <a:lnTo>
                    <a:pt x="656" y="502"/>
                  </a:lnTo>
                  <a:lnTo>
                    <a:pt x="656" y="499"/>
                  </a:lnTo>
                  <a:lnTo>
                    <a:pt x="658" y="499"/>
                  </a:lnTo>
                  <a:lnTo>
                    <a:pt x="658" y="499"/>
                  </a:lnTo>
                  <a:lnTo>
                    <a:pt x="660" y="499"/>
                  </a:lnTo>
                  <a:lnTo>
                    <a:pt x="660" y="499"/>
                  </a:lnTo>
                  <a:lnTo>
                    <a:pt x="663" y="499"/>
                  </a:lnTo>
                  <a:lnTo>
                    <a:pt x="665" y="497"/>
                  </a:lnTo>
                  <a:lnTo>
                    <a:pt x="667" y="497"/>
                  </a:lnTo>
                  <a:lnTo>
                    <a:pt x="667" y="495"/>
                  </a:lnTo>
                  <a:lnTo>
                    <a:pt x="674" y="495"/>
                  </a:lnTo>
                  <a:lnTo>
                    <a:pt x="677" y="492"/>
                  </a:lnTo>
                  <a:lnTo>
                    <a:pt x="677" y="490"/>
                  </a:lnTo>
                  <a:lnTo>
                    <a:pt x="679" y="490"/>
                  </a:lnTo>
                  <a:lnTo>
                    <a:pt x="682" y="490"/>
                  </a:lnTo>
                  <a:lnTo>
                    <a:pt x="682" y="490"/>
                  </a:lnTo>
                  <a:lnTo>
                    <a:pt x="684" y="490"/>
                  </a:lnTo>
                  <a:lnTo>
                    <a:pt x="686" y="487"/>
                  </a:lnTo>
                  <a:lnTo>
                    <a:pt x="686" y="487"/>
                  </a:lnTo>
                  <a:lnTo>
                    <a:pt x="684" y="485"/>
                  </a:lnTo>
                  <a:lnTo>
                    <a:pt x="686" y="485"/>
                  </a:lnTo>
                  <a:lnTo>
                    <a:pt x="698" y="480"/>
                  </a:lnTo>
                  <a:lnTo>
                    <a:pt x="700" y="480"/>
                  </a:lnTo>
                  <a:lnTo>
                    <a:pt x="698" y="480"/>
                  </a:lnTo>
                  <a:lnTo>
                    <a:pt x="698" y="483"/>
                  </a:lnTo>
                  <a:lnTo>
                    <a:pt x="693" y="485"/>
                  </a:lnTo>
                  <a:lnTo>
                    <a:pt x="693" y="485"/>
                  </a:lnTo>
                  <a:lnTo>
                    <a:pt x="693" y="485"/>
                  </a:lnTo>
                  <a:lnTo>
                    <a:pt x="693" y="485"/>
                  </a:lnTo>
                  <a:lnTo>
                    <a:pt x="693" y="487"/>
                  </a:lnTo>
                  <a:lnTo>
                    <a:pt x="693" y="485"/>
                  </a:lnTo>
                  <a:lnTo>
                    <a:pt x="693" y="485"/>
                  </a:lnTo>
                  <a:lnTo>
                    <a:pt x="693" y="485"/>
                  </a:lnTo>
                  <a:lnTo>
                    <a:pt x="696" y="485"/>
                  </a:lnTo>
                  <a:lnTo>
                    <a:pt x="705" y="478"/>
                  </a:lnTo>
                  <a:lnTo>
                    <a:pt x="710" y="476"/>
                  </a:lnTo>
                  <a:lnTo>
                    <a:pt x="712" y="473"/>
                  </a:lnTo>
                  <a:lnTo>
                    <a:pt x="715" y="471"/>
                  </a:lnTo>
                  <a:lnTo>
                    <a:pt x="712" y="471"/>
                  </a:lnTo>
                  <a:lnTo>
                    <a:pt x="712" y="469"/>
                  </a:lnTo>
                  <a:lnTo>
                    <a:pt x="712" y="469"/>
                  </a:lnTo>
                  <a:lnTo>
                    <a:pt x="712" y="466"/>
                  </a:lnTo>
                  <a:lnTo>
                    <a:pt x="712" y="466"/>
                  </a:lnTo>
                  <a:lnTo>
                    <a:pt x="715" y="466"/>
                  </a:lnTo>
                  <a:lnTo>
                    <a:pt x="717" y="466"/>
                  </a:lnTo>
                  <a:lnTo>
                    <a:pt x="717" y="469"/>
                  </a:lnTo>
                  <a:lnTo>
                    <a:pt x="717" y="471"/>
                  </a:lnTo>
                  <a:lnTo>
                    <a:pt x="717" y="469"/>
                  </a:lnTo>
                  <a:lnTo>
                    <a:pt x="722" y="466"/>
                  </a:lnTo>
                  <a:lnTo>
                    <a:pt x="724" y="466"/>
                  </a:lnTo>
                  <a:lnTo>
                    <a:pt x="729" y="461"/>
                  </a:lnTo>
                  <a:lnTo>
                    <a:pt x="736" y="454"/>
                  </a:lnTo>
                  <a:lnTo>
                    <a:pt x="741" y="452"/>
                  </a:lnTo>
                  <a:lnTo>
                    <a:pt x="748" y="445"/>
                  </a:lnTo>
                  <a:lnTo>
                    <a:pt x="753" y="443"/>
                  </a:lnTo>
                  <a:lnTo>
                    <a:pt x="762" y="433"/>
                  </a:lnTo>
                  <a:lnTo>
                    <a:pt x="764" y="433"/>
                  </a:lnTo>
                  <a:lnTo>
                    <a:pt x="764" y="431"/>
                  </a:lnTo>
                  <a:lnTo>
                    <a:pt x="764" y="431"/>
                  </a:lnTo>
                  <a:lnTo>
                    <a:pt x="764" y="431"/>
                  </a:lnTo>
                  <a:close/>
                  <a:moveTo>
                    <a:pt x="745" y="412"/>
                  </a:moveTo>
                  <a:lnTo>
                    <a:pt x="745" y="412"/>
                  </a:lnTo>
                  <a:lnTo>
                    <a:pt x="748" y="409"/>
                  </a:lnTo>
                  <a:lnTo>
                    <a:pt x="748" y="407"/>
                  </a:lnTo>
                  <a:lnTo>
                    <a:pt x="750" y="407"/>
                  </a:lnTo>
                  <a:lnTo>
                    <a:pt x="750" y="407"/>
                  </a:lnTo>
                  <a:lnTo>
                    <a:pt x="750" y="407"/>
                  </a:lnTo>
                  <a:lnTo>
                    <a:pt x="750" y="405"/>
                  </a:lnTo>
                  <a:lnTo>
                    <a:pt x="743" y="409"/>
                  </a:lnTo>
                  <a:lnTo>
                    <a:pt x="743" y="409"/>
                  </a:lnTo>
                  <a:lnTo>
                    <a:pt x="743" y="412"/>
                  </a:lnTo>
                  <a:lnTo>
                    <a:pt x="743" y="412"/>
                  </a:lnTo>
                  <a:lnTo>
                    <a:pt x="745" y="412"/>
                  </a:lnTo>
                  <a:close/>
                  <a:moveTo>
                    <a:pt x="537" y="90"/>
                  </a:moveTo>
                  <a:lnTo>
                    <a:pt x="537" y="90"/>
                  </a:lnTo>
                  <a:lnTo>
                    <a:pt x="537" y="90"/>
                  </a:lnTo>
                  <a:lnTo>
                    <a:pt x="537" y="90"/>
                  </a:lnTo>
                  <a:close/>
                  <a:moveTo>
                    <a:pt x="282" y="144"/>
                  </a:moveTo>
                  <a:lnTo>
                    <a:pt x="284" y="144"/>
                  </a:lnTo>
                  <a:lnTo>
                    <a:pt x="284" y="144"/>
                  </a:lnTo>
                  <a:lnTo>
                    <a:pt x="289" y="142"/>
                  </a:lnTo>
                  <a:lnTo>
                    <a:pt x="289" y="140"/>
                  </a:lnTo>
                  <a:lnTo>
                    <a:pt x="289" y="140"/>
                  </a:lnTo>
                  <a:lnTo>
                    <a:pt x="289" y="137"/>
                  </a:lnTo>
                  <a:lnTo>
                    <a:pt x="289" y="137"/>
                  </a:lnTo>
                  <a:lnTo>
                    <a:pt x="289" y="137"/>
                  </a:lnTo>
                  <a:lnTo>
                    <a:pt x="289" y="137"/>
                  </a:lnTo>
                  <a:lnTo>
                    <a:pt x="287" y="140"/>
                  </a:lnTo>
                  <a:lnTo>
                    <a:pt x="287" y="140"/>
                  </a:lnTo>
                  <a:lnTo>
                    <a:pt x="284" y="140"/>
                  </a:lnTo>
                  <a:lnTo>
                    <a:pt x="282" y="142"/>
                  </a:lnTo>
                  <a:lnTo>
                    <a:pt x="282" y="142"/>
                  </a:lnTo>
                  <a:lnTo>
                    <a:pt x="282" y="142"/>
                  </a:lnTo>
                  <a:lnTo>
                    <a:pt x="282" y="144"/>
                  </a:lnTo>
                  <a:lnTo>
                    <a:pt x="282" y="144"/>
                  </a:lnTo>
                  <a:close/>
                  <a:moveTo>
                    <a:pt x="291" y="135"/>
                  </a:moveTo>
                  <a:lnTo>
                    <a:pt x="291" y="137"/>
                  </a:lnTo>
                  <a:lnTo>
                    <a:pt x="291" y="137"/>
                  </a:lnTo>
                  <a:lnTo>
                    <a:pt x="294" y="140"/>
                  </a:lnTo>
                  <a:lnTo>
                    <a:pt x="294" y="137"/>
                  </a:lnTo>
                  <a:lnTo>
                    <a:pt x="296" y="135"/>
                  </a:lnTo>
                  <a:lnTo>
                    <a:pt x="298" y="135"/>
                  </a:lnTo>
                  <a:lnTo>
                    <a:pt x="298" y="132"/>
                  </a:lnTo>
                  <a:lnTo>
                    <a:pt x="301" y="130"/>
                  </a:lnTo>
                  <a:lnTo>
                    <a:pt x="301" y="128"/>
                  </a:lnTo>
                  <a:lnTo>
                    <a:pt x="301" y="128"/>
                  </a:lnTo>
                  <a:lnTo>
                    <a:pt x="301" y="128"/>
                  </a:lnTo>
                  <a:lnTo>
                    <a:pt x="301" y="125"/>
                  </a:lnTo>
                  <a:lnTo>
                    <a:pt x="301" y="128"/>
                  </a:lnTo>
                  <a:lnTo>
                    <a:pt x="298" y="128"/>
                  </a:lnTo>
                  <a:lnTo>
                    <a:pt x="298" y="130"/>
                  </a:lnTo>
                  <a:lnTo>
                    <a:pt x="298" y="128"/>
                  </a:lnTo>
                  <a:lnTo>
                    <a:pt x="296" y="130"/>
                  </a:lnTo>
                  <a:lnTo>
                    <a:pt x="296" y="132"/>
                  </a:lnTo>
                  <a:lnTo>
                    <a:pt x="294" y="132"/>
                  </a:lnTo>
                  <a:lnTo>
                    <a:pt x="294" y="132"/>
                  </a:lnTo>
                  <a:lnTo>
                    <a:pt x="294" y="132"/>
                  </a:lnTo>
                  <a:lnTo>
                    <a:pt x="294" y="132"/>
                  </a:lnTo>
                  <a:lnTo>
                    <a:pt x="294" y="132"/>
                  </a:lnTo>
                  <a:lnTo>
                    <a:pt x="294" y="132"/>
                  </a:lnTo>
                  <a:lnTo>
                    <a:pt x="294" y="132"/>
                  </a:lnTo>
                  <a:lnTo>
                    <a:pt x="291" y="132"/>
                  </a:lnTo>
                  <a:lnTo>
                    <a:pt x="291" y="135"/>
                  </a:lnTo>
                  <a:lnTo>
                    <a:pt x="291" y="132"/>
                  </a:lnTo>
                  <a:lnTo>
                    <a:pt x="291" y="135"/>
                  </a:lnTo>
                  <a:lnTo>
                    <a:pt x="291" y="135"/>
                  </a:lnTo>
                  <a:lnTo>
                    <a:pt x="289" y="135"/>
                  </a:lnTo>
                  <a:lnTo>
                    <a:pt x="291" y="135"/>
                  </a:lnTo>
                  <a:lnTo>
                    <a:pt x="291" y="135"/>
                  </a:lnTo>
                  <a:close/>
                  <a:moveTo>
                    <a:pt x="282" y="177"/>
                  </a:moveTo>
                  <a:lnTo>
                    <a:pt x="284" y="175"/>
                  </a:lnTo>
                  <a:lnTo>
                    <a:pt x="284" y="173"/>
                  </a:lnTo>
                  <a:lnTo>
                    <a:pt x="282" y="173"/>
                  </a:lnTo>
                  <a:lnTo>
                    <a:pt x="282" y="173"/>
                  </a:lnTo>
                  <a:lnTo>
                    <a:pt x="279" y="175"/>
                  </a:lnTo>
                  <a:lnTo>
                    <a:pt x="279" y="177"/>
                  </a:lnTo>
                  <a:lnTo>
                    <a:pt x="277" y="177"/>
                  </a:lnTo>
                  <a:lnTo>
                    <a:pt x="279" y="182"/>
                  </a:lnTo>
                  <a:lnTo>
                    <a:pt x="282" y="177"/>
                  </a:lnTo>
                  <a:lnTo>
                    <a:pt x="282" y="177"/>
                  </a:lnTo>
                  <a:close/>
                  <a:moveTo>
                    <a:pt x="577" y="487"/>
                  </a:moveTo>
                  <a:lnTo>
                    <a:pt x="577" y="485"/>
                  </a:lnTo>
                  <a:lnTo>
                    <a:pt x="573" y="476"/>
                  </a:lnTo>
                  <a:lnTo>
                    <a:pt x="573" y="469"/>
                  </a:lnTo>
                  <a:lnTo>
                    <a:pt x="573" y="466"/>
                  </a:lnTo>
                  <a:lnTo>
                    <a:pt x="570" y="466"/>
                  </a:lnTo>
                  <a:lnTo>
                    <a:pt x="568" y="464"/>
                  </a:lnTo>
                  <a:lnTo>
                    <a:pt x="568" y="464"/>
                  </a:lnTo>
                  <a:lnTo>
                    <a:pt x="566" y="461"/>
                  </a:lnTo>
                  <a:lnTo>
                    <a:pt x="563" y="457"/>
                  </a:lnTo>
                  <a:lnTo>
                    <a:pt x="563" y="457"/>
                  </a:lnTo>
                  <a:lnTo>
                    <a:pt x="563" y="457"/>
                  </a:lnTo>
                  <a:lnTo>
                    <a:pt x="563" y="454"/>
                  </a:lnTo>
                  <a:lnTo>
                    <a:pt x="563" y="454"/>
                  </a:lnTo>
                  <a:lnTo>
                    <a:pt x="563" y="452"/>
                  </a:lnTo>
                  <a:lnTo>
                    <a:pt x="566" y="450"/>
                  </a:lnTo>
                  <a:lnTo>
                    <a:pt x="566" y="452"/>
                  </a:lnTo>
                  <a:lnTo>
                    <a:pt x="566" y="454"/>
                  </a:lnTo>
                  <a:lnTo>
                    <a:pt x="566" y="457"/>
                  </a:lnTo>
                  <a:lnTo>
                    <a:pt x="568" y="459"/>
                  </a:lnTo>
                  <a:lnTo>
                    <a:pt x="570" y="461"/>
                  </a:lnTo>
                  <a:lnTo>
                    <a:pt x="573" y="461"/>
                  </a:lnTo>
                  <a:lnTo>
                    <a:pt x="575" y="464"/>
                  </a:lnTo>
                  <a:lnTo>
                    <a:pt x="575" y="469"/>
                  </a:lnTo>
                  <a:lnTo>
                    <a:pt x="577" y="471"/>
                  </a:lnTo>
                  <a:lnTo>
                    <a:pt x="580" y="483"/>
                  </a:lnTo>
                  <a:lnTo>
                    <a:pt x="580" y="485"/>
                  </a:lnTo>
                  <a:lnTo>
                    <a:pt x="580" y="490"/>
                  </a:lnTo>
                  <a:lnTo>
                    <a:pt x="580" y="495"/>
                  </a:lnTo>
                  <a:lnTo>
                    <a:pt x="580" y="499"/>
                  </a:lnTo>
                  <a:lnTo>
                    <a:pt x="580" y="502"/>
                  </a:lnTo>
                  <a:lnTo>
                    <a:pt x="580" y="504"/>
                  </a:lnTo>
                  <a:lnTo>
                    <a:pt x="575" y="516"/>
                  </a:lnTo>
                  <a:lnTo>
                    <a:pt x="575" y="518"/>
                  </a:lnTo>
                  <a:lnTo>
                    <a:pt x="575" y="521"/>
                  </a:lnTo>
                  <a:lnTo>
                    <a:pt x="577" y="523"/>
                  </a:lnTo>
                  <a:lnTo>
                    <a:pt x="577" y="521"/>
                  </a:lnTo>
                  <a:lnTo>
                    <a:pt x="580" y="514"/>
                  </a:lnTo>
                  <a:lnTo>
                    <a:pt x="582" y="509"/>
                  </a:lnTo>
                  <a:lnTo>
                    <a:pt x="582" y="509"/>
                  </a:lnTo>
                  <a:lnTo>
                    <a:pt x="587" y="506"/>
                  </a:lnTo>
                  <a:lnTo>
                    <a:pt x="589" y="504"/>
                  </a:lnTo>
                  <a:lnTo>
                    <a:pt x="594" y="504"/>
                  </a:lnTo>
                  <a:lnTo>
                    <a:pt x="592" y="504"/>
                  </a:lnTo>
                  <a:lnTo>
                    <a:pt x="589" y="502"/>
                  </a:lnTo>
                  <a:lnTo>
                    <a:pt x="589" y="502"/>
                  </a:lnTo>
                  <a:lnTo>
                    <a:pt x="589" y="499"/>
                  </a:lnTo>
                  <a:lnTo>
                    <a:pt x="592" y="499"/>
                  </a:lnTo>
                  <a:lnTo>
                    <a:pt x="592" y="499"/>
                  </a:lnTo>
                  <a:lnTo>
                    <a:pt x="592" y="499"/>
                  </a:lnTo>
                  <a:lnTo>
                    <a:pt x="592" y="497"/>
                  </a:lnTo>
                  <a:lnTo>
                    <a:pt x="594" y="495"/>
                  </a:lnTo>
                  <a:lnTo>
                    <a:pt x="596" y="490"/>
                  </a:lnTo>
                  <a:lnTo>
                    <a:pt x="596" y="487"/>
                  </a:lnTo>
                  <a:lnTo>
                    <a:pt x="599" y="487"/>
                  </a:lnTo>
                  <a:lnTo>
                    <a:pt x="601" y="487"/>
                  </a:lnTo>
                  <a:lnTo>
                    <a:pt x="601" y="485"/>
                  </a:lnTo>
                  <a:lnTo>
                    <a:pt x="601" y="483"/>
                  </a:lnTo>
                  <a:lnTo>
                    <a:pt x="601" y="483"/>
                  </a:lnTo>
                  <a:lnTo>
                    <a:pt x="601" y="480"/>
                  </a:lnTo>
                  <a:lnTo>
                    <a:pt x="601" y="480"/>
                  </a:lnTo>
                  <a:lnTo>
                    <a:pt x="601" y="480"/>
                  </a:lnTo>
                  <a:lnTo>
                    <a:pt x="601" y="480"/>
                  </a:lnTo>
                  <a:lnTo>
                    <a:pt x="601" y="478"/>
                  </a:lnTo>
                  <a:lnTo>
                    <a:pt x="601" y="478"/>
                  </a:lnTo>
                  <a:lnTo>
                    <a:pt x="599" y="478"/>
                  </a:lnTo>
                  <a:lnTo>
                    <a:pt x="599" y="478"/>
                  </a:lnTo>
                  <a:lnTo>
                    <a:pt x="599" y="478"/>
                  </a:lnTo>
                  <a:lnTo>
                    <a:pt x="599" y="476"/>
                  </a:lnTo>
                  <a:lnTo>
                    <a:pt x="596" y="473"/>
                  </a:lnTo>
                  <a:lnTo>
                    <a:pt x="592" y="471"/>
                  </a:lnTo>
                  <a:lnTo>
                    <a:pt x="592" y="471"/>
                  </a:lnTo>
                  <a:lnTo>
                    <a:pt x="592" y="469"/>
                  </a:lnTo>
                  <a:lnTo>
                    <a:pt x="596" y="466"/>
                  </a:lnTo>
                  <a:lnTo>
                    <a:pt x="601" y="461"/>
                  </a:lnTo>
                  <a:lnTo>
                    <a:pt x="606" y="457"/>
                  </a:lnTo>
                  <a:lnTo>
                    <a:pt x="608" y="452"/>
                  </a:lnTo>
                  <a:lnTo>
                    <a:pt x="611" y="452"/>
                  </a:lnTo>
                  <a:lnTo>
                    <a:pt x="608" y="450"/>
                  </a:lnTo>
                  <a:lnTo>
                    <a:pt x="606" y="447"/>
                  </a:lnTo>
                  <a:lnTo>
                    <a:pt x="606" y="445"/>
                  </a:lnTo>
                  <a:lnTo>
                    <a:pt x="603" y="443"/>
                  </a:lnTo>
                  <a:lnTo>
                    <a:pt x="601" y="440"/>
                  </a:lnTo>
                  <a:lnTo>
                    <a:pt x="601" y="435"/>
                  </a:lnTo>
                  <a:lnTo>
                    <a:pt x="601" y="431"/>
                  </a:lnTo>
                  <a:lnTo>
                    <a:pt x="599" y="424"/>
                  </a:lnTo>
                  <a:lnTo>
                    <a:pt x="599" y="419"/>
                  </a:lnTo>
                  <a:lnTo>
                    <a:pt x="596" y="412"/>
                  </a:lnTo>
                  <a:lnTo>
                    <a:pt x="596" y="407"/>
                  </a:lnTo>
                  <a:lnTo>
                    <a:pt x="596" y="402"/>
                  </a:lnTo>
                  <a:lnTo>
                    <a:pt x="594" y="395"/>
                  </a:lnTo>
                  <a:lnTo>
                    <a:pt x="594" y="390"/>
                  </a:lnTo>
                  <a:lnTo>
                    <a:pt x="592" y="386"/>
                  </a:lnTo>
                  <a:lnTo>
                    <a:pt x="592" y="379"/>
                  </a:lnTo>
                  <a:lnTo>
                    <a:pt x="589" y="374"/>
                  </a:lnTo>
                  <a:lnTo>
                    <a:pt x="589" y="369"/>
                  </a:lnTo>
                  <a:lnTo>
                    <a:pt x="589" y="362"/>
                  </a:lnTo>
                  <a:lnTo>
                    <a:pt x="587" y="357"/>
                  </a:lnTo>
                  <a:lnTo>
                    <a:pt x="587" y="350"/>
                  </a:lnTo>
                  <a:lnTo>
                    <a:pt x="582" y="348"/>
                  </a:lnTo>
                  <a:lnTo>
                    <a:pt x="582" y="345"/>
                  </a:lnTo>
                  <a:lnTo>
                    <a:pt x="585" y="343"/>
                  </a:lnTo>
                  <a:lnTo>
                    <a:pt x="585" y="334"/>
                  </a:lnTo>
                  <a:lnTo>
                    <a:pt x="585" y="315"/>
                  </a:lnTo>
                  <a:lnTo>
                    <a:pt x="585" y="305"/>
                  </a:lnTo>
                  <a:lnTo>
                    <a:pt x="585" y="296"/>
                  </a:lnTo>
                  <a:lnTo>
                    <a:pt x="585" y="286"/>
                  </a:lnTo>
                  <a:lnTo>
                    <a:pt x="585" y="277"/>
                  </a:lnTo>
                  <a:lnTo>
                    <a:pt x="587" y="270"/>
                  </a:lnTo>
                  <a:lnTo>
                    <a:pt x="587" y="265"/>
                  </a:lnTo>
                  <a:lnTo>
                    <a:pt x="587" y="263"/>
                  </a:lnTo>
                  <a:lnTo>
                    <a:pt x="585" y="260"/>
                  </a:lnTo>
                  <a:lnTo>
                    <a:pt x="582" y="258"/>
                  </a:lnTo>
                  <a:lnTo>
                    <a:pt x="582" y="253"/>
                  </a:lnTo>
                  <a:lnTo>
                    <a:pt x="582" y="251"/>
                  </a:lnTo>
                  <a:lnTo>
                    <a:pt x="582" y="248"/>
                  </a:lnTo>
                  <a:lnTo>
                    <a:pt x="582" y="248"/>
                  </a:lnTo>
                  <a:lnTo>
                    <a:pt x="582" y="246"/>
                  </a:lnTo>
                  <a:lnTo>
                    <a:pt x="580" y="241"/>
                  </a:lnTo>
                  <a:lnTo>
                    <a:pt x="580" y="237"/>
                  </a:lnTo>
                  <a:lnTo>
                    <a:pt x="577" y="232"/>
                  </a:lnTo>
                  <a:lnTo>
                    <a:pt x="577" y="225"/>
                  </a:lnTo>
                  <a:lnTo>
                    <a:pt x="575" y="218"/>
                  </a:lnTo>
                  <a:lnTo>
                    <a:pt x="573" y="203"/>
                  </a:lnTo>
                  <a:lnTo>
                    <a:pt x="570" y="196"/>
                  </a:lnTo>
                  <a:lnTo>
                    <a:pt x="568" y="189"/>
                  </a:lnTo>
                  <a:lnTo>
                    <a:pt x="568" y="182"/>
                  </a:lnTo>
                  <a:lnTo>
                    <a:pt x="566" y="177"/>
                  </a:lnTo>
                  <a:lnTo>
                    <a:pt x="566" y="175"/>
                  </a:lnTo>
                  <a:lnTo>
                    <a:pt x="566" y="173"/>
                  </a:lnTo>
                  <a:lnTo>
                    <a:pt x="566" y="170"/>
                  </a:lnTo>
                  <a:lnTo>
                    <a:pt x="563" y="168"/>
                  </a:lnTo>
                  <a:lnTo>
                    <a:pt x="563" y="168"/>
                  </a:lnTo>
                  <a:lnTo>
                    <a:pt x="563" y="168"/>
                  </a:lnTo>
                  <a:lnTo>
                    <a:pt x="561" y="168"/>
                  </a:lnTo>
                  <a:lnTo>
                    <a:pt x="561" y="166"/>
                  </a:lnTo>
                  <a:lnTo>
                    <a:pt x="559" y="163"/>
                  </a:lnTo>
                  <a:lnTo>
                    <a:pt x="559" y="161"/>
                  </a:lnTo>
                  <a:lnTo>
                    <a:pt x="556" y="161"/>
                  </a:lnTo>
                  <a:lnTo>
                    <a:pt x="556" y="161"/>
                  </a:lnTo>
                  <a:lnTo>
                    <a:pt x="554" y="161"/>
                  </a:lnTo>
                  <a:lnTo>
                    <a:pt x="554" y="161"/>
                  </a:lnTo>
                  <a:lnTo>
                    <a:pt x="554" y="161"/>
                  </a:lnTo>
                  <a:lnTo>
                    <a:pt x="554" y="161"/>
                  </a:lnTo>
                  <a:lnTo>
                    <a:pt x="551" y="163"/>
                  </a:lnTo>
                  <a:lnTo>
                    <a:pt x="551" y="163"/>
                  </a:lnTo>
                  <a:lnTo>
                    <a:pt x="551" y="163"/>
                  </a:lnTo>
                  <a:lnTo>
                    <a:pt x="551" y="163"/>
                  </a:lnTo>
                  <a:lnTo>
                    <a:pt x="551" y="166"/>
                  </a:lnTo>
                  <a:lnTo>
                    <a:pt x="551" y="168"/>
                  </a:lnTo>
                  <a:lnTo>
                    <a:pt x="551" y="168"/>
                  </a:lnTo>
                  <a:lnTo>
                    <a:pt x="551" y="168"/>
                  </a:lnTo>
                  <a:lnTo>
                    <a:pt x="551" y="168"/>
                  </a:lnTo>
                  <a:lnTo>
                    <a:pt x="549" y="170"/>
                  </a:lnTo>
                  <a:lnTo>
                    <a:pt x="549" y="170"/>
                  </a:lnTo>
                  <a:lnTo>
                    <a:pt x="549" y="170"/>
                  </a:lnTo>
                  <a:lnTo>
                    <a:pt x="549" y="170"/>
                  </a:lnTo>
                  <a:lnTo>
                    <a:pt x="547" y="168"/>
                  </a:lnTo>
                  <a:lnTo>
                    <a:pt x="547" y="168"/>
                  </a:lnTo>
                  <a:lnTo>
                    <a:pt x="547" y="166"/>
                  </a:lnTo>
                  <a:lnTo>
                    <a:pt x="547" y="163"/>
                  </a:lnTo>
                  <a:lnTo>
                    <a:pt x="547" y="161"/>
                  </a:lnTo>
                  <a:lnTo>
                    <a:pt x="547" y="161"/>
                  </a:lnTo>
                  <a:lnTo>
                    <a:pt x="547" y="149"/>
                  </a:lnTo>
                  <a:lnTo>
                    <a:pt x="547" y="147"/>
                  </a:lnTo>
                  <a:lnTo>
                    <a:pt x="547" y="147"/>
                  </a:lnTo>
                  <a:lnTo>
                    <a:pt x="547" y="144"/>
                  </a:lnTo>
                  <a:lnTo>
                    <a:pt x="547" y="142"/>
                  </a:lnTo>
                  <a:lnTo>
                    <a:pt x="544" y="142"/>
                  </a:lnTo>
                  <a:lnTo>
                    <a:pt x="542" y="140"/>
                  </a:lnTo>
                  <a:lnTo>
                    <a:pt x="542" y="140"/>
                  </a:lnTo>
                  <a:lnTo>
                    <a:pt x="542" y="137"/>
                  </a:lnTo>
                  <a:lnTo>
                    <a:pt x="542" y="135"/>
                  </a:lnTo>
                  <a:lnTo>
                    <a:pt x="542" y="135"/>
                  </a:lnTo>
                  <a:lnTo>
                    <a:pt x="542" y="132"/>
                  </a:lnTo>
                  <a:lnTo>
                    <a:pt x="540" y="132"/>
                  </a:lnTo>
                  <a:lnTo>
                    <a:pt x="540" y="130"/>
                  </a:lnTo>
                  <a:lnTo>
                    <a:pt x="537" y="128"/>
                  </a:lnTo>
                  <a:lnTo>
                    <a:pt x="537" y="125"/>
                  </a:lnTo>
                  <a:lnTo>
                    <a:pt x="535" y="121"/>
                  </a:lnTo>
                  <a:lnTo>
                    <a:pt x="535" y="118"/>
                  </a:lnTo>
                  <a:lnTo>
                    <a:pt x="535" y="116"/>
                  </a:lnTo>
                  <a:lnTo>
                    <a:pt x="535" y="116"/>
                  </a:lnTo>
                  <a:lnTo>
                    <a:pt x="535" y="116"/>
                  </a:lnTo>
                  <a:lnTo>
                    <a:pt x="533" y="116"/>
                  </a:lnTo>
                  <a:lnTo>
                    <a:pt x="533" y="116"/>
                  </a:lnTo>
                  <a:lnTo>
                    <a:pt x="533" y="118"/>
                  </a:lnTo>
                  <a:lnTo>
                    <a:pt x="530" y="114"/>
                  </a:lnTo>
                  <a:lnTo>
                    <a:pt x="530" y="99"/>
                  </a:lnTo>
                  <a:lnTo>
                    <a:pt x="528" y="97"/>
                  </a:lnTo>
                  <a:lnTo>
                    <a:pt x="530" y="95"/>
                  </a:lnTo>
                  <a:lnTo>
                    <a:pt x="535" y="87"/>
                  </a:lnTo>
                  <a:lnTo>
                    <a:pt x="535" y="85"/>
                  </a:lnTo>
                  <a:lnTo>
                    <a:pt x="533" y="83"/>
                  </a:lnTo>
                  <a:lnTo>
                    <a:pt x="533" y="83"/>
                  </a:lnTo>
                  <a:lnTo>
                    <a:pt x="533" y="78"/>
                  </a:lnTo>
                  <a:lnTo>
                    <a:pt x="530" y="76"/>
                  </a:lnTo>
                  <a:lnTo>
                    <a:pt x="530" y="73"/>
                  </a:lnTo>
                  <a:lnTo>
                    <a:pt x="528" y="73"/>
                  </a:lnTo>
                  <a:lnTo>
                    <a:pt x="528" y="73"/>
                  </a:lnTo>
                  <a:lnTo>
                    <a:pt x="528" y="66"/>
                  </a:lnTo>
                  <a:lnTo>
                    <a:pt x="525" y="66"/>
                  </a:lnTo>
                  <a:lnTo>
                    <a:pt x="525" y="66"/>
                  </a:lnTo>
                  <a:lnTo>
                    <a:pt x="525" y="69"/>
                  </a:lnTo>
                  <a:lnTo>
                    <a:pt x="525" y="71"/>
                  </a:lnTo>
                  <a:lnTo>
                    <a:pt x="525" y="73"/>
                  </a:lnTo>
                  <a:lnTo>
                    <a:pt x="525" y="71"/>
                  </a:lnTo>
                  <a:lnTo>
                    <a:pt x="523" y="69"/>
                  </a:lnTo>
                  <a:lnTo>
                    <a:pt x="523" y="69"/>
                  </a:lnTo>
                  <a:lnTo>
                    <a:pt x="525" y="66"/>
                  </a:lnTo>
                  <a:lnTo>
                    <a:pt x="525" y="64"/>
                  </a:lnTo>
                  <a:lnTo>
                    <a:pt x="523" y="64"/>
                  </a:lnTo>
                  <a:lnTo>
                    <a:pt x="521" y="61"/>
                  </a:lnTo>
                  <a:lnTo>
                    <a:pt x="523" y="59"/>
                  </a:lnTo>
                  <a:lnTo>
                    <a:pt x="523" y="57"/>
                  </a:lnTo>
                  <a:lnTo>
                    <a:pt x="521" y="54"/>
                  </a:lnTo>
                  <a:lnTo>
                    <a:pt x="521" y="54"/>
                  </a:lnTo>
                  <a:lnTo>
                    <a:pt x="518" y="54"/>
                  </a:lnTo>
                  <a:lnTo>
                    <a:pt x="518" y="52"/>
                  </a:lnTo>
                  <a:lnTo>
                    <a:pt x="516" y="50"/>
                  </a:lnTo>
                  <a:lnTo>
                    <a:pt x="516" y="47"/>
                  </a:lnTo>
                  <a:lnTo>
                    <a:pt x="516" y="47"/>
                  </a:lnTo>
                  <a:lnTo>
                    <a:pt x="516" y="47"/>
                  </a:lnTo>
                  <a:lnTo>
                    <a:pt x="516" y="47"/>
                  </a:lnTo>
                  <a:lnTo>
                    <a:pt x="516" y="45"/>
                  </a:lnTo>
                  <a:lnTo>
                    <a:pt x="514" y="45"/>
                  </a:lnTo>
                  <a:lnTo>
                    <a:pt x="516" y="43"/>
                  </a:lnTo>
                  <a:lnTo>
                    <a:pt x="516" y="40"/>
                  </a:lnTo>
                  <a:lnTo>
                    <a:pt x="514" y="38"/>
                  </a:lnTo>
                  <a:lnTo>
                    <a:pt x="514" y="35"/>
                  </a:lnTo>
                  <a:lnTo>
                    <a:pt x="514" y="35"/>
                  </a:lnTo>
                  <a:lnTo>
                    <a:pt x="516" y="35"/>
                  </a:lnTo>
                  <a:lnTo>
                    <a:pt x="516" y="35"/>
                  </a:lnTo>
                  <a:lnTo>
                    <a:pt x="518" y="38"/>
                  </a:lnTo>
                  <a:lnTo>
                    <a:pt x="518" y="38"/>
                  </a:lnTo>
                  <a:lnTo>
                    <a:pt x="518" y="35"/>
                  </a:lnTo>
                  <a:lnTo>
                    <a:pt x="518" y="35"/>
                  </a:lnTo>
                  <a:lnTo>
                    <a:pt x="518" y="33"/>
                  </a:lnTo>
                  <a:lnTo>
                    <a:pt x="516" y="33"/>
                  </a:lnTo>
                  <a:lnTo>
                    <a:pt x="516" y="33"/>
                  </a:lnTo>
                  <a:lnTo>
                    <a:pt x="514" y="31"/>
                  </a:lnTo>
                  <a:lnTo>
                    <a:pt x="514" y="31"/>
                  </a:lnTo>
                  <a:lnTo>
                    <a:pt x="514" y="31"/>
                  </a:lnTo>
                  <a:lnTo>
                    <a:pt x="514" y="28"/>
                  </a:lnTo>
                  <a:lnTo>
                    <a:pt x="516" y="28"/>
                  </a:lnTo>
                  <a:lnTo>
                    <a:pt x="516" y="28"/>
                  </a:lnTo>
                  <a:lnTo>
                    <a:pt x="516" y="28"/>
                  </a:lnTo>
                  <a:lnTo>
                    <a:pt x="516" y="26"/>
                  </a:lnTo>
                  <a:lnTo>
                    <a:pt x="516" y="24"/>
                  </a:lnTo>
                  <a:lnTo>
                    <a:pt x="516" y="24"/>
                  </a:lnTo>
                  <a:lnTo>
                    <a:pt x="514" y="21"/>
                  </a:lnTo>
                  <a:lnTo>
                    <a:pt x="514" y="21"/>
                  </a:lnTo>
                  <a:lnTo>
                    <a:pt x="514" y="19"/>
                  </a:lnTo>
                  <a:lnTo>
                    <a:pt x="514" y="16"/>
                  </a:lnTo>
                  <a:lnTo>
                    <a:pt x="514" y="12"/>
                  </a:lnTo>
                  <a:lnTo>
                    <a:pt x="511" y="9"/>
                  </a:lnTo>
                  <a:lnTo>
                    <a:pt x="511" y="7"/>
                  </a:lnTo>
                  <a:lnTo>
                    <a:pt x="511" y="7"/>
                  </a:lnTo>
                  <a:lnTo>
                    <a:pt x="514" y="7"/>
                  </a:lnTo>
                  <a:lnTo>
                    <a:pt x="514" y="7"/>
                  </a:lnTo>
                  <a:lnTo>
                    <a:pt x="514" y="5"/>
                  </a:lnTo>
                  <a:lnTo>
                    <a:pt x="514" y="5"/>
                  </a:lnTo>
                  <a:lnTo>
                    <a:pt x="514" y="2"/>
                  </a:lnTo>
                  <a:lnTo>
                    <a:pt x="511" y="0"/>
                  </a:lnTo>
                  <a:lnTo>
                    <a:pt x="511" y="0"/>
                  </a:lnTo>
                  <a:lnTo>
                    <a:pt x="509" y="0"/>
                  </a:lnTo>
                  <a:lnTo>
                    <a:pt x="499" y="2"/>
                  </a:lnTo>
                  <a:lnTo>
                    <a:pt x="490" y="5"/>
                  </a:lnTo>
                  <a:lnTo>
                    <a:pt x="483" y="7"/>
                  </a:lnTo>
                  <a:lnTo>
                    <a:pt x="473" y="9"/>
                  </a:lnTo>
                  <a:lnTo>
                    <a:pt x="464" y="12"/>
                  </a:lnTo>
                  <a:lnTo>
                    <a:pt x="454" y="14"/>
                  </a:lnTo>
                  <a:lnTo>
                    <a:pt x="447" y="16"/>
                  </a:lnTo>
                  <a:lnTo>
                    <a:pt x="438" y="19"/>
                  </a:lnTo>
                  <a:lnTo>
                    <a:pt x="428" y="21"/>
                  </a:lnTo>
                  <a:lnTo>
                    <a:pt x="419" y="24"/>
                  </a:lnTo>
                  <a:lnTo>
                    <a:pt x="412" y="24"/>
                  </a:lnTo>
                  <a:lnTo>
                    <a:pt x="402" y="26"/>
                  </a:lnTo>
                  <a:lnTo>
                    <a:pt x="393" y="28"/>
                  </a:lnTo>
                  <a:lnTo>
                    <a:pt x="393" y="28"/>
                  </a:lnTo>
                  <a:lnTo>
                    <a:pt x="391" y="31"/>
                  </a:lnTo>
                  <a:lnTo>
                    <a:pt x="379" y="31"/>
                  </a:lnTo>
                  <a:lnTo>
                    <a:pt x="376" y="31"/>
                  </a:lnTo>
                  <a:lnTo>
                    <a:pt x="374" y="33"/>
                  </a:lnTo>
                  <a:lnTo>
                    <a:pt x="372" y="35"/>
                  </a:lnTo>
                  <a:lnTo>
                    <a:pt x="367" y="38"/>
                  </a:lnTo>
                  <a:lnTo>
                    <a:pt x="367" y="40"/>
                  </a:lnTo>
                  <a:lnTo>
                    <a:pt x="362" y="43"/>
                  </a:lnTo>
                  <a:lnTo>
                    <a:pt x="362" y="45"/>
                  </a:lnTo>
                  <a:lnTo>
                    <a:pt x="357" y="47"/>
                  </a:lnTo>
                  <a:lnTo>
                    <a:pt x="346" y="57"/>
                  </a:lnTo>
                  <a:lnTo>
                    <a:pt x="341" y="64"/>
                  </a:lnTo>
                  <a:lnTo>
                    <a:pt x="334" y="76"/>
                  </a:lnTo>
                  <a:lnTo>
                    <a:pt x="324" y="87"/>
                  </a:lnTo>
                  <a:lnTo>
                    <a:pt x="315" y="99"/>
                  </a:lnTo>
                  <a:lnTo>
                    <a:pt x="313" y="106"/>
                  </a:lnTo>
                  <a:lnTo>
                    <a:pt x="310" y="111"/>
                  </a:lnTo>
                  <a:lnTo>
                    <a:pt x="310" y="111"/>
                  </a:lnTo>
                  <a:lnTo>
                    <a:pt x="310" y="111"/>
                  </a:lnTo>
                  <a:lnTo>
                    <a:pt x="310" y="111"/>
                  </a:lnTo>
                  <a:lnTo>
                    <a:pt x="313" y="114"/>
                  </a:lnTo>
                  <a:lnTo>
                    <a:pt x="313" y="116"/>
                  </a:lnTo>
                  <a:lnTo>
                    <a:pt x="313" y="118"/>
                  </a:lnTo>
                  <a:lnTo>
                    <a:pt x="308" y="123"/>
                  </a:lnTo>
                  <a:lnTo>
                    <a:pt x="308" y="123"/>
                  </a:lnTo>
                  <a:lnTo>
                    <a:pt x="308" y="123"/>
                  </a:lnTo>
                  <a:lnTo>
                    <a:pt x="308" y="125"/>
                  </a:lnTo>
                  <a:lnTo>
                    <a:pt x="308" y="125"/>
                  </a:lnTo>
                  <a:lnTo>
                    <a:pt x="305" y="125"/>
                  </a:lnTo>
                  <a:lnTo>
                    <a:pt x="303" y="128"/>
                  </a:lnTo>
                  <a:lnTo>
                    <a:pt x="301" y="130"/>
                  </a:lnTo>
                  <a:lnTo>
                    <a:pt x="301" y="130"/>
                  </a:lnTo>
                  <a:lnTo>
                    <a:pt x="291" y="142"/>
                  </a:lnTo>
                  <a:lnTo>
                    <a:pt x="282" y="151"/>
                  </a:lnTo>
                  <a:lnTo>
                    <a:pt x="268" y="166"/>
                  </a:lnTo>
                  <a:lnTo>
                    <a:pt x="268" y="166"/>
                  </a:lnTo>
                  <a:lnTo>
                    <a:pt x="268" y="170"/>
                  </a:lnTo>
                  <a:lnTo>
                    <a:pt x="270" y="170"/>
                  </a:lnTo>
                  <a:lnTo>
                    <a:pt x="272" y="170"/>
                  </a:lnTo>
                  <a:lnTo>
                    <a:pt x="272" y="170"/>
                  </a:lnTo>
                  <a:lnTo>
                    <a:pt x="275" y="173"/>
                  </a:lnTo>
                  <a:lnTo>
                    <a:pt x="275" y="173"/>
                  </a:lnTo>
                  <a:lnTo>
                    <a:pt x="275" y="175"/>
                  </a:lnTo>
                  <a:lnTo>
                    <a:pt x="275" y="175"/>
                  </a:lnTo>
                  <a:lnTo>
                    <a:pt x="275" y="175"/>
                  </a:lnTo>
                  <a:lnTo>
                    <a:pt x="277" y="175"/>
                  </a:lnTo>
                  <a:lnTo>
                    <a:pt x="277" y="175"/>
                  </a:lnTo>
                  <a:lnTo>
                    <a:pt x="277" y="173"/>
                  </a:lnTo>
                  <a:lnTo>
                    <a:pt x="277" y="170"/>
                  </a:lnTo>
                  <a:lnTo>
                    <a:pt x="282" y="168"/>
                  </a:lnTo>
                  <a:lnTo>
                    <a:pt x="284" y="168"/>
                  </a:lnTo>
                  <a:lnTo>
                    <a:pt x="287" y="168"/>
                  </a:lnTo>
                  <a:lnTo>
                    <a:pt x="289" y="168"/>
                  </a:lnTo>
                  <a:lnTo>
                    <a:pt x="289" y="170"/>
                  </a:lnTo>
                  <a:lnTo>
                    <a:pt x="289" y="170"/>
                  </a:lnTo>
                  <a:lnTo>
                    <a:pt x="289" y="170"/>
                  </a:lnTo>
                  <a:lnTo>
                    <a:pt x="289" y="170"/>
                  </a:lnTo>
                  <a:lnTo>
                    <a:pt x="289" y="170"/>
                  </a:lnTo>
                  <a:lnTo>
                    <a:pt x="289" y="170"/>
                  </a:lnTo>
                  <a:lnTo>
                    <a:pt x="291" y="168"/>
                  </a:lnTo>
                  <a:lnTo>
                    <a:pt x="291" y="170"/>
                  </a:lnTo>
                  <a:lnTo>
                    <a:pt x="289" y="173"/>
                  </a:lnTo>
                  <a:lnTo>
                    <a:pt x="289" y="175"/>
                  </a:lnTo>
                  <a:lnTo>
                    <a:pt x="287" y="175"/>
                  </a:lnTo>
                  <a:lnTo>
                    <a:pt x="284" y="177"/>
                  </a:lnTo>
                  <a:lnTo>
                    <a:pt x="284" y="180"/>
                  </a:lnTo>
                  <a:lnTo>
                    <a:pt x="284" y="180"/>
                  </a:lnTo>
                  <a:lnTo>
                    <a:pt x="291" y="177"/>
                  </a:lnTo>
                  <a:lnTo>
                    <a:pt x="294" y="177"/>
                  </a:lnTo>
                  <a:lnTo>
                    <a:pt x="294" y="175"/>
                  </a:lnTo>
                  <a:lnTo>
                    <a:pt x="296" y="173"/>
                  </a:lnTo>
                  <a:lnTo>
                    <a:pt x="298" y="173"/>
                  </a:lnTo>
                  <a:lnTo>
                    <a:pt x="298" y="175"/>
                  </a:lnTo>
                  <a:lnTo>
                    <a:pt x="298" y="175"/>
                  </a:lnTo>
                  <a:lnTo>
                    <a:pt x="298" y="177"/>
                  </a:lnTo>
                  <a:lnTo>
                    <a:pt x="296" y="180"/>
                  </a:lnTo>
                  <a:lnTo>
                    <a:pt x="294" y="180"/>
                  </a:lnTo>
                  <a:lnTo>
                    <a:pt x="294" y="182"/>
                  </a:lnTo>
                  <a:lnTo>
                    <a:pt x="291" y="182"/>
                  </a:lnTo>
                  <a:lnTo>
                    <a:pt x="294" y="185"/>
                  </a:lnTo>
                  <a:lnTo>
                    <a:pt x="294" y="187"/>
                  </a:lnTo>
                  <a:lnTo>
                    <a:pt x="291" y="189"/>
                  </a:lnTo>
                  <a:lnTo>
                    <a:pt x="289" y="192"/>
                  </a:lnTo>
                  <a:lnTo>
                    <a:pt x="287" y="194"/>
                  </a:lnTo>
                  <a:lnTo>
                    <a:pt x="284" y="194"/>
                  </a:lnTo>
                  <a:lnTo>
                    <a:pt x="284" y="192"/>
                  </a:lnTo>
                  <a:lnTo>
                    <a:pt x="287" y="189"/>
                  </a:lnTo>
                  <a:lnTo>
                    <a:pt x="282" y="192"/>
                  </a:lnTo>
                  <a:lnTo>
                    <a:pt x="279" y="194"/>
                  </a:lnTo>
                  <a:lnTo>
                    <a:pt x="279" y="196"/>
                  </a:lnTo>
                  <a:lnTo>
                    <a:pt x="279" y="196"/>
                  </a:lnTo>
                  <a:lnTo>
                    <a:pt x="282" y="196"/>
                  </a:lnTo>
                  <a:lnTo>
                    <a:pt x="284" y="199"/>
                  </a:lnTo>
                  <a:lnTo>
                    <a:pt x="284" y="199"/>
                  </a:lnTo>
                  <a:lnTo>
                    <a:pt x="287" y="199"/>
                  </a:lnTo>
                  <a:lnTo>
                    <a:pt x="287" y="199"/>
                  </a:lnTo>
                  <a:lnTo>
                    <a:pt x="287" y="201"/>
                  </a:lnTo>
                  <a:lnTo>
                    <a:pt x="287" y="201"/>
                  </a:lnTo>
                  <a:lnTo>
                    <a:pt x="287" y="201"/>
                  </a:lnTo>
                  <a:lnTo>
                    <a:pt x="289" y="203"/>
                  </a:lnTo>
                  <a:lnTo>
                    <a:pt x="291" y="208"/>
                  </a:lnTo>
                  <a:lnTo>
                    <a:pt x="291" y="208"/>
                  </a:lnTo>
                  <a:lnTo>
                    <a:pt x="291" y="211"/>
                  </a:lnTo>
                  <a:lnTo>
                    <a:pt x="291" y="213"/>
                  </a:lnTo>
                  <a:lnTo>
                    <a:pt x="294" y="218"/>
                  </a:lnTo>
                  <a:lnTo>
                    <a:pt x="294" y="220"/>
                  </a:lnTo>
                  <a:lnTo>
                    <a:pt x="294" y="218"/>
                  </a:lnTo>
                  <a:lnTo>
                    <a:pt x="294" y="215"/>
                  </a:lnTo>
                  <a:lnTo>
                    <a:pt x="296" y="215"/>
                  </a:lnTo>
                  <a:lnTo>
                    <a:pt x="296" y="215"/>
                  </a:lnTo>
                  <a:lnTo>
                    <a:pt x="294" y="222"/>
                  </a:lnTo>
                  <a:lnTo>
                    <a:pt x="294" y="225"/>
                  </a:lnTo>
                  <a:lnTo>
                    <a:pt x="298" y="227"/>
                  </a:lnTo>
                  <a:lnTo>
                    <a:pt x="296" y="227"/>
                  </a:lnTo>
                  <a:lnTo>
                    <a:pt x="294" y="234"/>
                  </a:lnTo>
                  <a:lnTo>
                    <a:pt x="291" y="234"/>
                  </a:lnTo>
                  <a:lnTo>
                    <a:pt x="287" y="237"/>
                  </a:lnTo>
                  <a:lnTo>
                    <a:pt x="284" y="237"/>
                  </a:lnTo>
                  <a:lnTo>
                    <a:pt x="279" y="237"/>
                  </a:lnTo>
                  <a:lnTo>
                    <a:pt x="277" y="237"/>
                  </a:lnTo>
                  <a:lnTo>
                    <a:pt x="275" y="244"/>
                  </a:lnTo>
                  <a:lnTo>
                    <a:pt x="272" y="244"/>
                  </a:lnTo>
                  <a:lnTo>
                    <a:pt x="263" y="251"/>
                  </a:lnTo>
                  <a:lnTo>
                    <a:pt x="261" y="253"/>
                  </a:lnTo>
                  <a:lnTo>
                    <a:pt x="258" y="258"/>
                  </a:lnTo>
                  <a:lnTo>
                    <a:pt x="256" y="265"/>
                  </a:lnTo>
                  <a:lnTo>
                    <a:pt x="253" y="265"/>
                  </a:lnTo>
                  <a:lnTo>
                    <a:pt x="251" y="265"/>
                  </a:lnTo>
                  <a:lnTo>
                    <a:pt x="251" y="267"/>
                  </a:lnTo>
                  <a:lnTo>
                    <a:pt x="251" y="267"/>
                  </a:lnTo>
                  <a:lnTo>
                    <a:pt x="246" y="270"/>
                  </a:lnTo>
                  <a:lnTo>
                    <a:pt x="237" y="274"/>
                  </a:lnTo>
                  <a:lnTo>
                    <a:pt x="237" y="274"/>
                  </a:lnTo>
                  <a:lnTo>
                    <a:pt x="237" y="277"/>
                  </a:lnTo>
                  <a:lnTo>
                    <a:pt x="237" y="277"/>
                  </a:lnTo>
                  <a:lnTo>
                    <a:pt x="237" y="277"/>
                  </a:lnTo>
                  <a:lnTo>
                    <a:pt x="237" y="279"/>
                  </a:lnTo>
                  <a:lnTo>
                    <a:pt x="237" y="279"/>
                  </a:lnTo>
                  <a:lnTo>
                    <a:pt x="237" y="279"/>
                  </a:lnTo>
                  <a:lnTo>
                    <a:pt x="237" y="279"/>
                  </a:lnTo>
                  <a:lnTo>
                    <a:pt x="237" y="282"/>
                  </a:lnTo>
                  <a:lnTo>
                    <a:pt x="234" y="282"/>
                  </a:lnTo>
                  <a:lnTo>
                    <a:pt x="234" y="282"/>
                  </a:lnTo>
                  <a:lnTo>
                    <a:pt x="232" y="279"/>
                  </a:lnTo>
                  <a:lnTo>
                    <a:pt x="232" y="279"/>
                  </a:lnTo>
                  <a:lnTo>
                    <a:pt x="232" y="279"/>
                  </a:lnTo>
                  <a:lnTo>
                    <a:pt x="232" y="277"/>
                  </a:lnTo>
                  <a:lnTo>
                    <a:pt x="197" y="284"/>
                  </a:lnTo>
                  <a:lnTo>
                    <a:pt x="194" y="286"/>
                  </a:lnTo>
                  <a:lnTo>
                    <a:pt x="182" y="291"/>
                  </a:lnTo>
                  <a:lnTo>
                    <a:pt x="178" y="293"/>
                  </a:lnTo>
                  <a:lnTo>
                    <a:pt x="175" y="291"/>
                  </a:lnTo>
                  <a:lnTo>
                    <a:pt x="166" y="286"/>
                  </a:lnTo>
                  <a:lnTo>
                    <a:pt x="166" y="286"/>
                  </a:lnTo>
                  <a:lnTo>
                    <a:pt x="164" y="286"/>
                  </a:lnTo>
                  <a:lnTo>
                    <a:pt x="164" y="286"/>
                  </a:lnTo>
                  <a:lnTo>
                    <a:pt x="161" y="284"/>
                  </a:lnTo>
                  <a:lnTo>
                    <a:pt x="128" y="286"/>
                  </a:lnTo>
                  <a:lnTo>
                    <a:pt x="116" y="289"/>
                  </a:lnTo>
                  <a:lnTo>
                    <a:pt x="102" y="291"/>
                  </a:lnTo>
                  <a:lnTo>
                    <a:pt x="76" y="301"/>
                  </a:lnTo>
                  <a:lnTo>
                    <a:pt x="69" y="305"/>
                  </a:lnTo>
                  <a:lnTo>
                    <a:pt x="59" y="308"/>
                  </a:lnTo>
                  <a:lnTo>
                    <a:pt x="50" y="315"/>
                  </a:lnTo>
                  <a:lnTo>
                    <a:pt x="43" y="317"/>
                  </a:lnTo>
                  <a:lnTo>
                    <a:pt x="45" y="319"/>
                  </a:lnTo>
                  <a:lnTo>
                    <a:pt x="48" y="329"/>
                  </a:lnTo>
                  <a:lnTo>
                    <a:pt x="48" y="331"/>
                  </a:lnTo>
                  <a:lnTo>
                    <a:pt x="48" y="331"/>
                  </a:lnTo>
                  <a:lnTo>
                    <a:pt x="48" y="334"/>
                  </a:lnTo>
                  <a:lnTo>
                    <a:pt x="45" y="334"/>
                  </a:lnTo>
                  <a:lnTo>
                    <a:pt x="45" y="336"/>
                  </a:lnTo>
                  <a:lnTo>
                    <a:pt x="48" y="338"/>
                  </a:lnTo>
                  <a:lnTo>
                    <a:pt x="48" y="338"/>
                  </a:lnTo>
                  <a:lnTo>
                    <a:pt x="50" y="338"/>
                  </a:lnTo>
                  <a:lnTo>
                    <a:pt x="62" y="338"/>
                  </a:lnTo>
                  <a:lnTo>
                    <a:pt x="64" y="341"/>
                  </a:lnTo>
                  <a:lnTo>
                    <a:pt x="64" y="343"/>
                  </a:lnTo>
                  <a:lnTo>
                    <a:pt x="62" y="348"/>
                  </a:lnTo>
                  <a:lnTo>
                    <a:pt x="62" y="350"/>
                  </a:lnTo>
                  <a:lnTo>
                    <a:pt x="62" y="350"/>
                  </a:lnTo>
                  <a:lnTo>
                    <a:pt x="64" y="353"/>
                  </a:lnTo>
                  <a:lnTo>
                    <a:pt x="64" y="353"/>
                  </a:lnTo>
                  <a:lnTo>
                    <a:pt x="67" y="357"/>
                  </a:lnTo>
                  <a:lnTo>
                    <a:pt x="67" y="360"/>
                  </a:lnTo>
                  <a:lnTo>
                    <a:pt x="69" y="362"/>
                  </a:lnTo>
                  <a:lnTo>
                    <a:pt x="71" y="364"/>
                  </a:lnTo>
                  <a:lnTo>
                    <a:pt x="71" y="364"/>
                  </a:lnTo>
                  <a:lnTo>
                    <a:pt x="71" y="367"/>
                  </a:lnTo>
                  <a:lnTo>
                    <a:pt x="71" y="372"/>
                  </a:lnTo>
                  <a:lnTo>
                    <a:pt x="71" y="374"/>
                  </a:lnTo>
                  <a:lnTo>
                    <a:pt x="69" y="374"/>
                  </a:lnTo>
                  <a:lnTo>
                    <a:pt x="69" y="376"/>
                  </a:lnTo>
                  <a:lnTo>
                    <a:pt x="62" y="381"/>
                  </a:lnTo>
                  <a:lnTo>
                    <a:pt x="59" y="383"/>
                  </a:lnTo>
                  <a:lnTo>
                    <a:pt x="57" y="388"/>
                  </a:lnTo>
                  <a:lnTo>
                    <a:pt x="55" y="393"/>
                  </a:lnTo>
                  <a:lnTo>
                    <a:pt x="55" y="395"/>
                  </a:lnTo>
                  <a:lnTo>
                    <a:pt x="52" y="395"/>
                  </a:lnTo>
                  <a:lnTo>
                    <a:pt x="52" y="395"/>
                  </a:lnTo>
                  <a:lnTo>
                    <a:pt x="52" y="400"/>
                  </a:lnTo>
                  <a:lnTo>
                    <a:pt x="50" y="402"/>
                  </a:lnTo>
                  <a:lnTo>
                    <a:pt x="50" y="402"/>
                  </a:lnTo>
                  <a:lnTo>
                    <a:pt x="50" y="402"/>
                  </a:lnTo>
                  <a:lnTo>
                    <a:pt x="43" y="407"/>
                  </a:lnTo>
                  <a:lnTo>
                    <a:pt x="43" y="409"/>
                  </a:lnTo>
                  <a:lnTo>
                    <a:pt x="38" y="414"/>
                  </a:lnTo>
                  <a:lnTo>
                    <a:pt x="33" y="416"/>
                  </a:lnTo>
                  <a:lnTo>
                    <a:pt x="33" y="416"/>
                  </a:lnTo>
                  <a:lnTo>
                    <a:pt x="31" y="416"/>
                  </a:lnTo>
                  <a:lnTo>
                    <a:pt x="31" y="419"/>
                  </a:lnTo>
                  <a:lnTo>
                    <a:pt x="31" y="419"/>
                  </a:lnTo>
                  <a:lnTo>
                    <a:pt x="29" y="421"/>
                  </a:lnTo>
                  <a:lnTo>
                    <a:pt x="24" y="428"/>
                  </a:lnTo>
                  <a:lnTo>
                    <a:pt x="22" y="433"/>
                  </a:lnTo>
                  <a:lnTo>
                    <a:pt x="19" y="433"/>
                  </a:lnTo>
                  <a:lnTo>
                    <a:pt x="17" y="435"/>
                  </a:lnTo>
                  <a:lnTo>
                    <a:pt x="12" y="440"/>
                  </a:lnTo>
                  <a:lnTo>
                    <a:pt x="5" y="445"/>
                  </a:lnTo>
                  <a:lnTo>
                    <a:pt x="3" y="447"/>
                  </a:lnTo>
                  <a:lnTo>
                    <a:pt x="3" y="450"/>
                  </a:lnTo>
                  <a:lnTo>
                    <a:pt x="0" y="450"/>
                  </a:lnTo>
                  <a:lnTo>
                    <a:pt x="0" y="450"/>
                  </a:lnTo>
                  <a:lnTo>
                    <a:pt x="3" y="454"/>
                  </a:lnTo>
                  <a:lnTo>
                    <a:pt x="3" y="457"/>
                  </a:lnTo>
                  <a:lnTo>
                    <a:pt x="3" y="461"/>
                  </a:lnTo>
                  <a:lnTo>
                    <a:pt x="3" y="464"/>
                  </a:lnTo>
                  <a:lnTo>
                    <a:pt x="5" y="469"/>
                  </a:lnTo>
                  <a:lnTo>
                    <a:pt x="5" y="471"/>
                  </a:lnTo>
                  <a:lnTo>
                    <a:pt x="5" y="476"/>
                  </a:lnTo>
                  <a:lnTo>
                    <a:pt x="7" y="478"/>
                  </a:lnTo>
                  <a:lnTo>
                    <a:pt x="7" y="483"/>
                  </a:lnTo>
                  <a:lnTo>
                    <a:pt x="10" y="483"/>
                  </a:lnTo>
                  <a:lnTo>
                    <a:pt x="24" y="480"/>
                  </a:lnTo>
                  <a:lnTo>
                    <a:pt x="36" y="478"/>
                  </a:lnTo>
                  <a:lnTo>
                    <a:pt x="48" y="476"/>
                  </a:lnTo>
                  <a:lnTo>
                    <a:pt x="62" y="473"/>
                  </a:lnTo>
                  <a:lnTo>
                    <a:pt x="74" y="471"/>
                  </a:lnTo>
                  <a:lnTo>
                    <a:pt x="85" y="469"/>
                  </a:lnTo>
                  <a:lnTo>
                    <a:pt x="100" y="466"/>
                  </a:lnTo>
                  <a:lnTo>
                    <a:pt x="111" y="461"/>
                  </a:lnTo>
                  <a:lnTo>
                    <a:pt x="123" y="459"/>
                  </a:lnTo>
                  <a:lnTo>
                    <a:pt x="138" y="457"/>
                  </a:lnTo>
                  <a:lnTo>
                    <a:pt x="149" y="454"/>
                  </a:lnTo>
                  <a:lnTo>
                    <a:pt x="161" y="452"/>
                  </a:lnTo>
                  <a:lnTo>
                    <a:pt x="175" y="450"/>
                  </a:lnTo>
                  <a:lnTo>
                    <a:pt x="187" y="447"/>
                  </a:lnTo>
                  <a:lnTo>
                    <a:pt x="199" y="445"/>
                  </a:lnTo>
                  <a:lnTo>
                    <a:pt x="213" y="443"/>
                  </a:lnTo>
                  <a:lnTo>
                    <a:pt x="225" y="440"/>
                  </a:lnTo>
                  <a:lnTo>
                    <a:pt x="237" y="438"/>
                  </a:lnTo>
                  <a:lnTo>
                    <a:pt x="251" y="435"/>
                  </a:lnTo>
                  <a:lnTo>
                    <a:pt x="263" y="433"/>
                  </a:lnTo>
                  <a:lnTo>
                    <a:pt x="275" y="428"/>
                  </a:lnTo>
                  <a:lnTo>
                    <a:pt x="289" y="426"/>
                  </a:lnTo>
                  <a:lnTo>
                    <a:pt x="301" y="424"/>
                  </a:lnTo>
                  <a:lnTo>
                    <a:pt x="313" y="421"/>
                  </a:lnTo>
                  <a:lnTo>
                    <a:pt x="327" y="419"/>
                  </a:lnTo>
                  <a:lnTo>
                    <a:pt x="339" y="416"/>
                  </a:lnTo>
                  <a:lnTo>
                    <a:pt x="350" y="414"/>
                  </a:lnTo>
                  <a:lnTo>
                    <a:pt x="365" y="409"/>
                  </a:lnTo>
                  <a:lnTo>
                    <a:pt x="376" y="407"/>
                  </a:lnTo>
                  <a:lnTo>
                    <a:pt x="388" y="405"/>
                  </a:lnTo>
                  <a:lnTo>
                    <a:pt x="402" y="402"/>
                  </a:lnTo>
                  <a:lnTo>
                    <a:pt x="414" y="400"/>
                  </a:lnTo>
                  <a:lnTo>
                    <a:pt x="417" y="398"/>
                  </a:lnTo>
                  <a:lnTo>
                    <a:pt x="417" y="398"/>
                  </a:lnTo>
                  <a:lnTo>
                    <a:pt x="417" y="400"/>
                  </a:lnTo>
                  <a:lnTo>
                    <a:pt x="419" y="402"/>
                  </a:lnTo>
                  <a:lnTo>
                    <a:pt x="424" y="402"/>
                  </a:lnTo>
                  <a:lnTo>
                    <a:pt x="426" y="402"/>
                  </a:lnTo>
                  <a:lnTo>
                    <a:pt x="426" y="405"/>
                  </a:lnTo>
                  <a:lnTo>
                    <a:pt x="428" y="407"/>
                  </a:lnTo>
                  <a:lnTo>
                    <a:pt x="428" y="409"/>
                  </a:lnTo>
                  <a:lnTo>
                    <a:pt x="431" y="412"/>
                  </a:lnTo>
                  <a:lnTo>
                    <a:pt x="436" y="409"/>
                  </a:lnTo>
                  <a:lnTo>
                    <a:pt x="436" y="409"/>
                  </a:lnTo>
                  <a:lnTo>
                    <a:pt x="438" y="409"/>
                  </a:lnTo>
                  <a:lnTo>
                    <a:pt x="443" y="412"/>
                  </a:lnTo>
                  <a:lnTo>
                    <a:pt x="443" y="412"/>
                  </a:lnTo>
                  <a:lnTo>
                    <a:pt x="445" y="412"/>
                  </a:lnTo>
                  <a:lnTo>
                    <a:pt x="445" y="414"/>
                  </a:lnTo>
                  <a:lnTo>
                    <a:pt x="445" y="414"/>
                  </a:lnTo>
                  <a:lnTo>
                    <a:pt x="445" y="416"/>
                  </a:lnTo>
                  <a:lnTo>
                    <a:pt x="445" y="419"/>
                  </a:lnTo>
                  <a:lnTo>
                    <a:pt x="447" y="419"/>
                  </a:lnTo>
                  <a:lnTo>
                    <a:pt x="450" y="419"/>
                  </a:lnTo>
                  <a:lnTo>
                    <a:pt x="450" y="421"/>
                  </a:lnTo>
                  <a:lnTo>
                    <a:pt x="450" y="424"/>
                  </a:lnTo>
                  <a:lnTo>
                    <a:pt x="450" y="424"/>
                  </a:lnTo>
                  <a:lnTo>
                    <a:pt x="450" y="426"/>
                  </a:lnTo>
                  <a:lnTo>
                    <a:pt x="452" y="428"/>
                  </a:lnTo>
                  <a:lnTo>
                    <a:pt x="452" y="433"/>
                  </a:lnTo>
                  <a:lnTo>
                    <a:pt x="452" y="438"/>
                  </a:lnTo>
                  <a:lnTo>
                    <a:pt x="454" y="440"/>
                  </a:lnTo>
                  <a:lnTo>
                    <a:pt x="454" y="440"/>
                  </a:lnTo>
                  <a:lnTo>
                    <a:pt x="462" y="450"/>
                  </a:lnTo>
                  <a:lnTo>
                    <a:pt x="464" y="450"/>
                  </a:lnTo>
                  <a:lnTo>
                    <a:pt x="466" y="452"/>
                  </a:lnTo>
                  <a:lnTo>
                    <a:pt x="469" y="452"/>
                  </a:lnTo>
                  <a:lnTo>
                    <a:pt x="471" y="452"/>
                  </a:lnTo>
                  <a:lnTo>
                    <a:pt x="473" y="454"/>
                  </a:lnTo>
                  <a:lnTo>
                    <a:pt x="473" y="454"/>
                  </a:lnTo>
                  <a:lnTo>
                    <a:pt x="476" y="454"/>
                  </a:lnTo>
                  <a:lnTo>
                    <a:pt x="480" y="452"/>
                  </a:lnTo>
                  <a:lnTo>
                    <a:pt x="483" y="454"/>
                  </a:lnTo>
                  <a:lnTo>
                    <a:pt x="485" y="454"/>
                  </a:lnTo>
                  <a:lnTo>
                    <a:pt x="485" y="454"/>
                  </a:lnTo>
                  <a:lnTo>
                    <a:pt x="485" y="454"/>
                  </a:lnTo>
                  <a:lnTo>
                    <a:pt x="488" y="452"/>
                  </a:lnTo>
                  <a:lnTo>
                    <a:pt x="488" y="454"/>
                  </a:lnTo>
                  <a:lnTo>
                    <a:pt x="488" y="454"/>
                  </a:lnTo>
                  <a:lnTo>
                    <a:pt x="490" y="457"/>
                  </a:lnTo>
                  <a:lnTo>
                    <a:pt x="490" y="457"/>
                  </a:lnTo>
                  <a:lnTo>
                    <a:pt x="492" y="459"/>
                  </a:lnTo>
                  <a:lnTo>
                    <a:pt x="495" y="461"/>
                  </a:lnTo>
                  <a:lnTo>
                    <a:pt x="504" y="464"/>
                  </a:lnTo>
                  <a:lnTo>
                    <a:pt x="514" y="469"/>
                  </a:lnTo>
                  <a:lnTo>
                    <a:pt x="525" y="471"/>
                  </a:lnTo>
                  <a:lnTo>
                    <a:pt x="535" y="476"/>
                  </a:lnTo>
                  <a:lnTo>
                    <a:pt x="547" y="478"/>
                  </a:lnTo>
                  <a:lnTo>
                    <a:pt x="556" y="480"/>
                  </a:lnTo>
                  <a:lnTo>
                    <a:pt x="568" y="485"/>
                  </a:lnTo>
                  <a:lnTo>
                    <a:pt x="577" y="487"/>
                  </a:lnTo>
                  <a:close/>
                  <a:moveTo>
                    <a:pt x="52" y="348"/>
                  </a:moveTo>
                  <a:lnTo>
                    <a:pt x="55" y="348"/>
                  </a:lnTo>
                  <a:lnTo>
                    <a:pt x="55" y="350"/>
                  </a:lnTo>
                  <a:lnTo>
                    <a:pt x="57" y="350"/>
                  </a:lnTo>
                  <a:lnTo>
                    <a:pt x="59" y="350"/>
                  </a:lnTo>
                  <a:lnTo>
                    <a:pt x="62" y="343"/>
                  </a:lnTo>
                  <a:lnTo>
                    <a:pt x="62" y="341"/>
                  </a:lnTo>
                  <a:lnTo>
                    <a:pt x="62" y="341"/>
                  </a:lnTo>
                  <a:lnTo>
                    <a:pt x="59" y="341"/>
                  </a:lnTo>
                  <a:lnTo>
                    <a:pt x="57" y="341"/>
                  </a:lnTo>
                  <a:lnTo>
                    <a:pt x="55" y="341"/>
                  </a:lnTo>
                  <a:lnTo>
                    <a:pt x="55" y="341"/>
                  </a:lnTo>
                  <a:lnTo>
                    <a:pt x="52" y="341"/>
                  </a:lnTo>
                  <a:lnTo>
                    <a:pt x="52" y="343"/>
                  </a:lnTo>
                  <a:lnTo>
                    <a:pt x="52" y="348"/>
                  </a:lnTo>
                  <a:lnTo>
                    <a:pt x="52" y="348"/>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25" name="Freeform 24"/>
            <p:cNvSpPr>
              <a:spLocks noEditPoints="1"/>
            </p:cNvSpPr>
            <p:nvPr/>
          </p:nvSpPr>
          <p:spPr bwMode="auto">
            <a:xfrm>
              <a:off x="10742267" y="3115843"/>
              <a:ext cx="132384" cy="295394"/>
            </a:xfrm>
            <a:custGeom>
              <a:avLst/>
              <a:gdLst>
                <a:gd name="T0" fmla="*/ 113 w 134"/>
                <a:gd name="T1" fmla="*/ 228 h 299"/>
                <a:gd name="T2" fmla="*/ 120 w 134"/>
                <a:gd name="T3" fmla="*/ 221 h 299"/>
                <a:gd name="T4" fmla="*/ 132 w 134"/>
                <a:gd name="T5" fmla="*/ 180 h 299"/>
                <a:gd name="T6" fmla="*/ 125 w 134"/>
                <a:gd name="T7" fmla="*/ 211 h 299"/>
                <a:gd name="T8" fmla="*/ 132 w 134"/>
                <a:gd name="T9" fmla="*/ 180 h 299"/>
                <a:gd name="T10" fmla="*/ 132 w 134"/>
                <a:gd name="T11" fmla="*/ 140 h 299"/>
                <a:gd name="T12" fmla="*/ 132 w 134"/>
                <a:gd name="T13" fmla="*/ 114 h 299"/>
                <a:gd name="T14" fmla="*/ 125 w 134"/>
                <a:gd name="T15" fmla="*/ 97 h 299"/>
                <a:gd name="T16" fmla="*/ 104 w 134"/>
                <a:gd name="T17" fmla="*/ 100 h 299"/>
                <a:gd name="T18" fmla="*/ 97 w 134"/>
                <a:gd name="T19" fmla="*/ 88 h 299"/>
                <a:gd name="T20" fmla="*/ 99 w 134"/>
                <a:gd name="T21" fmla="*/ 74 h 299"/>
                <a:gd name="T22" fmla="*/ 104 w 134"/>
                <a:gd name="T23" fmla="*/ 64 h 299"/>
                <a:gd name="T24" fmla="*/ 111 w 134"/>
                <a:gd name="T25" fmla="*/ 64 h 299"/>
                <a:gd name="T26" fmla="*/ 113 w 134"/>
                <a:gd name="T27" fmla="*/ 50 h 299"/>
                <a:gd name="T28" fmla="*/ 85 w 134"/>
                <a:gd name="T29" fmla="*/ 17 h 299"/>
                <a:gd name="T30" fmla="*/ 30 w 134"/>
                <a:gd name="T31" fmla="*/ 3 h 299"/>
                <a:gd name="T32" fmla="*/ 26 w 134"/>
                <a:gd name="T33" fmla="*/ 8 h 299"/>
                <a:gd name="T34" fmla="*/ 16 w 134"/>
                <a:gd name="T35" fmla="*/ 34 h 299"/>
                <a:gd name="T36" fmla="*/ 14 w 134"/>
                <a:gd name="T37" fmla="*/ 38 h 299"/>
                <a:gd name="T38" fmla="*/ 2 w 134"/>
                <a:gd name="T39" fmla="*/ 53 h 299"/>
                <a:gd name="T40" fmla="*/ 4 w 134"/>
                <a:gd name="T41" fmla="*/ 60 h 299"/>
                <a:gd name="T42" fmla="*/ 9 w 134"/>
                <a:gd name="T43" fmla="*/ 62 h 299"/>
                <a:gd name="T44" fmla="*/ 9 w 134"/>
                <a:gd name="T45" fmla="*/ 76 h 299"/>
                <a:gd name="T46" fmla="*/ 2 w 134"/>
                <a:gd name="T47" fmla="*/ 83 h 299"/>
                <a:gd name="T48" fmla="*/ 4 w 134"/>
                <a:gd name="T49" fmla="*/ 93 h 299"/>
                <a:gd name="T50" fmla="*/ 9 w 134"/>
                <a:gd name="T51" fmla="*/ 105 h 299"/>
                <a:gd name="T52" fmla="*/ 26 w 134"/>
                <a:gd name="T53" fmla="*/ 121 h 299"/>
                <a:gd name="T54" fmla="*/ 45 w 134"/>
                <a:gd name="T55" fmla="*/ 131 h 299"/>
                <a:gd name="T56" fmla="*/ 59 w 134"/>
                <a:gd name="T57" fmla="*/ 150 h 299"/>
                <a:gd name="T58" fmla="*/ 45 w 134"/>
                <a:gd name="T59" fmla="*/ 159 h 299"/>
                <a:gd name="T60" fmla="*/ 33 w 134"/>
                <a:gd name="T61" fmla="*/ 178 h 299"/>
                <a:gd name="T62" fmla="*/ 30 w 134"/>
                <a:gd name="T63" fmla="*/ 187 h 299"/>
                <a:gd name="T64" fmla="*/ 23 w 134"/>
                <a:gd name="T65" fmla="*/ 192 h 299"/>
                <a:gd name="T66" fmla="*/ 4 w 134"/>
                <a:gd name="T67" fmla="*/ 213 h 299"/>
                <a:gd name="T68" fmla="*/ 2 w 134"/>
                <a:gd name="T69" fmla="*/ 221 h 299"/>
                <a:gd name="T70" fmla="*/ 4 w 134"/>
                <a:gd name="T71" fmla="*/ 232 h 299"/>
                <a:gd name="T72" fmla="*/ 4 w 134"/>
                <a:gd name="T73" fmla="*/ 244 h 299"/>
                <a:gd name="T74" fmla="*/ 26 w 134"/>
                <a:gd name="T75" fmla="*/ 256 h 299"/>
                <a:gd name="T76" fmla="*/ 33 w 134"/>
                <a:gd name="T77" fmla="*/ 261 h 299"/>
                <a:gd name="T78" fmla="*/ 47 w 134"/>
                <a:gd name="T79" fmla="*/ 266 h 299"/>
                <a:gd name="T80" fmla="*/ 52 w 134"/>
                <a:gd name="T81" fmla="*/ 270 h 299"/>
                <a:gd name="T82" fmla="*/ 61 w 134"/>
                <a:gd name="T83" fmla="*/ 266 h 299"/>
                <a:gd name="T84" fmla="*/ 71 w 134"/>
                <a:gd name="T85" fmla="*/ 266 h 299"/>
                <a:gd name="T86" fmla="*/ 73 w 134"/>
                <a:gd name="T87" fmla="*/ 292 h 299"/>
                <a:gd name="T88" fmla="*/ 78 w 134"/>
                <a:gd name="T89" fmla="*/ 296 h 299"/>
                <a:gd name="T90" fmla="*/ 87 w 134"/>
                <a:gd name="T91" fmla="*/ 280 h 299"/>
                <a:gd name="T92" fmla="*/ 94 w 134"/>
                <a:gd name="T93" fmla="*/ 270 h 299"/>
                <a:gd name="T94" fmla="*/ 89 w 134"/>
                <a:gd name="T95" fmla="*/ 270 h 299"/>
                <a:gd name="T96" fmla="*/ 99 w 134"/>
                <a:gd name="T97" fmla="*/ 254 h 299"/>
                <a:gd name="T98" fmla="*/ 94 w 134"/>
                <a:gd name="T99" fmla="*/ 247 h 299"/>
                <a:gd name="T100" fmla="*/ 104 w 134"/>
                <a:gd name="T101" fmla="*/ 237 h 299"/>
                <a:gd name="T102" fmla="*/ 108 w 134"/>
                <a:gd name="T103" fmla="*/ 240 h 299"/>
                <a:gd name="T104" fmla="*/ 108 w 134"/>
                <a:gd name="T105" fmla="*/ 228 h 299"/>
                <a:gd name="T106" fmla="*/ 113 w 134"/>
                <a:gd name="T107" fmla="*/ 223 h 299"/>
                <a:gd name="T108" fmla="*/ 111 w 134"/>
                <a:gd name="T109" fmla="*/ 211 h 299"/>
                <a:gd name="T110" fmla="*/ 120 w 134"/>
                <a:gd name="T111" fmla="*/ 213 h 299"/>
                <a:gd name="T112" fmla="*/ 120 w 134"/>
                <a:gd name="T113" fmla="*/ 202 h 299"/>
                <a:gd name="T114" fmla="*/ 127 w 134"/>
                <a:gd name="T115" fmla="*/ 192 h 299"/>
                <a:gd name="T116" fmla="*/ 125 w 134"/>
                <a:gd name="T117" fmla="*/ 178 h 299"/>
                <a:gd name="T118" fmla="*/ 127 w 134"/>
                <a:gd name="T119" fmla="*/ 161 h 299"/>
                <a:gd name="T120" fmla="*/ 125 w 134"/>
                <a:gd name="T121" fmla="*/ 152 h 299"/>
                <a:gd name="T122" fmla="*/ 130 w 134"/>
                <a:gd name="T123" fmla="*/ 142 h 299"/>
                <a:gd name="T124" fmla="*/ 132 w 134"/>
                <a:gd name="T125" fmla="*/ 15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 h="299">
                  <a:moveTo>
                    <a:pt x="115" y="221"/>
                  </a:moveTo>
                  <a:lnTo>
                    <a:pt x="118" y="223"/>
                  </a:lnTo>
                  <a:lnTo>
                    <a:pt x="115" y="223"/>
                  </a:lnTo>
                  <a:lnTo>
                    <a:pt x="115" y="228"/>
                  </a:lnTo>
                  <a:lnTo>
                    <a:pt x="115" y="228"/>
                  </a:lnTo>
                  <a:lnTo>
                    <a:pt x="113" y="228"/>
                  </a:lnTo>
                  <a:lnTo>
                    <a:pt x="113" y="228"/>
                  </a:lnTo>
                  <a:lnTo>
                    <a:pt x="111" y="225"/>
                  </a:lnTo>
                  <a:lnTo>
                    <a:pt x="111" y="228"/>
                  </a:lnTo>
                  <a:lnTo>
                    <a:pt x="113" y="230"/>
                  </a:lnTo>
                  <a:lnTo>
                    <a:pt x="115" y="230"/>
                  </a:lnTo>
                  <a:lnTo>
                    <a:pt x="118" y="228"/>
                  </a:lnTo>
                  <a:lnTo>
                    <a:pt x="120" y="223"/>
                  </a:lnTo>
                  <a:lnTo>
                    <a:pt x="120" y="221"/>
                  </a:lnTo>
                  <a:lnTo>
                    <a:pt x="123" y="221"/>
                  </a:lnTo>
                  <a:lnTo>
                    <a:pt x="123" y="218"/>
                  </a:lnTo>
                  <a:lnTo>
                    <a:pt x="123" y="218"/>
                  </a:lnTo>
                  <a:lnTo>
                    <a:pt x="118" y="218"/>
                  </a:lnTo>
                  <a:lnTo>
                    <a:pt x="115" y="221"/>
                  </a:lnTo>
                  <a:close/>
                  <a:moveTo>
                    <a:pt x="132" y="180"/>
                  </a:moveTo>
                  <a:lnTo>
                    <a:pt x="132" y="180"/>
                  </a:lnTo>
                  <a:lnTo>
                    <a:pt x="132" y="185"/>
                  </a:lnTo>
                  <a:lnTo>
                    <a:pt x="132" y="187"/>
                  </a:lnTo>
                  <a:lnTo>
                    <a:pt x="125" y="204"/>
                  </a:lnTo>
                  <a:lnTo>
                    <a:pt x="125" y="209"/>
                  </a:lnTo>
                  <a:lnTo>
                    <a:pt x="125" y="209"/>
                  </a:lnTo>
                  <a:lnTo>
                    <a:pt x="125" y="209"/>
                  </a:lnTo>
                  <a:lnTo>
                    <a:pt x="125" y="211"/>
                  </a:lnTo>
                  <a:lnTo>
                    <a:pt x="127" y="206"/>
                  </a:lnTo>
                  <a:lnTo>
                    <a:pt x="130" y="197"/>
                  </a:lnTo>
                  <a:lnTo>
                    <a:pt x="132" y="192"/>
                  </a:lnTo>
                  <a:lnTo>
                    <a:pt x="132" y="187"/>
                  </a:lnTo>
                  <a:lnTo>
                    <a:pt x="134" y="183"/>
                  </a:lnTo>
                  <a:lnTo>
                    <a:pt x="134" y="178"/>
                  </a:lnTo>
                  <a:lnTo>
                    <a:pt x="132" y="180"/>
                  </a:lnTo>
                  <a:close/>
                  <a:moveTo>
                    <a:pt x="132" y="161"/>
                  </a:moveTo>
                  <a:lnTo>
                    <a:pt x="134" y="157"/>
                  </a:lnTo>
                  <a:lnTo>
                    <a:pt x="132" y="157"/>
                  </a:lnTo>
                  <a:lnTo>
                    <a:pt x="132" y="154"/>
                  </a:lnTo>
                  <a:lnTo>
                    <a:pt x="132" y="147"/>
                  </a:lnTo>
                  <a:lnTo>
                    <a:pt x="132" y="142"/>
                  </a:lnTo>
                  <a:lnTo>
                    <a:pt x="132" y="140"/>
                  </a:lnTo>
                  <a:lnTo>
                    <a:pt x="130" y="138"/>
                  </a:lnTo>
                  <a:lnTo>
                    <a:pt x="130" y="138"/>
                  </a:lnTo>
                  <a:lnTo>
                    <a:pt x="130" y="133"/>
                  </a:lnTo>
                  <a:lnTo>
                    <a:pt x="130" y="124"/>
                  </a:lnTo>
                  <a:lnTo>
                    <a:pt x="130" y="121"/>
                  </a:lnTo>
                  <a:lnTo>
                    <a:pt x="130" y="116"/>
                  </a:lnTo>
                  <a:lnTo>
                    <a:pt x="132" y="114"/>
                  </a:lnTo>
                  <a:lnTo>
                    <a:pt x="132" y="112"/>
                  </a:lnTo>
                  <a:lnTo>
                    <a:pt x="127" y="95"/>
                  </a:lnTo>
                  <a:lnTo>
                    <a:pt x="125" y="93"/>
                  </a:lnTo>
                  <a:lnTo>
                    <a:pt x="123" y="90"/>
                  </a:lnTo>
                  <a:lnTo>
                    <a:pt x="123" y="93"/>
                  </a:lnTo>
                  <a:lnTo>
                    <a:pt x="123" y="95"/>
                  </a:lnTo>
                  <a:lnTo>
                    <a:pt x="125" y="97"/>
                  </a:lnTo>
                  <a:lnTo>
                    <a:pt x="127" y="97"/>
                  </a:lnTo>
                  <a:lnTo>
                    <a:pt x="125" y="100"/>
                  </a:lnTo>
                  <a:lnTo>
                    <a:pt x="120" y="97"/>
                  </a:lnTo>
                  <a:lnTo>
                    <a:pt x="111" y="97"/>
                  </a:lnTo>
                  <a:lnTo>
                    <a:pt x="108" y="97"/>
                  </a:lnTo>
                  <a:lnTo>
                    <a:pt x="104" y="100"/>
                  </a:lnTo>
                  <a:lnTo>
                    <a:pt x="104" y="100"/>
                  </a:lnTo>
                  <a:lnTo>
                    <a:pt x="101" y="97"/>
                  </a:lnTo>
                  <a:lnTo>
                    <a:pt x="99" y="97"/>
                  </a:lnTo>
                  <a:lnTo>
                    <a:pt x="97" y="97"/>
                  </a:lnTo>
                  <a:lnTo>
                    <a:pt x="97" y="95"/>
                  </a:lnTo>
                  <a:lnTo>
                    <a:pt x="97" y="93"/>
                  </a:lnTo>
                  <a:lnTo>
                    <a:pt x="97" y="90"/>
                  </a:lnTo>
                  <a:lnTo>
                    <a:pt x="97" y="88"/>
                  </a:lnTo>
                  <a:lnTo>
                    <a:pt x="97" y="88"/>
                  </a:lnTo>
                  <a:lnTo>
                    <a:pt x="97" y="86"/>
                  </a:lnTo>
                  <a:lnTo>
                    <a:pt x="97" y="83"/>
                  </a:lnTo>
                  <a:lnTo>
                    <a:pt x="99" y="83"/>
                  </a:lnTo>
                  <a:lnTo>
                    <a:pt x="99" y="81"/>
                  </a:lnTo>
                  <a:lnTo>
                    <a:pt x="99" y="76"/>
                  </a:lnTo>
                  <a:lnTo>
                    <a:pt x="99" y="74"/>
                  </a:lnTo>
                  <a:lnTo>
                    <a:pt x="99" y="71"/>
                  </a:lnTo>
                  <a:lnTo>
                    <a:pt x="101" y="71"/>
                  </a:lnTo>
                  <a:lnTo>
                    <a:pt x="101" y="69"/>
                  </a:lnTo>
                  <a:lnTo>
                    <a:pt x="101" y="69"/>
                  </a:lnTo>
                  <a:lnTo>
                    <a:pt x="101" y="67"/>
                  </a:lnTo>
                  <a:lnTo>
                    <a:pt x="104" y="64"/>
                  </a:lnTo>
                  <a:lnTo>
                    <a:pt x="104" y="64"/>
                  </a:lnTo>
                  <a:lnTo>
                    <a:pt x="106" y="64"/>
                  </a:lnTo>
                  <a:lnTo>
                    <a:pt x="104" y="71"/>
                  </a:lnTo>
                  <a:lnTo>
                    <a:pt x="106" y="69"/>
                  </a:lnTo>
                  <a:lnTo>
                    <a:pt x="106" y="69"/>
                  </a:lnTo>
                  <a:lnTo>
                    <a:pt x="108" y="69"/>
                  </a:lnTo>
                  <a:lnTo>
                    <a:pt x="108" y="67"/>
                  </a:lnTo>
                  <a:lnTo>
                    <a:pt x="111" y="64"/>
                  </a:lnTo>
                  <a:lnTo>
                    <a:pt x="113" y="62"/>
                  </a:lnTo>
                  <a:lnTo>
                    <a:pt x="113" y="60"/>
                  </a:lnTo>
                  <a:lnTo>
                    <a:pt x="113" y="60"/>
                  </a:lnTo>
                  <a:lnTo>
                    <a:pt x="113" y="57"/>
                  </a:lnTo>
                  <a:lnTo>
                    <a:pt x="113" y="57"/>
                  </a:lnTo>
                  <a:lnTo>
                    <a:pt x="113" y="55"/>
                  </a:lnTo>
                  <a:lnTo>
                    <a:pt x="113" y="50"/>
                  </a:lnTo>
                  <a:lnTo>
                    <a:pt x="115" y="43"/>
                  </a:lnTo>
                  <a:lnTo>
                    <a:pt x="115" y="34"/>
                  </a:lnTo>
                  <a:lnTo>
                    <a:pt x="115" y="29"/>
                  </a:lnTo>
                  <a:lnTo>
                    <a:pt x="115" y="26"/>
                  </a:lnTo>
                  <a:lnTo>
                    <a:pt x="106" y="24"/>
                  </a:lnTo>
                  <a:lnTo>
                    <a:pt x="94" y="19"/>
                  </a:lnTo>
                  <a:lnTo>
                    <a:pt x="85" y="17"/>
                  </a:lnTo>
                  <a:lnTo>
                    <a:pt x="73" y="15"/>
                  </a:lnTo>
                  <a:lnTo>
                    <a:pt x="63" y="10"/>
                  </a:lnTo>
                  <a:lnTo>
                    <a:pt x="52" y="8"/>
                  </a:lnTo>
                  <a:lnTo>
                    <a:pt x="42" y="3"/>
                  </a:lnTo>
                  <a:lnTo>
                    <a:pt x="33" y="0"/>
                  </a:lnTo>
                  <a:lnTo>
                    <a:pt x="33" y="0"/>
                  </a:lnTo>
                  <a:lnTo>
                    <a:pt x="30" y="3"/>
                  </a:lnTo>
                  <a:lnTo>
                    <a:pt x="28" y="3"/>
                  </a:lnTo>
                  <a:lnTo>
                    <a:pt x="28" y="3"/>
                  </a:lnTo>
                  <a:lnTo>
                    <a:pt x="26" y="5"/>
                  </a:lnTo>
                  <a:lnTo>
                    <a:pt x="26" y="5"/>
                  </a:lnTo>
                  <a:lnTo>
                    <a:pt x="26" y="5"/>
                  </a:lnTo>
                  <a:lnTo>
                    <a:pt x="26" y="5"/>
                  </a:lnTo>
                  <a:lnTo>
                    <a:pt x="26" y="8"/>
                  </a:lnTo>
                  <a:lnTo>
                    <a:pt x="26" y="8"/>
                  </a:lnTo>
                  <a:lnTo>
                    <a:pt x="21" y="15"/>
                  </a:lnTo>
                  <a:lnTo>
                    <a:pt x="21" y="15"/>
                  </a:lnTo>
                  <a:lnTo>
                    <a:pt x="21" y="17"/>
                  </a:lnTo>
                  <a:lnTo>
                    <a:pt x="21" y="19"/>
                  </a:lnTo>
                  <a:lnTo>
                    <a:pt x="18" y="26"/>
                  </a:lnTo>
                  <a:lnTo>
                    <a:pt x="16" y="34"/>
                  </a:lnTo>
                  <a:lnTo>
                    <a:pt x="14" y="34"/>
                  </a:lnTo>
                  <a:lnTo>
                    <a:pt x="14" y="34"/>
                  </a:lnTo>
                  <a:lnTo>
                    <a:pt x="14" y="36"/>
                  </a:lnTo>
                  <a:lnTo>
                    <a:pt x="14" y="36"/>
                  </a:lnTo>
                  <a:lnTo>
                    <a:pt x="11" y="36"/>
                  </a:lnTo>
                  <a:lnTo>
                    <a:pt x="14" y="38"/>
                  </a:lnTo>
                  <a:lnTo>
                    <a:pt x="14" y="38"/>
                  </a:lnTo>
                  <a:lnTo>
                    <a:pt x="14" y="38"/>
                  </a:lnTo>
                  <a:lnTo>
                    <a:pt x="9" y="45"/>
                  </a:lnTo>
                  <a:lnTo>
                    <a:pt x="9" y="45"/>
                  </a:lnTo>
                  <a:lnTo>
                    <a:pt x="7" y="48"/>
                  </a:lnTo>
                  <a:lnTo>
                    <a:pt x="4" y="48"/>
                  </a:lnTo>
                  <a:lnTo>
                    <a:pt x="4" y="50"/>
                  </a:lnTo>
                  <a:lnTo>
                    <a:pt x="2" y="53"/>
                  </a:lnTo>
                  <a:lnTo>
                    <a:pt x="2" y="55"/>
                  </a:lnTo>
                  <a:lnTo>
                    <a:pt x="2" y="55"/>
                  </a:lnTo>
                  <a:lnTo>
                    <a:pt x="2" y="57"/>
                  </a:lnTo>
                  <a:lnTo>
                    <a:pt x="4" y="57"/>
                  </a:lnTo>
                  <a:lnTo>
                    <a:pt x="4" y="57"/>
                  </a:lnTo>
                  <a:lnTo>
                    <a:pt x="4" y="60"/>
                  </a:lnTo>
                  <a:lnTo>
                    <a:pt x="4" y="60"/>
                  </a:lnTo>
                  <a:lnTo>
                    <a:pt x="4" y="60"/>
                  </a:lnTo>
                  <a:lnTo>
                    <a:pt x="4" y="60"/>
                  </a:lnTo>
                  <a:lnTo>
                    <a:pt x="7" y="60"/>
                  </a:lnTo>
                  <a:lnTo>
                    <a:pt x="7" y="60"/>
                  </a:lnTo>
                  <a:lnTo>
                    <a:pt x="7" y="60"/>
                  </a:lnTo>
                  <a:lnTo>
                    <a:pt x="7" y="60"/>
                  </a:lnTo>
                  <a:lnTo>
                    <a:pt x="9" y="62"/>
                  </a:lnTo>
                  <a:lnTo>
                    <a:pt x="11" y="64"/>
                  </a:lnTo>
                  <a:lnTo>
                    <a:pt x="11" y="67"/>
                  </a:lnTo>
                  <a:lnTo>
                    <a:pt x="11" y="69"/>
                  </a:lnTo>
                  <a:lnTo>
                    <a:pt x="11" y="69"/>
                  </a:lnTo>
                  <a:lnTo>
                    <a:pt x="9" y="71"/>
                  </a:lnTo>
                  <a:lnTo>
                    <a:pt x="9" y="74"/>
                  </a:lnTo>
                  <a:lnTo>
                    <a:pt x="9" y="76"/>
                  </a:lnTo>
                  <a:lnTo>
                    <a:pt x="9" y="79"/>
                  </a:lnTo>
                  <a:lnTo>
                    <a:pt x="7" y="79"/>
                  </a:lnTo>
                  <a:lnTo>
                    <a:pt x="4" y="79"/>
                  </a:lnTo>
                  <a:lnTo>
                    <a:pt x="4" y="81"/>
                  </a:lnTo>
                  <a:lnTo>
                    <a:pt x="4" y="81"/>
                  </a:lnTo>
                  <a:lnTo>
                    <a:pt x="2" y="81"/>
                  </a:lnTo>
                  <a:lnTo>
                    <a:pt x="2" y="83"/>
                  </a:lnTo>
                  <a:lnTo>
                    <a:pt x="2" y="83"/>
                  </a:lnTo>
                  <a:lnTo>
                    <a:pt x="4" y="83"/>
                  </a:lnTo>
                  <a:lnTo>
                    <a:pt x="4" y="83"/>
                  </a:lnTo>
                  <a:lnTo>
                    <a:pt x="4" y="88"/>
                  </a:lnTo>
                  <a:lnTo>
                    <a:pt x="4" y="90"/>
                  </a:lnTo>
                  <a:lnTo>
                    <a:pt x="4" y="90"/>
                  </a:lnTo>
                  <a:lnTo>
                    <a:pt x="4" y="93"/>
                  </a:lnTo>
                  <a:lnTo>
                    <a:pt x="4" y="93"/>
                  </a:lnTo>
                  <a:lnTo>
                    <a:pt x="4" y="95"/>
                  </a:lnTo>
                  <a:lnTo>
                    <a:pt x="7" y="97"/>
                  </a:lnTo>
                  <a:lnTo>
                    <a:pt x="7" y="100"/>
                  </a:lnTo>
                  <a:lnTo>
                    <a:pt x="7" y="100"/>
                  </a:lnTo>
                  <a:lnTo>
                    <a:pt x="7" y="102"/>
                  </a:lnTo>
                  <a:lnTo>
                    <a:pt x="9" y="105"/>
                  </a:lnTo>
                  <a:lnTo>
                    <a:pt x="9" y="105"/>
                  </a:lnTo>
                  <a:lnTo>
                    <a:pt x="11" y="105"/>
                  </a:lnTo>
                  <a:lnTo>
                    <a:pt x="18" y="105"/>
                  </a:lnTo>
                  <a:lnTo>
                    <a:pt x="21" y="107"/>
                  </a:lnTo>
                  <a:lnTo>
                    <a:pt x="23" y="116"/>
                  </a:lnTo>
                  <a:lnTo>
                    <a:pt x="23" y="119"/>
                  </a:lnTo>
                  <a:lnTo>
                    <a:pt x="26" y="121"/>
                  </a:lnTo>
                  <a:lnTo>
                    <a:pt x="28" y="121"/>
                  </a:lnTo>
                  <a:lnTo>
                    <a:pt x="33" y="119"/>
                  </a:lnTo>
                  <a:lnTo>
                    <a:pt x="35" y="121"/>
                  </a:lnTo>
                  <a:lnTo>
                    <a:pt x="37" y="126"/>
                  </a:lnTo>
                  <a:lnTo>
                    <a:pt x="42" y="128"/>
                  </a:lnTo>
                  <a:lnTo>
                    <a:pt x="45" y="128"/>
                  </a:lnTo>
                  <a:lnTo>
                    <a:pt x="45" y="131"/>
                  </a:lnTo>
                  <a:lnTo>
                    <a:pt x="47" y="133"/>
                  </a:lnTo>
                  <a:lnTo>
                    <a:pt x="52" y="138"/>
                  </a:lnTo>
                  <a:lnTo>
                    <a:pt x="59" y="140"/>
                  </a:lnTo>
                  <a:lnTo>
                    <a:pt x="61" y="142"/>
                  </a:lnTo>
                  <a:lnTo>
                    <a:pt x="63" y="145"/>
                  </a:lnTo>
                  <a:lnTo>
                    <a:pt x="61" y="147"/>
                  </a:lnTo>
                  <a:lnTo>
                    <a:pt x="59" y="150"/>
                  </a:lnTo>
                  <a:lnTo>
                    <a:pt x="56" y="150"/>
                  </a:lnTo>
                  <a:lnTo>
                    <a:pt x="54" y="152"/>
                  </a:lnTo>
                  <a:lnTo>
                    <a:pt x="54" y="152"/>
                  </a:lnTo>
                  <a:lnTo>
                    <a:pt x="52" y="157"/>
                  </a:lnTo>
                  <a:lnTo>
                    <a:pt x="49" y="157"/>
                  </a:lnTo>
                  <a:lnTo>
                    <a:pt x="47" y="159"/>
                  </a:lnTo>
                  <a:lnTo>
                    <a:pt x="45" y="159"/>
                  </a:lnTo>
                  <a:lnTo>
                    <a:pt x="42" y="164"/>
                  </a:lnTo>
                  <a:lnTo>
                    <a:pt x="42" y="166"/>
                  </a:lnTo>
                  <a:lnTo>
                    <a:pt x="40" y="168"/>
                  </a:lnTo>
                  <a:lnTo>
                    <a:pt x="37" y="171"/>
                  </a:lnTo>
                  <a:lnTo>
                    <a:pt x="35" y="176"/>
                  </a:lnTo>
                  <a:lnTo>
                    <a:pt x="35" y="176"/>
                  </a:lnTo>
                  <a:lnTo>
                    <a:pt x="33" y="178"/>
                  </a:lnTo>
                  <a:lnTo>
                    <a:pt x="33" y="178"/>
                  </a:lnTo>
                  <a:lnTo>
                    <a:pt x="33" y="180"/>
                  </a:lnTo>
                  <a:lnTo>
                    <a:pt x="33" y="180"/>
                  </a:lnTo>
                  <a:lnTo>
                    <a:pt x="35" y="183"/>
                  </a:lnTo>
                  <a:lnTo>
                    <a:pt x="33" y="185"/>
                  </a:lnTo>
                  <a:lnTo>
                    <a:pt x="33" y="187"/>
                  </a:lnTo>
                  <a:lnTo>
                    <a:pt x="30" y="187"/>
                  </a:lnTo>
                  <a:lnTo>
                    <a:pt x="30" y="187"/>
                  </a:lnTo>
                  <a:lnTo>
                    <a:pt x="28" y="187"/>
                  </a:lnTo>
                  <a:lnTo>
                    <a:pt x="28" y="187"/>
                  </a:lnTo>
                  <a:lnTo>
                    <a:pt x="28" y="187"/>
                  </a:lnTo>
                  <a:lnTo>
                    <a:pt x="26" y="190"/>
                  </a:lnTo>
                  <a:lnTo>
                    <a:pt x="23" y="192"/>
                  </a:lnTo>
                  <a:lnTo>
                    <a:pt x="23" y="192"/>
                  </a:lnTo>
                  <a:lnTo>
                    <a:pt x="21" y="192"/>
                  </a:lnTo>
                  <a:lnTo>
                    <a:pt x="16" y="195"/>
                  </a:lnTo>
                  <a:lnTo>
                    <a:pt x="11" y="199"/>
                  </a:lnTo>
                  <a:lnTo>
                    <a:pt x="9" y="202"/>
                  </a:lnTo>
                  <a:lnTo>
                    <a:pt x="7" y="206"/>
                  </a:lnTo>
                  <a:lnTo>
                    <a:pt x="4" y="209"/>
                  </a:lnTo>
                  <a:lnTo>
                    <a:pt x="4" y="213"/>
                  </a:lnTo>
                  <a:lnTo>
                    <a:pt x="4" y="213"/>
                  </a:lnTo>
                  <a:lnTo>
                    <a:pt x="4" y="213"/>
                  </a:lnTo>
                  <a:lnTo>
                    <a:pt x="4" y="216"/>
                  </a:lnTo>
                  <a:lnTo>
                    <a:pt x="4" y="216"/>
                  </a:lnTo>
                  <a:lnTo>
                    <a:pt x="2" y="218"/>
                  </a:lnTo>
                  <a:lnTo>
                    <a:pt x="2" y="218"/>
                  </a:lnTo>
                  <a:lnTo>
                    <a:pt x="2" y="221"/>
                  </a:lnTo>
                  <a:lnTo>
                    <a:pt x="2" y="223"/>
                  </a:lnTo>
                  <a:lnTo>
                    <a:pt x="2" y="223"/>
                  </a:lnTo>
                  <a:lnTo>
                    <a:pt x="0" y="225"/>
                  </a:lnTo>
                  <a:lnTo>
                    <a:pt x="0" y="228"/>
                  </a:lnTo>
                  <a:lnTo>
                    <a:pt x="0" y="228"/>
                  </a:lnTo>
                  <a:lnTo>
                    <a:pt x="0" y="230"/>
                  </a:lnTo>
                  <a:lnTo>
                    <a:pt x="4" y="232"/>
                  </a:lnTo>
                  <a:lnTo>
                    <a:pt x="4" y="232"/>
                  </a:lnTo>
                  <a:lnTo>
                    <a:pt x="4" y="240"/>
                  </a:lnTo>
                  <a:lnTo>
                    <a:pt x="4" y="242"/>
                  </a:lnTo>
                  <a:lnTo>
                    <a:pt x="4" y="242"/>
                  </a:lnTo>
                  <a:lnTo>
                    <a:pt x="4" y="242"/>
                  </a:lnTo>
                  <a:lnTo>
                    <a:pt x="4" y="240"/>
                  </a:lnTo>
                  <a:lnTo>
                    <a:pt x="4" y="244"/>
                  </a:lnTo>
                  <a:lnTo>
                    <a:pt x="9" y="247"/>
                  </a:lnTo>
                  <a:lnTo>
                    <a:pt x="11" y="247"/>
                  </a:lnTo>
                  <a:lnTo>
                    <a:pt x="23" y="256"/>
                  </a:lnTo>
                  <a:lnTo>
                    <a:pt x="23" y="256"/>
                  </a:lnTo>
                  <a:lnTo>
                    <a:pt x="26" y="256"/>
                  </a:lnTo>
                  <a:lnTo>
                    <a:pt x="26" y="256"/>
                  </a:lnTo>
                  <a:lnTo>
                    <a:pt x="26" y="256"/>
                  </a:lnTo>
                  <a:lnTo>
                    <a:pt x="26" y="256"/>
                  </a:lnTo>
                  <a:lnTo>
                    <a:pt x="28" y="256"/>
                  </a:lnTo>
                  <a:lnTo>
                    <a:pt x="28" y="256"/>
                  </a:lnTo>
                  <a:lnTo>
                    <a:pt x="30" y="256"/>
                  </a:lnTo>
                  <a:lnTo>
                    <a:pt x="30" y="258"/>
                  </a:lnTo>
                  <a:lnTo>
                    <a:pt x="33" y="261"/>
                  </a:lnTo>
                  <a:lnTo>
                    <a:pt x="33" y="261"/>
                  </a:lnTo>
                  <a:lnTo>
                    <a:pt x="37" y="258"/>
                  </a:lnTo>
                  <a:lnTo>
                    <a:pt x="37" y="261"/>
                  </a:lnTo>
                  <a:lnTo>
                    <a:pt x="40" y="263"/>
                  </a:lnTo>
                  <a:lnTo>
                    <a:pt x="40" y="263"/>
                  </a:lnTo>
                  <a:lnTo>
                    <a:pt x="42" y="263"/>
                  </a:lnTo>
                  <a:lnTo>
                    <a:pt x="45" y="266"/>
                  </a:lnTo>
                  <a:lnTo>
                    <a:pt x="47" y="266"/>
                  </a:lnTo>
                  <a:lnTo>
                    <a:pt x="47" y="266"/>
                  </a:lnTo>
                  <a:lnTo>
                    <a:pt x="47" y="268"/>
                  </a:lnTo>
                  <a:lnTo>
                    <a:pt x="47" y="268"/>
                  </a:lnTo>
                  <a:lnTo>
                    <a:pt x="49" y="270"/>
                  </a:lnTo>
                  <a:lnTo>
                    <a:pt x="49" y="270"/>
                  </a:lnTo>
                  <a:lnTo>
                    <a:pt x="49" y="270"/>
                  </a:lnTo>
                  <a:lnTo>
                    <a:pt x="52" y="270"/>
                  </a:lnTo>
                  <a:lnTo>
                    <a:pt x="52" y="270"/>
                  </a:lnTo>
                  <a:lnTo>
                    <a:pt x="54" y="268"/>
                  </a:lnTo>
                  <a:lnTo>
                    <a:pt x="54" y="268"/>
                  </a:lnTo>
                  <a:lnTo>
                    <a:pt x="56" y="266"/>
                  </a:lnTo>
                  <a:lnTo>
                    <a:pt x="59" y="266"/>
                  </a:lnTo>
                  <a:lnTo>
                    <a:pt x="61" y="266"/>
                  </a:lnTo>
                  <a:lnTo>
                    <a:pt x="61" y="266"/>
                  </a:lnTo>
                  <a:lnTo>
                    <a:pt x="61" y="268"/>
                  </a:lnTo>
                  <a:lnTo>
                    <a:pt x="61" y="268"/>
                  </a:lnTo>
                  <a:lnTo>
                    <a:pt x="63" y="268"/>
                  </a:lnTo>
                  <a:lnTo>
                    <a:pt x="63" y="268"/>
                  </a:lnTo>
                  <a:lnTo>
                    <a:pt x="66" y="266"/>
                  </a:lnTo>
                  <a:lnTo>
                    <a:pt x="66" y="266"/>
                  </a:lnTo>
                  <a:lnTo>
                    <a:pt x="71" y="266"/>
                  </a:lnTo>
                  <a:lnTo>
                    <a:pt x="71" y="266"/>
                  </a:lnTo>
                  <a:lnTo>
                    <a:pt x="73" y="266"/>
                  </a:lnTo>
                  <a:lnTo>
                    <a:pt x="75" y="270"/>
                  </a:lnTo>
                  <a:lnTo>
                    <a:pt x="75" y="275"/>
                  </a:lnTo>
                  <a:lnTo>
                    <a:pt x="73" y="287"/>
                  </a:lnTo>
                  <a:lnTo>
                    <a:pt x="73" y="289"/>
                  </a:lnTo>
                  <a:lnTo>
                    <a:pt x="73" y="292"/>
                  </a:lnTo>
                  <a:lnTo>
                    <a:pt x="75" y="294"/>
                  </a:lnTo>
                  <a:lnTo>
                    <a:pt x="75" y="294"/>
                  </a:lnTo>
                  <a:lnTo>
                    <a:pt x="73" y="296"/>
                  </a:lnTo>
                  <a:lnTo>
                    <a:pt x="73" y="296"/>
                  </a:lnTo>
                  <a:lnTo>
                    <a:pt x="75" y="299"/>
                  </a:lnTo>
                  <a:lnTo>
                    <a:pt x="75" y="299"/>
                  </a:lnTo>
                  <a:lnTo>
                    <a:pt x="78" y="296"/>
                  </a:lnTo>
                  <a:lnTo>
                    <a:pt x="82" y="294"/>
                  </a:lnTo>
                  <a:lnTo>
                    <a:pt x="85" y="292"/>
                  </a:lnTo>
                  <a:lnTo>
                    <a:pt x="87" y="287"/>
                  </a:lnTo>
                  <a:lnTo>
                    <a:pt x="89" y="282"/>
                  </a:lnTo>
                  <a:lnTo>
                    <a:pt x="89" y="282"/>
                  </a:lnTo>
                  <a:lnTo>
                    <a:pt x="87" y="282"/>
                  </a:lnTo>
                  <a:lnTo>
                    <a:pt x="87" y="280"/>
                  </a:lnTo>
                  <a:lnTo>
                    <a:pt x="89" y="280"/>
                  </a:lnTo>
                  <a:lnTo>
                    <a:pt x="92" y="277"/>
                  </a:lnTo>
                  <a:lnTo>
                    <a:pt x="92" y="277"/>
                  </a:lnTo>
                  <a:lnTo>
                    <a:pt x="92" y="275"/>
                  </a:lnTo>
                  <a:lnTo>
                    <a:pt x="94" y="273"/>
                  </a:lnTo>
                  <a:lnTo>
                    <a:pt x="94" y="273"/>
                  </a:lnTo>
                  <a:lnTo>
                    <a:pt x="94" y="270"/>
                  </a:lnTo>
                  <a:lnTo>
                    <a:pt x="92" y="270"/>
                  </a:lnTo>
                  <a:lnTo>
                    <a:pt x="92" y="270"/>
                  </a:lnTo>
                  <a:lnTo>
                    <a:pt x="92" y="270"/>
                  </a:lnTo>
                  <a:lnTo>
                    <a:pt x="92" y="270"/>
                  </a:lnTo>
                  <a:lnTo>
                    <a:pt x="92" y="270"/>
                  </a:lnTo>
                  <a:lnTo>
                    <a:pt x="89" y="270"/>
                  </a:lnTo>
                  <a:lnTo>
                    <a:pt x="89" y="270"/>
                  </a:lnTo>
                  <a:lnTo>
                    <a:pt x="92" y="268"/>
                  </a:lnTo>
                  <a:lnTo>
                    <a:pt x="92" y="268"/>
                  </a:lnTo>
                  <a:lnTo>
                    <a:pt x="92" y="268"/>
                  </a:lnTo>
                  <a:lnTo>
                    <a:pt x="94" y="268"/>
                  </a:lnTo>
                  <a:lnTo>
                    <a:pt x="97" y="258"/>
                  </a:lnTo>
                  <a:lnTo>
                    <a:pt x="97" y="256"/>
                  </a:lnTo>
                  <a:lnTo>
                    <a:pt x="99" y="254"/>
                  </a:lnTo>
                  <a:lnTo>
                    <a:pt x="101" y="249"/>
                  </a:lnTo>
                  <a:lnTo>
                    <a:pt x="104" y="247"/>
                  </a:lnTo>
                  <a:lnTo>
                    <a:pt x="104" y="244"/>
                  </a:lnTo>
                  <a:lnTo>
                    <a:pt x="99" y="249"/>
                  </a:lnTo>
                  <a:lnTo>
                    <a:pt x="97" y="249"/>
                  </a:lnTo>
                  <a:lnTo>
                    <a:pt x="97" y="247"/>
                  </a:lnTo>
                  <a:lnTo>
                    <a:pt x="94" y="247"/>
                  </a:lnTo>
                  <a:lnTo>
                    <a:pt x="94" y="247"/>
                  </a:lnTo>
                  <a:lnTo>
                    <a:pt x="94" y="244"/>
                  </a:lnTo>
                  <a:lnTo>
                    <a:pt x="97" y="244"/>
                  </a:lnTo>
                  <a:lnTo>
                    <a:pt x="104" y="242"/>
                  </a:lnTo>
                  <a:lnTo>
                    <a:pt x="104" y="242"/>
                  </a:lnTo>
                  <a:lnTo>
                    <a:pt x="101" y="240"/>
                  </a:lnTo>
                  <a:lnTo>
                    <a:pt x="104" y="237"/>
                  </a:lnTo>
                  <a:lnTo>
                    <a:pt x="106" y="232"/>
                  </a:lnTo>
                  <a:lnTo>
                    <a:pt x="108" y="235"/>
                  </a:lnTo>
                  <a:lnTo>
                    <a:pt x="106" y="237"/>
                  </a:lnTo>
                  <a:lnTo>
                    <a:pt x="106" y="240"/>
                  </a:lnTo>
                  <a:lnTo>
                    <a:pt x="104" y="242"/>
                  </a:lnTo>
                  <a:lnTo>
                    <a:pt x="106" y="242"/>
                  </a:lnTo>
                  <a:lnTo>
                    <a:pt x="108" y="240"/>
                  </a:lnTo>
                  <a:lnTo>
                    <a:pt x="113" y="235"/>
                  </a:lnTo>
                  <a:lnTo>
                    <a:pt x="115" y="235"/>
                  </a:lnTo>
                  <a:lnTo>
                    <a:pt x="113" y="232"/>
                  </a:lnTo>
                  <a:lnTo>
                    <a:pt x="111" y="230"/>
                  </a:lnTo>
                  <a:lnTo>
                    <a:pt x="111" y="228"/>
                  </a:lnTo>
                  <a:lnTo>
                    <a:pt x="108" y="230"/>
                  </a:lnTo>
                  <a:lnTo>
                    <a:pt x="108" y="228"/>
                  </a:lnTo>
                  <a:lnTo>
                    <a:pt x="108" y="228"/>
                  </a:lnTo>
                  <a:lnTo>
                    <a:pt x="108" y="225"/>
                  </a:lnTo>
                  <a:lnTo>
                    <a:pt x="108" y="223"/>
                  </a:lnTo>
                  <a:lnTo>
                    <a:pt x="111" y="223"/>
                  </a:lnTo>
                  <a:lnTo>
                    <a:pt x="111" y="223"/>
                  </a:lnTo>
                  <a:lnTo>
                    <a:pt x="113" y="223"/>
                  </a:lnTo>
                  <a:lnTo>
                    <a:pt x="113" y="223"/>
                  </a:lnTo>
                  <a:lnTo>
                    <a:pt x="115" y="221"/>
                  </a:lnTo>
                  <a:lnTo>
                    <a:pt x="113" y="218"/>
                  </a:lnTo>
                  <a:lnTo>
                    <a:pt x="113" y="216"/>
                  </a:lnTo>
                  <a:lnTo>
                    <a:pt x="111" y="216"/>
                  </a:lnTo>
                  <a:lnTo>
                    <a:pt x="111" y="213"/>
                  </a:lnTo>
                  <a:lnTo>
                    <a:pt x="111" y="209"/>
                  </a:lnTo>
                  <a:lnTo>
                    <a:pt x="111" y="211"/>
                  </a:lnTo>
                  <a:lnTo>
                    <a:pt x="113" y="211"/>
                  </a:lnTo>
                  <a:lnTo>
                    <a:pt x="113" y="211"/>
                  </a:lnTo>
                  <a:lnTo>
                    <a:pt x="115" y="209"/>
                  </a:lnTo>
                  <a:lnTo>
                    <a:pt x="118" y="211"/>
                  </a:lnTo>
                  <a:lnTo>
                    <a:pt x="120" y="211"/>
                  </a:lnTo>
                  <a:lnTo>
                    <a:pt x="120" y="213"/>
                  </a:lnTo>
                  <a:lnTo>
                    <a:pt x="120" y="213"/>
                  </a:lnTo>
                  <a:lnTo>
                    <a:pt x="123" y="213"/>
                  </a:lnTo>
                  <a:lnTo>
                    <a:pt x="123" y="211"/>
                  </a:lnTo>
                  <a:lnTo>
                    <a:pt x="120" y="209"/>
                  </a:lnTo>
                  <a:lnTo>
                    <a:pt x="118" y="206"/>
                  </a:lnTo>
                  <a:lnTo>
                    <a:pt x="118" y="204"/>
                  </a:lnTo>
                  <a:lnTo>
                    <a:pt x="120" y="204"/>
                  </a:lnTo>
                  <a:lnTo>
                    <a:pt x="120" y="202"/>
                  </a:lnTo>
                  <a:lnTo>
                    <a:pt x="120" y="202"/>
                  </a:lnTo>
                  <a:lnTo>
                    <a:pt x="123" y="199"/>
                  </a:lnTo>
                  <a:lnTo>
                    <a:pt x="123" y="199"/>
                  </a:lnTo>
                  <a:lnTo>
                    <a:pt x="123" y="197"/>
                  </a:lnTo>
                  <a:lnTo>
                    <a:pt x="125" y="195"/>
                  </a:lnTo>
                  <a:lnTo>
                    <a:pt x="127" y="195"/>
                  </a:lnTo>
                  <a:lnTo>
                    <a:pt x="127" y="192"/>
                  </a:lnTo>
                  <a:lnTo>
                    <a:pt x="127" y="187"/>
                  </a:lnTo>
                  <a:lnTo>
                    <a:pt x="127" y="187"/>
                  </a:lnTo>
                  <a:lnTo>
                    <a:pt x="130" y="185"/>
                  </a:lnTo>
                  <a:lnTo>
                    <a:pt x="130" y="183"/>
                  </a:lnTo>
                  <a:lnTo>
                    <a:pt x="127" y="183"/>
                  </a:lnTo>
                  <a:lnTo>
                    <a:pt x="125" y="183"/>
                  </a:lnTo>
                  <a:lnTo>
                    <a:pt x="125" y="178"/>
                  </a:lnTo>
                  <a:lnTo>
                    <a:pt x="125" y="173"/>
                  </a:lnTo>
                  <a:lnTo>
                    <a:pt x="127" y="171"/>
                  </a:lnTo>
                  <a:lnTo>
                    <a:pt x="127" y="168"/>
                  </a:lnTo>
                  <a:lnTo>
                    <a:pt x="127" y="168"/>
                  </a:lnTo>
                  <a:lnTo>
                    <a:pt x="127" y="166"/>
                  </a:lnTo>
                  <a:lnTo>
                    <a:pt x="127" y="164"/>
                  </a:lnTo>
                  <a:lnTo>
                    <a:pt x="127" y="161"/>
                  </a:lnTo>
                  <a:lnTo>
                    <a:pt x="130" y="159"/>
                  </a:lnTo>
                  <a:lnTo>
                    <a:pt x="127" y="159"/>
                  </a:lnTo>
                  <a:lnTo>
                    <a:pt x="125" y="159"/>
                  </a:lnTo>
                  <a:lnTo>
                    <a:pt x="127" y="157"/>
                  </a:lnTo>
                  <a:lnTo>
                    <a:pt x="127" y="154"/>
                  </a:lnTo>
                  <a:lnTo>
                    <a:pt x="125" y="152"/>
                  </a:lnTo>
                  <a:lnTo>
                    <a:pt x="125" y="152"/>
                  </a:lnTo>
                  <a:lnTo>
                    <a:pt x="125" y="150"/>
                  </a:lnTo>
                  <a:lnTo>
                    <a:pt x="125" y="150"/>
                  </a:lnTo>
                  <a:lnTo>
                    <a:pt x="127" y="150"/>
                  </a:lnTo>
                  <a:lnTo>
                    <a:pt x="127" y="147"/>
                  </a:lnTo>
                  <a:lnTo>
                    <a:pt x="130" y="147"/>
                  </a:lnTo>
                  <a:lnTo>
                    <a:pt x="130" y="145"/>
                  </a:lnTo>
                  <a:lnTo>
                    <a:pt x="130" y="142"/>
                  </a:lnTo>
                  <a:lnTo>
                    <a:pt x="127" y="145"/>
                  </a:lnTo>
                  <a:lnTo>
                    <a:pt x="127" y="142"/>
                  </a:lnTo>
                  <a:lnTo>
                    <a:pt x="127" y="142"/>
                  </a:lnTo>
                  <a:lnTo>
                    <a:pt x="130" y="142"/>
                  </a:lnTo>
                  <a:lnTo>
                    <a:pt x="130" y="145"/>
                  </a:lnTo>
                  <a:lnTo>
                    <a:pt x="132" y="147"/>
                  </a:lnTo>
                  <a:lnTo>
                    <a:pt x="132" y="150"/>
                  </a:lnTo>
                  <a:lnTo>
                    <a:pt x="132" y="152"/>
                  </a:lnTo>
                  <a:lnTo>
                    <a:pt x="130" y="157"/>
                  </a:lnTo>
                  <a:lnTo>
                    <a:pt x="134" y="176"/>
                  </a:lnTo>
                  <a:lnTo>
                    <a:pt x="134" y="173"/>
                  </a:lnTo>
                  <a:lnTo>
                    <a:pt x="132" y="161"/>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26" name="Freeform 25"/>
            <p:cNvSpPr>
              <a:spLocks/>
            </p:cNvSpPr>
            <p:nvPr/>
          </p:nvSpPr>
          <p:spPr bwMode="auto">
            <a:xfrm>
              <a:off x="10919107" y="2573465"/>
              <a:ext cx="165974" cy="331947"/>
            </a:xfrm>
            <a:custGeom>
              <a:avLst/>
              <a:gdLst>
                <a:gd name="T0" fmla="*/ 168 w 168"/>
                <a:gd name="T1" fmla="*/ 256 h 336"/>
                <a:gd name="T2" fmla="*/ 164 w 168"/>
                <a:gd name="T3" fmla="*/ 270 h 336"/>
                <a:gd name="T4" fmla="*/ 159 w 168"/>
                <a:gd name="T5" fmla="*/ 282 h 336"/>
                <a:gd name="T6" fmla="*/ 145 w 168"/>
                <a:gd name="T7" fmla="*/ 289 h 336"/>
                <a:gd name="T8" fmla="*/ 140 w 168"/>
                <a:gd name="T9" fmla="*/ 294 h 336"/>
                <a:gd name="T10" fmla="*/ 135 w 168"/>
                <a:gd name="T11" fmla="*/ 294 h 336"/>
                <a:gd name="T12" fmla="*/ 133 w 168"/>
                <a:gd name="T13" fmla="*/ 299 h 336"/>
                <a:gd name="T14" fmla="*/ 130 w 168"/>
                <a:gd name="T15" fmla="*/ 306 h 336"/>
                <a:gd name="T16" fmla="*/ 126 w 168"/>
                <a:gd name="T17" fmla="*/ 310 h 336"/>
                <a:gd name="T18" fmla="*/ 109 w 168"/>
                <a:gd name="T19" fmla="*/ 315 h 336"/>
                <a:gd name="T20" fmla="*/ 76 w 168"/>
                <a:gd name="T21" fmla="*/ 322 h 336"/>
                <a:gd name="T22" fmla="*/ 45 w 168"/>
                <a:gd name="T23" fmla="*/ 329 h 336"/>
                <a:gd name="T24" fmla="*/ 19 w 168"/>
                <a:gd name="T25" fmla="*/ 336 h 336"/>
                <a:gd name="T26" fmla="*/ 19 w 168"/>
                <a:gd name="T27" fmla="*/ 336 h 336"/>
                <a:gd name="T28" fmla="*/ 19 w 168"/>
                <a:gd name="T29" fmla="*/ 336 h 336"/>
                <a:gd name="T30" fmla="*/ 19 w 168"/>
                <a:gd name="T31" fmla="*/ 336 h 336"/>
                <a:gd name="T32" fmla="*/ 7 w 168"/>
                <a:gd name="T33" fmla="*/ 327 h 336"/>
                <a:gd name="T34" fmla="*/ 5 w 168"/>
                <a:gd name="T35" fmla="*/ 320 h 336"/>
                <a:gd name="T36" fmla="*/ 7 w 168"/>
                <a:gd name="T37" fmla="*/ 308 h 336"/>
                <a:gd name="T38" fmla="*/ 7 w 168"/>
                <a:gd name="T39" fmla="*/ 289 h 336"/>
                <a:gd name="T40" fmla="*/ 5 w 168"/>
                <a:gd name="T41" fmla="*/ 277 h 336"/>
                <a:gd name="T42" fmla="*/ 5 w 168"/>
                <a:gd name="T43" fmla="*/ 275 h 336"/>
                <a:gd name="T44" fmla="*/ 7 w 168"/>
                <a:gd name="T45" fmla="*/ 268 h 336"/>
                <a:gd name="T46" fmla="*/ 0 w 168"/>
                <a:gd name="T47" fmla="*/ 235 h 336"/>
                <a:gd name="T48" fmla="*/ 3 w 168"/>
                <a:gd name="T49" fmla="*/ 216 h 336"/>
                <a:gd name="T50" fmla="*/ 10 w 168"/>
                <a:gd name="T51" fmla="*/ 204 h 336"/>
                <a:gd name="T52" fmla="*/ 10 w 168"/>
                <a:gd name="T53" fmla="*/ 190 h 336"/>
                <a:gd name="T54" fmla="*/ 12 w 168"/>
                <a:gd name="T55" fmla="*/ 178 h 336"/>
                <a:gd name="T56" fmla="*/ 10 w 168"/>
                <a:gd name="T57" fmla="*/ 149 h 336"/>
                <a:gd name="T58" fmla="*/ 22 w 168"/>
                <a:gd name="T59" fmla="*/ 133 h 336"/>
                <a:gd name="T60" fmla="*/ 36 w 168"/>
                <a:gd name="T61" fmla="*/ 116 h 336"/>
                <a:gd name="T62" fmla="*/ 43 w 168"/>
                <a:gd name="T63" fmla="*/ 104 h 336"/>
                <a:gd name="T64" fmla="*/ 43 w 168"/>
                <a:gd name="T65" fmla="*/ 97 h 336"/>
                <a:gd name="T66" fmla="*/ 41 w 168"/>
                <a:gd name="T67" fmla="*/ 93 h 336"/>
                <a:gd name="T68" fmla="*/ 31 w 168"/>
                <a:gd name="T69" fmla="*/ 81 h 336"/>
                <a:gd name="T70" fmla="*/ 38 w 168"/>
                <a:gd name="T71" fmla="*/ 57 h 336"/>
                <a:gd name="T72" fmla="*/ 33 w 168"/>
                <a:gd name="T73" fmla="*/ 45 h 336"/>
                <a:gd name="T74" fmla="*/ 33 w 168"/>
                <a:gd name="T75" fmla="*/ 38 h 336"/>
                <a:gd name="T76" fmla="*/ 38 w 168"/>
                <a:gd name="T77" fmla="*/ 22 h 336"/>
                <a:gd name="T78" fmla="*/ 38 w 168"/>
                <a:gd name="T79" fmla="*/ 17 h 336"/>
                <a:gd name="T80" fmla="*/ 45 w 168"/>
                <a:gd name="T81" fmla="*/ 7 h 336"/>
                <a:gd name="T82" fmla="*/ 62 w 168"/>
                <a:gd name="T83" fmla="*/ 3 h 336"/>
                <a:gd name="T84" fmla="*/ 67 w 168"/>
                <a:gd name="T85" fmla="*/ 15 h 336"/>
                <a:gd name="T86" fmla="*/ 76 w 168"/>
                <a:gd name="T87" fmla="*/ 45 h 336"/>
                <a:gd name="T88" fmla="*/ 88 w 168"/>
                <a:gd name="T89" fmla="*/ 76 h 336"/>
                <a:gd name="T90" fmla="*/ 97 w 168"/>
                <a:gd name="T91" fmla="*/ 107 h 336"/>
                <a:gd name="T92" fmla="*/ 107 w 168"/>
                <a:gd name="T93" fmla="*/ 138 h 336"/>
                <a:gd name="T94" fmla="*/ 116 w 168"/>
                <a:gd name="T95" fmla="*/ 168 h 336"/>
                <a:gd name="T96" fmla="*/ 128 w 168"/>
                <a:gd name="T97" fmla="*/ 199 h 336"/>
                <a:gd name="T98" fmla="*/ 130 w 168"/>
                <a:gd name="T99" fmla="*/ 211 h 336"/>
                <a:gd name="T100" fmla="*/ 133 w 168"/>
                <a:gd name="T101" fmla="*/ 216 h 336"/>
                <a:gd name="T102" fmla="*/ 133 w 168"/>
                <a:gd name="T103" fmla="*/ 223 h 336"/>
                <a:gd name="T104" fmla="*/ 147 w 168"/>
                <a:gd name="T105" fmla="*/ 235 h 336"/>
                <a:gd name="T106" fmla="*/ 152 w 168"/>
                <a:gd name="T107" fmla="*/ 239 h 336"/>
                <a:gd name="T108" fmla="*/ 156 w 168"/>
                <a:gd name="T109" fmla="*/ 249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8" h="336">
                  <a:moveTo>
                    <a:pt x="164" y="254"/>
                  </a:moveTo>
                  <a:lnTo>
                    <a:pt x="164" y="256"/>
                  </a:lnTo>
                  <a:lnTo>
                    <a:pt x="166" y="256"/>
                  </a:lnTo>
                  <a:lnTo>
                    <a:pt x="166" y="254"/>
                  </a:lnTo>
                  <a:lnTo>
                    <a:pt x="168" y="256"/>
                  </a:lnTo>
                  <a:lnTo>
                    <a:pt x="168" y="256"/>
                  </a:lnTo>
                  <a:lnTo>
                    <a:pt x="168" y="258"/>
                  </a:lnTo>
                  <a:lnTo>
                    <a:pt x="168" y="258"/>
                  </a:lnTo>
                  <a:lnTo>
                    <a:pt x="166" y="261"/>
                  </a:lnTo>
                  <a:lnTo>
                    <a:pt x="164" y="270"/>
                  </a:lnTo>
                  <a:lnTo>
                    <a:pt x="164" y="275"/>
                  </a:lnTo>
                  <a:lnTo>
                    <a:pt x="164" y="277"/>
                  </a:lnTo>
                  <a:lnTo>
                    <a:pt x="164" y="280"/>
                  </a:lnTo>
                  <a:lnTo>
                    <a:pt x="161" y="282"/>
                  </a:lnTo>
                  <a:lnTo>
                    <a:pt x="159" y="282"/>
                  </a:lnTo>
                  <a:lnTo>
                    <a:pt x="154" y="280"/>
                  </a:lnTo>
                  <a:lnTo>
                    <a:pt x="154" y="280"/>
                  </a:lnTo>
                  <a:lnTo>
                    <a:pt x="154" y="282"/>
                  </a:lnTo>
                  <a:lnTo>
                    <a:pt x="145" y="287"/>
                  </a:lnTo>
                  <a:lnTo>
                    <a:pt x="145" y="289"/>
                  </a:lnTo>
                  <a:lnTo>
                    <a:pt x="145" y="289"/>
                  </a:lnTo>
                  <a:lnTo>
                    <a:pt x="142" y="291"/>
                  </a:lnTo>
                  <a:lnTo>
                    <a:pt x="142" y="291"/>
                  </a:lnTo>
                  <a:lnTo>
                    <a:pt x="142" y="291"/>
                  </a:lnTo>
                  <a:lnTo>
                    <a:pt x="140" y="294"/>
                  </a:lnTo>
                  <a:lnTo>
                    <a:pt x="140" y="294"/>
                  </a:lnTo>
                  <a:lnTo>
                    <a:pt x="140" y="294"/>
                  </a:lnTo>
                  <a:lnTo>
                    <a:pt x="138" y="294"/>
                  </a:lnTo>
                  <a:lnTo>
                    <a:pt x="138" y="294"/>
                  </a:lnTo>
                  <a:lnTo>
                    <a:pt x="135" y="294"/>
                  </a:lnTo>
                  <a:lnTo>
                    <a:pt x="135" y="294"/>
                  </a:lnTo>
                  <a:lnTo>
                    <a:pt x="135" y="296"/>
                  </a:lnTo>
                  <a:lnTo>
                    <a:pt x="135" y="296"/>
                  </a:lnTo>
                  <a:lnTo>
                    <a:pt x="135" y="296"/>
                  </a:lnTo>
                  <a:lnTo>
                    <a:pt x="133" y="299"/>
                  </a:lnTo>
                  <a:lnTo>
                    <a:pt x="133" y="301"/>
                  </a:lnTo>
                  <a:lnTo>
                    <a:pt x="133" y="301"/>
                  </a:lnTo>
                  <a:lnTo>
                    <a:pt x="133" y="303"/>
                  </a:lnTo>
                  <a:lnTo>
                    <a:pt x="133" y="303"/>
                  </a:lnTo>
                  <a:lnTo>
                    <a:pt x="130" y="306"/>
                  </a:lnTo>
                  <a:lnTo>
                    <a:pt x="130" y="306"/>
                  </a:lnTo>
                  <a:lnTo>
                    <a:pt x="128" y="306"/>
                  </a:lnTo>
                  <a:lnTo>
                    <a:pt x="128" y="308"/>
                  </a:lnTo>
                  <a:lnTo>
                    <a:pt x="128" y="310"/>
                  </a:lnTo>
                  <a:lnTo>
                    <a:pt x="126" y="310"/>
                  </a:lnTo>
                  <a:lnTo>
                    <a:pt x="126" y="313"/>
                  </a:lnTo>
                  <a:lnTo>
                    <a:pt x="123" y="313"/>
                  </a:lnTo>
                  <a:lnTo>
                    <a:pt x="123" y="313"/>
                  </a:lnTo>
                  <a:lnTo>
                    <a:pt x="116" y="315"/>
                  </a:lnTo>
                  <a:lnTo>
                    <a:pt x="109" y="315"/>
                  </a:lnTo>
                  <a:lnTo>
                    <a:pt x="102" y="318"/>
                  </a:lnTo>
                  <a:lnTo>
                    <a:pt x="97" y="318"/>
                  </a:lnTo>
                  <a:lnTo>
                    <a:pt x="90" y="320"/>
                  </a:lnTo>
                  <a:lnTo>
                    <a:pt x="83" y="322"/>
                  </a:lnTo>
                  <a:lnTo>
                    <a:pt x="76" y="322"/>
                  </a:lnTo>
                  <a:lnTo>
                    <a:pt x="71" y="325"/>
                  </a:lnTo>
                  <a:lnTo>
                    <a:pt x="64" y="327"/>
                  </a:lnTo>
                  <a:lnTo>
                    <a:pt x="57" y="327"/>
                  </a:lnTo>
                  <a:lnTo>
                    <a:pt x="50" y="329"/>
                  </a:lnTo>
                  <a:lnTo>
                    <a:pt x="45" y="329"/>
                  </a:lnTo>
                  <a:lnTo>
                    <a:pt x="38" y="332"/>
                  </a:lnTo>
                  <a:lnTo>
                    <a:pt x="31" y="334"/>
                  </a:lnTo>
                  <a:lnTo>
                    <a:pt x="24" y="334"/>
                  </a:lnTo>
                  <a:lnTo>
                    <a:pt x="19" y="336"/>
                  </a:lnTo>
                  <a:lnTo>
                    <a:pt x="19" y="336"/>
                  </a:lnTo>
                  <a:lnTo>
                    <a:pt x="19" y="336"/>
                  </a:lnTo>
                  <a:lnTo>
                    <a:pt x="19" y="336"/>
                  </a:lnTo>
                  <a:lnTo>
                    <a:pt x="19" y="336"/>
                  </a:lnTo>
                  <a:lnTo>
                    <a:pt x="19" y="336"/>
                  </a:lnTo>
                  <a:lnTo>
                    <a:pt x="19" y="336"/>
                  </a:lnTo>
                  <a:lnTo>
                    <a:pt x="19" y="336"/>
                  </a:lnTo>
                  <a:lnTo>
                    <a:pt x="19" y="336"/>
                  </a:lnTo>
                  <a:lnTo>
                    <a:pt x="19" y="336"/>
                  </a:lnTo>
                  <a:lnTo>
                    <a:pt x="19" y="336"/>
                  </a:lnTo>
                  <a:lnTo>
                    <a:pt x="19" y="336"/>
                  </a:lnTo>
                  <a:lnTo>
                    <a:pt x="19" y="336"/>
                  </a:lnTo>
                  <a:lnTo>
                    <a:pt x="19" y="336"/>
                  </a:lnTo>
                  <a:lnTo>
                    <a:pt x="19" y="336"/>
                  </a:lnTo>
                  <a:lnTo>
                    <a:pt x="19" y="336"/>
                  </a:lnTo>
                  <a:lnTo>
                    <a:pt x="19" y="336"/>
                  </a:lnTo>
                  <a:lnTo>
                    <a:pt x="19" y="336"/>
                  </a:lnTo>
                  <a:lnTo>
                    <a:pt x="17" y="332"/>
                  </a:lnTo>
                  <a:lnTo>
                    <a:pt x="15" y="332"/>
                  </a:lnTo>
                  <a:lnTo>
                    <a:pt x="10" y="327"/>
                  </a:lnTo>
                  <a:lnTo>
                    <a:pt x="7" y="327"/>
                  </a:lnTo>
                  <a:lnTo>
                    <a:pt x="7" y="325"/>
                  </a:lnTo>
                  <a:lnTo>
                    <a:pt x="7" y="325"/>
                  </a:lnTo>
                  <a:lnTo>
                    <a:pt x="5" y="322"/>
                  </a:lnTo>
                  <a:lnTo>
                    <a:pt x="5" y="320"/>
                  </a:lnTo>
                  <a:lnTo>
                    <a:pt x="5" y="320"/>
                  </a:lnTo>
                  <a:lnTo>
                    <a:pt x="5" y="318"/>
                  </a:lnTo>
                  <a:lnTo>
                    <a:pt x="7" y="315"/>
                  </a:lnTo>
                  <a:lnTo>
                    <a:pt x="5" y="310"/>
                  </a:lnTo>
                  <a:lnTo>
                    <a:pt x="5" y="308"/>
                  </a:lnTo>
                  <a:lnTo>
                    <a:pt x="7" y="308"/>
                  </a:lnTo>
                  <a:lnTo>
                    <a:pt x="10" y="306"/>
                  </a:lnTo>
                  <a:lnTo>
                    <a:pt x="10" y="303"/>
                  </a:lnTo>
                  <a:lnTo>
                    <a:pt x="7" y="299"/>
                  </a:lnTo>
                  <a:lnTo>
                    <a:pt x="7" y="291"/>
                  </a:lnTo>
                  <a:lnTo>
                    <a:pt x="7" y="289"/>
                  </a:lnTo>
                  <a:lnTo>
                    <a:pt x="7" y="284"/>
                  </a:lnTo>
                  <a:lnTo>
                    <a:pt x="5" y="284"/>
                  </a:lnTo>
                  <a:lnTo>
                    <a:pt x="5" y="280"/>
                  </a:lnTo>
                  <a:lnTo>
                    <a:pt x="5" y="277"/>
                  </a:lnTo>
                  <a:lnTo>
                    <a:pt x="5" y="277"/>
                  </a:lnTo>
                  <a:lnTo>
                    <a:pt x="5" y="277"/>
                  </a:lnTo>
                  <a:lnTo>
                    <a:pt x="5" y="275"/>
                  </a:lnTo>
                  <a:lnTo>
                    <a:pt x="5" y="275"/>
                  </a:lnTo>
                  <a:lnTo>
                    <a:pt x="5" y="275"/>
                  </a:lnTo>
                  <a:lnTo>
                    <a:pt x="5" y="275"/>
                  </a:lnTo>
                  <a:lnTo>
                    <a:pt x="5" y="273"/>
                  </a:lnTo>
                  <a:lnTo>
                    <a:pt x="5" y="273"/>
                  </a:lnTo>
                  <a:lnTo>
                    <a:pt x="5" y="270"/>
                  </a:lnTo>
                  <a:lnTo>
                    <a:pt x="5" y="270"/>
                  </a:lnTo>
                  <a:lnTo>
                    <a:pt x="7" y="268"/>
                  </a:lnTo>
                  <a:lnTo>
                    <a:pt x="5" y="265"/>
                  </a:lnTo>
                  <a:lnTo>
                    <a:pt x="5" y="261"/>
                  </a:lnTo>
                  <a:lnTo>
                    <a:pt x="0" y="239"/>
                  </a:lnTo>
                  <a:lnTo>
                    <a:pt x="0" y="237"/>
                  </a:lnTo>
                  <a:lnTo>
                    <a:pt x="0" y="235"/>
                  </a:lnTo>
                  <a:lnTo>
                    <a:pt x="3" y="230"/>
                  </a:lnTo>
                  <a:lnTo>
                    <a:pt x="3" y="228"/>
                  </a:lnTo>
                  <a:lnTo>
                    <a:pt x="3" y="225"/>
                  </a:lnTo>
                  <a:lnTo>
                    <a:pt x="3" y="220"/>
                  </a:lnTo>
                  <a:lnTo>
                    <a:pt x="3" y="216"/>
                  </a:lnTo>
                  <a:lnTo>
                    <a:pt x="3" y="216"/>
                  </a:lnTo>
                  <a:lnTo>
                    <a:pt x="5" y="213"/>
                  </a:lnTo>
                  <a:lnTo>
                    <a:pt x="5" y="211"/>
                  </a:lnTo>
                  <a:lnTo>
                    <a:pt x="10" y="206"/>
                  </a:lnTo>
                  <a:lnTo>
                    <a:pt x="10" y="204"/>
                  </a:lnTo>
                  <a:lnTo>
                    <a:pt x="10" y="202"/>
                  </a:lnTo>
                  <a:lnTo>
                    <a:pt x="10" y="199"/>
                  </a:lnTo>
                  <a:lnTo>
                    <a:pt x="10" y="197"/>
                  </a:lnTo>
                  <a:lnTo>
                    <a:pt x="10" y="192"/>
                  </a:lnTo>
                  <a:lnTo>
                    <a:pt x="10" y="190"/>
                  </a:lnTo>
                  <a:lnTo>
                    <a:pt x="15" y="180"/>
                  </a:lnTo>
                  <a:lnTo>
                    <a:pt x="15" y="180"/>
                  </a:lnTo>
                  <a:lnTo>
                    <a:pt x="12" y="180"/>
                  </a:lnTo>
                  <a:lnTo>
                    <a:pt x="12" y="178"/>
                  </a:lnTo>
                  <a:lnTo>
                    <a:pt x="12" y="178"/>
                  </a:lnTo>
                  <a:lnTo>
                    <a:pt x="12" y="175"/>
                  </a:lnTo>
                  <a:lnTo>
                    <a:pt x="15" y="168"/>
                  </a:lnTo>
                  <a:lnTo>
                    <a:pt x="15" y="164"/>
                  </a:lnTo>
                  <a:lnTo>
                    <a:pt x="12" y="159"/>
                  </a:lnTo>
                  <a:lnTo>
                    <a:pt x="10" y="149"/>
                  </a:lnTo>
                  <a:lnTo>
                    <a:pt x="10" y="142"/>
                  </a:lnTo>
                  <a:lnTo>
                    <a:pt x="10" y="138"/>
                  </a:lnTo>
                  <a:lnTo>
                    <a:pt x="12" y="135"/>
                  </a:lnTo>
                  <a:lnTo>
                    <a:pt x="17" y="133"/>
                  </a:lnTo>
                  <a:lnTo>
                    <a:pt x="22" y="133"/>
                  </a:lnTo>
                  <a:lnTo>
                    <a:pt x="24" y="131"/>
                  </a:lnTo>
                  <a:lnTo>
                    <a:pt x="26" y="131"/>
                  </a:lnTo>
                  <a:lnTo>
                    <a:pt x="26" y="126"/>
                  </a:lnTo>
                  <a:lnTo>
                    <a:pt x="29" y="123"/>
                  </a:lnTo>
                  <a:lnTo>
                    <a:pt x="36" y="116"/>
                  </a:lnTo>
                  <a:lnTo>
                    <a:pt x="36" y="116"/>
                  </a:lnTo>
                  <a:lnTo>
                    <a:pt x="38" y="114"/>
                  </a:lnTo>
                  <a:lnTo>
                    <a:pt x="38" y="112"/>
                  </a:lnTo>
                  <a:lnTo>
                    <a:pt x="41" y="109"/>
                  </a:lnTo>
                  <a:lnTo>
                    <a:pt x="43" y="104"/>
                  </a:lnTo>
                  <a:lnTo>
                    <a:pt x="41" y="104"/>
                  </a:lnTo>
                  <a:lnTo>
                    <a:pt x="41" y="102"/>
                  </a:lnTo>
                  <a:lnTo>
                    <a:pt x="41" y="100"/>
                  </a:lnTo>
                  <a:lnTo>
                    <a:pt x="41" y="97"/>
                  </a:lnTo>
                  <a:lnTo>
                    <a:pt x="43" y="97"/>
                  </a:lnTo>
                  <a:lnTo>
                    <a:pt x="43" y="97"/>
                  </a:lnTo>
                  <a:lnTo>
                    <a:pt x="43" y="95"/>
                  </a:lnTo>
                  <a:lnTo>
                    <a:pt x="43" y="95"/>
                  </a:lnTo>
                  <a:lnTo>
                    <a:pt x="43" y="93"/>
                  </a:lnTo>
                  <a:lnTo>
                    <a:pt x="41" y="93"/>
                  </a:lnTo>
                  <a:lnTo>
                    <a:pt x="36" y="86"/>
                  </a:lnTo>
                  <a:lnTo>
                    <a:pt x="36" y="86"/>
                  </a:lnTo>
                  <a:lnTo>
                    <a:pt x="36" y="83"/>
                  </a:lnTo>
                  <a:lnTo>
                    <a:pt x="33" y="81"/>
                  </a:lnTo>
                  <a:lnTo>
                    <a:pt x="31" y="81"/>
                  </a:lnTo>
                  <a:lnTo>
                    <a:pt x="31" y="76"/>
                  </a:lnTo>
                  <a:lnTo>
                    <a:pt x="33" y="71"/>
                  </a:lnTo>
                  <a:lnTo>
                    <a:pt x="36" y="67"/>
                  </a:lnTo>
                  <a:lnTo>
                    <a:pt x="38" y="60"/>
                  </a:lnTo>
                  <a:lnTo>
                    <a:pt x="38" y="57"/>
                  </a:lnTo>
                  <a:lnTo>
                    <a:pt x="36" y="55"/>
                  </a:lnTo>
                  <a:lnTo>
                    <a:pt x="36" y="52"/>
                  </a:lnTo>
                  <a:lnTo>
                    <a:pt x="33" y="50"/>
                  </a:lnTo>
                  <a:lnTo>
                    <a:pt x="33" y="48"/>
                  </a:lnTo>
                  <a:lnTo>
                    <a:pt x="33" y="45"/>
                  </a:lnTo>
                  <a:lnTo>
                    <a:pt x="36" y="45"/>
                  </a:lnTo>
                  <a:lnTo>
                    <a:pt x="36" y="45"/>
                  </a:lnTo>
                  <a:lnTo>
                    <a:pt x="33" y="43"/>
                  </a:lnTo>
                  <a:lnTo>
                    <a:pt x="33" y="41"/>
                  </a:lnTo>
                  <a:lnTo>
                    <a:pt x="33" y="38"/>
                  </a:lnTo>
                  <a:lnTo>
                    <a:pt x="36" y="33"/>
                  </a:lnTo>
                  <a:lnTo>
                    <a:pt x="36" y="31"/>
                  </a:lnTo>
                  <a:lnTo>
                    <a:pt x="36" y="29"/>
                  </a:lnTo>
                  <a:lnTo>
                    <a:pt x="36" y="26"/>
                  </a:lnTo>
                  <a:lnTo>
                    <a:pt x="38" y="22"/>
                  </a:lnTo>
                  <a:lnTo>
                    <a:pt x="38" y="19"/>
                  </a:lnTo>
                  <a:lnTo>
                    <a:pt x="36" y="19"/>
                  </a:lnTo>
                  <a:lnTo>
                    <a:pt x="33" y="19"/>
                  </a:lnTo>
                  <a:lnTo>
                    <a:pt x="33" y="17"/>
                  </a:lnTo>
                  <a:lnTo>
                    <a:pt x="38" y="17"/>
                  </a:lnTo>
                  <a:lnTo>
                    <a:pt x="38" y="15"/>
                  </a:lnTo>
                  <a:lnTo>
                    <a:pt x="41" y="10"/>
                  </a:lnTo>
                  <a:lnTo>
                    <a:pt x="41" y="10"/>
                  </a:lnTo>
                  <a:lnTo>
                    <a:pt x="43" y="7"/>
                  </a:lnTo>
                  <a:lnTo>
                    <a:pt x="45" y="7"/>
                  </a:lnTo>
                  <a:lnTo>
                    <a:pt x="52" y="10"/>
                  </a:lnTo>
                  <a:lnTo>
                    <a:pt x="55" y="10"/>
                  </a:lnTo>
                  <a:lnTo>
                    <a:pt x="57" y="10"/>
                  </a:lnTo>
                  <a:lnTo>
                    <a:pt x="59" y="7"/>
                  </a:lnTo>
                  <a:lnTo>
                    <a:pt x="62" y="3"/>
                  </a:lnTo>
                  <a:lnTo>
                    <a:pt x="62" y="3"/>
                  </a:lnTo>
                  <a:lnTo>
                    <a:pt x="62" y="0"/>
                  </a:lnTo>
                  <a:lnTo>
                    <a:pt x="62" y="0"/>
                  </a:lnTo>
                  <a:lnTo>
                    <a:pt x="64" y="7"/>
                  </a:lnTo>
                  <a:lnTo>
                    <a:pt x="67" y="15"/>
                  </a:lnTo>
                  <a:lnTo>
                    <a:pt x="69" y="19"/>
                  </a:lnTo>
                  <a:lnTo>
                    <a:pt x="71" y="26"/>
                  </a:lnTo>
                  <a:lnTo>
                    <a:pt x="74" y="31"/>
                  </a:lnTo>
                  <a:lnTo>
                    <a:pt x="76" y="38"/>
                  </a:lnTo>
                  <a:lnTo>
                    <a:pt x="76" y="45"/>
                  </a:lnTo>
                  <a:lnTo>
                    <a:pt x="78" y="50"/>
                  </a:lnTo>
                  <a:lnTo>
                    <a:pt x="81" y="57"/>
                  </a:lnTo>
                  <a:lnTo>
                    <a:pt x="83" y="62"/>
                  </a:lnTo>
                  <a:lnTo>
                    <a:pt x="85" y="69"/>
                  </a:lnTo>
                  <a:lnTo>
                    <a:pt x="88" y="76"/>
                  </a:lnTo>
                  <a:lnTo>
                    <a:pt x="88" y="81"/>
                  </a:lnTo>
                  <a:lnTo>
                    <a:pt x="90" y="88"/>
                  </a:lnTo>
                  <a:lnTo>
                    <a:pt x="93" y="93"/>
                  </a:lnTo>
                  <a:lnTo>
                    <a:pt x="95" y="100"/>
                  </a:lnTo>
                  <a:lnTo>
                    <a:pt x="97" y="107"/>
                  </a:lnTo>
                  <a:lnTo>
                    <a:pt x="100" y="112"/>
                  </a:lnTo>
                  <a:lnTo>
                    <a:pt x="102" y="119"/>
                  </a:lnTo>
                  <a:lnTo>
                    <a:pt x="102" y="123"/>
                  </a:lnTo>
                  <a:lnTo>
                    <a:pt x="104" y="131"/>
                  </a:lnTo>
                  <a:lnTo>
                    <a:pt x="107" y="138"/>
                  </a:lnTo>
                  <a:lnTo>
                    <a:pt x="109" y="142"/>
                  </a:lnTo>
                  <a:lnTo>
                    <a:pt x="112" y="149"/>
                  </a:lnTo>
                  <a:lnTo>
                    <a:pt x="114" y="157"/>
                  </a:lnTo>
                  <a:lnTo>
                    <a:pt x="116" y="161"/>
                  </a:lnTo>
                  <a:lnTo>
                    <a:pt x="116" y="168"/>
                  </a:lnTo>
                  <a:lnTo>
                    <a:pt x="119" y="173"/>
                  </a:lnTo>
                  <a:lnTo>
                    <a:pt x="121" y="180"/>
                  </a:lnTo>
                  <a:lnTo>
                    <a:pt x="123" y="187"/>
                  </a:lnTo>
                  <a:lnTo>
                    <a:pt x="126" y="192"/>
                  </a:lnTo>
                  <a:lnTo>
                    <a:pt x="128" y="199"/>
                  </a:lnTo>
                  <a:lnTo>
                    <a:pt x="128" y="202"/>
                  </a:lnTo>
                  <a:lnTo>
                    <a:pt x="130" y="206"/>
                  </a:lnTo>
                  <a:lnTo>
                    <a:pt x="130" y="209"/>
                  </a:lnTo>
                  <a:lnTo>
                    <a:pt x="130" y="209"/>
                  </a:lnTo>
                  <a:lnTo>
                    <a:pt x="130" y="211"/>
                  </a:lnTo>
                  <a:lnTo>
                    <a:pt x="130" y="211"/>
                  </a:lnTo>
                  <a:lnTo>
                    <a:pt x="130" y="211"/>
                  </a:lnTo>
                  <a:lnTo>
                    <a:pt x="130" y="213"/>
                  </a:lnTo>
                  <a:lnTo>
                    <a:pt x="133" y="216"/>
                  </a:lnTo>
                  <a:lnTo>
                    <a:pt x="133" y="216"/>
                  </a:lnTo>
                  <a:lnTo>
                    <a:pt x="133" y="220"/>
                  </a:lnTo>
                  <a:lnTo>
                    <a:pt x="133" y="220"/>
                  </a:lnTo>
                  <a:lnTo>
                    <a:pt x="133" y="220"/>
                  </a:lnTo>
                  <a:lnTo>
                    <a:pt x="133" y="223"/>
                  </a:lnTo>
                  <a:lnTo>
                    <a:pt x="133" y="223"/>
                  </a:lnTo>
                  <a:lnTo>
                    <a:pt x="133" y="225"/>
                  </a:lnTo>
                  <a:lnTo>
                    <a:pt x="135" y="225"/>
                  </a:lnTo>
                  <a:lnTo>
                    <a:pt x="138" y="228"/>
                  </a:lnTo>
                  <a:lnTo>
                    <a:pt x="142" y="230"/>
                  </a:lnTo>
                  <a:lnTo>
                    <a:pt x="147" y="235"/>
                  </a:lnTo>
                  <a:lnTo>
                    <a:pt x="149" y="235"/>
                  </a:lnTo>
                  <a:lnTo>
                    <a:pt x="152" y="237"/>
                  </a:lnTo>
                  <a:lnTo>
                    <a:pt x="152" y="237"/>
                  </a:lnTo>
                  <a:lnTo>
                    <a:pt x="152" y="239"/>
                  </a:lnTo>
                  <a:lnTo>
                    <a:pt x="152" y="239"/>
                  </a:lnTo>
                  <a:lnTo>
                    <a:pt x="152" y="239"/>
                  </a:lnTo>
                  <a:lnTo>
                    <a:pt x="152" y="244"/>
                  </a:lnTo>
                  <a:lnTo>
                    <a:pt x="154" y="246"/>
                  </a:lnTo>
                  <a:lnTo>
                    <a:pt x="154" y="246"/>
                  </a:lnTo>
                  <a:lnTo>
                    <a:pt x="156" y="249"/>
                  </a:lnTo>
                  <a:lnTo>
                    <a:pt x="159" y="251"/>
                  </a:lnTo>
                  <a:lnTo>
                    <a:pt x="164" y="254"/>
                  </a:lnTo>
                  <a:lnTo>
                    <a:pt x="164" y="254"/>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27" name="Freeform 26"/>
            <p:cNvSpPr>
              <a:spLocks/>
            </p:cNvSpPr>
            <p:nvPr/>
          </p:nvSpPr>
          <p:spPr bwMode="auto">
            <a:xfrm>
              <a:off x="8033342" y="3182035"/>
              <a:ext cx="826904" cy="369489"/>
            </a:xfrm>
            <a:custGeom>
              <a:avLst/>
              <a:gdLst>
                <a:gd name="T0" fmla="*/ 724 w 837"/>
                <a:gd name="T1" fmla="*/ 73 h 374"/>
                <a:gd name="T2" fmla="*/ 729 w 837"/>
                <a:gd name="T3" fmla="*/ 90 h 374"/>
                <a:gd name="T4" fmla="*/ 731 w 837"/>
                <a:gd name="T5" fmla="*/ 104 h 374"/>
                <a:gd name="T6" fmla="*/ 738 w 837"/>
                <a:gd name="T7" fmla="*/ 116 h 374"/>
                <a:gd name="T8" fmla="*/ 748 w 837"/>
                <a:gd name="T9" fmla="*/ 132 h 374"/>
                <a:gd name="T10" fmla="*/ 757 w 837"/>
                <a:gd name="T11" fmla="*/ 146 h 374"/>
                <a:gd name="T12" fmla="*/ 755 w 837"/>
                <a:gd name="T13" fmla="*/ 158 h 374"/>
                <a:gd name="T14" fmla="*/ 755 w 837"/>
                <a:gd name="T15" fmla="*/ 170 h 374"/>
                <a:gd name="T16" fmla="*/ 759 w 837"/>
                <a:gd name="T17" fmla="*/ 180 h 374"/>
                <a:gd name="T18" fmla="*/ 764 w 837"/>
                <a:gd name="T19" fmla="*/ 180 h 374"/>
                <a:gd name="T20" fmla="*/ 766 w 837"/>
                <a:gd name="T21" fmla="*/ 187 h 374"/>
                <a:gd name="T22" fmla="*/ 771 w 837"/>
                <a:gd name="T23" fmla="*/ 196 h 374"/>
                <a:gd name="T24" fmla="*/ 776 w 837"/>
                <a:gd name="T25" fmla="*/ 208 h 374"/>
                <a:gd name="T26" fmla="*/ 778 w 837"/>
                <a:gd name="T27" fmla="*/ 222 h 374"/>
                <a:gd name="T28" fmla="*/ 778 w 837"/>
                <a:gd name="T29" fmla="*/ 234 h 374"/>
                <a:gd name="T30" fmla="*/ 778 w 837"/>
                <a:gd name="T31" fmla="*/ 239 h 374"/>
                <a:gd name="T32" fmla="*/ 781 w 837"/>
                <a:gd name="T33" fmla="*/ 244 h 374"/>
                <a:gd name="T34" fmla="*/ 783 w 837"/>
                <a:gd name="T35" fmla="*/ 255 h 374"/>
                <a:gd name="T36" fmla="*/ 783 w 837"/>
                <a:gd name="T37" fmla="*/ 270 h 374"/>
                <a:gd name="T38" fmla="*/ 781 w 837"/>
                <a:gd name="T39" fmla="*/ 277 h 374"/>
                <a:gd name="T40" fmla="*/ 790 w 837"/>
                <a:gd name="T41" fmla="*/ 286 h 374"/>
                <a:gd name="T42" fmla="*/ 793 w 837"/>
                <a:gd name="T43" fmla="*/ 300 h 374"/>
                <a:gd name="T44" fmla="*/ 797 w 837"/>
                <a:gd name="T45" fmla="*/ 307 h 374"/>
                <a:gd name="T46" fmla="*/ 802 w 837"/>
                <a:gd name="T47" fmla="*/ 317 h 374"/>
                <a:gd name="T48" fmla="*/ 804 w 837"/>
                <a:gd name="T49" fmla="*/ 326 h 374"/>
                <a:gd name="T50" fmla="*/ 811 w 837"/>
                <a:gd name="T51" fmla="*/ 329 h 374"/>
                <a:gd name="T52" fmla="*/ 821 w 837"/>
                <a:gd name="T53" fmla="*/ 336 h 374"/>
                <a:gd name="T54" fmla="*/ 826 w 837"/>
                <a:gd name="T55" fmla="*/ 348 h 374"/>
                <a:gd name="T56" fmla="*/ 828 w 837"/>
                <a:gd name="T57" fmla="*/ 359 h 374"/>
                <a:gd name="T58" fmla="*/ 797 w 837"/>
                <a:gd name="T59" fmla="*/ 367 h 374"/>
                <a:gd name="T60" fmla="*/ 674 w 837"/>
                <a:gd name="T61" fmla="*/ 371 h 374"/>
                <a:gd name="T62" fmla="*/ 554 w 837"/>
                <a:gd name="T63" fmla="*/ 374 h 374"/>
                <a:gd name="T64" fmla="*/ 431 w 837"/>
                <a:gd name="T65" fmla="*/ 374 h 374"/>
                <a:gd name="T66" fmla="*/ 310 w 837"/>
                <a:gd name="T67" fmla="*/ 374 h 374"/>
                <a:gd name="T68" fmla="*/ 187 w 837"/>
                <a:gd name="T69" fmla="*/ 374 h 374"/>
                <a:gd name="T70" fmla="*/ 189 w 837"/>
                <a:gd name="T71" fmla="*/ 326 h 374"/>
                <a:gd name="T72" fmla="*/ 189 w 837"/>
                <a:gd name="T73" fmla="*/ 281 h 374"/>
                <a:gd name="T74" fmla="*/ 170 w 837"/>
                <a:gd name="T75" fmla="*/ 251 h 374"/>
                <a:gd name="T76" fmla="*/ 102 w 837"/>
                <a:gd name="T77" fmla="*/ 248 h 374"/>
                <a:gd name="T78" fmla="*/ 33 w 837"/>
                <a:gd name="T79" fmla="*/ 246 h 374"/>
                <a:gd name="T80" fmla="*/ 0 w 837"/>
                <a:gd name="T81" fmla="*/ 199 h 374"/>
                <a:gd name="T82" fmla="*/ 2 w 837"/>
                <a:gd name="T83" fmla="*/ 106 h 374"/>
                <a:gd name="T84" fmla="*/ 7 w 837"/>
                <a:gd name="T85" fmla="*/ 14 h 374"/>
                <a:gd name="T86" fmla="*/ 88 w 837"/>
                <a:gd name="T87" fmla="*/ 2 h 374"/>
                <a:gd name="T88" fmla="*/ 182 w 837"/>
                <a:gd name="T89" fmla="*/ 4 h 374"/>
                <a:gd name="T90" fmla="*/ 277 w 837"/>
                <a:gd name="T91" fmla="*/ 7 h 374"/>
                <a:gd name="T92" fmla="*/ 374 w 837"/>
                <a:gd name="T93" fmla="*/ 7 h 374"/>
                <a:gd name="T94" fmla="*/ 468 w 837"/>
                <a:gd name="T95" fmla="*/ 7 h 374"/>
                <a:gd name="T96" fmla="*/ 525 w 837"/>
                <a:gd name="T97" fmla="*/ 7 h 374"/>
                <a:gd name="T98" fmla="*/ 539 w 837"/>
                <a:gd name="T99" fmla="*/ 16 h 374"/>
                <a:gd name="T100" fmla="*/ 563 w 837"/>
                <a:gd name="T101" fmla="*/ 28 h 374"/>
                <a:gd name="T102" fmla="*/ 580 w 837"/>
                <a:gd name="T103" fmla="*/ 28 h 374"/>
                <a:gd name="T104" fmla="*/ 584 w 837"/>
                <a:gd name="T105" fmla="*/ 21 h 374"/>
                <a:gd name="T106" fmla="*/ 601 w 837"/>
                <a:gd name="T107" fmla="*/ 23 h 374"/>
                <a:gd name="T108" fmla="*/ 636 w 837"/>
                <a:gd name="T109" fmla="*/ 16 h 374"/>
                <a:gd name="T110" fmla="*/ 651 w 837"/>
                <a:gd name="T111" fmla="*/ 28 h 374"/>
                <a:gd name="T112" fmla="*/ 665 w 837"/>
                <a:gd name="T113" fmla="*/ 30 h 374"/>
                <a:gd name="T114" fmla="*/ 681 w 837"/>
                <a:gd name="T115" fmla="*/ 35 h 374"/>
                <a:gd name="T116" fmla="*/ 686 w 837"/>
                <a:gd name="T117" fmla="*/ 42 h 374"/>
                <a:gd name="T118" fmla="*/ 693 w 837"/>
                <a:gd name="T119" fmla="*/ 42 h 374"/>
                <a:gd name="T120" fmla="*/ 698 w 837"/>
                <a:gd name="T121" fmla="*/ 52 h 374"/>
                <a:gd name="T122" fmla="*/ 714 w 837"/>
                <a:gd name="T123" fmla="*/ 6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7" h="374">
                  <a:moveTo>
                    <a:pt x="714" y="61"/>
                  </a:moveTo>
                  <a:lnTo>
                    <a:pt x="719" y="61"/>
                  </a:lnTo>
                  <a:lnTo>
                    <a:pt x="722" y="61"/>
                  </a:lnTo>
                  <a:lnTo>
                    <a:pt x="722" y="64"/>
                  </a:lnTo>
                  <a:lnTo>
                    <a:pt x="724" y="68"/>
                  </a:lnTo>
                  <a:lnTo>
                    <a:pt x="724" y="73"/>
                  </a:lnTo>
                  <a:lnTo>
                    <a:pt x="722" y="78"/>
                  </a:lnTo>
                  <a:lnTo>
                    <a:pt x="726" y="83"/>
                  </a:lnTo>
                  <a:lnTo>
                    <a:pt x="726" y="85"/>
                  </a:lnTo>
                  <a:lnTo>
                    <a:pt x="726" y="85"/>
                  </a:lnTo>
                  <a:lnTo>
                    <a:pt x="729" y="87"/>
                  </a:lnTo>
                  <a:lnTo>
                    <a:pt x="729" y="90"/>
                  </a:lnTo>
                  <a:lnTo>
                    <a:pt x="729" y="92"/>
                  </a:lnTo>
                  <a:lnTo>
                    <a:pt x="729" y="94"/>
                  </a:lnTo>
                  <a:lnTo>
                    <a:pt x="729" y="97"/>
                  </a:lnTo>
                  <a:lnTo>
                    <a:pt x="729" y="99"/>
                  </a:lnTo>
                  <a:lnTo>
                    <a:pt x="729" y="101"/>
                  </a:lnTo>
                  <a:lnTo>
                    <a:pt x="731" y="104"/>
                  </a:lnTo>
                  <a:lnTo>
                    <a:pt x="733" y="104"/>
                  </a:lnTo>
                  <a:lnTo>
                    <a:pt x="736" y="106"/>
                  </a:lnTo>
                  <a:lnTo>
                    <a:pt x="736" y="109"/>
                  </a:lnTo>
                  <a:lnTo>
                    <a:pt x="736" y="111"/>
                  </a:lnTo>
                  <a:lnTo>
                    <a:pt x="736" y="113"/>
                  </a:lnTo>
                  <a:lnTo>
                    <a:pt x="738" y="116"/>
                  </a:lnTo>
                  <a:lnTo>
                    <a:pt x="740" y="120"/>
                  </a:lnTo>
                  <a:lnTo>
                    <a:pt x="743" y="120"/>
                  </a:lnTo>
                  <a:lnTo>
                    <a:pt x="748" y="125"/>
                  </a:lnTo>
                  <a:lnTo>
                    <a:pt x="750" y="130"/>
                  </a:lnTo>
                  <a:lnTo>
                    <a:pt x="748" y="130"/>
                  </a:lnTo>
                  <a:lnTo>
                    <a:pt x="748" y="132"/>
                  </a:lnTo>
                  <a:lnTo>
                    <a:pt x="748" y="135"/>
                  </a:lnTo>
                  <a:lnTo>
                    <a:pt x="748" y="135"/>
                  </a:lnTo>
                  <a:lnTo>
                    <a:pt x="750" y="139"/>
                  </a:lnTo>
                  <a:lnTo>
                    <a:pt x="750" y="139"/>
                  </a:lnTo>
                  <a:lnTo>
                    <a:pt x="755" y="144"/>
                  </a:lnTo>
                  <a:lnTo>
                    <a:pt x="757" y="146"/>
                  </a:lnTo>
                  <a:lnTo>
                    <a:pt x="757" y="149"/>
                  </a:lnTo>
                  <a:lnTo>
                    <a:pt x="755" y="151"/>
                  </a:lnTo>
                  <a:lnTo>
                    <a:pt x="755" y="154"/>
                  </a:lnTo>
                  <a:lnTo>
                    <a:pt x="755" y="156"/>
                  </a:lnTo>
                  <a:lnTo>
                    <a:pt x="755" y="156"/>
                  </a:lnTo>
                  <a:lnTo>
                    <a:pt x="755" y="158"/>
                  </a:lnTo>
                  <a:lnTo>
                    <a:pt x="755" y="158"/>
                  </a:lnTo>
                  <a:lnTo>
                    <a:pt x="755" y="161"/>
                  </a:lnTo>
                  <a:lnTo>
                    <a:pt x="755" y="161"/>
                  </a:lnTo>
                  <a:lnTo>
                    <a:pt x="755" y="165"/>
                  </a:lnTo>
                  <a:lnTo>
                    <a:pt x="755" y="168"/>
                  </a:lnTo>
                  <a:lnTo>
                    <a:pt x="755" y="170"/>
                  </a:lnTo>
                  <a:lnTo>
                    <a:pt x="757" y="173"/>
                  </a:lnTo>
                  <a:lnTo>
                    <a:pt x="757" y="173"/>
                  </a:lnTo>
                  <a:lnTo>
                    <a:pt x="757" y="175"/>
                  </a:lnTo>
                  <a:lnTo>
                    <a:pt x="757" y="177"/>
                  </a:lnTo>
                  <a:lnTo>
                    <a:pt x="759" y="180"/>
                  </a:lnTo>
                  <a:lnTo>
                    <a:pt x="759" y="180"/>
                  </a:lnTo>
                  <a:lnTo>
                    <a:pt x="762" y="177"/>
                  </a:lnTo>
                  <a:lnTo>
                    <a:pt x="762" y="177"/>
                  </a:lnTo>
                  <a:lnTo>
                    <a:pt x="764" y="177"/>
                  </a:lnTo>
                  <a:lnTo>
                    <a:pt x="764" y="177"/>
                  </a:lnTo>
                  <a:lnTo>
                    <a:pt x="764" y="180"/>
                  </a:lnTo>
                  <a:lnTo>
                    <a:pt x="764" y="180"/>
                  </a:lnTo>
                  <a:lnTo>
                    <a:pt x="764" y="180"/>
                  </a:lnTo>
                  <a:lnTo>
                    <a:pt x="764" y="182"/>
                  </a:lnTo>
                  <a:lnTo>
                    <a:pt x="764" y="184"/>
                  </a:lnTo>
                  <a:lnTo>
                    <a:pt x="764" y="184"/>
                  </a:lnTo>
                  <a:lnTo>
                    <a:pt x="764" y="187"/>
                  </a:lnTo>
                  <a:lnTo>
                    <a:pt x="766" y="187"/>
                  </a:lnTo>
                  <a:lnTo>
                    <a:pt x="769" y="187"/>
                  </a:lnTo>
                  <a:lnTo>
                    <a:pt x="771" y="187"/>
                  </a:lnTo>
                  <a:lnTo>
                    <a:pt x="771" y="187"/>
                  </a:lnTo>
                  <a:lnTo>
                    <a:pt x="771" y="189"/>
                  </a:lnTo>
                  <a:lnTo>
                    <a:pt x="771" y="194"/>
                  </a:lnTo>
                  <a:lnTo>
                    <a:pt x="771" y="196"/>
                  </a:lnTo>
                  <a:lnTo>
                    <a:pt x="769" y="203"/>
                  </a:lnTo>
                  <a:lnTo>
                    <a:pt x="771" y="203"/>
                  </a:lnTo>
                  <a:lnTo>
                    <a:pt x="776" y="206"/>
                  </a:lnTo>
                  <a:lnTo>
                    <a:pt x="776" y="206"/>
                  </a:lnTo>
                  <a:lnTo>
                    <a:pt x="778" y="206"/>
                  </a:lnTo>
                  <a:lnTo>
                    <a:pt x="776" y="208"/>
                  </a:lnTo>
                  <a:lnTo>
                    <a:pt x="774" y="210"/>
                  </a:lnTo>
                  <a:lnTo>
                    <a:pt x="774" y="213"/>
                  </a:lnTo>
                  <a:lnTo>
                    <a:pt x="774" y="217"/>
                  </a:lnTo>
                  <a:lnTo>
                    <a:pt x="774" y="220"/>
                  </a:lnTo>
                  <a:lnTo>
                    <a:pt x="774" y="220"/>
                  </a:lnTo>
                  <a:lnTo>
                    <a:pt x="778" y="222"/>
                  </a:lnTo>
                  <a:lnTo>
                    <a:pt x="781" y="222"/>
                  </a:lnTo>
                  <a:lnTo>
                    <a:pt x="778" y="225"/>
                  </a:lnTo>
                  <a:lnTo>
                    <a:pt x="778" y="225"/>
                  </a:lnTo>
                  <a:lnTo>
                    <a:pt x="778" y="229"/>
                  </a:lnTo>
                  <a:lnTo>
                    <a:pt x="778" y="232"/>
                  </a:lnTo>
                  <a:lnTo>
                    <a:pt x="778" y="234"/>
                  </a:lnTo>
                  <a:lnTo>
                    <a:pt x="778" y="236"/>
                  </a:lnTo>
                  <a:lnTo>
                    <a:pt x="778" y="236"/>
                  </a:lnTo>
                  <a:lnTo>
                    <a:pt x="778" y="236"/>
                  </a:lnTo>
                  <a:lnTo>
                    <a:pt x="778" y="236"/>
                  </a:lnTo>
                  <a:lnTo>
                    <a:pt x="778" y="236"/>
                  </a:lnTo>
                  <a:lnTo>
                    <a:pt x="778" y="239"/>
                  </a:lnTo>
                  <a:lnTo>
                    <a:pt x="778" y="239"/>
                  </a:lnTo>
                  <a:lnTo>
                    <a:pt x="778" y="239"/>
                  </a:lnTo>
                  <a:lnTo>
                    <a:pt x="778" y="241"/>
                  </a:lnTo>
                  <a:lnTo>
                    <a:pt x="778" y="241"/>
                  </a:lnTo>
                  <a:lnTo>
                    <a:pt x="778" y="244"/>
                  </a:lnTo>
                  <a:lnTo>
                    <a:pt x="781" y="244"/>
                  </a:lnTo>
                  <a:lnTo>
                    <a:pt x="781" y="246"/>
                  </a:lnTo>
                  <a:lnTo>
                    <a:pt x="783" y="246"/>
                  </a:lnTo>
                  <a:lnTo>
                    <a:pt x="783" y="248"/>
                  </a:lnTo>
                  <a:lnTo>
                    <a:pt x="781" y="251"/>
                  </a:lnTo>
                  <a:lnTo>
                    <a:pt x="783" y="251"/>
                  </a:lnTo>
                  <a:lnTo>
                    <a:pt x="783" y="255"/>
                  </a:lnTo>
                  <a:lnTo>
                    <a:pt x="783" y="258"/>
                  </a:lnTo>
                  <a:lnTo>
                    <a:pt x="783" y="260"/>
                  </a:lnTo>
                  <a:lnTo>
                    <a:pt x="783" y="262"/>
                  </a:lnTo>
                  <a:lnTo>
                    <a:pt x="783" y="265"/>
                  </a:lnTo>
                  <a:lnTo>
                    <a:pt x="783" y="267"/>
                  </a:lnTo>
                  <a:lnTo>
                    <a:pt x="783" y="270"/>
                  </a:lnTo>
                  <a:lnTo>
                    <a:pt x="783" y="270"/>
                  </a:lnTo>
                  <a:lnTo>
                    <a:pt x="783" y="272"/>
                  </a:lnTo>
                  <a:lnTo>
                    <a:pt x="781" y="274"/>
                  </a:lnTo>
                  <a:lnTo>
                    <a:pt x="781" y="274"/>
                  </a:lnTo>
                  <a:lnTo>
                    <a:pt x="781" y="277"/>
                  </a:lnTo>
                  <a:lnTo>
                    <a:pt x="781" y="277"/>
                  </a:lnTo>
                  <a:lnTo>
                    <a:pt x="781" y="279"/>
                  </a:lnTo>
                  <a:lnTo>
                    <a:pt x="781" y="279"/>
                  </a:lnTo>
                  <a:lnTo>
                    <a:pt x="781" y="281"/>
                  </a:lnTo>
                  <a:lnTo>
                    <a:pt x="783" y="284"/>
                  </a:lnTo>
                  <a:lnTo>
                    <a:pt x="788" y="284"/>
                  </a:lnTo>
                  <a:lnTo>
                    <a:pt x="790" y="286"/>
                  </a:lnTo>
                  <a:lnTo>
                    <a:pt x="790" y="288"/>
                  </a:lnTo>
                  <a:lnTo>
                    <a:pt x="790" y="291"/>
                  </a:lnTo>
                  <a:lnTo>
                    <a:pt x="790" y="293"/>
                  </a:lnTo>
                  <a:lnTo>
                    <a:pt x="790" y="296"/>
                  </a:lnTo>
                  <a:lnTo>
                    <a:pt x="790" y="300"/>
                  </a:lnTo>
                  <a:lnTo>
                    <a:pt x="793" y="300"/>
                  </a:lnTo>
                  <a:lnTo>
                    <a:pt x="795" y="300"/>
                  </a:lnTo>
                  <a:lnTo>
                    <a:pt x="797" y="303"/>
                  </a:lnTo>
                  <a:lnTo>
                    <a:pt x="797" y="303"/>
                  </a:lnTo>
                  <a:lnTo>
                    <a:pt x="797" y="305"/>
                  </a:lnTo>
                  <a:lnTo>
                    <a:pt x="797" y="305"/>
                  </a:lnTo>
                  <a:lnTo>
                    <a:pt x="797" y="307"/>
                  </a:lnTo>
                  <a:lnTo>
                    <a:pt x="800" y="310"/>
                  </a:lnTo>
                  <a:lnTo>
                    <a:pt x="800" y="312"/>
                  </a:lnTo>
                  <a:lnTo>
                    <a:pt x="802" y="312"/>
                  </a:lnTo>
                  <a:lnTo>
                    <a:pt x="802" y="315"/>
                  </a:lnTo>
                  <a:lnTo>
                    <a:pt x="802" y="317"/>
                  </a:lnTo>
                  <a:lnTo>
                    <a:pt x="802" y="317"/>
                  </a:lnTo>
                  <a:lnTo>
                    <a:pt x="802" y="317"/>
                  </a:lnTo>
                  <a:lnTo>
                    <a:pt x="804" y="319"/>
                  </a:lnTo>
                  <a:lnTo>
                    <a:pt x="804" y="324"/>
                  </a:lnTo>
                  <a:lnTo>
                    <a:pt x="804" y="324"/>
                  </a:lnTo>
                  <a:lnTo>
                    <a:pt x="804" y="324"/>
                  </a:lnTo>
                  <a:lnTo>
                    <a:pt x="804" y="326"/>
                  </a:lnTo>
                  <a:lnTo>
                    <a:pt x="802" y="326"/>
                  </a:lnTo>
                  <a:lnTo>
                    <a:pt x="804" y="329"/>
                  </a:lnTo>
                  <a:lnTo>
                    <a:pt x="804" y="329"/>
                  </a:lnTo>
                  <a:lnTo>
                    <a:pt x="807" y="329"/>
                  </a:lnTo>
                  <a:lnTo>
                    <a:pt x="809" y="329"/>
                  </a:lnTo>
                  <a:lnTo>
                    <a:pt x="811" y="329"/>
                  </a:lnTo>
                  <a:lnTo>
                    <a:pt x="811" y="331"/>
                  </a:lnTo>
                  <a:lnTo>
                    <a:pt x="811" y="333"/>
                  </a:lnTo>
                  <a:lnTo>
                    <a:pt x="814" y="333"/>
                  </a:lnTo>
                  <a:lnTo>
                    <a:pt x="814" y="333"/>
                  </a:lnTo>
                  <a:lnTo>
                    <a:pt x="819" y="336"/>
                  </a:lnTo>
                  <a:lnTo>
                    <a:pt x="821" y="336"/>
                  </a:lnTo>
                  <a:lnTo>
                    <a:pt x="821" y="336"/>
                  </a:lnTo>
                  <a:lnTo>
                    <a:pt x="821" y="338"/>
                  </a:lnTo>
                  <a:lnTo>
                    <a:pt x="821" y="341"/>
                  </a:lnTo>
                  <a:lnTo>
                    <a:pt x="823" y="345"/>
                  </a:lnTo>
                  <a:lnTo>
                    <a:pt x="823" y="345"/>
                  </a:lnTo>
                  <a:lnTo>
                    <a:pt x="826" y="348"/>
                  </a:lnTo>
                  <a:lnTo>
                    <a:pt x="828" y="350"/>
                  </a:lnTo>
                  <a:lnTo>
                    <a:pt x="828" y="352"/>
                  </a:lnTo>
                  <a:lnTo>
                    <a:pt x="828" y="352"/>
                  </a:lnTo>
                  <a:lnTo>
                    <a:pt x="828" y="355"/>
                  </a:lnTo>
                  <a:lnTo>
                    <a:pt x="826" y="357"/>
                  </a:lnTo>
                  <a:lnTo>
                    <a:pt x="828" y="359"/>
                  </a:lnTo>
                  <a:lnTo>
                    <a:pt x="828" y="362"/>
                  </a:lnTo>
                  <a:lnTo>
                    <a:pt x="833" y="362"/>
                  </a:lnTo>
                  <a:lnTo>
                    <a:pt x="835" y="362"/>
                  </a:lnTo>
                  <a:lnTo>
                    <a:pt x="837" y="364"/>
                  </a:lnTo>
                  <a:lnTo>
                    <a:pt x="816" y="367"/>
                  </a:lnTo>
                  <a:lnTo>
                    <a:pt x="797" y="367"/>
                  </a:lnTo>
                  <a:lnTo>
                    <a:pt x="776" y="367"/>
                  </a:lnTo>
                  <a:lnTo>
                    <a:pt x="757" y="369"/>
                  </a:lnTo>
                  <a:lnTo>
                    <a:pt x="736" y="369"/>
                  </a:lnTo>
                  <a:lnTo>
                    <a:pt x="714" y="369"/>
                  </a:lnTo>
                  <a:lnTo>
                    <a:pt x="696" y="371"/>
                  </a:lnTo>
                  <a:lnTo>
                    <a:pt x="674" y="371"/>
                  </a:lnTo>
                  <a:lnTo>
                    <a:pt x="655" y="371"/>
                  </a:lnTo>
                  <a:lnTo>
                    <a:pt x="634" y="371"/>
                  </a:lnTo>
                  <a:lnTo>
                    <a:pt x="613" y="371"/>
                  </a:lnTo>
                  <a:lnTo>
                    <a:pt x="594" y="374"/>
                  </a:lnTo>
                  <a:lnTo>
                    <a:pt x="573" y="374"/>
                  </a:lnTo>
                  <a:lnTo>
                    <a:pt x="554" y="374"/>
                  </a:lnTo>
                  <a:lnTo>
                    <a:pt x="532" y="374"/>
                  </a:lnTo>
                  <a:lnTo>
                    <a:pt x="513" y="374"/>
                  </a:lnTo>
                  <a:lnTo>
                    <a:pt x="492" y="374"/>
                  </a:lnTo>
                  <a:lnTo>
                    <a:pt x="471" y="374"/>
                  </a:lnTo>
                  <a:lnTo>
                    <a:pt x="452" y="374"/>
                  </a:lnTo>
                  <a:lnTo>
                    <a:pt x="431" y="374"/>
                  </a:lnTo>
                  <a:lnTo>
                    <a:pt x="412" y="374"/>
                  </a:lnTo>
                  <a:lnTo>
                    <a:pt x="390" y="374"/>
                  </a:lnTo>
                  <a:lnTo>
                    <a:pt x="371" y="374"/>
                  </a:lnTo>
                  <a:lnTo>
                    <a:pt x="350" y="374"/>
                  </a:lnTo>
                  <a:lnTo>
                    <a:pt x="329" y="374"/>
                  </a:lnTo>
                  <a:lnTo>
                    <a:pt x="310" y="374"/>
                  </a:lnTo>
                  <a:lnTo>
                    <a:pt x="289" y="374"/>
                  </a:lnTo>
                  <a:lnTo>
                    <a:pt x="270" y="374"/>
                  </a:lnTo>
                  <a:lnTo>
                    <a:pt x="248" y="374"/>
                  </a:lnTo>
                  <a:lnTo>
                    <a:pt x="230" y="374"/>
                  </a:lnTo>
                  <a:lnTo>
                    <a:pt x="208" y="374"/>
                  </a:lnTo>
                  <a:lnTo>
                    <a:pt x="187" y="374"/>
                  </a:lnTo>
                  <a:lnTo>
                    <a:pt x="187" y="364"/>
                  </a:lnTo>
                  <a:lnTo>
                    <a:pt x="187" y="357"/>
                  </a:lnTo>
                  <a:lnTo>
                    <a:pt x="189" y="350"/>
                  </a:lnTo>
                  <a:lnTo>
                    <a:pt x="189" y="343"/>
                  </a:lnTo>
                  <a:lnTo>
                    <a:pt x="189" y="333"/>
                  </a:lnTo>
                  <a:lnTo>
                    <a:pt x="189" y="326"/>
                  </a:lnTo>
                  <a:lnTo>
                    <a:pt x="189" y="319"/>
                  </a:lnTo>
                  <a:lnTo>
                    <a:pt x="189" y="312"/>
                  </a:lnTo>
                  <a:lnTo>
                    <a:pt x="189" y="303"/>
                  </a:lnTo>
                  <a:lnTo>
                    <a:pt x="189" y="296"/>
                  </a:lnTo>
                  <a:lnTo>
                    <a:pt x="189" y="288"/>
                  </a:lnTo>
                  <a:lnTo>
                    <a:pt x="189" y="281"/>
                  </a:lnTo>
                  <a:lnTo>
                    <a:pt x="189" y="272"/>
                  </a:lnTo>
                  <a:lnTo>
                    <a:pt x="189" y="265"/>
                  </a:lnTo>
                  <a:lnTo>
                    <a:pt x="189" y="258"/>
                  </a:lnTo>
                  <a:lnTo>
                    <a:pt x="189" y="251"/>
                  </a:lnTo>
                  <a:lnTo>
                    <a:pt x="182" y="251"/>
                  </a:lnTo>
                  <a:lnTo>
                    <a:pt x="170" y="251"/>
                  </a:lnTo>
                  <a:lnTo>
                    <a:pt x="159" y="248"/>
                  </a:lnTo>
                  <a:lnTo>
                    <a:pt x="147" y="248"/>
                  </a:lnTo>
                  <a:lnTo>
                    <a:pt x="135" y="248"/>
                  </a:lnTo>
                  <a:lnTo>
                    <a:pt x="123" y="248"/>
                  </a:lnTo>
                  <a:lnTo>
                    <a:pt x="114" y="248"/>
                  </a:lnTo>
                  <a:lnTo>
                    <a:pt x="102" y="248"/>
                  </a:lnTo>
                  <a:lnTo>
                    <a:pt x="90" y="248"/>
                  </a:lnTo>
                  <a:lnTo>
                    <a:pt x="78" y="248"/>
                  </a:lnTo>
                  <a:lnTo>
                    <a:pt x="66" y="246"/>
                  </a:lnTo>
                  <a:lnTo>
                    <a:pt x="57" y="246"/>
                  </a:lnTo>
                  <a:lnTo>
                    <a:pt x="45" y="246"/>
                  </a:lnTo>
                  <a:lnTo>
                    <a:pt x="33" y="246"/>
                  </a:lnTo>
                  <a:lnTo>
                    <a:pt x="21" y="246"/>
                  </a:lnTo>
                  <a:lnTo>
                    <a:pt x="10" y="246"/>
                  </a:lnTo>
                  <a:lnTo>
                    <a:pt x="0" y="246"/>
                  </a:lnTo>
                  <a:lnTo>
                    <a:pt x="0" y="229"/>
                  </a:lnTo>
                  <a:lnTo>
                    <a:pt x="0" y="215"/>
                  </a:lnTo>
                  <a:lnTo>
                    <a:pt x="0" y="199"/>
                  </a:lnTo>
                  <a:lnTo>
                    <a:pt x="0" y="184"/>
                  </a:lnTo>
                  <a:lnTo>
                    <a:pt x="2" y="168"/>
                  </a:lnTo>
                  <a:lnTo>
                    <a:pt x="2" y="154"/>
                  </a:lnTo>
                  <a:lnTo>
                    <a:pt x="2" y="137"/>
                  </a:lnTo>
                  <a:lnTo>
                    <a:pt x="2" y="123"/>
                  </a:lnTo>
                  <a:lnTo>
                    <a:pt x="2" y="106"/>
                  </a:lnTo>
                  <a:lnTo>
                    <a:pt x="5" y="92"/>
                  </a:lnTo>
                  <a:lnTo>
                    <a:pt x="5" y="75"/>
                  </a:lnTo>
                  <a:lnTo>
                    <a:pt x="5" y="61"/>
                  </a:lnTo>
                  <a:lnTo>
                    <a:pt x="5" y="45"/>
                  </a:lnTo>
                  <a:lnTo>
                    <a:pt x="7" y="30"/>
                  </a:lnTo>
                  <a:lnTo>
                    <a:pt x="7" y="14"/>
                  </a:lnTo>
                  <a:lnTo>
                    <a:pt x="7" y="0"/>
                  </a:lnTo>
                  <a:lnTo>
                    <a:pt x="24" y="0"/>
                  </a:lnTo>
                  <a:lnTo>
                    <a:pt x="38" y="2"/>
                  </a:lnTo>
                  <a:lnTo>
                    <a:pt x="55" y="2"/>
                  </a:lnTo>
                  <a:lnTo>
                    <a:pt x="71" y="2"/>
                  </a:lnTo>
                  <a:lnTo>
                    <a:pt x="88" y="2"/>
                  </a:lnTo>
                  <a:lnTo>
                    <a:pt x="102" y="2"/>
                  </a:lnTo>
                  <a:lnTo>
                    <a:pt x="118" y="2"/>
                  </a:lnTo>
                  <a:lnTo>
                    <a:pt x="135" y="4"/>
                  </a:lnTo>
                  <a:lnTo>
                    <a:pt x="152" y="4"/>
                  </a:lnTo>
                  <a:lnTo>
                    <a:pt x="166" y="4"/>
                  </a:lnTo>
                  <a:lnTo>
                    <a:pt x="182" y="4"/>
                  </a:lnTo>
                  <a:lnTo>
                    <a:pt x="199" y="4"/>
                  </a:lnTo>
                  <a:lnTo>
                    <a:pt x="215" y="4"/>
                  </a:lnTo>
                  <a:lnTo>
                    <a:pt x="230" y="4"/>
                  </a:lnTo>
                  <a:lnTo>
                    <a:pt x="246" y="7"/>
                  </a:lnTo>
                  <a:lnTo>
                    <a:pt x="263" y="7"/>
                  </a:lnTo>
                  <a:lnTo>
                    <a:pt x="277" y="7"/>
                  </a:lnTo>
                  <a:lnTo>
                    <a:pt x="293" y="7"/>
                  </a:lnTo>
                  <a:lnTo>
                    <a:pt x="310" y="7"/>
                  </a:lnTo>
                  <a:lnTo>
                    <a:pt x="327" y="7"/>
                  </a:lnTo>
                  <a:lnTo>
                    <a:pt x="341" y="7"/>
                  </a:lnTo>
                  <a:lnTo>
                    <a:pt x="357" y="7"/>
                  </a:lnTo>
                  <a:lnTo>
                    <a:pt x="374" y="7"/>
                  </a:lnTo>
                  <a:lnTo>
                    <a:pt x="390" y="7"/>
                  </a:lnTo>
                  <a:lnTo>
                    <a:pt x="405" y="7"/>
                  </a:lnTo>
                  <a:lnTo>
                    <a:pt x="421" y="7"/>
                  </a:lnTo>
                  <a:lnTo>
                    <a:pt x="438" y="7"/>
                  </a:lnTo>
                  <a:lnTo>
                    <a:pt x="454" y="7"/>
                  </a:lnTo>
                  <a:lnTo>
                    <a:pt x="468" y="7"/>
                  </a:lnTo>
                  <a:lnTo>
                    <a:pt x="485" y="7"/>
                  </a:lnTo>
                  <a:lnTo>
                    <a:pt x="502" y="7"/>
                  </a:lnTo>
                  <a:lnTo>
                    <a:pt x="516" y="7"/>
                  </a:lnTo>
                  <a:lnTo>
                    <a:pt x="525" y="7"/>
                  </a:lnTo>
                  <a:lnTo>
                    <a:pt x="525" y="7"/>
                  </a:lnTo>
                  <a:lnTo>
                    <a:pt x="525" y="7"/>
                  </a:lnTo>
                  <a:lnTo>
                    <a:pt x="528" y="9"/>
                  </a:lnTo>
                  <a:lnTo>
                    <a:pt x="528" y="9"/>
                  </a:lnTo>
                  <a:lnTo>
                    <a:pt x="537" y="14"/>
                  </a:lnTo>
                  <a:lnTo>
                    <a:pt x="539" y="14"/>
                  </a:lnTo>
                  <a:lnTo>
                    <a:pt x="539" y="14"/>
                  </a:lnTo>
                  <a:lnTo>
                    <a:pt x="539" y="16"/>
                  </a:lnTo>
                  <a:lnTo>
                    <a:pt x="544" y="19"/>
                  </a:lnTo>
                  <a:lnTo>
                    <a:pt x="549" y="21"/>
                  </a:lnTo>
                  <a:lnTo>
                    <a:pt x="561" y="26"/>
                  </a:lnTo>
                  <a:lnTo>
                    <a:pt x="563" y="28"/>
                  </a:lnTo>
                  <a:lnTo>
                    <a:pt x="563" y="28"/>
                  </a:lnTo>
                  <a:lnTo>
                    <a:pt x="563" y="28"/>
                  </a:lnTo>
                  <a:lnTo>
                    <a:pt x="570" y="30"/>
                  </a:lnTo>
                  <a:lnTo>
                    <a:pt x="573" y="30"/>
                  </a:lnTo>
                  <a:lnTo>
                    <a:pt x="575" y="30"/>
                  </a:lnTo>
                  <a:lnTo>
                    <a:pt x="577" y="30"/>
                  </a:lnTo>
                  <a:lnTo>
                    <a:pt x="580" y="28"/>
                  </a:lnTo>
                  <a:lnTo>
                    <a:pt x="580" y="28"/>
                  </a:lnTo>
                  <a:lnTo>
                    <a:pt x="580" y="28"/>
                  </a:lnTo>
                  <a:lnTo>
                    <a:pt x="580" y="26"/>
                  </a:lnTo>
                  <a:lnTo>
                    <a:pt x="582" y="23"/>
                  </a:lnTo>
                  <a:lnTo>
                    <a:pt x="582" y="23"/>
                  </a:lnTo>
                  <a:lnTo>
                    <a:pt x="582" y="21"/>
                  </a:lnTo>
                  <a:lnTo>
                    <a:pt x="584" y="21"/>
                  </a:lnTo>
                  <a:lnTo>
                    <a:pt x="587" y="21"/>
                  </a:lnTo>
                  <a:lnTo>
                    <a:pt x="591" y="21"/>
                  </a:lnTo>
                  <a:lnTo>
                    <a:pt x="596" y="21"/>
                  </a:lnTo>
                  <a:lnTo>
                    <a:pt x="599" y="21"/>
                  </a:lnTo>
                  <a:lnTo>
                    <a:pt x="599" y="21"/>
                  </a:lnTo>
                  <a:lnTo>
                    <a:pt x="601" y="23"/>
                  </a:lnTo>
                  <a:lnTo>
                    <a:pt x="603" y="23"/>
                  </a:lnTo>
                  <a:lnTo>
                    <a:pt x="606" y="21"/>
                  </a:lnTo>
                  <a:lnTo>
                    <a:pt x="608" y="19"/>
                  </a:lnTo>
                  <a:lnTo>
                    <a:pt x="615" y="21"/>
                  </a:lnTo>
                  <a:lnTo>
                    <a:pt x="617" y="21"/>
                  </a:lnTo>
                  <a:lnTo>
                    <a:pt x="636" y="16"/>
                  </a:lnTo>
                  <a:lnTo>
                    <a:pt x="639" y="19"/>
                  </a:lnTo>
                  <a:lnTo>
                    <a:pt x="641" y="19"/>
                  </a:lnTo>
                  <a:lnTo>
                    <a:pt x="643" y="21"/>
                  </a:lnTo>
                  <a:lnTo>
                    <a:pt x="646" y="23"/>
                  </a:lnTo>
                  <a:lnTo>
                    <a:pt x="648" y="26"/>
                  </a:lnTo>
                  <a:lnTo>
                    <a:pt x="651" y="28"/>
                  </a:lnTo>
                  <a:lnTo>
                    <a:pt x="653" y="28"/>
                  </a:lnTo>
                  <a:lnTo>
                    <a:pt x="655" y="30"/>
                  </a:lnTo>
                  <a:lnTo>
                    <a:pt x="660" y="30"/>
                  </a:lnTo>
                  <a:lnTo>
                    <a:pt x="660" y="30"/>
                  </a:lnTo>
                  <a:lnTo>
                    <a:pt x="662" y="30"/>
                  </a:lnTo>
                  <a:lnTo>
                    <a:pt x="665" y="30"/>
                  </a:lnTo>
                  <a:lnTo>
                    <a:pt x="667" y="33"/>
                  </a:lnTo>
                  <a:lnTo>
                    <a:pt x="667" y="33"/>
                  </a:lnTo>
                  <a:lnTo>
                    <a:pt x="667" y="33"/>
                  </a:lnTo>
                  <a:lnTo>
                    <a:pt x="670" y="33"/>
                  </a:lnTo>
                  <a:lnTo>
                    <a:pt x="679" y="35"/>
                  </a:lnTo>
                  <a:lnTo>
                    <a:pt x="681" y="35"/>
                  </a:lnTo>
                  <a:lnTo>
                    <a:pt x="681" y="38"/>
                  </a:lnTo>
                  <a:lnTo>
                    <a:pt x="681" y="38"/>
                  </a:lnTo>
                  <a:lnTo>
                    <a:pt x="684" y="40"/>
                  </a:lnTo>
                  <a:lnTo>
                    <a:pt x="684" y="40"/>
                  </a:lnTo>
                  <a:lnTo>
                    <a:pt x="684" y="40"/>
                  </a:lnTo>
                  <a:lnTo>
                    <a:pt x="686" y="42"/>
                  </a:lnTo>
                  <a:lnTo>
                    <a:pt x="686" y="42"/>
                  </a:lnTo>
                  <a:lnTo>
                    <a:pt x="691" y="40"/>
                  </a:lnTo>
                  <a:lnTo>
                    <a:pt x="691" y="40"/>
                  </a:lnTo>
                  <a:lnTo>
                    <a:pt x="693" y="42"/>
                  </a:lnTo>
                  <a:lnTo>
                    <a:pt x="693" y="42"/>
                  </a:lnTo>
                  <a:lnTo>
                    <a:pt x="693" y="42"/>
                  </a:lnTo>
                  <a:lnTo>
                    <a:pt x="693" y="45"/>
                  </a:lnTo>
                  <a:lnTo>
                    <a:pt x="693" y="45"/>
                  </a:lnTo>
                  <a:lnTo>
                    <a:pt x="693" y="47"/>
                  </a:lnTo>
                  <a:lnTo>
                    <a:pt x="693" y="47"/>
                  </a:lnTo>
                  <a:lnTo>
                    <a:pt x="693" y="49"/>
                  </a:lnTo>
                  <a:lnTo>
                    <a:pt x="698" y="52"/>
                  </a:lnTo>
                  <a:lnTo>
                    <a:pt x="700" y="54"/>
                  </a:lnTo>
                  <a:lnTo>
                    <a:pt x="700" y="57"/>
                  </a:lnTo>
                  <a:lnTo>
                    <a:pt x="700" y="59"/>
                  </a:lnTo>
                  <a:lnTo>
                    <a:pt x="703" y="59"/>
                  </a:lnTo>
                  <a:lnTo>
                    <a:pt x="714" y="61"/>
                  </a:lnTo>
                  <a:lnTo>
                    <a:pt x="714" y="61"/>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28" name="Freeform 27"/>
            <p:cNvSpPr>
              <a:spLocks/>
            </p:cNvSpPr>
            <p:nvPr/>
          </p:nvSpPr>
          <p:spPr bwMode="auto">
            <a:xfrm>
              <a:off x="8054089" y="2470720"/>
              <a:ext cx="666858" cy="364549"/>
            </a:xfrm>
            <a:custGeom>
              <a:avLst/>
              <a:gdLst>
                <a:gd name="T0" fmla="*/ 611 w 675"/>
                <a:gd name="T1" fmla="*/ 367 h 369"/>
                <a:gd name="T2" fmla="*/ 526 w 675"/>
                <a:gd name="T3" fmla="*/ 369 h 369"/>
                <a:gd name="T4" fmla="*/ 443 w 675"/>
                <a:gd name="T5" fmla="*/ 369 h 369"/>
                <a:gd name="T6" fmla="*/ 358 w 675"/>
                <a:gd name="T7" fmla="*/ 369 h 369"/>
                <a:gd name="T8" fmla="*/ 275 w 675"/>
                <a:gd name="T9" fmla="*/ 369 h 369"/>
                <a:gd name="T10" fmla="*/ 190 w 675"/>
                <a:gd name="T11" fmla="*/ 369 h 369"/>
                <a:gd name="T12" fmla="*/ 107 w 675"/>
                <a:gd name="T13" fmla="*/ 367 h 369"/>
                <a:gd name="T14" fmla="*/ 22 w 675"/>
                <a:gd name="T15" fmla="*/ 365 h 369"/>
                <a:gd name="T16" fmla="*/ 3 w 675"/>
                <a:gd name="T17" fmla="*/ 296 h 369"/>
                <a:gd name="T18" fmla="*/ 5 w 675"/>
                <a:gd name="T19" fmla="*/ 204 h 369"/>
                <a:gd name="T20" fmla="*/ 8 w 675"/>
                <a:gd name="T21" fmla="*/ 114 h 369"/>
                <a:gd name="T22" fmla="*/ 12 w 675"/>
                <a:gd name="T23" fmla="*/ 24 h 369"/>
                <a:gd name="T24" fmla="*/ 55 w 675"/>
                <a:gd name="T25" fmla="*/ 3 h 369"/>
                <a:gd name="T26" fmla="*/ 133 w 675"/>
                <a:gd name="T27" fmla="*/ 5 h 369"/>
                <a:gd name="T28" fmla="*/ 209 w 675"/>
                <a:gd name="T29" fmla="*/ 5 h 369"/>
                <a:gd name="T30" fmla="*/ 265 w 675"/>
                <a:gd name="T31" fmla="*/ 7 h 369"/>
                <a:gd name="T32" fmla="*/ 343 w 675"/>
                <a:gd name="T33" fmla="*/ 7 h 369"/>
                <a:gd name="T34" fmla="*/ 419 w 675"/>
                <a:gd name="T35" fmla="*/ 7 h 369"/>
                <a:gd name="T36" fmla="*/ 495 w 675"/>
                <a:gd name="T37" fmla="*/ 5 h 369"/>
                <a:gd name="T38" fmla="*/ 573 w 675"/>
                <a:gd name="T39" fmla="*/ 5 h 369"/>
                <a:gd name="T40" fmla="*/ 604 w 675"/>
                <a:gd name="T41" fmla="*/ 7 h 369"/>
                <a:gd name="T42" fmla="*/ 606 w 675"/>
                <a:gd name="T43" fmla="*/ 14 h 369"/>
                <a:gd name="T44" fmla="*/ 608 w 675"/>
                <a:gd name="T45" fmla="*/ 22 h 369"/>
                <a:gd name="T46" fmla="*/ 615 w 675"/>
                <a:gd name="T47" fmla="*/ 38 h 369"/>
                <a:gd name="T48" fmla="*/ 611 w 675"/>
                <a:gd name="T49" fmla="*/ 57 h 369"/>
                <a:gd name="T50" fmla="*/ 615 w 675"/>
                <a:gd name="T51" fmla="*/ 71 h 369"/>
                <a:gd name="T52" fmla="*/ 615 w 675"/>
                <a:gd name="T53" fmla="*/ 85 h 369"/>
                <a:gd name="T54" fmla="*/ 615 w 675"/>
                <a:gd name="T55" fmla="*/ 102 h 369"/>
                <a:gd name="T56" fmla="*/ 622 w 675"/>
                <a:gd name="T57" fmla="*/ 123 h 369"/>
                <a:gd name="T58" fmla="*/ 627 w 675"/>
                <a:gd name="T59" fmla="*/ 135 h 369"/>
                <a:gd name="T60" fmla="*/ 627 w 675"/>
                <a:gd name="T61" fmla="*/ 142 h 369"/>
                <a:gd name="T62" fmla="*/ 630 w 675"/>
                <a:gd name="T63" fmla="*/ 145 h 369"/>
                <a:gd name="T64" fmla="*/ 634 w 675"/>
                <a:gd name="T65" fmla="*/ 152 h 369"/>
                <a:gd name="T66" fmla="*/ 639 w 675"/>
                <a:gd name="T67" fmla="*/ 164 h 369"/>
                <a:gd name="T68" fmla="*/ 641 w 675"/>
                <a:gd name="T69" fmla="*/ 168 h 369"/>
                <a:gd name="T70" fmla="*/ 641 w 675"/>
                <a:gd name="T71" fmla="*/ 173 h 369"/>
                <a:gd name="T72" fmla="*/ 641 w 675"/>
                <a:gd name="T73" fmla="*/ 180 h 369"/>
                <a:gd name="T74" fmla="*/ 641 w 675"/>
                <a:gd name="T75" fmla="*/ 192 h 369"/>
                <a:gd name="T76" fmla="*/ 644 w 675"/>
                <a:gd name="T77" fmla="*/ 211 h 369"/>
                <a:gd name="T78" fmla="*/ 644 w 675"/>
                <a:gd name="T79" fmla="*/ 220 h 369"/>
                <a:gd name="T80" fmla="*/ 646 w 675"/>
                <a:gd name="T81" fmla="*/ 232 h 369"/>
                <a:gd name="T82" fmla="*/ 649 w 675"/>
                <a:gd name="T83" fmla="*/ 244 h 369"/>
                <a:gd name="T84" fmla="*/ 649 w 675"/>
                <a:gd name="T85" fmla="*/ 246 h 369"/>
                <a:gd name="T86" fmla="*/ 651 w 675"/>
                <a:gd name="T87" fmla="*/ 249 h 369"/>
                <a:gd name="T88" fmla="*/ 651 w 675"/>
                <a:gd name="T89" fmla="*/ 251 h 369"/>
                <a:gd name="T90" fmla="*/ 649 w 675"/>
                <a:gd name="T91" fmla="*/ 261 h 369"/>
                <a:gd name="T92" fmla="*/ 649 w 675"/>
                <a:gd name="T93" fmla="*/ 265 h 369"/>
                <a:gd name="T94" fmla="*/ 649 w 675"/>
                <a:gd name="T95" fmla="*/ 279 h 369"/>
                <a:gd name="T96" fmla="*/ 653 w 675"/>
                <a:gd name="T97" fmla="*/ 289 h 369"/>
                <a:gd name="T98" fmla="*/ 656 w 675"/>
                <a:gd name="T99" fmla="*/ 301 h 369"/>
                <a:gd name="T100" fmla="*/ 658 w 675"/>
                <a:gd name="T101" fmla="*/ 303 h 369"/>
                <a:gd name="T102" fmla="*/ 667 w 675"/>
                <a:gd name="T103" fmla="*/ 317 h 369"/>
                <a:gd name="T104" fmla="*/ 670 w 675"/>
                <a:gd name="T105" fmla="*/ 332 h 369"/>
                <a:gd name="T106" fmla="*/ 672 w 675"/>
                <a:gd name="T107" fmla="*/ 339 h 369"/>
                <a:gd name="T108" fmla="*/ 672 w 675"/>
                <a:gd name="T109" fmla="*/ 346 h 369"/>
                <a:gd name="T110" fmla="*/ 672 w 675"/>
                <a:gd name="T111" fmla="*/ 35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75" h="369">
                  <a:moveTo>
                    <a:pt x="675" y="365"/>
                  </a:moveTo>
                  <a:lnTo>
                    <a:pt x="653" y="367"/>
                  </a:lnTo>
                  <a:lnTo>
                    <a:pt x="632" y="367"/>
                  </a:lnTo>
                  <a:lnTo>
                    <a:pt x="611" y="367"/>
                  </a:lnTo>
                  <a:lnTo>
                    <a:pt x="589" y="367"/>
                  </a:lnTo>
                  <a:lnTo>
                    <a:pt x="568" y="367"/>
                  </a:lnTo>
                  <a:lnTo>
                    <a:pt x="547" y="369"/>
                  </a:lnTo>
                  <a:lnTo>
                    <a:pt x="526" y="369"/>
                  </a:lnTo>
                  <a:lnTo>
                    <a:pt x="504" y="369"/>
                  </a:lnTo>
                  <a:lnTo>
                    <a:pt x="485" y="369"/>
                  </a:lnTo>
                  <a:lnTo>
                    <a:pt x="464" y="369"/>
                  </a:lnTo>
                  <a:lnTo>
                    <a:pt x="443" y="369"/>
                  </a:lnTo>
                  <a:lnTo>
                    <a:pt x="421" y="369"/>
                  </a:lnTo>
                  <a:lnTo>
                    <a:pt x="400" y="369"/>
                  </a:lnTo>
                  <a:lnTo>
                    <a:pt x="379" y="369"/>
                  </a:lnTo>
                  <a:lnTo>
                    <a:pt x="358" y="369"/>
                  </a:lnTo>
                  <a:lnTo>
                    <a:pt x="336" y="369"/>
                  </a:lnTo>
                  <a:lnTo>
                    <a:pt x="315" y="369"/>
                  </a:lnTo>
                  <a:lnTo>
                    <a:pt x="296" y="369"/>
                  </a:lnTo>
                  <a:lnTo>
                    <a:pt x="275" y="369"/>
                  </a:lnTo>
                  <a:lnTo>
                    <a:pt x="253" y="369"/>
                  </a:lnTo>
                  <a:lnTo>
                    <a:pt x="232" y="369"/>
                  </a:lnTo>
                  <a:lnTo>
                    <a:pt x="211" y="369"/>
                  </a:lnTo>
                  <a:lnTo>
                    <a:pt x="190" y="369"/>
                  </a:lnTo>
                  <a:lnTo>
                    <a:pt x="168" y="369"/>
                  </a:lnTo>
                  <a:lnTo>
                    <a:pt x="147" y="367"/>
                  </a:lnTo>
                  <a:lnTo>
                    <a:pt x="128" y="367"/>
                  </a:lnTo>
                  <a:lnTo>
                    <a:pt x="107" y="367"/>
                  </a:lnTo>
                  <a:lnTo>
                    <a:pt x="86" y="367"/>
                  </a:lnTo>
                  <a:lnTo>
                    <a:pt x="64" y="365"/>
                  </a:lnTo>
                  <a:lnTo>
                    <a:pt x="43" y="365"/>
                  </a:lnTo>
                  <a:lnTo>
                    <a:pt x="22" y="365"/>
                  </a:lnTo>
                  <a:lnTo>
                    <a:pt x="0" y="365"/>
                  </a:lnTo>
                  <a:lnTo>
                    <a:pt x="0" y="341"/>
                  </a:lnTo>
                  <a:lnTo>
                    <a:pt x="3" y="317"/>
                  </a:lnTo>
                  <a:lnTo>
                    <a:pt x="3" y="296"/>
                  </a:lnTo>
                  <a:lnTo>
                    <a:pt x="3" y="272"/>
                  </a:lnTo>
                  <a:lnTo>
                    <a:pt x="5" y="249"/>
                  </a:lnTo>
                  <a:lnTo>
                    <a:pt x="5" y="227"/>
                  </a:lnTo>
                  <a:lnTo>
                    <a:pt x="5" y="204"/>
                  </a:lnTo>
                  <a:lnTo>
                    <a:pt x="8" y="180"/>
                  </a:lnTo>
                  <a:lnTo>
                    <a:pt x="8" y="159"/>
                  </a:lnTo>
                  <a:lnTo>
                    <a:pt x="8" y="135"/>
                  </a:lnTo>
                  <a:lnTo>
                    <a:pt x="8" y="114"/>
                  </a:lnTo>
                  <a:lnTo>
                    <a:pt x="10" y="90"/>
                  </a:lnTo>
                  <a:lnTo>
                    <a:pt x="10" y="69"/>
                  </a:lnTo>
                  <a:lnTo>
                    <a:pt x="10" y="45"/>
                  </a:lnTo>
                  <a:lnTo>
                    <a:pt x="12" y="24"/>
                  </a:lnTo>
                  <a:lnTo>
                    <a:pt x="12" y="0"/>
                  </a:lnTo>
                  <a:lnTo>
                    <a:pt x="17" y="0"/>
                  </a:lnTo>
                  <a:lnTo>
                    <a:pt x="36" y="3"/>
                  </a:lnTo>
                  <a:lnTo>
                    <a:pt x="55" y="3"/>
                  </a:lnTo>
                  <a:lnTo>
                    <a:pt x="74" y="3"/>
                  </a:lnTo>
                  <a:lnTo>
                    <a:pt x="95" y="3"/>
                  </a:lnTo>
                  <a:lnTo>
                    <a:pt x="114" y="5"/>
                  </a:lnTo>
                  <a:lnTo>
                    <a:pt x="133" y="5"/>
                  </a:lnTo>
                  <a:lnTo>
                    <a:pt x="152" y="5"/>
                  </a:lnTo>
                  <a:lnTo>
                    <a:pt x="171" y="5"/>
                  </a:lnTo>
                  <a:lnTo>
                    <a:pt x="190" y="5"/>
                  </a:lnTo>
                  <a:lnTo>
                    <a:pt x="209" y="5"/>
                  </a:lnTo>
                  <a:lnTo>
                    <a:pt x="227" y="5"/>
                  </a:lnTo>
                  <a:lnTo>
                    <a:pt x="244" y="7"/>
                  </a:lnTo>
                  <a:lnTo>
                    <a:pt x="246" y="7"/>
                  </a:lnTo>
                  <a:lnTo>
                    <a:pt x="265" y="7"/>
                  </a:lnTo>
                  <a:lnTo>
                    <a:pt x="284" y="7"/>
                  </a:lnTo>
                  <a:lnTo>
                    <a:pt x="303" y="7"/>
                  </a:lnTo>
                  <a:lnTo>
                    <a:pt x="324" y="7"/>
                  </a:lnTo>
                  <a:lnTo>
                    <a:pt x="343" y="7"/>
                  </a:lnTo>
                  <a:lnTo>
                    <a:pt x="362" y="7"/>
                  </a:lnTo>
                  <a:lnTo>
                    <a:pt x="381" y="7"/>
                  </a:lnTo>
                  <a:lnTo>
                    <a:pt x="400" y="7"/>
                  </a:lnTo>
                  <a:lnTo>
                    <a:pt x="419" y="7"/>
                  </a:lnTo>
                  <a:lnTo>
                    <a:pt x="438" y="7"/>
                  </a:lnTo>
                  <a:lnTo>
                    <a:pt x="457" y="7"/>
                  </a:lnTo>
                  <a:lnTo>
                    <a:pt x="476" y="7"/>
                  </a:lnTo>
                  <a:lnTo>
                    <a:pt x="495" y="5"/>
                  </a:lnTo>
                  <a:lnTo>
                    <a:pt x="514" y="5"/>
                  </a:lnTo>
                  <a:lnTo>
                    <a:pt x="533" y="5"/>
                  </a:lnTo>
                  <a:lnTo>
                    <a:pt x="554" y="5"/>
                  </a:lnTo>
                  <a:lnTo>
                    <a:pt x="573" y="5"/>
                  </a:lnTo>
                  <a:lnTo>
                    <a:pt x="592" y="5"/>
                  </a:lnTo>
                  <a:lnTo>
                    <a:pt x="604" y="5"/>
                  </a:lnTo>
                  <a:lnTo>
                    <a:pt x="604" y="5"/>
                  </a:lnTo>
                  <a:lnTo>
                    <a:pt x="604" y="7"/>
                  </a:lnTo>
                  <a:lnTo>
                    <a:pt x="604" y="10"/>
                  </a:lnTo>
                  <a:lnTo>
                    <a:pt x="606" y="10"/>
                  </a:lnTo>
                  <a:lnTo>
                    <a:pt x="606" y="12"/>
                  </a:lnTo>
                  <a:lnTo>
                    <a:pt x="606" y="14"/>
                  </a:lnTo>
                  <a:lnTo>
                    <a:pt x="606" y="14"/>
                  </a:lnTo>
                  <a:lnTo>
                    <a:pt x="608" y="17"/>
                  </a:lnTo>
                  <a:lnTo>
                    <a:pt x="608" y="17"/>
                  </a:lnTo>
                  <a:lnTo>
                    <a:pt x="608" y="22"/>
                  </a:lnTo>
                  <a:lnTo>
                    <a:pt x="611" y="29"/>
                  </a:lnTo>
                  <a:lnTo>
                    <a:pt x="613" y="33"/>
                  </a:lnTo>
                  <a:lnTo>
                    <a:pt x="613" y="33"/>
                  </a:lnTo>
                  <a:lnTo>
                    <a:pt x="615" y="38"/>
                  </a:lnTo>
                  <a:lnTo>
                    <a:pt x="615" y="45"/>
                  </a:lnTo>
                  <a:lnTo>
                    <a:pt x="615" y="48"/>
                  </a:lnTo>
                  <a:lnTo>
                    <a:pt x="613" y="52"/>
                  </a:lnTo>
                  <a:lnTo>
                    <a:pt x="611" y="57"/>
                  </a:lnTo>
                  <a:lnTo>
                    <a:pt x="613" y="64"/>
                  </a:lnTo>
                  <a:lnTo>
                    <a:pt x="613" y="69"/>
                  </a:lnTo>
                  <a:lnTo>
                    <a:pt x="615" y="71"/>
                  </a:lnTo>
                  <a:lnTo>
                    <a:pt x="615" y="71"/>
                  </a:lnTo>
                  <a:lnTo>
                    <a:pt x="615" y="74"/>
                  </a:lnTo>
                  <a:lnTo>
                    <a:pt x="613" y="76"/>
                  </a:lnTo>
                  <a:lnTo>
                    <a:pt x="613" y="76"/>
                  </a:lnTo>
                  <a:lnTo>
                    <a:pt x="615" y="85"/>
                  </a:lnTo>
                  <a:lnTo>
                    <a:pt x="615" y="85"/>
                  </a:lnTo>
                  <a:lnTo>
                    <a:pt x="615" y="88"/>
                  </a:lnTo>
                  <a:lnTo>
                    <a:pt x="615" y="95"/>
                  </a:lnTo>
                  <a:lnTo>
                    <a:pt x="615" y="102"/>
                  </a:lnTo>
                  <a:lnTo>
                    <a:pt x="615" y="104"/>
                  </a:lnTo>
                  <a:lnTo>
                    <a:pt x="618" y="109"/>
                  </a:lnTo>
                  <a:lnTo>
                    <a:pt x="622" y="119"/>
                  </a:lnTo>
                  <a:lnTo>
                    <a:pt x="622" y="123"/>
                  </a:lnTo>
                  <a:lnTo>
                    <a:pt x="625" y="126"/>
                  </a:lnTo>
                  <a:lnTo>
                    <a:pt x="627" y="130"/>
                  </a:lnTo>
                  <a:lnTo>
                    <a:pt x="625" y="133"/>
                  </a:lnTo>
                  <a:lnTo>
                    <a:pt x="627" y="135"/>
                  </a:lnTo>
                  <a:lnTo>
                    <a:pt x="630" y="142"/>
                  </a:lnTo>
                  <a:lnTo>
                    <a:pt x="630" y="142"/>
                  </a:lnTo>
                  <a:lnTo>
                    <a:pt x="627" y="142"/>
                  </a:lnTo>
                  <a:lnTo>
                    <a:pt x="627" y="142"/>
                  </a:lnTo>
                  <a:lnTo>
                    <a:pt x="630" y="145"/>
                  </a:lnTo>
                  <a:lnTo>
                    <a:pt x="630" y="145"/>
                  </a:lnTo>
                  <a:lnTo>
                    <a:pt x="630" y="145"/>
                  </a:lnTo>
                  <a:lnTo>
                    <a:pt x="630" y="145"/>
                  </a:lnTo>
                  <a:lnTo>
                    <a:pt x="630" y="145"/>
                  </a:lnTo>
                  <a:lnTo>
                    <a:pt x="632" y="147"/>
                  </a:lnTo>
                  <a:lnTo>
                    <a:pt x="632" y="149"/>
                  </a:lnTo>
                  <a:lnTo>
                    <a:pt x="634" y="152"/>
                  </a:lnTo>
                  <a:lnTo>
                    <a:pt x="634" y="154"/>
                  </a:lnTo>
                  <a:lnTo>
                    <a:pt x="637" y="156"/>
                  </a:lnTo>
                  <a:lnTo>
                    <a:pt x="637" y="159"/>
                  </a:lnTo>
                  <a:lnTo>
                    <a:pt x="639" y="164"/>
                  </a:lnTo>
                  <a:lnTo>
                    <a:pt x="639" y="166"/>
                  </a:lnTo>
                  <a:lnTo>
                    <a:pt x="641" y="168"/>
                  </a:lnTo>
                  <a:lnTo>
                    <a:pt x="641" y="168"/>
                  </a:lnTo>
                  <a:lnTo>
                    <a:pt x="641" y="168"/>
                  </a:lnTo>
                  <a:lnTo>
                    <a:pt x="641" y="168"/>
                  </a:lnTo>
                  <a:lnTo>
                    <a:pt x="641" y="171"/>
                  </a:lnTo>
                  <a:lnTo>
                    <a:pt x="641" y="171"/>
                  </a:lnTo>
                  <a:lnTo>
                    <a:pt x="641" y="173"/>
                  </a:lnTo>
                  <a:lnTo>
                    <a:pt x="641" y="175"/>
                  </a:lnTo>
                  <a:lnTo>
                    <a:pt x="641" y="178"/>
                  </a:lnTo>
                  <a:lnTo>
                    <a:pt x="641" y="180"/>
                  </a:lnTo>
                  <a:lnTo>
                    <a:pt x="641" y="180"/>
                  </a:lnTo>
                  <a:lnTo>
                    <a:pt x="641" y="187"/>
                  </a:lnTo>
                  <a:lnTo>
                    <a:pt x="641" y="190"/>
                  </a:lnTo>
                  <a:lnTo>
                    <a:pt x="641" y="190"/>
                  </a:lnTo>
                  <a:lnTo>
                    <a:pt x="641" y="192"/>
                  </a:lnTo>
                  <a:lnTo>
                    <a:pt x="641" y="192"/>
                  </a:lnTo>
                  <a:lnTo>
                    <a:pt x="644" y="194"/>
                  </a:lnTo>
                  <a:lnTo>
                    <a:pt x="644" y="208"/>
                  </a:lnTo>
                  <a:lnTo>
                    <a:pt x="644" y="211"/>
                  </a:lnTo>
                  <a:lnTo>
                    <a:pt x="644" y="218"/>
                  </a:lnTo>
                  <a:lnTo>
                    <a:pt x="644" y="220"/>
                  </a:lnTo>
                  <a:lnTo>
                    <a:pt x="644" y="220"/>
                  </a:lnTo>
                  <a:lnTo>
                    <a:pt x="644" y="220"/>
                  </a:lnTo>
                  <a:lnTo>
                    <a:pt x="644" y="223"/>
                  </a:lnTo>
                  <a:lnTo>
                    <a:pt x="644" y="225"/>
                  </a:lnTo>
                  <a:lnTo>
                    <a:pt x="646" y="230"/>
                  </a:lnTo>
                  <a:lnTo>
                    <a:pt x="646" y="232"/>
                  </a:lnTo>
                  <a:lnTo>
                    <a:pt x="646" y="239"/>
                  </a:lnTo>
                  <a:lnTo>
                    <a:pt x="646" y="242"/>
                  </a:lnTo>
                  <a:lnTo>
                    <a:pt x="646" y="242"/>
                  </a:lnTo>
                  <a:lnTo>
                    <a:pt x="649" y="244"/>
                  </a:lnTo>
                  <a:lnTo>
                    <a:pt x="649" y="244"/>
                  </a:lnTo>
                  <a:lnTo>
                    <a:pt x="649" y="246"/>
                  </a:lnTo>
                  <a:lnTo>
                    <a:pt x="649" y="246"/>
                  </a:lnTo>
                  <a:lnTo>
                    <a:pt x="649" y="246"/>
                  </a:lnTo>
                  <a:lnTo>
                    <a:pt x="649" y="246"/>
                  </a:lnTo>
                  <a:lnTo>
                    <a:pt x="651" y="246"/>
                  </a:lnTo>
                  <a:lnTo>
                    <a:pt x="651" y="246"/>
                  </a:lnTo>
                  <a:lnTo>
                    <a:pt x="651" y="249"/>
                  </a:lnTo>
                  <a:lnTo>
                    <a:pt x="651" y="249"/>
                  </a:lnTo>
                  <a:lnTo>
                    <a:pt x="651" y="249"/>
                  </a:lnTo>
                  <a:lnTo>
                    <a:pt x="651" y="249"/>
                  </a:lnTo>
                  <a:lnTo>
                    <a:pt x="651" y="251"/>
                  </a:lnTo>
                  <a:lnTo>
                    <a:pt x="651" y="253"/>
                  </a:lnTo>
                  <a:lnTo>
                    <a:pt x="649" y="253"/>
                  </a:lnTo>
                  <a:lnTo>
                    <a:pt x="651" y="258"/>
                  </a:lnTo>
                  <a:lnTo>
                    <a:pt x="649" y="261"/>
                  </a:lnTo>
                  <a:lnTo>
                    <a:pt x="649" y="261"/>
                  </a:lnTo>
                  <a:lnTo>
                    <a:pt x="649" y="263"/>
                  </a:lnTo>
                  <a:lnTo>
                    <a:pt x="649" y="263"/>
                  </a:lnTo>
                  <a:lnTo>
                    <a:pt x="649" y="265"/>
                  </a:lnTo>
                  <a:lnTo>
                    <a:pt x="651" y="270"/>
                  </a:lnTo>
                  <a:lnTo>
                    <a:pt x="651" y="272"/>
                  </a:lnTo>
                  <a:lnTo>
                    <a:pt x="651" y="275"/>
                  </a:lnTo>
                  <a:lnTo>
                    <a:pt x="649" y="279"/>
                  </a:lnTo>
                  <a:lnTo>
                    <a:pt x="649" y="282"/>
                  </a:lnTo>
                  <a:lnTo>
                    <a:pt x="651" y="284"/>
                  </a:lnTo>
                  <a:lnTo>
                    <a:pt x="653" y="287"/>
                  </a:lnTo>
                  <a:lnTo>
                    <a:pt x="653" y="289"/>
                  </a:lnTo>
                  <a:lnTo>
                    <a:pt x="656" y="294"/>
                  </a:lnTo>
                  <a:lnTo>
                    <a:pt x="656" y="296"/>
                  </a:lnTo>
                  <a:lnTo>
                    <a:pt x="656" y="298"/>
                  </a:lnTo>
                  <a:lnTo>
                    <a:pt x="656" y="301"/>
                  </a:lnTo>
                  <a:lnTo>
                    <a:pt x="656" y="301"/>
                  </a:lnTo>
                  <a:lnTo>
                    <a:pt x="658" y="303"/>
                  </a:lnTo>
                  <a:lnTo>
                    <a:pt x="658" y="303"/>
                  </a:lnTo>
                  <a:lnTo>
                    <a:pt x="658" y="303"/>
                  </a:lnTo>
                  <a:lnTo>
                    <a:pt x="658" y="306"/>
                  </a:lnTo>
                  <a:lnTo>
                    <a:pt x="658" y="308"/>
                  </a:lnTo>
                  <a:lnTo>
                    <a:pt x="663" y="315"/>
                  </a:lnTo>
                  <a:lnTo>
                    <a:pt x="667" y="317"/>
                  </a:lnTo>
                  <a:lnTo>
                    <a:pt x="667" y="320"/>
                  </a:lnTo>
                  <a:lnTo>
                    <a:pt x="670" y="322"/>
                  </a:lnTo>
                  <a:lnTo>
                    <a:pt x="670" y="329"/>
                  </a:lnTo>
                  <a:lnTo>
                    <a:pt x="670" y="332"/>
                  </a:lnTo>
                  <a:lnTo>
                    <a:pt x="670" y="334"/>
                  </a:lnTo>
                  <a:lnTo>
                    <a:pt x="670" y="334"/>
                  </a:lnTo>
                  <a:lnTo>
                    <a:pt x="672" y="339"/>
                  </a:lnTo>
                  <a:lnTo>
                    <a:pt x="672" y="339"/>
                  </a:lnTo>
                  <a:lnTo>
                    <a:pt x="672" y="339"/>
                  </a:lnTo>
                  <a:lnTo>
                    <a:pt x="672" y="341"/>
                  </a:lnTo>
                  <a:lnTo>
                    <a:pt x="672" y="341"/>
                  </a:lnTo>
                  <a:lnTo>
                    <a:pt x="672" y="346"/>
                  </a:lnTo>
                  <a:lnTo>
                    <a:pt x="672" y="348"/>
                  </a:lnTo>
                  <a:lnTo>
                    <a:pt x="672" y="350"/>
                  </a:lnTo>
                  <a:lnTo>
                    <a:pt x="672" y="353"/>
                  </a:lnTo>
                  <a:lnTo>
                    <a:pt x="672" y="358"/>
                  </a:lnTo>
                  <a:lnTo>
                    <a:pt x="675" y="365"/>
                  </a:lnTo>
                  <a:lnTo>
                    <a:pt x="675" y="365"/>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29" name="Freeform 28"/>
            <p:cNvSpPr>
              <a:spLocks noEditPoints="1"/>
            </p:cNvSpPr>
            <p:nvPr/>
          </p:nvSpPr>
          <p:spPr bwMode="auto">
            <a:xfrm>
              <a:off x="9991434" y="3712557"/>
              <a:ext cx="872349" cy="378380"/>
            </a:xfrm>
            <a:custGeom>
              <a:avLst/>
              <a:gdLst>
                <a:gd name="T0" fmla="*/ 679 w 883"/>
                <a:gd name="T1" fmla="*/ 331 h 383"/>
                <a:gd name="T2" fmla="*/ 783 w 883"/>
                <a:gd name="T3" fmla="*/ 246 h 383"/>
                <a:gd name="T4" fmla="*/ 797 w 883"/>
                <a:gd name="T5" fmla="*/ 249 h 383"/>
                <a:gd name="T6" fmla="*/ 833 w 883"/>
                <a:gd name="T7" fmla="*/ 187 h 383"/>
                <a:gd name="T8" fmla="*/ 878 w 883"/>
                <a:gd name="T9" fmla="*/ 104 h 383"/>
                <a:gd name="T10" fmla="*/ 880 w 883"/>
                <a:gd name="T11" fmla="*/ 142 h 383"/>
                <a:gd name="T12" fmla="*/ 866 w 883"/>
                <a:gd name="T13" fmla="*/ 161 h 383"/>
                <a:gd name="T14" fmla="*/ 845 w 883"/>
                <a:gd name="T15" fmla="*/ 76 h 383"/>
                <a:gd name="T16" fmla="*/ 821 w 883"/>
                <a:gd name="T17" fmla="*/ 21 h 383"/>
                <a:gd name="T18" fmla="*/ 835 w 883"/>
                <a:gd name="T19" fmla="*/ 52 h 383"/>
                <a:gd name="T20" fmla="*/ 861 w 883"/>
                <a:gd name="T21" fmla="*/ 83 h 383"/>
                <a:gd name="T22" fmla="*/ 842 w 883"/>
                <a:gd name="T23" fmla="*/ 116 h 383"/>
                <a:gd name="T24" fmla="*/ 849 w 883"/>
                <a:gd name="T25" fmla="*/ 99 h 383"/>
                <a:gd name="T26" fmla="*/ 828 w 883"/>
                <a:gd name="T27" fmla="*/ 76 h 383"/>
                <a:gd name="T28" fmla="*/ 819 w 883"/>
                <a:gd name="T29" fmla="*/ 111 h 383"/>
                <a:gd name="T30" fmla="*/ 807 w 883"/>
                <a:gd name="T31" fmla="*/ 97 h 383"/>
                <a:gd name="T32" fmla="*/ 788 w 883"/>
                <a:gd name="T33" fmla="*/ 85 h 383"/>
                <a:gd name="T34" fmla="*/ 743 w 883"/>
                <a:gd name="T35" fmla="*/ 83 h 383"/>
                <a:gd name="T36" fmla="*/ 736 w 883"/>
                <a:gd name="T37" fmla="*/ 57 h 383"/>
                <a:gd name="T38" fmla="*/ 778 w 883"/>
                <a:gd name="T39" fmla="*/ 64 h 383"/>
                <a:gd name="T40" fmla="*/ 781 w 883"/>
                <a:gd name="T41" fmla="*/ 54 h 383"/>
                <a:gd name="T42" fmla="*/ 795 w 883"/>
                <a:gd name="T43" fmla="*/ 47 h 383"/>
                <a:gd name="T44" fmla="*/ 812 w 883"/>
                <a:gd name="T45" fmla="*/ 47 h 383"/>
                <a:gd name="T46" fmla="*/ 821 w 883"/>
                <a:gd name="T47" fmla="*/ 45 h 383"/>
                <a:gd name="T48" fmla="*/ 809 w 883"/>
                <a:gd name="T49" fmla="*/ 19 h 383"/>
                <a:gd name="T50" fmla="*/ 710 w 883"/>
                <a:gd name="T51" fmla="*/ 21 h 383"/>
                <a:gd name="T52" fmla="*/ 294 w 883"/>
                <a:gd name="T53" fmla="*/ 97 h 383"/>
                <a:gd name="T54" fmla="*/ 234 w 883"/>
                <a:gd name="T55" fmla="*/ 140 h 383"/>
                <a:gd name="T56" fmla="*/ 199 w 883"/>
                <a:gd name="T57" fmla="*/ 170 h 383"/>
                <a:gd name="T58" fmla="*/ 171 w 883"/>
                <a:gd name="T59" fmla="*/ 187 h 383"/>
                <a:gd name="T60" fmla="*/ 156 w 883"/>
                <a:gd name="T61" fmla="*/ 192 h 383"/>
                <a:gd name="T62" fmla="*/ 133 w 883"/>
                <a:gd name="T63" fmla="*/ 206 h 383"/>
                <a:gd name="T64" fmla="*/ 121 w 883"/>
                <a:gd name="T65" fmla="*/ 227 h 383"/>
                <a:gd name="T66" fmla="*/ 88 w 883"/>
                <a:gd name="T67" fmla="*/ 251 h 383"/>
                <a:gd name="T68" fmla="*/ 57 w 883"/>
                <a:gd name="T69" fmla="*/ 265 h 383"/>
                <a:gd name="T70" fmla="*/ 26 w 883"/>
                <a:gd name="T71" fmla="*/ 289 h 383"/>
                <a:gd name="T72" fmla="*/ 10 w 883"/>
                <a:gd name="T73" fmla="*/ 310 h 383"/>
                <a:gd name="T74" fmla="*/ 64 w 883"/>
                <a:gd name="T75" fmla="*/ 336 h 383"/>
                <a:gd name="T76" fmla="*/ 166 w 883"/>
                <a:gd name="T77" fmla="*/ 303 h 383"/>
                <a:gd name="T78" fmla="*/ 194 w 883"/>
                <a:gd name="T79" fmla="*/ 289 h 383"/>
                <a:gd name="T80" fmla="*/ 329 w 883"/>
                <a:gd name="T81" fmla="*/ 275 h 383"/>
                <a:gd name="T82" fmla="*/ 343 w 883"/>
                <a:gd name="T83" fmla="*/ 277 h 383"/>
                <a:gd name="T84" fmla="*/ 459 w 883"/>
                <a:gd name="T85" fmla="*/ 293 h 383"/>
                <a:gd name="T86" fmla="*/ 611 w 883"/>
                <a:gd name="T87" fmla="*/ 383 h 383"/>
                <a:gd name="T88" fmla="*/ 667 w 883"/>
                <a:gd name="T89" fmla="*/ 350 h 383"/>
                <a:gd name="T90" fmla="*/ 689 w 883"/>
                <a:gd name="T91" fmla="*/ 303 h 383"/>
                <a:gd name="T92" fmla="*/ 710 w 883"/>
                <a:gd name="T93" fmla="*/ 263 h 383"/>
                <a:gd name="T94" fmla="*/ 715 w 883"/>
                <a:gd name="T95" fmla="*/ 272 h 383"/>
                <a:gd name="T96" fmla="*/ 736 w 883"/>
                <a:gd name="T97" fmla="*/ 249 h 383"/>
                <a:gd name="T98" fmla="*/ 786 w 883"/>
                <a:gd name="T99" fmla="*/ 241 h 383"/>
                <a:gd name="T100" fmla="*/ 802 w 883"/>
                <a:gd name="T101" fmla="*/ 220 h 383"/>
                <a:gd name="T102" fmla="*/ 807 w 883"/>
                <a:gd name="T103" fmla="*/ 196 h 383"/>
                <a:gd name="T104" fmla="*/ 795 w 883"/>
                <a:gd name="T105" fmla="*/ 196 h 383"/>
                <a:gd name="T106" fmla="*/ 781 w 883"/>
                <a:gd name="T107" fmla="*/ 211 h 383"/>
                <a:gd name="T108" fmla="*/ 734 w 883"/>
                <a:gd name="T109" fmla="*/ 204 h 383"/>
                <a:gd name="T110" fmla="*/ 778 w 883"/>
                <a:gd name="T111" fmla="*/ 185 h 383"/>
                <a:gd name="T112" fmla="*/ 786 w 883"/>
                <a:gd name="T113" fmla="*/ 175 h 383"/>
                <a:gd name="T114" fmla="*/ 726 w 883"/>
                <a:gd name="T115" fmla="*/ 151 h 383"/>
                <a:gd name="T116" fmla="*/ 769 w 883"/>
                <a:gd name="T117" fmla="*/ 154 h 383"/>
                <a:gd name="T118" fmla="*/ 771 w 883"/>
                <a:gd name="T119" fmla="*/ 147 h 383"/>
                <a:gd name="T120" fmla="*/ 788 w 883"/>
                <a:gd name="T121" fmla="*/ 144 h 383"/>
                <a:gd name="T122" fmla="*/ 805 w 883"/>
                <a:gd name="T123" fmla="*/ 156 h 383"/>
                <a:gd name="T124" fmla="*/ 828 w 883"/>
                <a:gd name="T125" fmla="*/ 137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83" h="383">
                  <a:moveTo>
                    <a:pt x="670" y="369"/>
                  </a:moveTo>
                  <a:lnTo>
                    <a:pt x="670" y="369"/>
                  </a:lnTo>
                  <a:lnTo>
                    <a:pt x="667" y="369"/>
                  </a:lnTo>
                  <a:lnTo>
                    <a:pt x="665" y="369"/>
                  </a:lnTo>
                  <a:lnTo>
                    <a:pt x="665" y="372"/>
                  </a:lnTo>
                  <a:lnTo>
                    <a:pt x="667" y="374"/>
                  </a:lnTo>
                  <a:lnTo>
                    <a:pt x="667" y="374"/>
                  </a:lnTo>
                  <a:lnTo>
                    <a:pt x="670" y="374"/>
                  </a:lnTo>
                  <a:lnTo>
                    <a:pt x="672" y="374"/>
                  </a:lnTo>
                  <a:lnTo>
                    <a:pt x="672" y="374"/>
                  </a:lnTo>
                  <a:lnTo>
                    <a:pt x="672" y="367"/>
                  </a:lnTo>
                  <a:lnTo>
                    <a:pt x="670" y="369"/>
                  </a:lnTo>
                  <a:lnTo>
                    <a:pt x="670" y="369"/>
                  </a:lnTo>
                  <a:close/>
                  <a:moveTo>
                    <a:pt x="677" y="334"/>
                  </a:moveTo>
                  <a:lnTo>
                    <a:pt x="674" y="336"/>
                  </a:lnTo>
                  <a:lnTo>
                    <a:pt x="674" y="341"/>
                  </a:lnTo>
                  <a:lnTo>
                    <a:pt x="674" y="343"/>
                  </a:lnTo>
                  <a:lnTo>
                    <a:pt x="677" y="341"/>
                  </a:lnTo>
                  <a:lnTo>
                    <a:pt x="677" y="338"/>
                  </a:lnTo>
                  <a:lnTo>
                    <a:pt x="677" y="331"/>
                  </a:lnTo>
                  <a:lnTo>
                    <a:pt x="679" y="331"/>
                  </a:lnTo>
                  <a:lnTo>
                    <a:pt x="679" y="331"/>
                  </a:lnTo>
                  <a:lnTo>
                    <a:pt x="679" y="331"/>
                  </a:lnTo>
                  <a:lnTo>
                    <a:pt x="679" y="331"/>
                  </a:lnTo>
                  <a:lnTo>
                    <a:pt x="677" y="334"/>
                  </a:lnTo>
                  <a:close/>
                  <a:moveTo>
                    <a:pt x="715" y="279"/>
                  </a:moveTo>
                  <a:lnTo>
                    <a:pt x="712" y="284"/>
                  </a:lnTo>
                  <a:lnTo>
                    <a:pt x="710" y="284"/>
                  </a:lnTo>
                  <a:lnTo>
                    <a:pt x="708" y="284"/>
                  </a:lnTo>
                  <a:lnTo>
                    <a:pt x="696" y="296"/>
                  </a:lnTo>
                  <a:lnTo>
                    <a:pt x="693" y="301"/>
                  </a:lnTo>
                  <a:lnTo>
                    <a:pt x="693" y="305"/>
                  </a:lnTo>
                  <a:lnTo>
                    <a:pt x="693" y="303"/>
                  </a:lnTo>
                  <a:lnTo>
                    <a:pt x="703" y="291"/>
                  </a:lnTo>
                  <a:lnTo>
                    <a:pt x="703" y="291"/>
                  </a:lnTo>
                  <a:lnTo>
                    <a:pt x="708" y="289"/>
                  </a:lnTo>
                  <a:lnTo>
                    <a:pt x="715" y="282"/>
                  </a:lnTo>
                  <a:lnTo>
                    <a:pt x="717" y="279"/>
                  </a:lnTo>
                  <a:lnTo>
                    <a:pt x="717" y="279"/>
                  </a:lnTo>
                  <a:lnTo>
                    <a:pt x="717" y="279"/>
                  </a:lnTo>
                  <a:lnTo>
                    <a:pt x="717" y="279"/>
                  </a:lnTo>
                  <a:lnTo>
                    <a:pt x="717" y="279"/>
                  </a:lnTo>
                  <a:lnTo>
                    <a:pt x="715" y="279"/>
                  </a:lnTo>
                  <a:close/>
                  <a:moveTo>
                    <a:pt x="793" y="246"/>
                  </a:moveTo>
                  <a:lnTo>
                    <a:pt x="793" y="244"/>
                  </a:lnTo>
                  <a:lnTo>
                    <a:pt x="786" y="244"/>
                  </a:lnTo>
                  <a:lnTo>
                    <a:pt x="783" y="244"/>
                  </a:lnTo>
                  <a:lnTo>
                    <a:pt x="783" y="246"/>
                  </a:lnTo>
                  <a:lnTo>
                    <a:pt x="783" y="246"/>
                  </a:lnTo>
                  <a:lnTo>
                    <a:pt x="790" y="246"/>
                  </a:lnTo>
                  <a:lnTo>
                    <a:pt x="795" y="249"/>
                  </a:lnTo>
                  <a:lnTo>
                    <a:pt x="795" y="249"/>
                  </a:lnTo>
                  <a:lnTo>
                    <a:pt x="795" y="249"/>
                  </a:lnTo>
                  <a:lnTo>
                    <a:pt x="795" y="246"/>
                  </a:lnTo>
                  <a:lnTo>
                    <a:pt x="793" y="246"/>
                  </a:lnTo>
                  <a:close/>
                  <a:moveTo>
                    <a:pt x="774" y="244"/>
                  </a:moveTo>
                  <a:lnTo>
                    <a:pt x="757" y="249"/>
                  </a:lnTo>
                  <a:lnTo>
                    <a:pt x="743" y="256"/>
                  </a:lnTo>
                  <a:lnTo>
                    <a:pt x="741" y="256"/>
                  </a:lnTo>
                  <a:lnTo>
                    <a:pt x="738" y="258"/>
                  </a:lnTo>
                  <a:lnTo>
                    <a:pt x="764" y="246"/>
                  </a:lnTo>
                  <a:lnTo>
                    <a:pt x="767" y="246"/>
                  </a:lnTo>
                  <a:lnTo>
                    <a:pt x="781" y="244"/>
                  </a:lnTo>
                  <a:lnTo>
                    <a:pt x="778" y="244"/>
                  </a:lnTo>
                  <a:lnTo>
                    <a:pt x="774" y="244"/>
                  </a:lnTo>
                  <a:close/>
                  <a:moveTo>
                    <a:pt x="819" y="206"/>
                  </a:moveTo>
                  <a:lnTo>
                    <a:pt x="816" y="208"/>
                  </a:lnTo>
                  <a:lnTo>
                    <a:pt x="816" y="208"/>
                  </a:lnTo>
                  <a:lnTo>
                    <a:pt x="816" y="208"/>
                  </a:lnTo>
                  <a:lnTo>
                    <a:pt x="812" y="213"/>
                  </a:lnTo>
                  <a:lnTo>
                    <a:pt x="805" y="227"/>
                  </a:lnTo>
                  <a:lnTo>
                    <a:pt x="797" y="249"/>
                  </a:lnTo>
                  <a:lnTo>
                    <a:pt x="797" y="251"/>
                  </a:lnTo>
                  <a:lnTo>
                    <a:pt x="797" y="253"/>
                  </a:lnTo>
                  <a:lnTo>
                    <a:pt x="797" y="251"/>
                  </a:lnTo>
                  <a:lnTo>
                    <a:pt x="807" y="227"/>
                  </a:lnTo>
                  <a:lnTo>
                    <a:pt x="809" y="220"/>
                  </a:lnTo>
                  <a:lnTo>
                    <a:pt x="812" y="218"/>
                  </a:lnTo>
                  <a:lnTo>
                    <a:pt x="814" y="215"/>
                  </a:lnTo>
                  <a:lnTo>
                    <a:pt x="819" y="211"/>
                  </a:lnTo>
                  <a:lnTo>
                    <a:pt x="821" y="208"/>
                  </a:lnTo>
                  <a:lnTo>
                    <a:pt x="821" y="204"/>
                  </a:lnTo>
                  <a:lnTo>
                    <a:pt x="821" y="204"/>
                  </a:lnTo>
                  <a:lnTo>
                    <a:pt x="819" y="206"/>
                  </a:lnTo>
                  <a:close/>
                  <a:moveTo>
                    <a:pt x="831" y="185"/>
                  </a:moveTo>
                  <a:lnTo>
                    <a:pt x="831" y="185"/>
                  </a:lnTo>
                  <a:lnTo>
                    <a:pt x="831" y="187"/>
                  </a:lnTo>
                  <a:lnTo>
                    <a:pt x="831" y="187"/>
                  </a:lnTo>
                  <a:lnTo>
                    <a:pt x="828" y="189"/>
                  </a:lnTo>
                  <a:lnTo>
                    <a:pt x="828" y="189"/>
                  </a:lnTo>
                  <a:lnTo>
                    <a:pt x="828" y="192"/>
                  </a:lnTo>
                  <a:lnTo>
                    <a:pt x="826" y="194"/>
                  </a:lnTo>
                  <a:lnTo>
                    <a:pt x="826" y="196"/>
                  </a:lnTo>
                  <a:lnTo>
                    <a:pt x="826" y="196"/>
                  </a:lnTo>
                  <a:lnTo>
                    <a:pt x="828" y="194"/>
                  </a:lnTo>
                  <a:lnTo>
                    <a:pt x="833" y="187"/>
                  </a:lnTo>
                  <a:lnTo>
                    <a:pt x="833" y="187"/>
                  </a:lnTo>
                  <a:lnTo>
                    <a:pt x="835" y="187"/>
                  </a:lnTo>
                  <a:lnTo>
                    <a:pt x="835" y="187"/>
                  </a:lnTo>
                  <a:lnTo>
                    <a:pt x="835" y="185"/>
                  </a:lnTo>
                  <a:lnTo>
                    <a:pt x="833" y="185"/>
                  </a:lnTo>
                  <a:lnTo>
                    <a:pt x="831" y="185"/>
                  </a:lnTo>
                  <a:close/>
                  <a:moveTo>
                    <a:pt x="847" y="170"/>
                  </a:moveTo>
                  <a:lnTo>
                    <a:pt x="842" y="175"/>
                  </a:lnTo>
                  <a:lnTo>
                    <a:pt x="840" y="178"/>
                  </a:lnTo>
                  <a:lnTo>
                    <a:pt x="838" y="178"/>
                  </a:lnTo>
                  <a:lnTo>
                    <a:pt x="838" y="180"/>
                  </a:lnTo>
                  <a:lnTo>
                    <a:pt x="838" y="182"/>
                  </a:lnTo>
                  <a:lnTo>
                    <a:pt x="835" y="185"/>
                  </a:lnTo>
                  <a:lnTo>
                    <a:pt x="845" y="173"/>
                  </a:lnTo>
                  <a:lnTo>
                    <a:pt x="854" y="168"/>
                  </a:lnTo>
                  <a:lnTo>
                    <a:pt x="857" y="166"/>
                  </a:lnTo>
                  <a:lnTo>
                    <a:pt x="857" y="166"/>
                  </a:lnTo>
                  <a:lnTo>
                    <a:pt x="857" y="163"/>
                  </a:lnTo>
                  <a:lnTo>
                    <a:pt x="859" y="163"/>
                  </a:lnTo>
                  <a:lnTo>
                    <a:pt x="854" y="166"/>
                  </a:lnTo>
                  <a:lnTo>
                    <a:pt x="847" y="170"/>
                  </a:lnTo>
                  <a:close/>
                  <a:moveTo>
                    <a:pt x="880" y="118"/>
                  </a:moveTo>
                  <a:lnTo>
                    <a:pt x="880" y="109"/>
                  </a:lnTo>
                  <a:lnTo>
                    <a:pt x="878" y="104"/>
                  </a:lnTo>
                  <a:lnTo>
                    <a:pt x="875" y="99"/>
                  </a:lnTo>
                  <a:lnTo>
                    <a:pt x="873" y="97"/>
                  </a:lnTo>
                  <a:lnTo>
                    <a:pt x="873" y="95"/>
                  </a:lnTo>
                  <a:lnTo>
                    <a:pt x="871" y="90"/>
                  </a:lnTo>
                  <a:lnTo>
                    <a:pt x="868" y="88"/>
                  </a:lnTo>
                  <a:lnTo>
                    <a:pt x="866" y="88"/>
                  </a:lnTo>
                  <a:lnTo>
                    <a:pt x="866" y="88"/>
                  </a:lnTo>
                  <a:lnTo>
                    <a:pt x="868" y="90"/>
                  </a:lnTo>
                  <a:lnTo>
                    <a:pt x="871" y="92"/>
                  </a:lnTo>
                  <a:lnTo>
                    <a:pt x="871" y="95"/>
                  </a:lnTo>
                  <a:lnTo>
                    <a:pt x="875" y="104"/>
                  </a:lnTo>
                  <a:lnTo>
                    <a:pt x="878" y="109"/>
                  </a:lnTo>
                  <a:lnTo>
                    <a:pt x="878" y="111"/>
                  </a:lnTo>
                  <a:lnTo>
                    <a:pt x="878" y="114"/>
                  </a:lnTo>
                  <a:lnTo>
                    <a:pt x="878" y="116"/>
                  </a:lnTo>
                  <a:lnTo>
                    <a:pt x="878" y="118"/>
                  </a:lnTo>
                  <a:lnTo>
                    <a:pt x="878" y="118"/>
                  </a:lnTo>
                  <a:lnTo>
                    <a:pt x="878" y="121"/>
                  </a:lnTo>
                  <a:lnTo>
                    <a:pt x="878" y="123"/>
                  </a:lnTo>
                  <a:lnTo>
                    <a:pt x="880" y="125"/>
                  </a:lnTo>
                  <a:lnTo>
                    <a:pt x="880" y="130"/>
                  </a:lnTo>
                  <a:lnTo>
                    <a:pt x="880" y="135"/>
                  </a:lnTo>
                  <a:lnTo>
                    <a:pt x="880" y="142"/>
                  </a:lnTo>
                  <a:lnTo>
                    <a:pt x="880" y="142"/>
                  </a:lnTo>
                  <a:lnTo>
                    <a:pt x="880" y="147"/>
                  </a:lnTo>
                  <a:lnTo>
                    <a:pt x="878" y="149"/>
                  </a:lnTo>
                  <a:lnTo>
                    <a:pt x="873" y="154"/>
                  </a:lnTo>
                  <a:lnTo>
                    <a:pt x="866" y="159"/>
                  </a:lnTo>
                  <a:lnTo>
                    <a:pt x="866" y="159"/>
                  </a:lnTo>
                  <a:lnTo>
                    <a:pt x="866" y="159"/>
                  </a:lnTo>
                  <a:lnTo>
                    <a:pt x="866" y="156"/>
                  </a:lnTo>
                  <a:lnTo>
                    <a:pt x="866" y="156"/>
                  </a:lnTo>
                  <a:lnTo>
                    <a:pt x="866" y="156"/>
                  </a:lnTo>
                  <a:lnTo>
                    <a:pt x="864" y="159"/>
                  </a:lnTo>
                  <a:lnTo>
                    <a:pt x="866" y="159"/>
                  </a:lnTo>
                  <a:lnTo>
                    <a:pt x="864" y="159"/>
                  </a:lnTo>
                  <a:lnTo>
                    <a:pt x="864" y="159"/>
                  </a:lnTo>
                  <a:lnTo>
                    <a:pt x="864" y="161"/>
                  </a:lnTo>
                  <a:lnTo>
                    <a:pt x="864" y="161"/>
                  </a:lnTo>
                  <a:lnTo>
                    <a:pt x="864" y="161"/>
                  </a:lnTo>
                  <a:lnTo>
                    <a:pt x="861" y="161"/>
                  </a:lnTo>
                  <a:lnTo>
                    <a:pt x="861" y="163"/>
                  </a:lnTo>
                  <a:lnTo>
                    <a:pt x="861" y="163"/>
                  </a:lnTo>
                  <a:lnTo>
                    <a:pt x="864" y="163"/>
                  </a:lnTo>
                  <a:lnTo>
                    <a:pt x="864" y="163"/>
                  </a:lnTo>
                  <a:lnTo>
                    <a:pt x="864" y="161"/>
                  </a:lnTo>
                  <a:lnTo>
                    <a:pt x="866" y="161"/>
                  </a:lnTo>
                  <a:lnTo>
                    <a:pt x="866" y="161"/>
                  </a:lnTo>
                  <a:lnTo>
                    <a:pt x="871" y="159"/>
                  </a:lnTo>
                  <a:lnTo>
                    <a:pt x="873" y="156"/>
                  </a:lnTo>
                  <a:lnTo>
                    <a:pt x="875" y="154"/>
                  </a:lnTo>
                  <a:lnTo>
                    <a:pt x="878" y="154"/>
                  </a:lnTo>
                  <a:lnTo>
                    <a:pt x="880" y="154"/>
                  </a:lnTo>
                  <a:lnTo>
                    <a:pt x="880" y="151"/>
                  </a:lnTo>
                  <a:lnTo>
                    <a:pt x="883" y="149"/>
                  </a:lnTo>
                  <a:lnTo>
                    <a:pt x="883" y="140"/>
                  </a:lnTo>
                  <a:lnTo>
                    <a:pt x="880" y="118"/>
                  </a:lnTo>
                  <a:close/>
                  <a:moveTo>
                    <a:pt x="852" y="76"/>
                  </a:moveTo>
                  <a:lnTo>
                    <a:pt x="849" y="73"/>
                  </a:lnTo>
                  <a:lnTo>
                    <a:pt x="849" y="73"/>
                  </a:lnTo>
                  <a:lnTo>
                    <a:pt x="847" y="71"/>
                  </a:lnTo>
                  <a:lnTo>
                    <a:pt x="847" y="71"/>
                  </a:lnTo>
                  <a:lnTo>
                    <a:pt x="847" y="71"/>
                  </a:lnTo>
                  <a:lnTo>
                    <a:pt x="845" y="71"/>
                  </a:lnTo>
                  <a:lnTo>
                    <a:pt x="845" y="71"/>
                  </a:lnTo>
                  <a:lnTo>
                    <a:pt x="842" y="71"/>
                  </a:lnTo>
                  <a:lnTo>
                    <a:pt x="842" y="71"/>
                  </a:lnTo>
                  <a:lnTo>
                    <a:pt x="842" y="73"/>
                  </a:lnTo>
                  <a:lnTo>
                    <a:pt x="842" y="73"/>
                  </a:lnTo>
                  <a:lnTo>
                    <a:pt x="842" y="73"/>
                  </a:lnTo>
                  <a:lnTo>
                    <a:pt x="845" y="73"/>
                  </a:lnTo>
                  <a:lnTo>
                    <a:pt x="845" y="76"/>
                  </a:lnTo>
                  <a:lnTo>
                    <a:pt x="847" y="78"/>
                  </a:lnTo>
                  <a:lnTo>
                    <a:pt x="849" y="78"/>
                  </a:lnTo>
                  <a:lnTo>
                    <a:pt x="849" y="80"/>
                  </a:lnTo>
                  <a:lnTo>
                    <a:pt x="852" y="83"/>
                  </a:lnTo>
                  <a:lnTo>
                    <a:pt x="854" y="83"/>
                  </a:lnTo>
                  <a:lnTo>
                    <a:pt x="854" y="83"/>
                  </a:lnTo>
                  <a:lnTo>
                    <a:pt x="854" y="83"/>
                  </a:lnTo>
                  <a:lnTo>
                    <a:pt x="854" y="80"/>
                  </a:lnTo>
                  <a:lnTo>
                    <a:pt x="857" y="78"/>
                  </a:lnTo>
                  <a:lnTo>
                    <a:pt x="852" y="76"/>
                  </a:lnTo>
                  <a:close/>
                  <a:moveTo>
                    <a:pt x="861" y="83"/>
                  </a:moveTo>
                  <a:lnTo>
                    <a:pt x="861" y="85"/>
                  </a:lnTo>
                  <a:lnTo>
                    <a:pt x="864" y="85"/>
                  </a:lnTo>
                  <a:lnTo>
                    <a:pt x="866" y="85"/>
                  </a:lnTo>
                  <a:lnTo>
                    <a:pt x="866" y="85"/>
                  </a:lnTo>
                  <a:lnTo>
                    <a:pt x="861" y="78"/>
                  </a:lnTo>
                  <a:lnTo>
                    <a:pt x="859" y="73"/>
                  </a:lnTo>
                  <a:lnTo>
                    <a:pt x="838" y="50"/>
                  </a:lnTo>
                  <a:lnTo>
                    <a:pt x="831" y="38"/>
                  </a:lnTo>
                  <a:lnTo>
                    <a:pt x="826" y="31"/>
                  </a:lnTo>
                  <a:lnTo>
                    <a:pt x="826" y="31"/>
                  </a:lnTo>
                  <a:lnTo>
                    <a:pt x="826" y="26"/>
                  </a:lnTo>
                  <a:lnTo>
                    <a:pt x="823" y="24"/>
                  </a:lnTo>
                  <a:lnTo>
                    <a:pt x="821" y="21"/>
                  </a:lnTo>
                  <a:lnTo>
                    <a:pt x="814" y="0"/>
                  </a:lnTo>
                  <a:lnTo>
                    <a:pt x="814" y="0"/>
                  </a:lnTo>
                  <a:lnTo>
                    <a:pt x="812" y="2"/>
                  </a:lnTo>
                  <a:lnTo>
                    <a:pt x="812" y="2"/>
                  </a:lnTo>
                  <a:lnTo>
                    <a:pt x="812" y="2"/>
                  </a:lnTo>
                  <a:lnTo>
                    <a:pt x="812" y="2"/>
                  </a:lnTo>
                  <a:lnTo>
                    <a:pt x="814" y="7"/>
                  </a:lnTo>
                  <a:lnTo>
                    <a:pt x="814" y="9"/>
                  </a:lnTo>
                  <a:lnTo>
                    <a:pt x="816" y="12"/>
                  </a:lnTo>
                  <a:lnTo>
                    <a:pt x="816" y="14"/>
                  </a:lnTo>
                  <a:lnTo>
                    <a:pt x="819" y="17"/>
                  </a:lnTo>
                  <a:lnTo>
                    <a:pt x="821" y="19"/>
                  </a:lnTo>
                  <a:lnTo>
                    <a:pt x="823" y="26"/>
                  </a:lnTo>
                  <a:lnTo>
                    <a:pt x="823" y="31"/>
                  </a:lnTo>
                  <a:lnTo>
                    <a:pt x="823" y="31"/>
                  </a:lnTo>
                  <a:lnTo>
                    <a:pt x="823" y="31"/>
                  </a:lnTo>
                  <a:lnTo>
                    <a:pt x="823" y="31"/>
                  </a:lnTo>
                  <a:lnTo>
                    <a:pt x="823" y="31"/>
                  </a:lnTo>
                  <a:lnTo>
                    <a:pt x="826" y="33"/>
                  </a:lnTo>
                  <a:lnTo>
                    <a:pt x="831" y="38"/>
                  </a:lnTo>
                  <a:lnTo>
                    <a:pt x="831" y="40"/>
                  </a:lnTo>
                  <a:lnTo>
                    <a:pt x="833" y="45"/>
                  </a:lnTo>
                  <a:lnTo>
                    <a:pt x="835" y="47"/>
                  </a:lnTo>
                  <a:lnTo>
                    <a:pt x="835" y="52"/>
                  </a:lnTo>
                  <a:lnTo>
                    <a:pt x="835" y="52"/>
                  </a:lnTo>
                  <a:lnTo>
                    <a:pt x="838" y="54"/>
                  </a:lnTo>
                  <a:lnTo>
                    <a:pt x="838" y="57"/>
                  </a:lnTo>
                  <a:lnTo>
                    <a:pt x="840" y="57"/>
                  </a:lnTo>
                  <a:lnTo>
                    <a:pt x="840" y="59"/>
                  </a:lnTo>
                  <a:lnTo>
                    <a:pt x="842" y="57"/>
                  </a:lnTo>
                  <a:lnTo>
                    <a:pt x="842" y="57"/>
                  </a:lnTo>
                  <a:lnTo>
                    <a:pt x="845" y="59"/>
                  </a:lnTo>
                  <a:lnTo>
                    <a:pt x="845" y="62"/>
                  </a:lnTo>
                  <a:lnTo>
                    <a:pt x="842" y="62"/>
                  </a:lnTo>
                  <a:lnTo>
                    <a:pt x="842" y="62"/>
                  </a:lnTo>
                  <a:lnTo>
                    <a:pt x="840" y="62"/>
                  </a:lnTo>
                  <a:lnTo>
                    <a:pt x="840" y="64"/>
                  </a:lnTo>
                  <a:lnTo>
                    <a:pt x="842" y="64"/>
                  </a:lnTo>
                  <a:lnTo>
                    <a:pt x="845" y="64"/>
                  </a:lnTo>
                  <a:lnTo>
                    <a:pt x="845" y="64"/>
                  </a:lnTo>
                  <a:lnTo>
                    <a:pt x="845" y="64"/>
                  </a:lnTo>
                  <a:lnTo>
                    <a:pt x="854" y="71"/>
                  </a:lnTo>
                  <a:lnTo>
                    <a:pt x="857" y="73"/>
                  </a:lnTo>
                  <a:lnTo>
                    <a:pt x="859" y="78"/>
                  </a:lnTo>
                  <a:lnTo>
                    <a:pt x="859" y="80"/>
                  </a:lnTo>
                  <a:lnTo>
                    <a:pt x="861" y="80"/>
                  </a:lnTo>
                  <a:lnTo>
                    <a:pt x="861" y="83"/>
                  </a:lnTo>
                  <a:lnTo>
                    <a:pt x="861" y="83"/>
                  </a:lnTo>
                  <a:close/>
                  <a:moveTo>
                    <a:pt x="802" y="7"/>
                  </a:moveTo>
                  <a:lnTo>
                    <a:pt x="802" y="7"/>
                  </a:lnTo>
                  <a:lnTo>
                    <a:pt x="802" y="9"/>
                  </a:lnTo>
                  <a:lnTo>
                    <a:pt x="805" y="9"/>
                  </a:lnTo>
                  <a:lnTo>
                    <a:pt x="809" y="9"/>
                  </a:lnTo>
                  <a:lnTo>
                    <a:pt x="809" y="9"/>
                  </a:lnTo>
                  <a:lnTo>
                    <a:pt x="809" y="7"/>
                  </a:lnTo>
                  <a:lnTo>
                    <a:pt x="809" y="7"/>
                  </a:lnTo>
                  <a:lnTo>
                    <a:pt x="809" y="5"/>
                  </a:lnTo>
                  <a:lnTo>
                    <a:pt x="807" y="2"/>
                  </a:lnTo>
                  <a:lnTo>
                    <a:pt x="807" y="2"/>
                  </a:lnTo>
                  <a:lnTo>
                    <a:pt x="807" y="2"/>
                  </a:lnTo>
                  <a:lnTo>
                    <a:pt x="805" y="2"/>
                  </a:lnTo>
                  <a:lnTo>
                    <a:pt x="805" y="5"/>
                  </a:lnTo>
                  <a:lnTo>
                    <a:pt x="802" y="5"/>
                  </a:lnTo>
                  <a:lnTo>
                    <a:pt x="802" y="2"/>
                  </a:lnTo>
                  <a:lnTo>
                    <a:pt x="797" y="5"/>
                  </a:lnTo>
                  <a:lnTo>
                    <a:pt x="797" y="5"/>
                  </a:lnTo>
                  <a:lnTo>
                    <a:pt x="802" y="7"/>
                  </a:lnTo>
                  <a:close/>
                  <a:moveTo>
                    <a:pt x="835" y="116"/>
                  </a:moveTo>
                  <a:lnTo>
                    <a:pt x="838" y="116"/>
                  </a:lnTo>
                  <a:lnTo>
                    <a:pt x="840" y="118"/>
                  </a:lnTo>
                  <a:lnTo>
                    <a:pt x="842" y="116"/>
                  </a:lnTo>
                  <a:lnTo>
                    <a:pt x="842" y="116"/>
                  </a:lnTo>
                  <a:lnTo>
                    <a:pt x="842" y="116"/>
                  </a:lnTo>
                  <a:lnTo>
                    <a:pt x="842" y="116"/>
                  </a:lnTo>
                  <a:lnTo>
                    <a:pt x="842" y="118"/>
                  </a:lnTo>
                  <a:lnTo>
                    <a:pt x="842" y="118"/>
                  </a:lnTo>
                  <a:lnTo>
                    <a:pt x="840" y="118"/>
                  </a:lnTo>
                  <a:lnTo>
                    <a:pt x="840" y="121"/>
                  </a:lnTo>
                  <a:lnTo>
                    <a:pt x="845" y="118"/>
                  </a:lnTo>
                  <a:lnTo>
                    <a:pt x="845" y="118"/>
                  </a:lnTo>
                  <a:lnTo>
                    <a:pt x="847" y="118"/>
                  </a:lnTo>
                  <a:lnTo>
                    <a:pt x="847" y="116"/>
                  </a:lnTo>
                  <a:lnTo>
                    <a:pt x="845" y="116"/>
                  </a:lnTo>
                  <a:lnTo>
                    <a:pt x="845" y="114"/>
                  </a:lnTo>
                  <a:lnTo>
                    <a:pt x="847" y="114"/>
                  </a:lnTo>
                  <a:lnTo>
                    <a:pt x="847" y="114"/>
                  </a:lnTo>
                  <a:lnTo>
                    <a:pt x="847" y="114"/>
                  </a:lnTo>
                  <a:lnTo>
                    <a:pt x="847" y="114"/>
                  </a:lnTo>
                  <a:lnTo>
                    <a:pt x="849" y="109"/>
                  </a:lnTo>
                  <a:lnTo>
                    <a:pt x="849" y="109"/>
                  </a:lnTo>
                  <a:lnTo>
                    <a:pt x="845" y="106"/>
                  </a:lnTo>
                  <a:lnTo>
                    <a:pt x="845" y="104"/>
                  </a:lnTo>
                  <a:lnTo>
                    <a:pt x="845" y="102"/>
                  </a:lnTo>
                  <a:lnTo>
                    <a:pt x="847" y="102"/>
                  </a:lnTo>
                  <a:lnTo>
                    <a:pt x="849" y="102"/>
                  </a:lnTo>
                  <a:lnTo>
                    <a:pt x="849" y="99"/>
                  </a:lnTo>
                  <a:lnTo>
                    <a:pt x="849" y="97"/>
                  </a:lnTo>
                  <a:lnTo>
                    <a:pt x="847" y="97"/>
                  </a:lnTo>
                  <a:lnTo>
                    <a:pt x="845" y="95"/>
                  </a:lnTo>
                  <a:lnTo>
                    <a:pt x="845" y="92"/>
                  </a:lnTo>
                  <a:lnTo>
                    <a:pt x="845" y="92"/>
                  </a:lnTo>
                  <a:lnTo>
                    <a:pt x="845" y="90"/>
                  </a:lnTo>
                  <a:lnTo>
                    <a:pt x="847" y="88"/>
                  </a:lnTo>
                  <a:lnTo>
                    <a:pt x="845" y="85"/>
                  </a:lnTo>
                  <a:lnTo>
                    <a:pt x="845" y="85"/>
                  </a:lnTo>
                  <a:lnTo>
                    <a:pt x="842" y="83"/>
                  </a:lnTo>
                  <a:lnTo>
                    <a:pt x="842" y="80"/>
                  </a:lnTo>
                  <a:lnTo>
                    <a:pt x="835" y="73"/>
                  </a:lnTo>
                  <a:lnTo>
                    <a:pt x="833" y="71"/>
                  </a:lnTo>
                  <a:lnTo>
                    <a:pt x="828" y="71"/>
                  </a:lnTo>
                  <a:lnTo>
                    <a:pt x="828" y="71"/>
                  </a:lnTo>
                  <a:lnTo>
                    <a:pt x="828" y="73"/>
                  </a:lnTo>
                  <a:lnTo>
                    <a:pt x="828" y="73"/>
                  </a:lnTo>
                  <a:lnTo>
                    <a:pt x="828" y="76"/>
                  </a:lnTo>
                  <a:lnTo>
                    <a:pt x="828" y="73"/>
                  </a:lnTo>
                  <a:lnTo>
                    <a:pt x="831" y="73"/>
                  </a:lnTo>
                  <a:lnTo>
                    <a:pt x="831" y="76"/>
                  </a:lnTo>
                  <a:lnTo>
                    <a:pt x="833" y="76"/>
                  </a:lnTo>
                  <a:lnTo>
                    <a:pt x="831" y="76"/>
                  </a:lnTo>
                  <a:lnTo>
                    <a:pt x="828" y="76"/>
                  </a:lnTo>
                  <a:lnTo>
                    <a:pt x="826" y="76"/>
                  </a:lnTo>
                  <a:lnTo>
                    <a:pt x="823" y="76"/>
                  </a:lnTo>
                  <a:lnTo>
                    <a:pt x="826" y="78"/>
                  </a:lnTo>
                  <a:lnTo>
                    <a:pt x="826" y="78"/>
                  </a:lnTo>
                  <a:lnTo>
                    <a:pt x="828" y="80"/>
                  </a:lnTo>
                  <a:lnTo>
                    <a:pt x="831" y="80"/>
                  </a:lnTo>
                  <a:lnTo>
                    <a:pt x="831" y="80"/>
                  </a:lnTo>
                  <a:lnTo>
                    <a:pt x="831" y="83"/>
                  </a:lnTo>
                  <a:lnTo>
                    <a:pt x="831" y="83"/>
                  </a:lnTo>
                  <a:lnTo>
                    <a:pt x="828" y="83"/>
                  </a:lnTo>
                  <a:lnTo>
                    <a:pt x="826" y="83"/>
                  </a:lnTo>
                  <a:lnTo>
                    <a:pt x="823" y="80"/>
                  </a:lnTo>
                  <a:lnTo>
                    <a:pt x="821" y="78"/>
                  </a:lnTo>
                  <a:lnTo>
                    <a:pt x="821" y="78"/>
                  </a:lnTo>
                  <a:lnTo>
                    <a:pt x="821" y="80"/>
                  </a:lnTo>
                  <a:lnTo>
                    <a:pt x="819" y="83"/>
                  </a:lnTo>
                  <a:lnTo>
                    <a:pt x="816" y="85"/>
                  </a:lnTo>
                  <a:lnTo>
                    <a:pt x="821" y="99"/>
                  </a:lnTo>
                  <a:lnTo>
                    <a:pt x="821" y="104"/>
                  </a:lnTo>
                  <a:lnTo>
                    <a:pt x="819" y="114"/>
                  </a:lnTo>
                  <a:lnTo>
                    <a:pt x="819" y="114"/>
                  </a:lnTo>
                  <a:lnTo>
                    <a:pt x="819" y="114"/>
                  </a:lnTo>
                  <a:lnTo>
                    <a:pt x="819" y="114"/>
                  </a:lnTo>
                  <a:lnTo>
                    <a:pt x="819" y="111"/>
                  </a:lnTo>
                  <a:lnTo>
                    <a:pt x="819" y="111"/>
                  </a:lnTo>
                  <a:lnTo>
                    <a:pt x="814" y="114"/>
                  </a:lnTo>
                  <a:lnTo>
                    <a:pt x="812" y="114"/>
                  </a:lnTo>
                  <a:lnTo>
                    <a:pt x="809" y="114"/>
                  </a:lnTo>
                  <a:lnTo>
                    <a:pt x="807" y="111"/>
                  </a:lnTo>
                  <a:lnTo>
                    <a:pt x="809" y="109"/>
                  </a:lnTo>
                  <a:lnTo>
                    <a:pt x="814" y="111"/>
                  </a:lnTo>
                  <a:lnTo>
                    <a:pt x="816" y="111"/>
                  </a:lnTo>
                  <a:lnTo>
                    <a:pt x="819" y="109"/>
                  </a:lnTo>
                  <a:lnTo>
                    <a:pt x="816" y="109"/>
                  </a:lnTo>
                  <a:lnTo>
                    <a:pt x="816" y="106"/>
                  </a:lnTo>
                  <a:lnTo>
                    <a:pt x="814" y="106"/>
                  </a:lnTo>
                  <a:lnTo>
                    <a:pt x="816" y="104"/>
                  </a:lnTo>
                  <a:lnTo>
                    <a:pt x="816" y="104"/>
                  </a:lnTo>
                  <a:lnTo>
                    <a:pt x="816" y="102"/>
                  </a:lnTo>
                  <a:lnTo>
                    <a:pt x="814" y="102"/>
                  </a:lnTo>
                  <a:lnTo>
                    <a:pt x="814" y="99"/>
                  </a:lnTo>
                  <a:lnTo>
                    <a:pt x="814" y="99"/>
                  </a:lnTo>
                  <a:lnTo>
                    <a:pt x="812" y="99"/>
                  </a:lnTo>
                  <a:lnTo>
                    <a:pt x="812" y="99"/>
                  </a:lnTo>
                  <a:lnTo>
                    <a:pt x="809" y="99"/>
                  </a:lnTo>
                  <a:lnTo>
                    <a:pt x="807" y="99"/>
                  </a:lnTo>
                  <a:lnTo>
                    <a:pt x="807" y="99"/>
                  </a:lnTo>
                  <a:lnTo>
                    <a:pt x="807" y="97"/>
                  </a:lnTo>
                  <a:lnTo>
                    <a:pt x="812" y="99"/>
                  </a:lnTo>
                  <a:lnTo>
                    <a:pt x="814" y="97"/>
                  </a:lnTo>
                  <a:lnTo>
                    <a:pt x="814" y="95"/>
                  </a:lnTo>
                  <a:lnTo>
                    <a:pt x="812" y="90"/>
                  </a:lnTo>
                  <a:lnTo>
                    <a:pt x="809" y="90"/>
                  </a:lnTo>
                  <a:lnTo>
                    <a:pt x="809" y="88"/>
                  </a:lnTo>
                  <a:lnTo>
                    <a:pt x="812" y="88"/>
                  </a:lnTo>
                  <a:lnTo>
                    <a:pt x="812" y="85"/>
                  </a:lnTo>
                  <a:lnTo>
                    <a:pt x="812" y="83"/>
                  </a:lnTo>
                  <a:lnTo>
                    <a:pt x="814" y="80"/>
                  </a:lnTo>
                  <a:lnTo>
                    <a:pt x="812" y="80"/>
                  </a:lnTo>
                  <a:lnTo>
                    <a:pt x="809" y="83"/>
                  </a:lnTo>
                  <a:lnTo>
                    <a:pt x="809" y="78"/>
                  </a:lnTo>
                  <a:lnTo>
                    <a:pt x="809" y="76"/>
                  </a:lnTo>
                  <a:lnTo>
                    <a:pt x="812" y="78"/>
                  </a:lnTo>
                  <a:lnTo>
                    <a:pt x="812" y="76"/>
                  </a:lnTo>
                  <a:lnTo>
                    <a:pt x="809" y="73"/>
                  </a:lnTo>
                  <a:lnTo>
                    <a:pt x="807" y="73"/>
                  </a:lnTo>
                  <a:lnTo>
                    <a:pt x="805" y="73"/>
                  </a:lnTo>
                  <a:lnTo>
                    <a:pt x="795" y="76"/>
                  </a:lnTo>
                  <a:lnTo>
                    <a:pt x="786" y="80"/>
                  </a:lnTo>
                  <a:lnTo>
                    <a:pt x="783" y="83"/>
                  </a:lnTo>
                  <a:lnTo>
                    <a:pt x="786" y="83"/>
                  </a:lnTo>
                  <a:lnTo>
                    <a:pt x="788" y="85"/>
                  </a:lnTo>
                  <a:lnTo>
                    <a:pt x="790" y="85"/>
                  </a:lnTo>
                  <a:lnTo>
                    <a:pt x="786" y="85"/>
                  </a:lnTo>
                  <a:lnTo>
                    <a:pt x="783" y="85"/>
                  </a:lnTo>
                  <a:lnTo>
                    <a:pt x="781" y="85"/>
                  </a:lnTo>
                  <a:lnTo>
                    <a:pt x="778" y="85"/>
                  </a:lnTo>
                  <a:lnTo>
                    <a:pt x="778" y="88"/>
                  </a:lnTo>
                  <a:lnTo>
                    <a:pt x="778" y="88"/>
                  </a:lnTo>
                  <a:lnTo>
                    <a:pt x="776" y="88"/>
                  </a:lnTo>
                  <a:lnTo>
                    <a:pt x="776" y="85"/>
                  </a:lnTo>
                  <a:lnTo>
                    <a:pt x="776" y="85"/>
                  </a:lnTo>
                  <a:lnTo>
                    <a:pt x="776" y="83"/>
                  </a:lnTo>
                  <a:lnTo>
                    <a:pt x="776" y="83"/>
                  </a:lnTo>
                  <a:lnTo>
                    <a:pt x="771" y="83"/>
                  </a:lnTo>
                  <a:lnTo>
                    <a:pt x="767" y="85"/>
                  </a:lnTo>
                  <a:lnTo>
                    <a:pt x="762" y="88"/>
                  </a:lnTo>
                  <a:lnTo>
                    <a:pt x="760" y="90"/>
                  </a:lnTo>
                  <a:lnTo>
                    <a:pt x="760" y="90"/>
                  </a:lnTo>
                  <a:lnTo>
                    <a:pt x="757" y="90"/>
                  </a:lnTo>
                  <a:lnTo>
                    <a:pt x="743" y="92"/>
                  </a:lnTo>
                  <a:lnTo>
                    <a:pt x="743" y="92"/>
                  </a:lnTo>
                  <a:lnTo>
                    <a:pt x="745" y="88"/>
                  </a:lnTo>
                  <a:lnTo>
                    <a:pt x="745" y="85"/>
                  </a:lnTo>
                  <a:lnTo>
                    <a:pt x="743" y="85"/>
                  </a:lnTo>
                  <a:lnTo>
                    <a:pt x="743" y="83"/>
                  </a:lnTo>
                  <a:lnTo>
                    <a:pt x="743" y="83"/>
                  </a:lnTo>
                  <a:lnTo>
                    <a:pt x="743" y="80"/>
                  </a:lnTo>
                  <a:lnTo>
                    <a:pt x="741" y="80"/>
                  </a:lnTo>
                  <a:lnTo>
                    <a:pt x="741" y="80"/>
                  </a:lnTo>
                  <a:lnTo>
                    <a:pt x="738" y="78"/>
                  </a:lnTo>
                  <a:lnTo>
                    <a:pt x="738" y="76"/>
                  </a:lnTo>
                  <a:lnTo>
                    <a:pt x="736" y="73"/>
                  </a:lnTo>
                  <a:lnTo>
                    <a:pt x="736" y="71"/>
                  </a:lnTo>
                  <a:lnTo>
                    <a:pt x="734" y="64"/>
                  </a:lnTo>
                  <a:lnTo>
                    <a:pt x="734" y="62"/>
                  </a:lnTo>
                  <a:lnTo>
                    <a:pt x="734" y="59"/>
                  </a:lnTo>
                  <a:lnTo>
                    <a:pt x="736" y="57"/>
                  </a:lnTo>
                  <a:lnTo>
                    <a:pt x="736" y="54"/>
                  </a:lnTo>
                  <a:lnTo>
                    <a:pt x="736" y="52"/>
                  </a:lnTo>
                  <a:lnTo>
                    <a:pt x="736" y="52"/>
                  </a:lnTo>
                  <a:lnTo>
                    <a:pt x="736" y="50"/>
                  </a:lnTo>
                  <a:lnTo>
                    <a:pt x="734" y="50"/>
                  </a:lnTo>
                  <a:lnTo>
                    <a:pt x="734" y="47"/>
                  </a:lnTo>
                  <a:lnTo>
                    <a:pt x="736" y="47"/>
                  </a:lnTo>
                  <a:lnTo>
                    <a:pt x="738" y="47"/>
                  </a:lnTo>
                  <a:lnTo>
                    <a:pt x="738" y="50"/>
                  </a:lnTo>
                  <a:lnTo>
                    <a:pt x="738" y="54"/>
                  </a:lnTo>
                  <a:lnTo>
                    <a:pt x="738" y="54"/>
                  </a:lnTo>
                  <a:lnTo>
                    <a:pt x="736" y="57"/>
                  </a:lnTo>
                  <a:lnTo>
                    <a:pt x="736" y="59"/>
                  </a:lnTo>
                  <a:lnTo>
                    <a:pt x="736" y="64"/>
                  </a:lnTo>
                  <a:lnTo>
                    <a:pt x="738" y="69"/>
                  </a:lnTo>
                  <a:lnTo>
                    <a:pt x="741" y="73"/>
                  </a:lnTo>
                  <a:lnTo>
                    <a:pt x="743" y="78"/>
                  </a:lnTo>
                  <a:lnTo>
                    <a:pt x="745" y="80"/>
                  </a:lnTo>
                  <a:lnTo>
                    <a:pt x="748" y="80"/>
                  </a:lnTo>
                  <a:lnTo>
                    <a:pt x="750" y="76"/>
                  </a:lnTo>
                  <a:lnTo>
                    <a:pt x="750" y="78"/>
                  </a:lnTo>
                  <a:lnTo>
                    <a:pt x="755" y="80"/>
                  </a:lnTo>
                  <a:lnTo>
                    <a:pt x="755" y="83"/>
                  </a:lnTo>
                  <a:lnTo>
                    <a:pt x="757" y="80"/>
                  </a:lnTo>
                  <a:lnTo>
                    <a:pt x="762" y="80"/>
                  </a:lnTo>
                  <a:lnTo>
                    <a:pt x="764" y="80"/>
                  </a:lnTo>
                  <a:lnTo>
                    <a:pt x="767" y="78"/>
                  </a:lnTo>
                  <a:lnTo>
                    <a:pt x="769" y="73"/>
                  </a:lnTo>
                  <a:lnTo>
                    <a:pt x="771" y="71"/>
                  </a:lnTo>
                  <a:lnTo>
                    <a:pt x="769" y="71"/>
                  </a:lnTo>
                  <a:lnTo>
                    <a:pt x="769" y="71"/>
                  </a:lnTo>
                  <a:lnTo>
                    <a:pt x="769" y="71"/>
                  </a:lnTo>
                  <a:lnTo>
                    <a:pt x="771" y="69"/>
                  </a:lnTo>
                  <a:lnTo>
                    <a:pt x="781" y="66"/>
                  </a:lnTo>
                  <a:lnTo>
                    <a:pt x="781" y="64"/>
                  </a:lnTo>
                  <a:lnTo>
                    <a:pt x="778" y="64"/>
                  </a:lnTo>
                  <a:lnTo>
                    <a:pt x="774" y="64"/>
                  </a:lnTo>
                  <a:lnTo>
                    <a:pt x="771" y="64"/>
                  </a:lnTo>
                  <a:lnTo>
                    <a:pt x="771" y="62"/>
                  </a:lnTo>
                  <a:lnTo>
                    <a:pt x="769" y="62"/>
                  </a:lnTo>
                  <a:lnTo>
                    <a:pt x="767" y="59"/>
                  </a:lnTo>
                  <a:lnTo>
                    <a:pt x="764" y="59"/>
                  </a:lnTo>
                  <a:lnTo>
                    <a:pt x="764" y="59"/>
                  </a:lnTo>
                  <a:lnTo>
                    <a:pt x="762" y="57"/>
                  </a:lnTo>
                  <a:lnTo>
                    <a:pt x="764" y="57"/>
                  </a:lnTo>
                  <a:lnTo>
                    <a:pt x="767" y="57"/>
                  </a:lnTo>
                  <a:lnTo>
                    <a:pt x="769" y="59"/>
                  </a:lnTo>
                  <a:lnTo>
                    <a:pt x="769" y="57"/>
                  </a:lnTo>
                  <a:lnTo>
                    <a:pt x="771" y="59"/>
                  </a:lnTo>
                  <a:lnTo>
                    <a:pt x="776" y="62"/>
                  </a:lnTo>
                  <a:lnTo>
                    <a:pt x="786" y="64"/>
                  </a:lnTo>
                  <a:lnTo>
                    <a:pt x="788" y="64"/>
                  </a:lnTo>
                  <a:lnTo>
                    <a:pt x="790" y="62"/>
                  </a:lnTo>
                  <a:lnTo>
                    <a:pt x="790" y="62"/>
                  </a:lnTo>
                  <a:lnTo>
                    <a:pt x="788" y="62"/>
                  </a:lnTo>
                  <a:lnTo>
                    <a:pt x="786" y="57"/>
                  </a:lnTo>
                  <a:lnTo>
                    <a:pt x="783" y="54"/>
                  </a:lnTo>
                  <a:lnTo>
                    <a:pt x="783" y="54"/>
                  </a:lnTo>
                  <a:lnTo>
                    <a:pt x="781" y="54"/>
                  </a:lnTo>
                  <a:lnTo>
                    <a:pt x="781" y="54"/>
                  </a:lnTo>
                  <a:lnTo>
                    <a:pt x="778" y="52"/>
                  </a:lnTo>
                  <a:lnTo>
                    <a:pt x="778" y="52"/>
                  </a:lnTo>
                  <a:lnTo>
                    <a:pt x="778" y="52"/>
                  </a:lnTo>
                  <a:lnTo>
                    <a:pt x="781" y="52"/>
                  </a:lnTo>
                  <a:lnTo>
                    <a:pt x="786" y="54"/>
                  </a:lnTo>
                  <a:lnTo>
                    <a:pt x="786" y="54"/>
                  </a:lnTo>
                  <a:lnTo>
                    <a:pt x="786" y="54"/>
                  </a:lnTo>
                  <a:lnTo>
                    <a:pt x="788" y="57"/>
                  </a:lnTo>
                  <a:lnTo>
                    <a:pt x="793" y="59"/>
                  </a:lnTo>
                  <a:lnTo>
                    <a:pt x="793" y="59"/>
                  </a:lnTo>
                  <a:lnTo>
                    <a:pt x="795" y="59"/>
                  </a:lnTo>
                  <a:lnTo>
                    <a:pt x="797" y="57"/>
                  </a:lnTo>
                  <a:lnTo>
                    <a:pt x="797" y="57"/>
                  </a:lnTo>
                  <a:lnTo>
                    <a:pt x="797" y="57"/>
                  </a:lnTo>
                  <a:lnTo>
                    <a:pt x="797" y="57"/>
                  </a:lnTo>
                  <a:lnTo>
                    <a:pt x="800" y="54"/>
                  </a:lnTo>
                  <a:lnTo>
                    <a:pt x="800" y="54"/>
                  </a:lnTo>
                  <a:lnTo>
                    <a:pt x="802" y="52"/>
                  </a:lnTo>
                  <a:lnTo>
                    <a:pt x="802" y="52"/>
                  </a:lnTo>
                  <a:lnTo>
                    <a:pt x="802" y="52"/>
                  </a:lnTo>
                  <a:lnTo>
                    <a:pt x="800" y="52"/>
                  </a:lnTo>
                  <a:lnTo>
                    <a:pt x="800" y="47"/>
                  </a:lnTo>
                  <a:lnTo>
                    <a:pt x="797" y="47"/>
                  </a:lnTo>
                  <a:lnTo>
                    <a:pt x="795" y="47"/>
                  </a:lnTo>
                  <a:lnTo>
                    <a:pt x="793" y="45"/>
                  </a:lnTo>
                  <a:lnTo>
                    <a:pt x="790" y="43"/>
                  </a:lnTo>
                  <a:lnTo>
                    <a:pt x="788" y="43"/>
                  </a:lnTo>
                  <a:lnTo>
                    <a:pt x="786" y="40"/>
                  </a:lnTo>
                  <a:lnTo>
                    <a:pt x="783" y="40"/>
                  </a:lnTo>
                  <a:lnTo>
                    <a:pt x="783" y="40"/>
                  </a:lnTo>
                  <a:lnTo>
                    <a:pt x="783" y="38"/>
                  </a:lnTo>
                  <a:lnTo>
                    <a:pt x="783" y="38"/>
                  </a:lnTo>
                  <a:lnTo>
                    <a:pt x="786" y="35"/>
                  </a:lnTo>
                  <a:lnTo>
                    <a:pt x="786" y="35"/>
                  </a:lnTo>
                  <a:lnTo>
                    <a:pt x="786" y="38"/>
                  </a:lnTo>
                  <a:lnTo>
                    <a:pt x="786" y="38"/>
                  </a:lnTo>
                  <a:lnTo>
                    <a:pt x="786" y="38"/>
                  </a:lnTo>
                  <a:lnTo>
                    <a:pt x="790" y="38"/>
                  </a:lnTo>
                  <a:lnTo>
                    <a:pt x="793" y="40"/>
                  </a:lnTo>
                  <a:lnTo>
                    <a:pt x="795" y="40"/>
                  </a:lnTo>
                  <a:lnTo>
                    <a:pt x="797" y="43"/>
                  </a:lnTo>
                  <a:lnTo>
                    <a:pt x="797" y="43"/>
                  </a:lnTo>
                  <a:lnTo>
                    <a:pt x="800" y="43"/>
                  </a:lnTo>
                  <a:lnTo>
                    <a:pt x="802" y="43"/>
                  </a:lnTo>
                  <a:lnTo>
                    <a:pt x="805" y="47"/>
                  </a:lnTo>
                  <a:lnTo>
                    <a:pt x="807" y="47"/>
                  </a:lnTo>
                  <a:lnTo>
                    <a:pt x="809" y="47"/>
                  </a:lnTo>
                  <a:lnTo>
                    <a:pt x="812" y="47"/>
                  </a:lnTo>
                  <a:lnTo>
                    <a:pt x="819" y="50"/>
                  </a:lnTo>
                  <a:lnTo>
                    <a:pt x="819" y="47"/>
                  </a:lnTo>
                  <a:lnTo>
                    <a:pt x="816" y="47"/>
                  </a:lnTo>
                  <a:lnTo>
                    <a:pt x="814" y="47"/>
                  </a:lnTo>
                  <a:lnTo>
                    <a:pt x="812" y="45"/>
                  </a:lnTo>
                  <a:lnTo>
                    <a:pt x="812" y="45"/>
                  </a:lnTo>
                  <a:lnTo>
                    <a:pt x="812" y="43"/>
                  </a:lnTo>
                  <a:lnTo>
                    <a:pt x="812" y="40"/>
                  </a:lnTo>
                  <a:lnTo>
                    <a:pt x="809" y="35"/>
                  </a:lnTo>
                  <a:lnTo>
                    <a:pt x="807" y="35"/>
                  </a:lnTo>
                  <a:lnTo>
                    <a:pt x="807" y="33"/>
                  </a:lnTo>
                  <a:lnTo>
                    <a:pt x="805" y="33"/>
                  </a:lnTo>
                  <a:lnTo>
                    <a:pt x="807" y="33"/>
                  </a:lnTo>
                  <a:lnTo>
                    <a:pt x="809" y="33"/>
                  </a:lnTo>
                  <a:lnTo>
                    <a:pt x="812" y="35"/>
                  </a:lnTo>
                  <a:lnTo>
                    <a:pt x="812" y="38"/>
                  </a:lnTo>
                  <a:lnTo>
                    <a:pt x="812" y="38"/>
                  </a:lnTo>
                  <a:lnTo>
                    <a:pt x="814" y="38"/>
                  </a:lnTo>
                  <a:lnTo>
                    <a:pt x="816" y="38"/>
                  </a:lnTo>
                  <a:lnTo>
                    <a:pt x="816" y="40"/>
                  </a:lnTo>
                  <a:lnTo>
                    <a:pt x="816" y="43"/>
                  </a:lnTo>
                  <a:lnTo>
                    <a:pt x="816" y="43"/>
                  </a:lnTo>
                  <a:lnTo>
                    <a:pt x="816" y="43"/>
                  </a:lnTo>
                  <a:lnTo>
                    <a:pt x="821" y="45"/>
                  </a:lnTo>
                  <a:lnTo>
                    <a:pt x="821" y="45"/>
                  </a:lnTo>
                  <a:lnTo>
                    <a:pt x="823" y="47"/>
                  </a:lnTo>
                  <a:lnTo>
                    <a:pt x="823" y="47"/>
                  </a:lnTo>
                  <a:lnTo>
                    <a:pt x="823" y="50"/>
                  </a:lnTo>
                  <a:lnTo>
                    <a:pt x="823" y="50"/>
                  </a:lnTo>
                  <a:lnTo>
                    <a:pt x="823" y="52"/>
                  </a:lnTo>
                  <a:lnTo>
                    <a:pt x="823" y="52"/>
                  </a:lnTo>
                  <a:lnTo>
                    <a:pt x="826" y="54"/>
                  </a:lnTo>
                  <a:lnTo>
                    <a:pt x="828" y="57"/>
                  </a:lnTo>
                  <a:lnTo>
                    <a:pt x="831" y="57"/>
                  </a:lnTo>
                  <a:lnTo>
                    <a:pt x="833" y="57"/>
                  </a:lnTo>
                  <a:lnTo>
                    <a:pt x="831" y="54"/>
                  </a:lnTo>
                  <a:lnTo>
                    <a:pt x="831" y="52"/>
                  </a:lnTo>
                  <a:lnTo>
                    <a:pt x="828" y="50"/>
                  </a:lnTo>
                  <a:lnTo>
                    <a:pt x="828" y="47"/>
                  </a:lnTo>
                  <a:lnTo>
                    <a:pt x="819" y="35"/>
                  </a:lnTo>
                  <a:lnTo>
                    <a:pt x="819" y="33"/>
                  </a:lnTo>
                  <a:lnTo>
                    <a:pt x="816" y="31"/>
                  </a:lnTo>
                  <a:lnTo>
                    <a:pt x="814" y="28"/>
                  </a:lnTo>
                  <a:lnTo>
                    <a:pt x="812" y="26"/>
                  </a:lnTo>
                  <a:lnTo>
                    <a:pt x="812" y="21"/>
                  </a:lnTo>
                  <a:lnTo>
                    <a:pt x="809" y="17"/>
                  </a:lnTo>
                  <a:lnTo>
                    <a:pt x="809" y="17"/>
                  </a:lnTo>
                  <a:lnTo>
                    <a:pt x="809" y="19"/>
                  </a:lnTo>
                  <a:lnTo>
                    <a:pt x="809" y="21"/>
                  </a:lnTo>
                  <a:lnTo>
                    <a:pt x="807" y="21"/>
                  </a:lnTo>
                  <a:lnTo>
                    <a:pt x="809" y="24"/>
                  </a:lnTo>
                  <a:lnTo>
                    <a:pt x="809" y="24"/>
                  </a:lnTo>
                  <a:lnTo>
                    <a:pt x="809" y="24"/>
                  </a:lnTo>
                  <a:lnTo>
                    <a:pt x="812" y="26"/>
                  </a:lnTo>
                  <a:lnTo>
                    <a:pt x="809" y="24"/>
                  </a:lnTo>
                  <a:lnTo>
                    <a:pt x="805" y="21"/>
                  </a:lnTo>
                  <a:lnTo>
                    <a:pt x="805" y="19"/>
                  </a:lnTo>
                  <a:lnTo>
                    <a:pt x="805" y="17"/>
                  </a:lnTo>
                  <a:lnTo>
                    <a:pt x="802" y="17"/>
                  </a:lnTo>
                  <a:lnTo>
                    <a:pt x="800" y="14"/>
                  </a:lnTo>
                  <a:lnTo>
                    <a:pt x="797" y="14"/>
                  </a:lnTo>
                  <a:lnTo>
                    <a:pt x="797" y="12"/>
                  </a:lnTo>
                  <a:lnTo>
                    <a:pt x="795" y="9"/>
                  </a:lnTo>
                  <a:lnTo>
                    <a:pt x="795" y="7"/>
                  </a:lnTo>
                  <a:lnTo>
                    <a:pt x="795" y="5"/>
                  </a:lnTo>
                  <a:lnTo>
                    <a:pt x="795" y="5"/>
                  </a:lnTo>
                  <a:lnTo>
                    <a:pt x="793" y="5"/>
                  </a:lnTo>
                  <a:lnTo>
                    <a:pt x="778" y="9"/>
                  </a:lnTo>
                  <a:lnTo>
                    <a:pt x="762" y="12"/>
                  </a:lnTo>
                  <a:lnTo>
                    <a:pt x="743" y="17"/>
                  </a:lnTo>
                  <a:lnTo>
                    <a:pt x="726" y="19"/>
                  </a:lnTo>
                  <a:lnTo>
                    <a:pt x="710" y="21"/>
                  </a:lnTo>
                  <a:lnTo>
                    <a:pt x="693" y="26"/>
                  </a:lnTo>
                  <a:lnTo>
                    <a:pt x="674" y="28"/>
                  </a:lnTo>
                  <a:lnTo>
                    <a:pt x="658" y="33"/>
                  </a:lnTo>
                  <a:lnTo>
                    <a:pt x="641" y="35"/>
                  </a:lnTo>
                  <a:lnTo>
                    <a:pt x="622" y="40"/>
                  </a:lnTo>
                  <a:lnTo>
                    <a:pt x="606" y="43"/>
                  </a:lnTo>
                  <a:lnTo>
                    <a:pt x="589" y="47"/>
                  </a:lnTo>
                  <a:lnTo>
                    <a:pt x="570" y="50"/>
                  </a:lnTo>
                  <a:lnTo>
                    <a:pt x="554" y="52"/>
                  </a:lnTo>
                  <a:lnTo>
                    <a:pt x="537" y="57"/>
                  </a:lnTo>
                  <a:lnTo>
                    <a:pt x="521" y="59"/>
                  </a:lnTo>
                  <a:lnTo>
                    <a:pt x="502" y="62"/>
                  </a:lnTo>
                  <a:lnTo>
                    <a:pt x="485" y="66"/>
                  </a:lnTo>
                  <a:lnTo>
                    <a:pt x="469" y="69"/>
                  </a:lnTo>
                  <a:lnTo>
                    <a:pt x="450" y="71"/>
                  </a:lnTo>
                  <a:lnTo>
                    <a:pt x="433" y="76"/>
                  </a:lnTo>
                  <a:lnTo>
                    <a:pt x="417" y="78"/>
                  </a:lnTo>
                  <a:lnTo>
                    <a:pt x="398" y="80"/>
                  </a:lnTo>
                  <a:lnTo>
                    <a:pt x="381" y="83"/>
                  </a:lnTo>
                  <a:lnTo>
                    <a:pt x="365" y="88"/>
                  </a:lnTo>
                  <a:lnTo>
                    <a:pt x="346" y="90"/>
                  </a:lnTo>
                  <a:lnTo>
                    <a:pt x="329" y="92"/>
                  </a:lnTo>
                  <a:lnTo>
                    <a:pt x="313" y="95"/>
                  </a:lnTo>
                  <a:lnTo>
                    <a:pt x="294" y="97"/>
                  </a:lnTo>
                  <a:lnTo>
                    <a:pt x="277" y="102"/>
                  </a:lnTo>
                  <a:lnTo>
                    <a:pt x="260" y="104"/>
                  </a:lnTo>
                  <a:lnTo>
                    <a:pt x="242" y="106"/>
                  </a:lnTo>
                  <a:lnTo>
                    <a:pt x="242" y="106"/>
                  </a:lnTo>
                  <a:lnTo>
                    <a:pt x="239" y="106"/>
                  </a:lnTo>
                  <a:lnTo>
                    <a:pt x="239" y="106"/>
                  </a:lnTo>
                  <a:lnTo>
                    <a:pt x="239" y="104"/>
                  </a:lnTo>
                  <a:lnTo>
                    <a:pt x="234" y="114"/>
                  </a:lnTo>
                  <a:lnTo>
                    <a:pt x="234" y="116"/>
                  </a:lnTo>
                  <a:lnTo>
                    <a:pt x="234" y="116"/>
                  </a:lnTo>
                  <a:lnTo>
                    <a:pt x="237" y="118"/>
                  </a:lnTo>
                  <a:lnTo>
                    <a:pt x="237" y="121"/>
                  </a:lnTo>
                  <a:lnTo>
                    <a:pt x="237" y="125"/>
                  </a:lnTo>
                  <a:lnTo>
                    <a:pt x="234" y="130"/>
                  </a:lnTo>
                  <a:lnTo>
                    <a:pt x="234" y="133"/>
                  </a:lnTo>
                  <a:lnTo>
                    <a:pt x="234" y="133"/>
                  </a:lnTo>
                  <a:lnTo>
                    <a:pt x="234" y="133"/>
                  </a:lnTo>
                  <a:lnTo>
                    <a:pt x="237" y="135"/>
                  </a:lnTo>
                  <a:lnTo>
                    <a:pt x="237" y="137"/>
                  </a:lnTo>
                  <a:lnTo>
                    <a:pt x="237" y="137"/>
                  </a:lnTo>
                  <a:lnTo>
                    <a:pt x="239" y="137"/>
                  </a:lnTo>
                  <a:lnTo>
                    <a:pt x="239" y="140"/>
                  </a:lnTo>
                  <a:lnTo>
                    <a:pt x="237" y="140"/>
                  </a:lnTo>
                  <a:lnTo>
                    <a:pt x="234" y="140"/>
                  </a:lnTo>
                  <a:lnTo>
                    <a:pt x="230" y="137"/>
                  </a:lnTo>
                  <a:lnTo>
                    <a:pt x="227" y="137"/>
                  </a:lnTo>
                  <a:lnTo>
                    <a:pt x="227" y="137"/>
                  </a:lnTo>
                  <a:lnTo>
                    <a:pt x="220" y="144"/>
                  </a:lnTo>
                  <a:lnTo>
                    <a:pt x="218" y="147"/>
                  </a:lnTo>
                  <a:lnTo>
                    <a:pt x="218" y="149"/>
                  </a:lnTo>
                  <a:lnTo>
                    <a:pt x="211" y="168"/>
                  </a:lnTo>
                  <a:lnTo>
                    <a:pt x="211" y="170"/>
                  </a:lnTo>
                  <a:lnTo>
                    <a:pt x="211" y="170"/>
                  </a:lnTo>
                  <a:lnTo>
                    <a:pt x="208" y="170"/>
                  </a:lnTo>
                  <a:lnTo>
                    <a:pt x="208" y="173"/>
                  </a:lnTo>
                  <a:lnTo>
                    <a:pt x="206" y="175"/>
                  </a:lnTo>
                  <a:lnTo>
                    <a:pt x="206" y="175"/>
                  </a:lnTo>
                  <a:lnTo>
                    <a:pt x="206" y="175"/>
                  </a:lnTo>
                  <a:lnTo>
                    <a:pt x="204" y="175"/>
                  </a:lnTo>
                  <a:lnTo>
                    <a:pt x="204" y="175"/>
                  </a:lnTo>
                  <a:lnTo>
                    <a:pt x="201" y="175"/>
                  </a:lnTo>
                  <a:lnTo>
                    <a:pt x="201" y="175"/>
                  </a:lnTo>
                  <a:lnTo>
                    <a:pt x="201" y="173"/>
                  </a:lnTo>
                  <a:lnTo>
                    <a:pt x="201" y="173"/>
                  </a:lnTo>
                  <a:lnTo>
                    <a:pt x="201" y="173"/>
                  </a:lnTo>
                  <a:lnTo>
                    <a:pt x="201" y="173"/>
                  </a:lnTo>
                  <a:lnTo>
                    <a:pt x="199" y="173"/>
                  </a:lnTo>
                  <a:lnTo>
                    <a:pt x="199" y="170"/>
                  </a:lnTo>
                  <a:lnTo>
                    <a:pt x="199" y="170"/>
                  </a:lnTo>
                  <a:lnTo>
                    <a:pt x="199" y="170"/>
                  </a:lnTo>
                  <a:lnTo>
                    <a:pt x="199" y="170"/>
                  </a:lnTo>
                  <a:lnTo>
                    <a:pt x="199" y="170"/>
                  </a:lnTo>
                  <a:lnTo>
                    <a:pt x="197" y="170"/>
                  </a:lnTo>
                  <a:lnTo>
                    <a:pt x="197" y="170"/>
                  </a:lnTo>
                  <a:lnTo>
                    <a:pt x="194" y="170"/>
                  </a:lnTo>
                  <a:lnTo>
                    <a:pt x="194" y="170"/>
                  </a:lnTo>
                  <a:lnTo>
                    <a:pt x="194" y="170"/>
                  </a:lnTo>
                  <a:lnTo>
                    <a:pt x="194" y="168"/>
                  </a:lnTo>
                  <a:lnTo>
                    <a:pt x="192" y="170"/>
                  </a:lnTo>
                  <a:lnTo>
                    <a:pt x="192" y="170"/>
                  </a:lnTo>
                  <a:lnTo>
                    <a:pt x="192" y="170"/>
                  </a:lnTo>
                  <a:lnTo>
                    <a:pt x="190" y="173"/>
                  </a:lnTo>
                  <a:lnTo>
                    <a:pt x="187" y="173"/>
                  </a:lnTo>
                  <a:lnTo>
                    <a:pt x="185" y="173"/>
                  </a:lnTo>
                  <a:lnTo>
                    <a:pt x="185" y="173"/>
                  </a:lnTo>
                  <a:lnTo>
                    <a:pt x="182" y="175"/>
                  </a:lnTo>
                  <a:lnTo>
                    <a:pt x="180" y="178"/>
                  </a:lnTo>
                  <a:lnTo>
                    <a:pt x="178" y="178"/>
                  </a:lnTo>
                  <a:lnTo>
                    <a:pt x="178" y="178"/>
                  </a:lnTo>
                  <a:lnTo>
                    <a:pt x="175" y="180"/>
                  </a:lnTo>
                  <a:lnTo>
                    <a:pt x="173" y="185"/>
                  </a:lnTo>
                  <a:lnTo>
                    <a:pt x="171" y="187"/>
                  </a:lnTo>
                  <a:lnTo>
                    <a:pt x="171" y="189"/>
                  </a:lnTo>
                  <a:lnTo>
                    <a:pt x="171" y="189"/>
                  </a:lnTo>
                  <a:lnTo>
                    <a:pt x="168" y="192"/>
                  </a:lnTo>
                  <a:lnTo>
                    <a:pt x="168" y="194"/>
                  </a:lnTo>
                  <a:lnTo>
                    <a:pt x="168" y="194"/>
                  </a:lnTo>
                  <a:lnTo>
                    <a:pt x="168" y="194"/>
                  </a:lnTo>
                  <a:lnTo>
                    <a:pt x="168" y="194"/>
                  </a:lnTo>
                  <a:lnTo>
                    <a:pt x="163" y="199"/>
                  </a:lnTo>
                  <a:lnTo>
                    <a:pt x="161" y="199"/>
                  </a:lnTo>
                  <a:lnTo>
                    <a:pt x="161" y="199"/>
                  </a:lnTo>
                  <a:lnTo>
                    <a:pt x="161" y="199"/>
                  </a:lnTo>
                  <a:lnTo>
                    <a:pt x="161" y="199"/>
                  </a:lnTo>
                  <a:lnTo>
                    <a:pt x="159" y="199"/>
                  </a:lnTo>
                  <a:lnTo>
                    <a:pt x="159" y="199"/>
                  </a:lnTo>
                  <a:lnTo>
                    <a:pt x="159" y="199"/>
                  </a:lnTo>
                  <a:lnTo>
                    <a:pt x="159" y="199"/>
                  </a:lnTo>
                  <a:lnTo>
                    <a:pt x="159" y="196"/>
                  </a:lnTo>
                  <a:lnTo>
                    <a:pt x="156" y="196"/>
                  </a:lnTo>
                  <a:lnTo>
                    <a:pt x="156" y="196"/>
                  </a:lnTo>
                  <a:lnTo>
                    <a:pt x="156" y="194"/>
                  </a:lnTo>
                  <a:lnTo>
                    <a:pt x="156" y="194"/>
                  </a:lnTo>
                  <a:lnTo>
                    <a:pt x="156" y="192"/>
                  </a:lnTo>
                  <a:lnTo>
                    <a:pt x="156" y="192"/>
                  </a:lnTo>
                  <a:lnTo>
                    <a:pt x="156" y="192"/>
                  </a:lnTo>
                  <a:lnTo>
                    <a:pt x="156" y="192"/>
                  </a:lnTo>
                  <a:lnTo>
                    <a:pt x="154" y="189"/>
                  </a:lnTo>
                  <a:lnTo>
                    <a:pt x="154" y="189"/>
                  </a:lnTo>
                  <a:lnTo>
                    <a:pt x="154" y="189"/>
                  </a:lnTo>
                  <a:lnTo>
                    <a:pt x="152" y="189"/>
                  </a:lnTo>
                  <a:lnTo>
                    <a:pt x="149" y="192"/>
                  </a:lnTo>
                  <a:lnTo>
                    <a:pt x="147" y="194"/>
                  </a:lnTo>
                  <a:lnTo>
                    <a:pt x="140" y="199"/>
                  </a:lnTo>
                  <a:lnTo>
                    <a:pt x="140" y="199"/>
                  </a:lnTo>
                  <a:lnTo>
                    <a:pt x="140" y="199"/>
                  </a:lnTo>
                  <a:lnTo>
                    <a:pt x="140" y="199"/>
                  </a:lnTo>
                  <a:lnTo>
                    <a:pt x="140" y="201"/>
                  </a:lnTo>
                  <a:lnTo>
                    <a:pt x="140" y="201"/>
                  </a:lnTo>
                  <a:lnTo>
                    <a:pt x="140" y="201"/>
                  </a:lnTo>
                  <a:lnTo>
                    <a:pt x="137" y="204"/>
                  </a:lnTo>
                  <a:lnTo>
                    <a:pt x="137" y="204"/>
                  </a:lnTo>
                  <a:lnTo>
                    <a:pt x="137" y="206"/>
                  </a:lnTo>
                  <a:lnTo>
                    <a:pt x="137" y="206"/>
                  </a:lnTo>
                  <a:lnTo>
                    <a:pt x="137" y="206"/>
                  </a:lnTo>
                  <a:lnTo>
                    <a:pt x="137" y="206"/>
                  </a:lnTo>
                  <a:lnTo>
                    <a:pt x="135" y="206"/>
                  </a:lnTo>
                  <a:lnTo>
                    <a:pt x="135" y="206"/>
                  </a:lnTo>
                  <a:lnTo>
                    <a:pt x="133" y="206"/>
                  </a:lnTo>
                  <a:lnTo>
                    <a:pt x="133" y="206"/>
                  </a:lnTo>
                  <a:lnTo>
                    <a:pt x="130" y="206"/>
                  </a:lnTo>
                  <a:lnTo>
                    <a:pt x="130" y="206"/>
                  </a:lnTo>
                  <a:lnTo>
                    <a:pt x="128" y="206"/>
                  </a:lnTo>
                  <a:lnTo>
                    <a:pt x="128" y="206"/>
                  </a:lnTo>
                  <a:lnTo>
                    <a:pt x="128" y="206"/>
                  </a:lnTo>
                  <a:lnTo>
                    <a:pt x="126" y="208"/>
                  </a:lnTo>
                  <a:lnTo>
                    <a:pt x="126" y="208"/>
                  </a:lnTo>
                  <a:lnTo>
                    <a:pt x="126" y="208"/>
                  </a:lnTo>
                  <a:lnTo>
                    <a:pt x="126" y="208"/>
                  </a:lnTo>
                  <a:lnTo>
                    <a:pt x="126" y="211"/>
                  </a:lnTo>
                  <a:lnTo>
                    <a:pt x="126" y="211"/>
                  </a:lnTo>
                  <a:lnTo>
                    <a:pt x="128" y="211"/>
                  </a:lnTo>
                  <a:lnTo>
                    <a:pt x="128" y="213"/>
                  </a:lnTo>
                  <a:lnTo>
                    <a:pt x="128" y="213"/>
                  </a:lnTo>
                  <a:lnTo>
                    <a:pt x="128" y="215"/>
                  </a:lnTo>
                  <a:lnTo>
                    <a:pt x="128" y="215"/>
                  </a:lnTo>
                  <a:lnTo>
                    <a:pt x="128" y="218"/>
                  </a:lnTo>
                  <a:lnTo>
                    <a:pt x="128" y="218"/>
                  </a:lnTo>
                  <a:lnTo>
                    <a:pt x="128" y="218"/>
                  </a:lnTo>
                  <a:lnTo>
                    <a:pt x="126" y="220"/>
                  </a:lnTo>
                  <a:lnTo>
                    <a:pt x="126" y="225"/>
                  </a:lnTo>
                  <a:lnTo>
                    <a:pt x="123" y="227"/>
                  </a:lnTo>
                  <a:lnTo>
                    <a:pt x="121" y="227"/>
                  </a:lnTo>
                  <a:lnTo>
                    <a:pt x="121" y="227"/>
                  </a:lnTo>
                  <a:lnTo>
                    <a:pt x="119" y="227"/>
                  </a:lnTo>
                  <a:lnTo>
                    <a:pt x="116" y="227"/>
                  </a:lnTo>
                  <a:lnTo>
                    <a:pt x="114" y="227"/>
                  </a:lnTo>
                  <a:lnTo>
                    <a:pt x="114" y="227"/>
                  </a:lnTo>
                  <a:lnTo>
                    <a:pt x="114" y="230"/>
                  </a:lnTo>
                  <a:lnTo>
                    <a:pt x="109" y="232"/>
                  </a:lnTo>
                  <a:lnTo>
                    <a:pt x="104" y="234"/>
                  </a:lnTo>
                  <a:lnTo>
                    <a:pt x="104" y="234"/>
                  </a:lnTo>
                  <a:lnTo>
                    <a:pt x="104" y="234"/>
                  </a:lnTo>
                  <a:lnTo>
                    <a:pt x="102" y="237"/>
                  </a:lnTo>
                  <a:lnTo>
                    <a:pt x="100" y="239"/>
                  </a:lnTo>
                  <a:lnTo>
                    <a:pt x="97" y="239"/>
                  </a:lnTo>
                  <a:lnTo>
                    <a:pt x="97" y="239"/>
                  </a:lnTo>
                  <a:lnTo>
                    <a:pt x="97" y="241"/>
                  </a:lnTo>
                  <a:lnTo>
                    <a:pt x="97" y="241"/>
                  </a:lnTo>
                  <a:lnTo>
                    <a:pt x="95" y="244"/>
                  </a:lnTo>
                  <a:lnTo>
                    <a:pt x="93" y="246"/>
                  </a:lnTo>
                  <a:lnTo>
                    <a:pt x="93" y="246"/>
                  </a:lnTo>
                  <a:lnTo>
                    <a:pt x="93" y="246"/>
                  </a:lnTo>
                  <a:lnTo>
                    <a:pt x="90" y="246"/>
                  </a:lnTo>
                  <a:lnTo>
                    <a:pt x="90" y="246"/>
                  </a:lnTo>
                  <a:lnTo>
                    <a:pt x="90" y="249"/>
                  </a:lnTo>
                  <a:lnTo>
                    <a:pt x="88" y="249"/>
                  </a:lnTo>
                  <a:lnTo>
                    <a:pt x="88" y="251"/>
                  </a:lnTo>
                  <a:lnTo>
                    <a:pt x="85" y="251"/>
                  </a:lnTo>
                  <a:lnTo>
                    <a:pt x="85" y="253"/>
                  </a:lnTo>
                  <a:lnTo>
                    <a:pt x="81" y="256"/>
                  </a:lnTo>
                  <a:lnTo>
                    <a:pt x="78" y="256"/>
                  </a:lnTo>
                  <a:lnTo>
                    <a:pt x="78" y="258"/>
                  </a:lnTo>
                  <a:lnTo>
                    <a:pt x="78" y="258"/>
                  </a:lnTo>
                  <a:lnTo>
                    <a:pt x="76" y="260"/>
                  </a:lnTo>
                  <a:lnTo>
                    <a:pt x="76" y="263"/>
                  </a:lnTo>
                  <a:lnTo>
                    <a:pt x="74" y="263"/>
                  </a:lnTo>
                  <a:lnTo>
                    <a:pt x="69" y="265"/>
                  </a:lnTo>
                  <a:lnTo>
                    <a:pt x="67" y="265"/>
                  </a:lnTo>
                  <a:lnTo>
                    <a:pt x="67" y="265"/>
                  </a:lnTo>
                  <a:lnTo>
                    <a:pt x="67" y="265"/>
                  </a:lnTo>
                  <a:lnTo>
                    <a:pt x="67" y="263"/>
                  </a:lnTo>
                  <a:lnTo>
                    <a:pt x="64" y="263"/>
                  </a:lnTo>
                  <a:lnTo>
                    <a:pt x="64" y="263"/>
                  </a:lnTo>
                  <a:lnTo>
                    <a:pt x="64" y="263"/>
                  </a:lnTo>
                  <a:lnTo>
                    <a:pt x="62" y="265"/>
                  </a:lnTo>
                  <a:lnTo>
                    <a:pt x="59" y="265"/>
                  </a:lnTo>
                  <a:lnTo>
                    <a:pt x="59" y="265"/>
                  </a:lnTo>
                  <a:lnTo>
                    <a:pt x="59" y="265"/>
                  </a:lnTo>
                  <a:lnTo>
                    <a:pt x="59" y="265"/>
                  </a:lnTo>
                  <a:lnTo>
                    <a:pt x="57" y="265"/>
                  </a:lnTo>
                  <a:lnTo>
                    <a:pt x="57" y="265"/>
                  </a:lnTo>
                  <a:lnTo>
                    <a:pt x="57" y="265"/>
                  </a:lnTo>
                  <a:lnTo>
                    <a:pt x="55" y="265"/>
                  </a:lnTo>
                  <a:lnTo>
                    <a:pt x="55" y="265"/>
                  </a:lnTo>
                  <a:lnTo>
                    <a:pt x="52" y="265"/>
                  </a:lnTo>
                  <a:lnTo>
                    <a:pt x="50" y="265"/>
                  </a:lnTo>
                  <a:lnTo>
                    <a:pt x="50" y="267"/>
                  </a:lnTo>
                  <a:lnTo>
                    <a:pt x="48" y="267"/>
                  </a:lnTo>
                  <a:lnTo>
                    <a:pt x="45" y="270"/>
                  </a:lnTo>
                  <a:lnTo>
                    <a:pt x="43" y="272"/>
                  </a:lnTo>
                  <a:lnTo>
                    <a:pt x="43" y="272"/>
                  </a:lnTo>
                  <a:lnTo>
                    <a:pt x="43" y="272"/>
                  </a:lnTo>
                  <a:lnTo>
                    <a:pt x="38" y="275"/>
                  </a:lnTo>
                  <a:lnTo>
                    <a:pt x="38" y="275"/>
                  </a:lnTo>
                  <a:lnTo>
                    <a:pt x="36" y="275"/>
                  </a:lnTo>
                  <a:lnTo>
                    <a:pt x="36" y="275"/>
                  </a:lnTo>
                  <a:lnTo>
                    <a:pt x="36" y="279"/>
                  </a:lnTo>
                  <a:lnTo>
                    <a:pt x="33" y="279"/>
                  </a:lnTo>
                  <a:lnTo>
                    <a:pt x="33" y="282"/>
                  </a:lnTo>
                  <a:lnTo>
                    <a:pt x="33" y="282"/>
                  </a:lnTo>
                  <a:lnTo>
                    <a:pt x="29" y="284"/>
                  </a:lnTo>
                  <a:lnTo>
                    <a:pt x="29" y="284"/>
                  </a:lnTo>
                  <a:lnTo>
                    <a:pt x="29" y="284"/>
                  </a:lnTo>
                  <a:lnTo>
                    <a:pt x="26" y="286"/>
                  </a:lnTo>
                  <a:lnTo>
                    <a:pt x="26" y="289"/>
                  </a:lnTo>
                  <a:lnTo>
                    <a:pt x="26" y="289"/>
                  </a:lnTo>
                  <a:lnTo>
                    <a:pt x="26" y="289"/>
                  </a:lnTo>
                  <a:lnTo>
                    <a:pt x="26" y="289"/>
                  </a:lnTo>
                  <a:lnTo>
                    <a:pt x="26" y="291"/>
                  </a:lnTo>
                  <a:lnTo>
                    <a:pt x="26" y="291"/>
                  </a:lnTo>
                  <a:lnTo>
                    <a:pt x="26" y="293"/>
                  </a:lnTo>
                  <a:lnTo>
                    <a:pt x="26" y="293"/>
                  </a:lnTo>
                  <a:lnTo>
                    <a:pt x="26" y="293"/>
                  </a:lnTo>
                  <a:lnTo>
                    <a:pt x="24" y="296"/>
                  </a:lnTo>
                  <a:lnTo>
                    <a:pt x="24" y="298"/>
                  </a:lnTo>
                  <a:lnTo>
                    <a:pt x="24" y="298"/>
                  </a:lnTo>
                  <a:lnTo>
                    <a:pt x="24" y="298"/>
                  </a:lnTo>
                  <a:lnTo>
                    <a:pt x="24" y="303"/>
                  </a:lnTo>
                  <a:lnTo>
                    <a:pt x="24" y="305"/>
                  </a:lnTo>
                  <a:lnTo>
                    <a:pt x="24" y="305"/>
                  </a:lnTo>
                  <a:lnTo>
                    <a:pt x="22" y="308"/>
                  </a:lnTo>
                  <a:lnTo>
                    <a:pt x="22" y="308"/>
                  </a:lnTo>
                  <a:lnTo>
                    <a:pt x="19" y="310"/>
                  </a:lnTo>
                  <a:lnTo>
                    <a:pt x="19" y="310"/>
                  </a:lnTo>
                  <a:lnTo>
                    <a:pt x="17" y="310"/>
                  </a:lnTo>
                  <a:lnTo>
                    <a:pt x="12" y="310"/>
                  </a:lnTo>
                  <a:lnTo>
                    <a:pt x="10" y="312"/>
                  </a:lnTo>
                  <a:lnTo>
                    <a:pt x="10" y="312"/>
                  </a:lnTo>
                  <a:lnTo>
                    <a:pt x="10" y="310"/>
                  </a:lnTo>
                  <a:lnTo>
                    <a:pt x="10" y="310"/>
                  </a:lnTo>
                  <a:lnTo>
                    <a:pt x="7" y="310"/>
                  </a:lnTo>
                  <a:lnTo>
                    <a:pt x="7" y="310"/>
                  </a:lnTo>
                  <a:lnTo>
                    <a:pt x="7" y="310"/>
                  </a:lnTo>
                  <a:lnTo>
                    <a:pt x="5" y="310"/>
                  </a:lnTo>
                  <a:lnTo>
                    <a:pt x="5" y="312"/>
                  </a:lnTo>
                  <a:lnTo>
                    <a:pt x="3" y="312"/>
                  </a:lnTo>
                  <a:lnTo>
                    <a:pt x="3" y="315"/>
                  </a:lnTo>
                  <a:lnTo>
                    <a:pt x="0" y="315"/>
                  </a:lnTo>
                  <a:lnTo>
                    <a:pt x="0" y="317"/>
                  </a:lnTo>
                  <a:lnTo>
                    <a:pt x="0" y="317"/>
                  </a:lnTo>
                  <a:lnTo>
                    <a:pt x="0" y="320"/>
                  </a:lnTo>
                  <a:lnTo>
                    <a:pt x="0" y="322"/>
                  </a:lnTo>
                  <a:lnTo>
                    <a:pt x="0" y="327"/>
                  </a:lnTo>
                  <a:lnTo>
                    <a:pt x="0" y="334"/>
                  </a:lnTo>
                  <a:lnTo>
                    <a:pt x="0" y="341"/>
                  </a:lnTo>
                  <a:lnTo>
                    <a:pt x="3" y="346"/>
                  </a:lnTo>
                  <a:lnTo>
                    <a:pt x="10" y="346"/>
                  </a:lnTo>
                  <a:lnTo>
                    <a:pt x="17" y="343"/>
                  </a:lnTo>
                  <a:lnTo>
                    <a:pt x="24" y="343"/>
                  </a:lnTo>
                  <a:lnTo>
                    <a:pt x="33" y="341"/>
                  </a:lnTo>
                  <a:lnTo>
                    <a:pt x="40" y="341"/>
                  </a:lnTo>
                  <a:lnTo>
                    <a:pt x="55" y="338"/>
                  </a:lnTo>
                  <a:lnTo>
                    <a:pt x="64" y="336"/>
                  </a:lnTo>
                  <a:lnTo>
                    <a:pt x="71" y="336"/>
                  </a:lnTo>
                  <a:lnTo>
                    <a:pt x="78" y="334"/>
                  </a:lnTo>
                  <a:lnTo>
                    <a:pt x="85" y="331"/>
                  </a:lnTo>
                  <a:lnTo>
                    <a:pt x="93" y="331"/>
                  </a:lnTo>
                  <a:lnTo>
                    <a:pt x="102" y="329"/>
                  </a:lnTo>
                  <a:lnTo>
                    <a:pt x="109" y="329"/>
                  </a:lnTo>
                  <a:lnTo>
                    <a:pt x="116" y="327"/>
                  </a:lnTo>
                  <a:lnTo>
                    <a:pt x="123" y="327"/>
                  </a:lnTo>
                  <a:lnTo>
                    <a:pt x="126" y="327"/>
                  </a:lnTo>
                  <a:lnTo>
                    <a:pt x="154" y="312"/>
                  </a:lnTo>
                  <a:lnTo>
                    <a:pt x="156" y="310"/>
                  </a:lnTo>
                  <a:lnTo>
                    <a:pt x="159" y="310"/>
                  </a:lnTo>
                  <a:lnTo>
                    <a:pt x="159" y="312"/>
                  </a:lnTo>
                  <a:lnTo>
                    <a:pt x="159" y="312"/>
                  </a:lnTo>
                  <a:lnTo>
                    <a:pt x="159" y="312"/>
                  </a:lnTo>
                  <a:lnTo>
                    <a:pt x="161" y="310"/>
                  </a:lnTo>
                  <a:lnTo>
                    <a:pt x="161" y="310"/>
                  </a:lnTo>
                  <a:lnTo>
                    <a:pt x="163" y="308"/>
                  </a:lnTo>
                  <a:lnTo>
                    <a:pt x="163" y="308"/>
                  </a:lnTo>
                  <a:lnTo>
                    <a:pt x="166" y="305"/>
                  </a:lnTo>
                  <a:lnTo>
                    <a:pt x="166" y="305"/>
                  </a:lnTo>
                  <a:lnTo>
                    <a:pt x="166" y="305"/>
                  </a:lnTo>
                  <a:lnTo>
                    <a:pt x="166" y="303"/>
                  </a:lnTo>
                  <a:lnTo>
                    <a:pt x="166" y="303"/>
                  </a:lnTo>
                  <a:lnTo>
                    <a:pt x="168" y="303"/>
                  </a:lnTo>
                  <a:lnTo>
                    <a:pt x="168" y="303"/>
                  </a:lnTo>
                  <a:lnTo>
                    <a:pt x="171" y="303"/>
                  </a:lnTo>
                  <a:lnTo>
                    <a:pt x="173" y="301"/>
                  </a:lnTo>
                  <a:lnTo>
                    <a:pt x="178" y="298"/>
                  </a:lnTo>
                  <a:lnTo>
                    <a:pt x="178" y="298"/>
                  </a:lnTo>
                  <a:lnTo>
                    <a:pt x="182" y="296"/>
                  </a:lnTo>
                  <a:lnTo>
                    <a:pt x="182" y="296"/>
                  </a:lnTo>
                  <a:lnTo>
                    <a:pt x="182" y="296"/>
                  </a:lnTo>
                  <a:lnTo>
                    <a:pt x="185" y="296"/>
                  </a:lnTo>
                  <a:lnTo>
                    <a:pt x="185" y="296"/>
                  </a:lnTo>
                  <a:lnTo>
                    <a:pt x="185" y="293"/>
                  </a:lnTo>
                  <a:lnTo>
                    <a:pt x="190" y="293"/>
                  </a:lnTo>
                  <a:lnTo>
                    <a:pt x="190" y="293"/>
                  </a:lnTo>
                  <a:lnTo>
                    <a:pt x="190" y="293"/>
                  </a:lnTo>
                  <a:lnTo>
                    <a:pt x="190" y="291"/>
                  </a:lnTo>
                  <a:lnTo>
                    <a:pt x="190" y="291"/>
                  </a:lnTo>
                  <a:lnTo>
                    <a:pt x="192" y="289"/>
                  </a:lnTo>
                  <a:lnTo>
                    <a:pt x="192" y="289"/>
                  </a:lnTo>
                  <a:lnTo>
                    <a:pt x="194" y="289"/>
                  </a:lnTo>
                  <a:lnTo>
                    <a:pt x="194" y="289"/>
                  </a:lnTo>
                  <a:lnTo>
                    <a:pt x="194" y="289"/>
                  </a:lnTo>
                  <a:lnTo>
                    <a:pt x="194" y="289"/>
                  </a:lnTo>
                  <a:lnTo>
                    <a:pt x="194" y="289"/>
                  </a:lnTo>
                  <a:lnTo>
                    <a:pt x="194" y="289"/>
                  </a:lnTo>
                  <a:lnTo>
                    <a:pt x="197" y="289"/>
                  </a:lnTo>
                  <a:lnTo>
                    <a:pt x="197" y="289"/>
                  </a:lnTo>
                  <a:lnTo>
                    <a:pt x="204" y="289"/>
                  </a:lnTo>
                  <a:lnTo>
                    <a:pt x="211" y="286"/>
                  </a:lnTo>
                  <a:lnTo>
                    <a:pt x="211" y="286"/>
                  </a:lnTo>
                  <a:lnTo>
                    <a:pt x="216" y="286"/>
                  </a:lnTo>
                  <a:lnTo>
                    <a:pt x="220" y="286"/>
                  </a:lnTo>
                  <a:lnTo>
                    <a:pt x="225" y="286"/>
                  </a:lnTo>
                  <a:lnTo>
                    <a:pt x="232" y="284"/>
                  </a:lnTo>
                  <a:lnTo>
                    <a:pt x="239" y="284"/>
                  </a:lnTo>
                  <a:lnTo>
                    <a:pt x="249" y="282"/>
                  </a:lnTo>
                  <a:lnTo>
                    <a:pt x="258" y="282"/>
                  </a:lnTo>
                  <a:lnTo>
                    <a:pt x="265" y="282"/>
                  </a:lnTo>
                  <a:lnTo>
                    <a:pt x="275" y="279"/>
                  </a:lnTo>
                  <a:lnTo>
                    <a:pt x="284" y="279"/>
                  </a:lnTo>
                  <a:lnTo>
                    <a:pt x="294" y="277"/>
                  </a:lnTo>
                  <a:lnTo>
                    <a:pt x="301" y="277"/>
                  </a:lnTo>
                  <a:lnTo>
                    <a:pt x="310" y="277"/>
                  </a:lnTo>
                  <a:lnTo>
                    <a:pt x="315" y="275"/>
                  </a:lnTo>
                  <a:lnTo>
                    <a:pt x="322" y="275"/>
                  </a:lnTo>
                  <a:lnTo>
                    <a:pt x="327" y="275"/>
                  </a:lnTo>
                  <a:lnTo>
                    <a:pt x="329" y="275"/>
                  </a:lnTo>
                  <a:lnTo>
                    <a:pt x="329" y="275"/>
                  </a:lnTo>
                  <a:lnTo>
                    <a:pt x="329" y="275"/>
                  </a:lnTo>
                  <a:lnTo>
                    <a:pt x="331" y="275"/>
                  </a:lnTo>
                  <a:lnTo>
                    <a:pt x="331" y="275"/>
                  </a:lnTo>
                  <a:lnTo>
                    <a:pt x="331" y="275"/>
                  </a:lnTo>
                  <a:lnTo>
                    <a:pt x="331" y="277"/>
                  </a:lnTo>
                  <a:lnTo>
                    <a:pt x="331" y="277"/>
                  </a:lnTo>
                  <a:lnTo>
                    <a:pt x="331" y="277"/>
                  </a:lnTo>
                  <a:lnTo>
                    <a:pt x="331" y="277"/>
                  </a:lnTo>
                  <a:lnTo>
                    <a:pt x="331" y="282"/>
                  </a:lnTo>
                  <a:lnTo>
                    <a:pt x="331" y="282"/>
                  </a:lnTo>
                  <a:lnTo>
                    <a:pt x="331" y="282"/>
                  </a:lnTo>
                  <a:lnTo>
                    <a:pt x="331" y="282"/>
                  </a:lnTo>
                  <a:lnTo>
                    <a:pt x="331" y="282"/>
                  </a:lnTo>
                  <a:lnTo>
                    <a:pt x="331" y="284"/>
                  </a:lnTo>
                  <a:lnTo>
                    <a:pt x="331" y="284"/>
                  </a:lnTo>
                  <a:lnTo>
                    <a:pt x="331" y="284"/>
                  </a:lnTo>
                  <a:lnTo>
                    <a:pt x="334" y="284"/>
                  </a:lnTo>
                  <a:lnTo>
                    <a:pt x="334" y="284"/>
                  </a:lnTo>
                  <a:lnTo>
                    <a:pt x="334" y="284"/>
                  </a:lnTo>
                  <a:lnTo>
                    <a:pt x="341" y="277"/>
                  </a:lnTo>
                  <a:lnTo>
                    <a:pt x="341" y="277"/>
                  </a:lnTo>
                  <a:lnTo>
                    <a:pt x="343" y="277"/>
                  </a:lnTo>
                  <a:lnTo>
                    <a:pt x="343" y="277"/>
                  </a:lnTo>
                  <a:lnTo>
                    <a:pt x="343" y="277"/>
                  </a:lnTo>
                  <a:lnTo>
                    <a:pt x="348" y="282"/>
                  </a:lnTo>
                  <a:lnTo>
                    <a:pt x="355" y="286"/>
                  </a:lnTo>
                  <a:lnTo>
                    <a:pt x="360" y="293"/>
                  </a:lnTo>
                  <a:lnTo>
                    <a:pt x="360" y="293"/>
                  </a:lnTo>
                  <a:lnTo>
                    <a:pt x="360" y="293"/>
                  </a:lnTo>
                  <a:lnTo>
                    <a:pt x="362" y="308"/>
                  </a:lnTo>
                  <a:lnTo>
                    <a:pt x="362" y="308"/>
                  </a:lnTo>
                  <a:lnTo>
                    <a:pt x="362" y="308"/>
                  </a:lnTo>
                  <a:lnTo>
                    <a:pt x="362" y="308"/>
                  </a:lnTo>
                  <a:lnTo>
                    <a:pt x="365" y="308"/>
                  </a:lnTo>
                  <a:lnTo>
                    <a:pt x="369" y="308"/>
                  </a:lnTo>
                  <a:lnTo>
                    <a:pt x="369" y="308"/>
                  </a:lnTo>
                  <a:lnTo>
                    <a:pt x="372" y="308"/>
                  </a:lnTo>
                  <a:lnTo>
                    <a:pt x="376" y="308"/>
                  </a:lnTo>
                  <a:lnTo>
                    <a:pt x="383" y="305"/>
                  </a:lnTo>
                  <a:lnTo>
                    <a:pt x="391" y="305"/>
                  </a:lnTo>
                  <a:lnTo>
                    <a:pt x="400" y="303"/>
                  </a:lnTo>
                  <a:lnTo>
                    <a:pt x="409" y="301"/>
                  </a:lnTo>
                  <a:lnTo>
                    <a:pt x="419" y="301"/>
                  </a:lnTo>
                  <a:lnTo>
                    <a:pt x="428" y="298"/>
                  </a:lnTo>
                  <a:lnTo>
                    <a:pt x="438" y="298"/>
                  </a:lnTo>
                  <a:lnTo>
                    <a:pt x="445" y="296"/>
                  </a:lnTo>
                  <a:lnTo>
                    <a:pt x="454" y="296"/>
                  </a:lnTo>
                  <a:lnTo>
                    <a:pt x="459" y="293"/>
                  </a:lnTo>
                  <a:lnTo>
                    <a:pt x="464" y="293"/>
                  </a:lnTo>
                  <a:lnTo>
                    <a:pt x="469" y="293"/>
                  </a:lnTo>
                  <a:lnTo>
                    <a:pt x="469" y="291"/>
                  </a:lnTo>
                  <a:lnTo>
                    <a:pt x="473" y="291"/>
                  </a:lnTo>
                  <a:lnTo>
                    <a:pt x="476" y="291"/>
                  </a:lnTo>
                  <a:lnTo>
                    <a:pt x="478" y="291"/>
                  </a:lnTo>
                  <a:lnTo>
                    <a:pt x="483" y="293"/>
                  </a:lnTo>
                  <a:lnTo>
                    <a:pt x="490" y="301"/>
                  </a:lnTo>
                  <a:lnTo>
                    <a:pt x="497" y="305"/>
                  </a:lnTo>
                  <a:lnTo>
                    <a:pt x="506" y="310"/>
                  </a:lnTo>
                  <a:lnTo>
                    <a:pt x="521" y="322"/>
                  </a:lnTo>
                  <a:lnTo>
                    <a:pt x="537" y="334"/>
                  </a:lnTo>
                  <a:lnTo>
                    <a:pt x="544" y="338"/>
                  </a:lnTo>
                  <a:lnTo>
                    <a:pt x="554" y="343"/>
                  </a:lnTo>
                  <a:lnTo>
                    <a:pt x="561" y="350"/>
                  </a:lnTo>
                  <a:lnTo>
                    <a:pt x="568" y="355"/>
                  </a:lnTo>
                  <a:lnTo>
                    <a:pt x="577" y="360"/>
                  </a:lnTo>
                  <a:lnTo>
                    <a:pt x="585" y="367"/>
                  </a:lnTo>
                  <a:lnTo>
                    <a:pt x="594" y="372"/>
                  </a:lnTo>
                  <a:lnTo>
                    <a:pt x="601" y="376"/>
                  </a:lnTo>
                  <a:lnTo>
                    <a:pt x="608" y="383"/>
                  </a:lnTo>
                  <a:lnTo>
                    <a:pt x="611" y="381"/>
                  </a:lnTo>
                  <a:lnTo>
                    <a:pt x="613" y="381"/>
                  </a:lnTo>
                  <a:lnTo>
                    <a:pt x="611" y="383"/>
                  </a:lnTo>
                  <a:lnTo>
                    <a:pt x="611" y="383"/>
                  </a:lnTo>
                  <a:lnTo>
                    <a:pt x="620" y="379"/>
                  </a:lnTo>
                  <a:lnTo>
                    <a:pt x="625" y="376"/>
                  </a:lnTo>
                  <a:lnTo>
                    <a:pt x="627" y="374"/>
                  </a:lnTo>
                  <a:lnTo>
                    <a:pt x="627" y="369"/>
                  </a:lnTo>
                  <a:lnTo>
                    <a:pt x="629" y="369"/>
                  </a:lnTo>
                  <a:lnTo>
                    <a:pt x="629" y="372"/>
                  </a:lnTo>
                  <a:lnTo>
                    <a:pt x="629" y="374"/>
                  </a:lnTo>
                  <a:lnTo>
                    <a:pt x="629" y="374"/>
                  </a:lnTo>
                  <a:lnTo>
                    <a:pt x="632" y="374"/>
                  </a:lnTo>
                  <a:lnTo>
                    <a:pt x="641" y="372"/>
                  </a:lnTo>
                  <a:lnTo>
                    <a:pt x="644" y="372"/>
                  </a:lnTo>
                  <a:lnTo>
                    <a:pt x="644" y="372"/>
                  </a:lnTo>
                  <a:lnTo>
                    <a:pt x="651" y="369"/>
                  </a:lnTo>
                  <a:lnTo>
                    <a:pt x="653" y="369"/>
                  </a:lnTo>
                  <a:lnTo>
                    <a:pt x="663" y="372"/>
                  </a:lnTo>
                  <a:lnTo>
                    <a:pt x="663" y="372"/>
                  </a:lnTo>
                  <a:lnTo>
                    <a:pt x="665" y="369"/>
                  </a:lnTo>
                  <a:lnTo>
                    <a:pt x="665" y="369"/>
                  </a:lnTo>
                  <a:lnTo>
                    <a:pt x="667" y="362"/>
                  </a:lnTo>
                  <a:lnTo>
                    <a:pt x="670" y="357"/>
                  </a:lnTo>
                  <a:lnTo>
                    <a:pt x="670" y="355"/>
                  </a:lnTo>
                  <a:lnTo>
                    <a:pt x="667" y="350"/>
                  </a:lnTo>
                  <a:lnTo>
                    <a:pt x="667" y="350"/>
                  </a:lnTo>
                  <a:lnTo>
                    <a:pt x="670" y="348"/>
                  </a:lnTo>
                  <a:lnTo>
                    <a:pt x="667" y="346"/>
                  </a:lnTo>
                  <a:lnTo>
                    <a:pt x="665" y="336"/>
                  </a:lnTo>
                  <a:lnTo>
                    <a:pt x="663" y="334"/>
                  </a:lnTo>
                  <a:lnTo>
                    <a:pt x="665" y="331"/>
                  </a:lnTo>
                  <a:lnTo>
                    <a:pt x="667" y="338"/>
                  </a:lnTo>
                  <a:lnTo>
                    <a:pt x="670" y="341"/>
                  </a:lnTo>
                  <a:lnTo>
                    <a:pt x="670" y="346"/>
                  </a:lnTo>
                  <a:lnTo>
                    <a:pt x="672" y="355"/>
                  </a:lnTo>
                  <a:lnTo>
                    <a:pt x="672" y="360"/>
                  </a:lnTo>
                  <a:lnTo>
                    <a:pt x="672" y="360"/>
                  </a:lnTo>
                  <a:lnTo>
                    <a:pt x="672" y="360"/>
                  </a:lnTo>
                  <a:lnTo>
                    <a:pt x="672" y="362"/>
                  </a:lnTo>
                  <a:lnTo>
                    <a:pt x="672" y="364"/>
                  </a:lnTo>
                  <a:lnTo>
                    <a:pt x="674" y="360"/>
                  </a:lnTo>
                  <a:lnTo>
                    <a:pt x="674" y="353"/>
                  </a:lnTo>
                  <a:lnTo>
                    <a:pt x="674" y="338"/>
                  </a:lnTo>
                  <a:lnTo>
                    <a:pt x="674" y="336"/>
                  </a:lnTo>
                  <a:lnTo>
                    <a:pt x="677" y="331"/>
                  </a:lnTo>
                  <a:lnTo>
                    <a:pt x="677" y="329"/>
                  </a:lnTo>
                  <a:lnTo>
                    <a:pt x="677" y="327"/>
                  </a:lnTo>
                  <a:lnTo>
                    <a:pt x="679" y="322"/>
                  </a:lnTo>
                  <a:lnTo>
                    <a:pt x="684" y="312"/>
                  </a:lnTo>
                  <a:lnTo>
                    <a:pt x="689" y="303"/>
                  </a:lnTo>
                  <a:lnTo>
                    <a:pt x="700" y="291"/>
                  </a:lnTo>
                  <a:lnTo>
                    <a:pt x="708" y="284"/>
                  </a:lnTo>
                  <a:lnTo>
                    <a:pt x="712" y="282"/>
                  </a:lnTo>
                  <a:lnTo>
                    <a:pt x="712" y="279"/>
                  </a:lnTo>
                  <a:lnTo>
                    <a:pt x="715" y="279"/>
                  </a:lnTo>
                  <a:lnTo>
                    <a:pt x="715" y="279"/>
                  </a:lnTo>
                  <a:lnTo>
                    <a:pt x="712" y="279"/>
                  </a:lnTo>
                  <a:lnTo>
                    <a:pt x="712" y="277"/>
                  </a:lnTo>
                  <a:lnTo>
                    <a:pt x="715" y="277"/>
                  </a:lnTo>
                  <a:lnTo>
                    <a:pt x="712" y="275"/>
                  </a:lnTo>
                  <a:lnTo>
                    <a:pt x="710" y="275"/>
                  </a:lnTo>
                  <a:lnTo>
                    <a:pt x="710" y="275"/>
                  </a:lnTo>
                  <a:lnTo>
                    <a:pt x="708" y="275"/>
                  </a:lnTo>
                  <a:lnTo>
                    <a:pt x="708" y="272"/>
                  </a:lnTo>
                  <a:lnTo>
                    <a:pt x="705" y="272"/>
                  </a:lnTo>
                  <a:lnTo>
                    <a:pt x="705" y="272"/>
                  </a:lnTo>
                  <a:lnTo>
                    <a:pt x="705" y="270"/>
                  </a:lnTo>
                  <a:lnTo>
                    <a:pt x="705" y="270"/>
                  </a:lnTo>
                  <a:lnTo>
                    <a:pt x="708" y="270"/>
                  </a:lnTo>
                  <a:lnTo>
                    <a:pt x="708" y="270"/>
                  </a:lnTo>
                  <a:lnTo>
                    <a:pt x="708" y="270"/>
                  </a:lnTo>
                  <a:lnTo>
                    <a:pt x="710" y="267"/>
                  </a:lnTo>
                  <a:lnTo>
                    <a:pt x="710" y="267"/>
                  </a:lnTo>
                  <a:lnTo>
                    <a:pt x="710" y="263"/>
                  </a:lnTo>
                  <a:lnTo>
                    <a:pt x="710" y="263"/>
                  </a:lnTo>
                  <a:lnTo>
                    <a:pt x="708" y="260"/>
                  </a:lnTo>
                  <a:lnTo>
                    <a:pt x="708" y="260"/>
                  </a:lnTo>
                  <a:lnTo>
                    <a:pt x="705" y="260"/>
                  </a:lnTo>
                  <a:lnTo>
                    <a:pt x="705" y="260"/>
                  </a:lnTo>
                  <a:lnTo>
                    <a:pt x="703" y="253"/>
                  </a:lnTo>
                  <a:lnTo>
                    <a:pt x="705" y="256"/>
                  </a:lnTo>
                  <a:lnTo>
                    <a:pt x="705" y="256"/>
                  </a:lnTo>
                  <a:lnTo>
                    <a:pt x="705" y="253"/>
                  </a:lnTo>
                  <a:lnTo>
                    <a:pt x="708" y="253"/>
                  </a:lnTo>
                  <a:lnTo>
                    <a:pt x="708" y="256"/>
                  </a:lnTo>
                  <a:lnTo>
                    <a:pt x="710" y="256"/>
                  </a:lnTo>
                  <a:lnTo>
                    <a:pt x="710" y="256"/>
                  </a:lnTo>
                  <a:lnTo>
                    <a:pt x="708" y="256"/>
                  </a:lnTo>
                  <a:lnTo>
                    <a:pt x="708" y="258"/>
                  </a:lnTo>
                  <a:lnTo>
                    <a:pt x="710" y="258"/>
                  </a:lnTo>
                  <a:lnTo>
                    <a:pt x="715" y="263"/>
                  </a:lnTo>
                  <a:lnTo>
                    <a:pt x="715" y="263"/>
                  </a:lnTo>
                  <a:lnTo>
                    <a:pt x="715" y="265"/>
                  </a:lnTo>
                  <a:lnTo>
                    <a:pt x="712" y="270"/>
                  </a:lnTo>
                  <a:lnTo>
                    <a:pt x="710" y="272"/>
                  </a:lnTo>
                  <a:lnTo>
                    <a:pt x="715" y="272"/>
                  </a:lnTo>
                  <a:lnTo>
                    <a:pt x="715" y="272"/>
                  </a:lnTo>
                  <a:lnTo>
                    <a:pt x="715" y="272"/>
                  </a:lnTo>
                  <a:lnTo>
                    <a:pt x="717" y="275"/>
                  </a:lnTo>
                  <a:lnTo>
                    <a:pt x="719" y="275"/>
                  </a:lnTo>
                  <a:lnTo>
                    <a:pt x="722" y="272"/>
                  </a:lnTo>
                  <a:lnTo>
                    <a:pt x="722" y="270"/>
                  </a:lnTo>
                  <a:lnTo>
                    <a:pt x="724" y="270"/>
                  </a:lnTo>
                  <a:lnTo>
                    <a:pt x="729" y="260"/>
                  </a:lnTo>
                  <a:lnTo>
                    <a:pt x="731" y="258"/>
                  </a:lnTo>
                  <a:lnTo>
                    <a:pt x="731" y="258"/>
                  </a:lnTo>
                  <a:lnTo>
                    <a:pt x="731" y="256"/>
                  </a:lnTo>
                  <a:lnTo>
                    <a:pt x="731" y="256"/>
                  </a:lnTo>
                  <a:lnTo>
                    <a:pt x="731" y="256"/>
                  </a:lnTo>
                  <a:lnTo>
                    <a:pt x="731" y="256"/>
                  </a:lnTo>
                  <a:lnTo>
                    <a:pt x="734" y="256"/>
                  </a:lnTo>
                  <a:lnTo>
                    <a:pt x="734" y="256"/>
                  </a:lnTo>
                  <a:lnTo>
                    <a:pt x="734" y="256"/>
                  </a:lnTo>
                  <a:lnTo>
                    <a:pt x="736" y="253"/>
                  </a:lnTo>
                  <a:lnTo>
                    <a:pt x="736" y="251"/>
                  </a:lnTo>
                  <a:lnTo>
                    <a:pt x="736" y="251"/>
                  </a:lnTo>
                  <a:lnTo>
                    <a:pt x="734" y="249"/>
                  </a:lnTo>
                  <a:lnTo>
                    <a:pt x="734" y="249"/>
                  </a:lnTo>
                  <a:lnTo>
                    <a:pt x="734" y="246"/>
                  </a:lnTo>
                  <a:lnTo>
                    <a:pt x="736" y="246"/>
                  </a:lnTo>
                  <a:lnTo>
                    <a:pt x="736" y="246"/>
                  </a:lnTo>
                  <a:lnTo>
                    <a:pt x="736" y="249"/>
                  </a:lnTo>
                  <a:lnTo>
                    <a:pt x="738" y="251"/>
                  </a:lnTo>
                  <a:lnTo>
                    <a:pt x="738" y="253"/>
                  </a:lnTo>
                  <a:lnTo>
                    <a:pt x="738" y="256"/>
                  </a:lnTo>
                  <a:lnTo>
                    <a:pt x="738" y="256"/>
                  </a:lnTo>
                  <a:lnTo>
                    <a:pt x="741" y="256"/>
                  </a:lnTo>
                  <a:lnTo>
                    <a:pt x="741" y="253"/>
                  </a:lnTo>
                  <a:lnTo>
                    <a:pt x="755" y="246"/>
                  </a:lnTo>
                  <a:lnTo>
                    <a:pt x="757" y="244"/>
                  </a:lnTo>
                  <a:lnTo>
                    <a:pt x="776" y="241"/>
                  </a:lnTo>
                  <a:lnTo>
                    <a:pt x="776" y="239"/>
                  </a:lnTo>
                  <a:lnTo>
                    <a:pt x="774" y="237"/>
                  </a:lnTo>
                  <a:lnTo>
                    <a:pt x="774" y="237"/>
                  </a:lnTo>
                  <a:lnTo>
                    <a:pt x="771" y="239"/>
                  </a:lnTo>
                  <a:lnTo>
                    <a:pt x="771" y="239"/>
                  </a:lnTo>
                  <a:lnTo>
                    <a:pt x="769" y="239"/>
                  </a:lnTo>
                  <a:lnTo>
                    <a:pt x="771" y="237"/>
                  </a:lnTo>
                  <a:lnTo>
                    <a:pt x="771" y="234"/>
                  </a:lnTo>
                  <a:lnTo>
                    <a:pt x="774" y="232"/>
                  </a:lnTo>
                  <a:lnTo>
                    <a:pt x="776" y="232"/>
                  </a:lnTo>
                  <a:lnTo>
                    <a:pt x="778" y="232"/>
                  </a:lnTo>
                  <a:lnTo>
                    <a:pt x="778" y="234"/>
                  </a:lnTo>
                  <a:lnTo>
                    <a:pt x="781" y="239"/>
                  </a:lnTo>
                  <a:lnTo>
                    <a:pt x="781" y="241"/>
                  </a:lnTo>
                  <a:lnTo>
                    <a:pt x="786" y="241"/>
                  </a:lnTo>
                  <a:lnTo>
                    <a:pt x="786" y="239"/>
                  </a:lnTo>
                  <a:lnTo>
                    <a:pt x="783" y="227"/>
                  </a:lnTo>
                  <a:lnTo>
                    <a:pt x="783" y="227"/>
                  </a:lnTo>
                  <a:lnTo>
                    <a:pt x="786" y="230"/>
                  </a:lnTo>
                  <a:lnTo>
                    <a:pt x="788" y="232"/>
                  </a:lnTo>
                  <a:lnTo>
                    <a:pt x="788" y="234"/>
                  </a:lnTo>
                  <a:lnTo>
                    <a:pt x="788" y="234"/>
                  </a:lnTo>
                  <a:lnTo>
                    <a:pt x="790" y="237"/>
                  </a:lnTo>
                  <a:lnTo>
                    <a:pt x="793" y="237"/>
                  </a:lnTo>
                  <a:lnTo>
                    <a:pt x="795" y="237"/>
                  </a:lnTo>
                  <a:lnTo>
                    <a:pt x="795" y="237"/>
                  </a:lnTo>
                  <a:lnTo>
                    <a:pt x="797" y="234"/>
                  </a:lnTo>
                  <a:lnTo>
                    <a:pt x="797" y="234"/>
                  </a:lnTo>
                  <a:lnTo>
                    <a:pt x="797" y="232"/>
                  </a:lnTo>
                  <a:lnTo>
                    <a:pt x="795" y="232"/>
                  </a:lnTo>
                  <a:lnTo>
                    <a:pt x="795" y="232"/>
                  </a:lnTo>
                  <a:lnTo>
                    <a:pt x="797" y="230"/>
                  </a:lnTo>
                  <a:lnTo>
                    <a:pt x="797" y="230"/>
                  </a:lnTo>
                  <a:lnTo>
                    <a:pt x="797" y="230"/>
                  </a:lnTo>
                  <a:lnTo>
                    <a:pt x="797" y="230"/>
                  </a:lnTo>
                  <a:lnTo>
                    <a:pt x="800" y="225"/>
                  </a:lnTo>
                  <a:lnTo>
                    <a:pt x="802" y="222"/>
                  </a:lnTo>
                  <a:lnTo>
                    <a:pt x="802" y="220"/>
                  </a:lnTo>
                  <a:lnTo>
                    <a:pt x="802" y="220"/>
                  </a:lnTo>
                  <a:lnTo>
                    <a:pt x="802" y="218"/>
                  </a:lnTo>
                  <a:lnTo>
                    <a:pt x="802" y="215"/>
                  </a:lnTo>
                  <a:lnTo>
                    <a:pt x="802" y="215"/>
                  </a:lnTo>
                  <a:lnTo>
                    <a:pt x="802" y="215"/>
                  </a:lnTo>
                  <a:lnTo>
                    <a:pt x="805" y="215"/>
                  </a:lnTo>
                  <a:lnTo>
                    <a:pt x="805" y="218"/>
                  </a:lnTo>
                  <a:lnTo>
                    <a:pt x="805" y="218"/>
                  </a:lnTo>
                  <a:lnTo>
                    <a:pt x="807" y="215"/>
                  </a:lnTo>
                  <a:lnTo>
                    <a:pt x="809" y="213"/>
                  </a:lnTo>
                  <a:lnTo>
                    <a:pt x="809" y="213"/>
                  </a:lnTo>
                  <a:lnTo>
                    <a:pt x="809" y="211"/>
                  </a:lnTo>
                  <a:lnTo>
                    <a:pt x="807" y="211"/>
                  </a:lnTo>
                  <a:lnTo>
                    <a:pt x="807" y="208"/>
                  </a:lnTo>
                  <a:lnTo>
                    <a:pt x="807" y="208"/>
                  </a:lnTo>
                  <a:lnTo>
                    <a:pt x="809" y="206"/>
                  </a:lnTo>
                  <a:lnTo>
                    <a:pt x="809" y="206"/>
                  </a:lnTo>
                  <a:lnTo>
                    <a:pt x="812" y="206"/>
                  </a:lnTo>
                  <a:lnTo>
                    <a:pt x="812" y="206"/>
                  </a:lnTo>
                  <a:lnTo>
                    <a:pt x="814" y="204"/>
                  </a:lnTo>
                  <a:lnTo>
                    <a:pt x="814" y="204"/>
                  </a:lnTo>
                  <a:lnTo>
                    <a:pt x="814" y="201"/>
                  </a:lnTo>
                  <a:lnTo>
                    <a:pt x="812" y="201"/>
                  </a:lnTo>
                  <a:lnTo>
                    <a:pt x="809" y="199"/>
                  </a:lnTo>
                  <a:lnTo>
                    <a:pt x="807" y="196"/>
                  </a:lnTo>
                  <a:lnTo>
                    <a:pt x="805" y="196"/>
                  </a:lnTo>
                  <a:lnTo>
                    <a:pt x="805" y="199"/>
                  </a:lnTo>
                  <a:lnTo>
                    <a:pt x="807" y="201"/>
                  </a:lnTo>
                  <a:lnTo>
                    <a:pt x="809" y="204"/>
                  </a:lnTo>
                  <a:lnTo>
                    <a:pt x="807" y="204"/>
                  </a:lnTo>
                  <a:lnTo>
                    <a:pt x="805" y="204"/>
                  </a:lnTo>
                  <a:lnTo>
                    <a:pt x="805" y="206"/>
                  </a:lnTo>
                  <a:lnTo>
                    <a:pt x="802" y="208"/>
                  </a:lnTo>
                  <a:lnTo>
                    <a:pt x="802" y="208"/>
                  </a:lnTo>
                  <a:lnTo>
                    <a:pt x="797" y="208"/>
                  </a:lnTo>
                  <a:lnTo>
                    <a:pt x="795" y="211"/>
                  </a:lnTo>
                  <a:lnTo>
                    <a:pt x="795" y="211"/>
                  </a:lnTo>
                  <a:lnTo>
                    <a:pt x="795" y="208"/>
                  </a:lnTo>
                  <a:lnTo>
                    <a:pt x="795" y="208"/>
                  </a:lnTo>
                  <a:lnTo>
                    <a:pt x="795" y="208"/>
                  </a:lnTo>
                  <a:lnTo>
                    <a:pt x="795" y="206"/>
                  </a:lnTo>
                  <a:lnTo>
                    <a:pt x="795" y="206"/>
                  </a:lnTo>
                  <a:lnTo>
                    <a:pt x="795" y="206"/>
                  </a:lnTo>
                  <a:lnTo>
                    <a:pt x="797" y="204"/>
                  </a:lnTo>
                  <a:lnTo>
                    <a:pt x="800" y="204"/>
                  </a:lnTo>
                  <a:lnTo>
                    <a:pt x="797" y="201"/>
                  </a:lnTo>
                  <a:lnTo>
                    <a:pt x="795" y="199"/>
                  </a:lnTo>
                  <a:lnTo>
                    <a:pt x="795" y="199"/>
                  </a:lnTo>
                  <a:lnTo>
                    <a:pt x="795" y="196"/>
                  </a:lnTo>
                  <a:lnTo>
                    <a:pt x="795" y="196"/>
                  </a:lnTo>
                  <a:lnTo>
                    <a:pt x="795" y="196"/>
                  </a:lnTo>
                  <a:lnTo>
                    <a:pt x="793" y="194"/>
                  </a:lnTo>
                  <a:lnTo>
                    <a:pt x="793" y="194"/>
                  </a:lnTo>
                  <a:lnTo>
                    <a:pt x="793" y="194"/>
                  </a:lnTo>
                  <a:lnTo>
                    <a:pt x="793" y="196"/>
                  </a:lnTo>
                  <a:lnTo>
                    <a:pt x="790" y="199"/>
                  </a:lnTo>
                  <a:lnTo>
                    <a:pt x="790" y="199"/>
                  </a:lnTo>
                  <a:lnTo>
                    <a:pt x="790" y="201"/>
                  </a:lnTo>
                  <a:lnTo>
                    <a:pt x="793" y="204"/>
                  </a:lnTo>
                  <a:lnTo>
                    <a:pt x="793" y="204"/>
                  </a:lnTo>
                  <a:lnTo>
                    <a:pt x="793" y="206"/>
                  </a:lnTo>
                  <a:lnTo>
                    <a:pt x="790" y="204"/>
                  </a:lnTo>
                  <a:lnTo>
                    <a:pt x="788" y="204"/>
                  </a:lnTo>
                  <a:lnTo>
                    <a:pt x="786" y="204"/>
                  </a:lnTo>
                  <a:lnTo>
                    <a:pt x="786" y="204"/>
                  </a:lnTo>
                  <a:lnTo>
                    <a:pt x="783" y="206"/>
                  </a:lnTo>
                  <a:lnTo>
                    <a:pt x="783" y="208"/>
                  </a:lnTo>
                  <a:lnTo>
                    <a:pt x="788" y="211"/>
                  </a:lnTo>
                  <a:lnTo>
                    <a:pt x="788" y="213"/>
                  </a:lnTo>
                  <a:lnTo>
                    <a:pt x="786" y="213"/>
                  </a:lnTo>
                  <a:lnTo>
                    <a:pt x="783" y="211"/>
                  </a:lnTo>
                  <a:lnTo>
                    <a:pt x="781" y="211"/>
                  </a:lnTo>
                  <a:lnTo>
                    <a:pt x="781" y="211"/>
                  </a:lnTo>
                  <a:lnTo>
                    <a:pt x="781" y="208"/>
                  </a:lnTo>
                  <a:lnTo>
                    <a:pt x="778" y="208"/>
                  </a:lnTo>
                  <a:lnTo>
                    <a:pt x="778" y="208"/>
                  </a:lnTo>
                  <a:lnTo>
                    <a:pt x="778" y="208"/>
                  </a:lnTo>
                  <a:lnTo>
                    <a:pt x="776" y="208"/>
                  </a:lnTo>
                  <a:lnTo>
                    <a:pt x="774" y="211"/>
                  </a:lnTo>
                  <a:lnTo>
                    <a:pt x="774" y="213"/>
                  </a:lnTo>
                  <a:lnTo>
                    <a:pt x="771" y="215"/>
                  </a:lnTo>
                  <a:lnTo>
                    <a:pt x="771" y="215"/>
                  </a:lnTo>
                  <a:lnTo>
                    <a:pt x="769" y="218"/>
                  </a:lnTo>
                  <a:lnTo>
                    <a:pt x="767" y="220"/>
                  </a:lnTo>
                  <a:lnTo>
                    <a:pt x="767" y="220"/>
                  </a:lnTo>
                  <a:lnTo>
                    <a:pt x="767" y="220"/>
                  </a:lnTo>
                  <a:lnTo>
                    <a:pt x="767" y="220"/>
                  </a:lnTo>
                  <a:lnTo>
                    <a:pt x="764" y="218"/>
                  </a:lnTo>
                  <a:lnTo>
                    <a:pt x="762" y="218"/>
                  </a:lnTo>
                  <a:lnTo>
                    <a:pt x="755" y="215"/>
                  </a:lnTo>
                  <a:lnTo>
                    <a:pt x="750" y="215"/>
                  </a:lnTo>
                  <a:lnTo>
                    <a:pt x="748" y="215"/>
                  </a:lnTo>
                  <a:lnTo>
                    <a:pt x="743" y="211"/>
                  </a:lnTo>
                  <a:lnTo>
                    <a:pt x="738" y="206"/>
                  </a:lnTo>
                  <a:lnTo>
                    <a:pt x="736" y="204"/>
                  </a:lnTo>
                  <a:lnTo>
                    <a:pt x="734" y="204"/>
                  </a:lnTo>
                  <a:lnTo>
                    <a:pt x="734" y="204"/>
                  </a:lnTo>
                  <a:lnTo>
                    <a:pt x="729" y="196"/>
                  </a:lnTo>
                  <a:lnTo>
                    <a:pt x="731" y="196"/>
                  </a:lnTo>
                  <a:lnTo>
                    <a:pt x="738" y="204"/>
                  </a:lnTo>
                  <a:lnTo>
                    <a:pt x="743" y="204"/>
                  </a:lnTo>
                  <a:lnTo>
                    <a:pt x="743" y="204"/>
                  </a:lnTo>
                  <a:lnTo>
                    <a:pt x="750" y="208"/>
                  </a:lnTo>
                  <a:lnTo>
                    <a:pt x="752" y="211"/>
                  </a:lnTo>
                  <a:lnTo>
                    <a:pt x="757" y="211"/>
                  </a:lnTo>
                  <a:lnTo>
                    <a:pt x="760" y="211"/>
                  </a:lnTo>
                  <a:lnTo>
                    <a:pt x="764" y="211"/>
                  </a:lnTo>
                  <a:lnTo>
                    <a:pt x="767" y="208"/>
                  </a:lnTo>
                  <a:lnTo>
                    <a:pt x="769" y="206"/>
                  </a:lnTo>
                  <a:lnTo>
                    <a:pt x="771" y="204"/>
                  </a:lnTo>
                  <a:lnTo>
                    <a:pt x="774" y="199"/>
                  </a:lnTo>
                  <a:lnTo>
                    <a:pt x="776" y="196"/>
                  </a:lnTo>
                  <a:lnTo>
                    <a:pt x="776" y="194"/>
                  </a:lnTo>
                  <a:lnTo>
                    <a:pt x="778" y="192"/>
                  </a:lnTo>
                  <a:lnTo>
                    <a:pt x="781" y="189"/>
                  </a:lnTo>
                  <a:lnTo>
                    <a:pt x="781" y="187"/>
                  </a:lnTo>
                  <a:lnTo>
                    <a:pt x="778" y="182"/>
                  </a:lnTo>
                  <a:lnTo>
                    <a:pt x="776" y="185"/>
                  </a:lnTo>
                  <a:lnTo>
                    <a:pt x="776" y="185"/>
                  </a:lnTo>
                  <a:lnTo>
                    <a:pt x="778" y="185"/>
                  </a:lnTo>
                  <a:lnTo>
                    <a:pt x="778" y="185"/>
                  </a:lnTo>
                  <a:lnTo>
                    <a:pt x="778" y="185"/>
                  </a:lnTo>
                  <a:lnTo>
                    <a:pt x="778" y="187"/>
                  </a:lnTo>
                  <a:lnTo>
                    <a:pt x="776" y="187"/>
                  </a:lnTo>
                  <a:lnTo>
                    <a:pt x="776" y="187"/>
                  </a:lnTo>
                  <a:lnTo>
                    <a:pt x="774" y="187"/>
                  </a:lnTo>
                  <a:lnTo>
                    <a:pt x="769" y="187"/>
                  </a:lnTo>
                  <a:lnTo>
                    <a:pt x="769" y="187"/>
                  </a:lnTo>
                  <a:lnTo>
                    <a:pt x="769" y="185"/>
                  </a:lnTo>
                  <a:lnTo>
                    <a:pt x="771" y="185"/>
                  </a:lnTo>
                  <a:lnTo>
                    <a:pt x="771" y="182"/>
                  </a:lnTo>
                  <a:lnTo>
                    <a:pt x="774" y="182"/>
                  </a:lnTo>
                  <a:lnTo>
                    <a:pt x="774" y="182"/>
                  </a:lnTo>
                  <a:lnTo>
                    <a:pt x="774" y="180"/>
                  </a:lnTo>
                  <a:lnTo>
                    <a:pt x="776" y="180"/>
                  </a:lnTo>
                  <a:lnTo>
                    <a:pt x="778" y="180"/>
                  </a:lnTo>
                  <a:lnTo>
                    <a:pt x="781" y="180"/>
                  </a:lnTo>
                  <a:lnTo>
                    <a:pt x="781" y="180"/>
                  </a:lnTo>
                  <a:lnTo>
                    <a:pt x="783" y="178"/>
                  </a:lnTo>
                  <a:lnTo>
                    <a:pt x="781" y="178"/>
                  </a:lnTo>
                  <a:lnTo>
                    <a:pt x="781" y="178"/>
                  </a:lnTo>
                  <a:lnTo>
                    <a:pt x="778" y="175"/>
                  </a:lnTo>
                  <a:lnTo>
                    <a:pt x="778" y="175"/>
                  </a:lnTo>
                  <a:lnTo>
                    <a:pt x="783" y="175"/>
                  </a:lnTo>
                  <a:lnTo>
                    <a:pt x="786" y="175"/>
                  </a:lnTo>
                  <a:lnTo>
                    <a:pt x="786" y="173"/>
                  </a:lnTo>
                  <a:lnTo>
                    <a:pt x="786" y="173"/>
                  </a:lnTo>
                  <a:lnTo>
                    <a:pt x="786" y="170"/>
                  </a:lnTo>
                  <a:lnTo>
                    <a:pt x="786" y="168"/>
                  </a:lnTo>
                  <a:lnTo>
                    <a:pt x="783" y="168"/>
                  </a:lnTo>
                  <a:lnTo>
                    <a:pt x="783" y="166"/>
                  </a:lnTo>
                  <a:lnTo>
                    <a:pt x="783" y="166"/>
                  </a:lnTo>
                  <a:lnTo>
                    <a:pt x="781" y="166"/>
                  </a:lnTo>
                  <a:lnTo>
                    <a:pt x="769" y="166"/>
                  </a:lnTo>
                  <a:lnTo>
                    <a:pt x="762" y="163"/>
                  </a:lnTo>
                  <a:lnTo>
                    <a:pt x="755" y="161"/>
                  </a:lnTo>
                  <a:lnTo>
                    <a:pt x="748" y="161"/>
                  </a:lnTo>
                  <a:lnTo>
                    <a:pt x="745" y="161"/>
                  </a:lnTo>
                  <a:lnTo>
                    <a:pt x="743" y="159"/>
                  </a:lnTo>
                  <a:lnTo>
                    <a:pt x="738" y="159"/>
                  </a:lnTo>
                  <a:lnTo>
                    <a:pt x="734" y="159"/>
                  </a:lnTo>
                  <a:lnTo>
                    <a:pt x="731" y="161"/>
                  </a:lnTo>
                  <a:lnTo>
                    <a:pt x="729" y="156"/>
                  </a:lnTo>
                  <a:lnTo>
                    <a:pt x="729" y="156"/>
                  </a:lnTo>
                  <a:lnTo>
                    <a:pt x="726" y="154"/>
                  </a:lnTo>
                  <a:lnTo>
                    <a:pt x="724" y="154"/>
                  </a:lnTo>
                  <a:lnTo>
                    <a:pt x="724" y="154"/>
                  </a:lnTo>
                  <a:lnTo>
                    <a:pt x="722" y="149"/>
                  </a:lnTo>
                  <a:lnTo>
                    <a:pt x="726" y="151"/>
                  </a:lnTo>
                  <a:lnTo>
                    <a:pt x="729" y="154"/>
                  </a:lnTo>
                  <a:lnTo>
                    <a:pt x="734" y="154"/>
                  </a:lnTo>
                  <a:lnTo>
                    <a:pt x="738" y="156"/>
                  </a:lnTo>
                  <a:lnTo>
                    <a:pt x="741" y="156"/>
                  </a:lnTo>
                  <a:lnTo>
                    <a:pt x="745" y="154"/>
                  </a:lnTo>
                  <a:lnTo>
                    <a:pt x="748" y="156"/>
                  </a:lnTo>
                  <a:lnTo>
                    <a:pt x="750" y="156"/>
                  </a:lnTo>
                  <a:lnTo>
                    <a:pt x="752" y="159"/>
                  </a:lnTo>
                  <a:lnTo>
                    <a:pt x="760" y="156"/>
                  </a:lnTo>
                  <a:lnTo>
                    <a:pt x="762" y="156"/>
                  </a:lnTo>
                  <a:lnTo>
                    <a:pt x="762" y="154"/>
                  </a:lnTo>
                  <a:lnTo>
                    <a:pt x="762" y="154"/>
                  </a:lnTo>
                  <a:lnTo>
                    <a:pt x="762" y="154"/>
                  </a:lnTo>
                  <a:lnTo>
                    <a:pt x="764" y="154"/>
                  </a:lnTo>
                  <a:lnTo>
                    <a:pt x="764" y="156"/>
                  </a:lnTo>
                  <a:lnTo>
                    <a:pt x="767" y="156"/>
                  </a:lnTo>
                  <a:lnTo>
                    <a:pt x="769" y="156"/>
                  </a:lnTo>
                  <a:lnTo>
                    <a:pt x="771" y="156"/>
                  </a:lnTo>
                  <a:lnTo>
                    <a:pt x="771" y="154"/>
                  </a:lnTo>
                  <a:lnTo>
                    <a:pt x="771" y="154"/>
                  </a:lnTo>
                  <a:lnTo>
                    <a:pt x="769" y="154"/>
                  </a:lnTo>
                  <a:lnTo>
                    <a:pt x="769" y="154"/>
                  </a:lnTo>
                  <a:lnTo>
                    <a:pt x="769" y="154"/>
                  </a:lnTo>
                  <a:lnTo>
                    <a:pt x="769" y="154"/>
                  </a:lnTo>
                  <a:lnTo>
                    <a:pt x="769" y="151"/>
                  </a:lnTo>
                  <a:lnTo>
                    <a:pt x="769" y="151"/>
                  </a:lnTo>
                  <a:lnTo>
                    <a:pt x="769" y="151"/>
                  </a:lnTo>
                  <a:lnTo>
                    <a:pt x="769" y="151"/>
                  </a:lnTo>
                  <a:lnTo>
                    <a:pt x="767" y="151"/>
                  </a:lnTo>
                  <a:lnTo>
                    <a:pt x="767" y="149"/>
                  </a:lnTo>
                  <a:lnTo>
                    <a:pt x="767" y="149"/>
                  </a:lnTo>
                  <a:lnTo>
                    <a:pt x="767" y="147"/>
                  </a:lnTo>
                  <a:lnTo>
                    <a:pt x="767" y="144"/>
                  </a:lnTo>
                  <a:lnTo>
                    <a:pt x="764" y="144"/>
                  </a:lnTo>
                  <a:lnTo>
                    <a:pt x="764" y="142"/>
                  </a:lnTo>
                  <a:lnTo>
                    <a:pt x="762" y="142"/>
                  </a:lnTo>
                  <a:lnTo>
                    <a:pt x="764" y="140"/>
                  </a:lnTo>
                  <a:lnTo>
                    <a:pt x="767" y="137"/>
                  </a:lnTo>
                  <a:lnTo>
                    <a:pt x="769" y="137"/>
                  </a:lnTo>
                  <a:lnTo>
                    <a:pt x="774" y="137"/>
                  </a:lnTo>
                  <a:lnTo>
                    <a:pt x="776" y="137"/>
                  </a:lnTo>
                  <a:lnTo>
                    <a:pt x="778" y="137"/>
                  </a:lnTo>
                  <a:lnTo>
                    <a:pt x="778" y="140"/>
                  </a:lnTo>
                  <a:lnTo>
                    <a:pt x="778" y="142"/>
                  </a:lnTo>
                  <a:lnTo>
                    <a:pt x="771" y="142"/>
                  </a:lnTo>
                  <a:lnTo>
                    <a:pt x="769" y="142"/>
                  </a:lnTo>
                  <a:lnTo>
                    <a:pt x="769" y="144"/>
                  </a:lnTo>
                  <a:lnTo>
                    <a:pt x="771" y="147"/>
                  </a:lnTo>
                  <a:lnTo>
                    <a:pt x="774" y="147"/>
                  </a:lnTo>
                  <a:lnTo>
                    <a:pt x="774" y="147"/>
                  </a:lnTo>
                  <a:lnTo>
                    <a:pt x="771" y="149"/>
                  </a:lnTo>
                  <a:lnTo>
                    <a:pt x="774" y="149"/>
                  </a:lnTo>
                  <a:lnTo>
                    <a:pt x="778" y="151"/>
                  </a:lnTo>
                  <a:lnTo>
                    <a:pt x="778" y="151"/>
                  </a:lnTo>
                  <a:lnTo>
                    <a:pt x="778" y="151"/>
                  </a:lnTo>
                  <a:lnTo>
                    <a:pt x="778" y="151"/>
                  </a:lnTo>
                  <a:lnTo>
                    <a:pt x="776" y="154"/>
                  </a:lnTo>
                  <a:lnTo>
                    <a:pt x="778" y="154"/>
                  </a:lnTo>
                  <a:lnTo>
                    <a:pt x="781" y="156"/>
                  </a:lnTo>
                  <a:lnTo>
                    <a:pt x="783" y="156"/>
                  </a:lnTo>
                  <a:lnTo>
                    <a:pt x="783" y="156"/>
                  </a:lnTo>
                  <a:lnTo>
                    <a:pt x="783" y="156"/>
                  </a:lnTo>
                  <a:lnTo>
                    <a:pt x="783" y="154"/>
                  </a:lnTo>
                  <a:lnTo>
                    <a:pt x="781" y="154"/>
                  </a:lnTo>
                  <a:lnTo>
                    <a:pt x="781" y="154"/>
                  </a:lnTo>
                  <a:lnTo>
                    <a:pt x="783" y="151"/>
                  </a:lnTo>
                  <a:lnTo>
                    <a:pt x="783" y="151"/>
                  </a:lnTo>
                  <a:lnTo>
                    <a:pt x="786" y="154"/>
                  </a:lnTo>
                  <a:lnTo>
                    <a:pt x="786" y="149"/>
                  </a:lnTo>
                  <a:lnTo>
                    <a:pt x="786" y="147"/>
                  </a:lnTo>
                  <a:lnTo>
                    <a:pt x="786" y="144"/>
                  </a:lnTo>
                  <a:lnTo>
                    <a:pt x="788" y="144"/>
                  </a:lnTo>
                  <a:lnTo>
                    <a:pt x="790" y="147"/>
                  </a:lnTo>
                  <a:lnTo>
                    <a:pt x="790" y="151"/>
                  </a:lnTo>
                  <a:lnTo>
                    <a:pt x="790" y="154"/>
                  </a:lnTo>
                  <a:lnTo>
                    <a:pt x="793" y="154"/>
                  </a:lnTo>
                  <a:lnTo>
                    <a:pt x="793" y="154"/>
                  </a:lnTo>
                  <a:lnTo>
                    <a:pt x="788" y="156"/>
                  </a:lnTo>
                  <a:lnTo>
                    <a:pt x="788" y="156"/>
                  </a:lnTo>
                  <a:lnTo>
                    <a:pt x="790" y="156"/>
                  </a:lnTo>
                  <a:lnTo>
                    <a:pt x="790" y="156"/>
                  </a:lnTo>
                  <a:lnTo>
                    <a:pt x="790" y="156"/>
                  </a:lnTo>
                  <a:lnTo>
                    <a:pt x="793" y="159"/>
                  </a:lnTo>
                  <a:lnTo>
                    <a:pt x="793" y="159"/>
                  </a:lnTo>
                  <a:lnTo>
                    <a:pt x="795" y="159"/>
                  </a:lnTo>
                  <a:lnTo>
                    <a:pt x="795" y="156"/>
                  </a:lnTo>
                  <a:lnTo>
                    <a:pt x="795" y="154"/>
                  </a:lnTo>
                  <a:lnTo>
                    <a:pt x="793" y="154"/>
                  </a:lnTo>
                  <a:lnTo>
                    <a:pt x="793" y="154"/>
                  </a:lnTo>
                  <a:lnTo>
                    <a:pt x="793" y="151"/>
                  </a:lnTo>
                  <a:lnTo>
                    <a:pt x="793" y="149"/>
                  </a:lnTo>
                  <a:lnTo>
                    <a:pt x="795" y="151"/>
                  </a:lnTo>
                  <a:lnTo>
                    <a:pt x="797" y="151"/>
                  </a:lnTo>
                  <a:lnTo>
                    <a:pt x="800" y="154"/>
                  </a:lnTo>
                  <a:lnTo>
                    <a:pt x="802" y="156"/>
                  </a:lnTo>
                  <a:lnTo>
                    <a:pt x="805" y="156"/>
                  </a:lnTo>
                  <a:lnTo>
                    <a:pt x="805" y="154"/>
                  </a:lnTo>
                  <a:lnTo>
                    <a:pt x="805" y="154"/>
                  </a:lnTo>
                  <a:lnTo>
                    <a:pt x="805" y="151"/>
                  </a:lnTo>
                  <a:lnTo>
                    <a:pt x="805" y="151"/>
                  </a:lnTo>
                  <a:lnTo>
                    <a:pt x="807" y="154"/>
                  </a:lnTo>
                  <a:lnTo>
                    <a:pt x="809" y="154"/>
                  </a:lnTo>
                  <a:lnTo>
                    <a:pt x="816" y="154"/>
                  </a:lnTo>
                  <a:lnTo>
                    <a:pt x="816" y="154"/>
                  </a:lnTo>
                  <a:lnTo>
                    <a:pt x="816" y="151"/>
                  </a:lnTo>
                  <a:lnTo>
                    <a:pt x="819" y="149"/>
                  </a:lnTo>
                  <a:lnTo>
                    <a:pt x="821" y="147"/>
                  </a:lnTo>
                  <a:lnTo>
                    <a:pt x="823" y="147"/>
                  </a:lnTo>
                  <a:lnTo>
                    <a:pt x="823" y="147"/>
                  </a:lnTo>
                  <a:lnTo>
                    <a:pt x="821" y="144"/>
                  </a:lnTo>
                  <a:lnTo>
                    <a:pt x="821" y="142"/>
                  </a:lnTo>
                  <a:lnTo>
                    <a:pt x="823" y="140"/>
                  </a:lnTo>
                  <a:lnTo>
                    <a:pt x="826" y="140"/>
                  </a:lnTo>
                  <a:lnTo>
                    <a:pt x="823" y="142"/>
                  </a:lnTo>
                  <a:lnTo>
                    <a:pt x="826" y="142"/>
                  </a:lnTo>
                  <a:lnTo>
                    <a:pt x="826" y="142"/>
                  </a:lnTo>
                  <a:lnTo>
                    <a:pt x="826" y="142"/>
                  </a:lnTo>
                  <a:lnTo>
                    <a:pt x="826" y="140"/>
                  </a:lnTo>
                  <a:lnTo>
                    <a:pt x="826" y="137"/>
                  </a:lnTo>
                  <a:lnTo>
                    <a:pt x="828" y="137"/>
                  </a:lnTo>
                  <a:lnTo>
                    <a:pt x="828" y="135"/>
                  </a:lnTo>
                  <a:lnTo>
                    <a:pt x="826" y="135"/>
                  </a:lnTo>
                  <a:lnTo>
                    <a:pt x="828" y="133"/>
                  </a:lnTo>
                  <a:lnTo>
                    <a:pt x="828" y="133"/>
                  </a:lnTo>
                  <a:lnTo>
                    <a:pt x="831" y="133"/>
                  </a:lnTo>
                  <a:lnTo>
                    <a:pt x="831" y="130"/>
                  </a:lnTo>
                  <a:lnTo>
                    <a:pt x="828" y="130"/>
                  </a:lnTo>
                  <a:lnTo>
                    <a:pt x="828" y="130"/>
                  </a:lnTo>
                  <a:lnTo>
                    <a:pt x="828" y="128"/>
                  </a:lnTo>
                  <a:lnTo>
                    <a:pt x="828" y="128"/>
                  </a:lnTo>
                  <a:lnTo>
                    <a:pt x="831" y="128"/>
                  </a:lnTo>
                  <a:lnTo>
                    <a:pt x="831" y="128"/>
                  </a:lnTo>
                  <a:lnTo>
                    <a:pt x="835" y="121"/>
                  </a:lnTo>
                  <a:lnTo>
                    <a:pt x="835" y="118"/>
                  </a:lnTo>
                  <a:lnTo>
                    <a:pt x="835" y="116"/>
                  </a:lnTo>
                  <a:lnTo>
                    <a:pt x="833" y="114"/>
                  </a:lnTo>
                  <a:lnTo>
                    <a:pt x="835" y="111"/>
                  </a:lnTo>
                  <a:lnTo>
                    <a:pt x="835" y="116"/>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30" name="Freeform 29"/>
            <p:cNvSpPr>
              <a:spLocks/>
            </p:cNvSpPr>
            <p:nvPr/>
          </p:nvSpPr>
          <p:spPr bwMode="auto">
            <a:xfrm>
              <a:off x="7021694" y="2377854"/>
              <a:ext cx="1044250" cy="581896"/>
            </a:xfrm>
            <a:custGeom>
              <a:avLst/>
              <a:gdLst>
                <a:gd name="T0" fmla="*/ 1010 w 1057"/>
                <a:gd name="T1" fmla="*/ 570 h 589"/>
                <a:gd name="T2" fmla="*/ 861 w 1057"/>
                <a:gd name="T3" fmla="*/ 563 h 589"/>
                <a:gd name="T4" fmla="*/ 712 w 1057"/>
                <a:gd name="T5" fmla="*/ 553 h 589"/>
                <a:gd name="T6" fmla="*/ 563 w 1057"/>
                <a:gd name="T7" fmla="*/ 542 h 589"/>
                <a:gd name="T8" fmla="*/ 416 w 1057"/>
                <a:gd name="T9" fmla="*/ 530 h 589"/>
                <a:gd name="T10" fmla="*/ 395 w 1057"/>
                <a:gd name="T11" fmla="*/ 572 h 589"/>
                <a:gd name="T12" fmla="*/ 381 w 1057"/>
                <a:gd name="T13" fmla="*/ 575 h 589"/>
                <a:gd name="T14" fmla="*/ 369 w 1057"/>
                <a:gd name="T15" fmla="*/ 553 h 589"/>
                <a:gd name="T16" fmla="*/ 359 w 1057"/>
                <a:gd name="T17" fmla="*/ 560 h 589"/>
                <a:gd name="T18" fmla="*/ 355 w 1057"/>
                <a:gd name="T19" fmla="*/ 572 h 589"/>
                <a:gd name="T20" fmla="*/ 355 w 1057"/>
                <a:gd name="T21" fmla="*/ 577 h 589"/>
                <a:gd name="T22" fmla="*/ 324 w 1057"/>
                <a:gd name="T23" fmla="*/ 577 h 589"/>
                <a:gd name="T24" fmla="*/ 300 w 1057"/>
                <a:gd name="T25" fmla="*/ 572 h 589"/>
                <a:gd name="T26" fmla="*/ 281 w 1057"/>
                <a:gd name="T27" fmla="*/ 570 h 589"/>
                <a:gd name="T28" fmla="*/ 270 w 1057"/>
                <a:gd name="T29" fmla="*/ 577 h 589"/>
                <a:gd name="T30" fmla="*/ 239 w 1057"/>
                <a:gd name="T31" fmla="*/ 572 h 589"/>
                <a:gd name="T32" fmla="*/ 227 w 1057"/>
                <a:gd name="T33" fmla="*/ 582 h 589"/>
                <a:gd name="T34" fmla="*/ 215 w 1057"/>
                <a:gd name="T35" fmla="*/ 568 h 589"/>
                <a:gd name="T36" fmla="*/ 213 w 1057"/>
                <a:gd name="T37" fmla="*/ 553 h 589"/>
                <a:gd name="T38" fmla="*/ 213 w 1057"/>
                <a:gd name="T39" fmla="*/ 544 h 589"/>
                <a:gd name="T40" fmla="*/ 203 w 1057"/>
                <a:gd name="T41" fmla="*/ 527 h 589"/>
                <a:gd name="T42" fmla="*/ 189 w 1057"/>
                <a:gd name="T43" fmla="*/ 525 h 589"/>
                <a:gd name="T44" fmla="*/ 182 w 1057"/>
                <a:gd name="T45" fmla="*/ 508 h 589"/>
                <a:gd name="T46" fmla="*/ 180 w 1057"/>
                <a:gd name="T47" fmla="*/ 487 h 589"/>
                <a:gd name="T48" fmla="*/ 173 w 1057"/>
                <a:gd name="T49" fmla="*/ 475 h 589"/>
                <a:gd name="T50" fmla="*/ 163 w 1057"/>
                <a:gd name="T51" fmla="*/ 461 h 589"/>
                <a:gd name="T52" fmla="*/ 163 w 1057"/>
                <a:gd name="T53" fmla="*/ 444 h 589"/>
                <a:gd name="T54" fmla="*/ 161 w 1057"/>
                <a:gd name="T55" fmla="*/ 430 h 589"/>
                <a:gd name="T56" fmla="*/ 147 w 1057"/>
                <a:gd name="T57" fmla="*/ 414 h 589"/>
                <a:gd name="T58" fmla="*/ 139 w 1057"/>
                <a:gd name="T59" fmla="*/ 418 h 589"/>
                <a:gd name="T60" fmla="*/ 132 w 1057"/>
                <a:gd name="T61" fmla="*/ 428 h 589"/>
                <a:gd name="T62" fmla="*/ 118 w 1057"/>
                <a:gd name="T63" fmla="*/ 435 h 589"/>
                <a:gd name="T64" fmla="*/ 104 w 1057"/>
                <a:gd name="T65" fmla="*/ 428 h 589"/>
                <a:gd name="T66" fmla="*/ 95 w 1057"/>
                <a:gd name="T67" fmla="*/ 416 h 589"/>
                <a:gd name="T68" fmla="*/ 97 w 1057"/>
                <a:gd name="T69" fmla="*/ 402 h 589"/>
                <a:gd name="T70" fmla="*/ 102 w 1057"/>
                <a:gd name="T71" fmla="*/ 390 h 589"/>
                <a:gd name="T72" fmla="*/ 111 w 1057"/>
                <a:gd name="T73" fmla="*/ 381 h 589"/>
                <a:gd name="T74" fmla="*/ 106 w 1057"/>
                <a:gd name="T75" fmla="*/ 369 h 589"/>
                <a:gd name="T76" fmla="*/ 106 w 1057"/>
                <a:gd name="T77" fmla="*/ 352 h 589"/>
                <a:gd name="T78" fmla="*/ 113 w 1057"/>
                <a:gd name="T79" fmla="*/ 345 h 589"/>
                <a:gd name="T80" fmla="*/ 118 w 1057"/>
                <a:gd name="T81" fmla="*/ 331 h 589"/>
                <a:gd name="T82" fmla="*/ 123 w 1057"/>
                <a:gd name="T83" fmla="*/ 317 h 589"/>
                <a:gd name="T84" fmla="*/ 125 w 1057"/>
                <a:gd name="T85" fmla="*/ 310 h 589"/>
                <a:gd name="T86" fmla="*/ 130 w 1057"/>
                <a:gd name="T87" fmla="*/ 295 h 589"/>
                <a:gd name="T88" fmla="*/ 113 w 1057"/>
                <a:gd name="T89" fmla="*/ 293 h 589"/>
                <a:gd name="T90" fmla="*/ 104 w 1057"/>
                <a:gd name="T91" fmla="*/ 286 h 589"/>
                <a:gd name="T92" fmla="*/ 92 w 1057"/>
                <a:gd name="T93" fmla="*/ 284 h 589"/>
                <a:gd name="T94" fmla="*/ 83 w 1057"/>
                <a:gd name="T95" fmla="*/ 269 h 589"/>
                <a:gd name="T96" fmla="*/ 78 w 1057"/>
                <a:gd name="T97" fmla="*/ 253 h 589"/>
                <a:gd name="T98" fmla="*/ 59 w 1057"/>
                <a:gd name="T99" fmla="*/ 227 h 589"/>
                <a:gd name="T100" fmla="*/ 50 w 1057"/>
                <a:gd name="T101" fmla="*/ 213 h 589"/>
                <a:gd name="T102" fmla="*/ 19 w 1057"/>
                <a:gd name="T103" fmla="*/ 187 h 589"/>
                <a:gd name="T104" fmla="*/ 26 w 1057"/>
                <a:gd name="T105" fmla="*/ 182 h 589"/>
                <a:gd name="T106" fmla="*/ 24 w 1057"/>
                <a:gd name="T107" fmla="*/ 170 h 589"/>
                <a:gd name="T108" fmla="*/ 19 w 1057"/>
                <a:gd name="T109" fmla="*/ 149 h 589"/>
                <a:gd name="T110" fmla="*/ 7 w 1057"/>
                <a:gd name="T111" fmla="*/ 130 h 589"/>
                <a:gd name="T112" fmla="*/ 12 w 1057"/>
                <a:gd name="T113" fmla="*/ 28 h 589"/>
                <a:gd name="T114" fmla="*/ 244 w 1057"/>
                <a:gd name="T115" fmla="*/ 30 h 589"/>
                <a:gd name="T116" fmla="*/ 527 w 1057"/>
                <a:gd name="T117" fmla="*/ 61 h 589"/>
                <a:gd name="T118" fmla="*/ 795 w 1057"/>
                <a:gd name="T119" fmla="*/ 82 h 589"/>
                <a:gd name="T120" fmla="*/ 1057 w 1057"/>
                <a:gd name="T121" fmla="*/ 118 h 589"/>
                <a:gd name="T122" fmla="*/ 1045 w 1057"/>
                <a:gd name="T123" fmla="*/ 459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57" h="589">
                  <a:moveTo>
                    <a:pt x="1045" y="459"/>
                  </a:moveTo>
                  <a:lnTo>
                    <a:pt x="1045" y="471"/>
                  </a:lnTo>
                  <a:lnTo>
                    <a:pt x="1045" y="485"/>
                  </a:lnTo>
                  <a:lnTo>
                    <a:pt x="1045" y="497"/>
                  </a:lnTo>
                  <a:lnTo>
                    <a:pt x="1045" y="511"/>
                  </a:lnTo>
                  <a:lnTo>
                    <a:pt x="1043" y="523"/>
                  </a:lnTo>
                  <a:lnTo>
                    <a:pt x="1043" y="537"/>
                  </a:lnTo>
                  <a:lnTo>
                    <a:pt x="1043" y="549"/>
                  </a:lnTo>
                  <a:lnTo>
                    <a:pt x="1043" y="563"/>
                  </a:lnTo>
                  <a:lnTo>
                    <a:pt x="1043" y="570"/>
                  </a:lnTo>
                  <a:lnTo>
                    <a:pt x="1043" y="572"/>
                  </a:lnTo>
                  <a:lnTo>
                    <a:pt x="1038" y="570"/>
                  </a:lnTo>
                  <a:lnTo>
                    <a:pt x="1029" y="570"/>
                  </a:lnTo>
                  <a:lnTo>
                    <a:pt x="1019" y="570"/>
                  </a:lnTo>
                  <a:lnTo>
                    <a:pt x="1010" y="570"/>
                  </a:lnTo>
                  <a:lnTo>
                    <a:pt x="1000" y="570"/>
                  </a:lnTo>
                  <a:lnTo>
                    <a:pt x="989" y="570"/>
                  </a:lnTo>
                  <a:lnTo>
                    <a:pt x="979" y="568"/>
                  </a:lnTo>
                  <a:lnTo>
                    <a:pt x="970" y="568"/>
                  </a:lnTo>
                  <a:lnTo>
                    <a:pt x="960" y="568"/>
                  </a:lnTo>
                  <a:lnTo>
                    <a:pt x="951" y="568"/>
                  </a:lnTo>
                  <a:lnTo>
                    <a:pt x="941" y="568"/>
                  </a:lnTo>
                  <a:lnTo>
                    <a:pt x="930" y="568"/>
                  </a:lnTo>
                  <a:lnTo>
                    <a:pt x="920" y="565"/>
                  </a:lnTo>
                  <a:lnTo>
                    <a:pt x="911" y="565"/>
                  </a:lnTo>
                  <a:lnTo>
                    <a:pt x="901" y="565"/>
                  </a:lnTo>
                  <a:lnTo>
                    <a:pt x="892" y="565"/>
                  </a:lnTo>
                  <a:lnTo>
                    <a:pt x="880" y="565"/>
                  </a:lnTo>
                  <a:lnTo>
                    <a:pt x="870" y="563"/>
                  </a:lnTo>
                  <a:lnTo>
                    <a:pt x="861" y="563"/>
                  </a:lnTo>
                  <a:lnTo>
                    <a:pt x="851" y="563"/>
                  </a:lnTo>
                  <a:lnTo>
                    <a:pt x="842" y="563"/>
                  </a:lnTo>
                  <a:lnTo>
                    <a:pt x="830" y="560"/>
                  </a:lnTo>
                  <a:lnTo>
                    <a:pt x="821" y="560"/>
                  </a:lnTo>
                  <a:lnTo>
                    <a:pt x="811" y="560"/>
                  </a:lnTo>
                  <a:lnTo>
                    <a:pt x="802" y="560"/>
                  </a:lnTo>
                  <a:lnTo>
                    <a:pt x="792" y="558"/>
                  </a:lnTo>
                  <a:lnTo>
                    <a:pt x="780" y="558"/>
                  </a:lnTo>
                  <a:lnTo>
                    <a:pt x="771" y="558"/>
                  </a:lnTo>
                  <a:lnTo>
                    <a:pt x="762" y="558"/>
                  </a:lnTo>
                  <a:lnTo>
                    <a:pt x="752" y="556"/>
                  </a:lnTo>
                  <a:lnTo>
                    <a:pt x="743" y="556"/>
                  </a:lnTo>
                  <a:lnTo>
                    <a:pt x="731" y="556"/>
                  </a:lnTo>
                  <a:lnTo>
                    <a:pt x="721" y="553"/>
                  </a:lnTo>
                  <a:lnTo>
                    <a:pt x="712" y="553"/>
                  </a:lnTo>
                  <a:lnTo>
                    <a:pt x="702" y="553"/>
                  </a:lnTo>
                  <a:lnTo>
                    <a:pt x="693" y="553"/>
                  </a:lnTo>
                  <a:lnTo>
                    <a:pt x="684" y="551"/>
                  </a:lnTo>
                  <a:lnTo>
                    <a:pt x="672" y="551"/>
                  </a:lnTo>
                  <a:lnTo>
                    <a:pt x="662" y="551"/>
                  </a:lnTo>
                  <a:lnTo>
                    <a:pt x="653" y="549"/>
                  </a:lnTo>
                  <a:lnTo>
                    <a:pt x="643" y="549"/>
                  </a:lnTo>
                  <a:lnTo>
                    <a:pt x="634" y="549"/>
                  </a:lnTo>
                  <a:lnTo>
                    <a:pt x="622" y="546"/>
                  </a:lnTo>
                  <a:lnTo>
                    <a:pt x="613" y="546"/>
                  </a:lnTo>
                  <a:lnTo>
                    <a:pt x="603" y="546"/>
                  </a:lnTo>
                  <a:lnTo>
                    <a:pt x="594" y="544"/>
                  </a:lnTo>
                  <a:lnTo>
                    <a:pt x="584" y="544"/>
                  </a:lnTo>
                  <a:lnTo>
                    <a:pt x="572" y="544"/>
                  </a:lnTo>
                  <a:lnTo>
                    <a:pt x="563" y="542"/>
                  </a:lnTo>
                  <a:lnTo>
                    <a:pt x="553" y="542"/>
                  </a:lnTo>
                  <a:lnTo>
                    <a:pt x="544" y="542"/>
                  </a:lnTo>
                  <a:lnTo>
                    <a:pt x="534" y="539"/>
                  </a:lnTo>
                  <a:lnTo>
                    <a:pt x="525" y="539"/>
                  </a:lnTo>
                  <a:lnTo>
                    <a:pt x="513" y="539"/>
                  </a:lnTo>
                  <a:lnTo>
                    <a:pt x="504" y="537"/>
                  </a:lnTo>
                  <a:lnTo>
                    <a:pt x="494" y="537"/>
                  </a:lnTo>
                  <a:lnTo>
                    <a:pt x="485" y="534"/>
                  </a:lnTo>
                  <a:lnTo>
                    <a:pt x="475" y="534"/>
                  </a:lnTo>
                  <a:lnTo>
                    <a:pt x="464" y="534"/>
                  </a:lnTo>
                  <a:lnTo>
                    <a:pt x="454" y="532"/>
                  </a:lnTo>
                  <a:lnTo>
                    <a:pt x="445" y="532"/>
                  </a:lnTo>
                  <a:lnTo>
                    <a:pt x="435" y="530"/>
                  </a:lnTo>
                  <a:lnTo>
                    <a:pt x="426" y="530"/>
                  </a:lnTo>
                  <a:lnTo>
                    <a:pt x="416" y="530"/>
                  </a:lnTo>
                  <a:lnTo>
                    <a:pt x="404" y="527"/>
                  </a:lnTo>
                  <a:lnTo>
                    <a:pt x="400" y="527"/>
                  </a:lnTo>
                  <a:lnTo>
                    <a:pt x="400" y="530"/>
                  </a:lnTo>
                  <a:lnTo>
                    <a:pt x="400" y="532"/>
                  </a:lnTo>
                  <a:lnTo>
                    <a:pt x="400" y="537"/>
                  </a:lnTo>
                  <a:lnTo>
                    <a:pt x="400" y="542"/>
                  </a:lnTo>
                  <a:lnTo>
                    <a:pt x="400" y="544"/>
                  </a:lnTo>
                  <a:lnTo>
                    <a:pt x="400" y="549"/>
                  </a:lnTo>
                  <a:lnTo>
                    <a:pt x="397" y="551"/>
                  </a:lnTo>
                  <a:lnTo>
                    <a:pt x="397" y="556"/>
                  </a:lnTo>
                  <a:lnTo>
                    <a:pt x="397" y="558"/>
                  </a:lnTo>
                  <a:lnTo>
                    <a:pt x="397" y="563"/>
                  </a:lnTo>
                  <a:lnTo>
                    <a:pt x="397" y="565"/>
                  </a:lnTo>
                  <a:lnTo>
                    <a:pt x="397" y="570"/>
                  </a:lnTo>
                  <a:lnTo>
                    <a:pt x="395" y="572"/>
                  </a:lnTo>
                  <a:lnTo>
                    <a:pt x="395" y="577"/>
                  </a:lnTo>
                  <a:lnTo>
                    <a:pt x="395" y="582"/>
                  </a:lnTo>
                  <a:lnTo>
                    <a:pt x="395" y="584"/>
                  </a:lnTo>
                  <a:lnTo>
                    <a:pt x="395" y="589"/>
                  </a:lnTo>
                  <a:lnTo>
                    <a:pt x="390" y="587"/>
                  </a:lnTo>
                  <a:lnTo>
                    <a:pt x="390" y="584"/>
                  </a:lnTo>
                  <a:lnTo>
                    <a:pt x="388" y="582"/>
                  </a:lnTo>
                  <a:lnTo>
                    <a:pt x="385" y="579"/>
                  </a:lnTo>
                  <a:lnTo>
                    <a:pt x="385" y="577"/>
                  </a:lnTo>
                  <a:lnTo>
                    <a:pt x="383" y="577"/>
                  </a:lnTo>
                  <a:lnTo>
                    <a:pt x="383" y="577"/>
                  </a:lnTo>
                  <a:lnTo>
                    <a:pt x="381" y="575"/>
                  </a:lnTo>
                  <a:lnTo>
                    <a:pt x="381" y="575"/>
                  </a:lnTo>
                  <a:lnTo>
                    <a:pt x="381" y="575"/>
                  </a:lnTo>
                  <a:lnTo>
                    <a:pt x="381" y="575"/>
                  </a:lnTo>
                  <a:lnTo>
                    <a:pt x="381" y="572"/>
                  </a:lnTo>
                  <a:lnTo>
                    <a:pt x="381" y="572"/>
                  </a:lnTo>
                  <a:lnTo>
                    <a:pt x="381" y="570"/>
                  </a:lnTo>
                  <a:lnTo>
                    <a:pt x="381" y="570"/>
                  </a:lnTo>
                  <a:lnTo>
                    <a:pt x="381" y="570"/>
                  </a:lnTo>
                  <a:lnTo>
                    <a:pt x="381" y="568"/>
                  </a:lnTo>
                  <a:lnTo>
                    <a:pt x="381" y="568"/>
                  </a:lnTo>
                  <a:lnTo>
                    <a:pt x="378" y="568"/>
                  </a:lnTo>
                  <a:lnTo>
                    <a:pt x="378" y="568"/>
                  </a:lnTo>
                  <a:lnTo>
                    <a:pt x="378" y="565"/>
                  </a:lnTo>
                  <a:lnTo>
                    <a:pt x="374" y="560"/>
                  </a:lnTo>
                  <a:lnTo>
                    <a:pt x="374" y="558"/>
                  </a:lnTo>
                  <a:lnTo>
                    <a:pt x="374" y="556"/>
                  </a:lnTo>
                  <a:lnTo>
                    <a:pt x="371" y="553"/>
                  </a:lnTo>
                  <a:lnTo>
                    <a:pt x="369" y="553"/>
                  </a:lnTo>
                  <a:lnTo>
                    <a:pt x="369" y="553"/>
                  </a:lnTo>
                  <a:lnTo>
                    <a:pt x="369" y="553"/>
                  </a:lnTo>
                  <a:lnTo>
                    <a:pt x="367" y="556"/>
                  </a:lnTo>
                  <a:lnTo>
                    <a:pt x="367" y="556"/>
                  </a:lnTo>
                  <a:lnTo>
                    <a:pt x="364" y="556"/>
                  </a:lnTo>
                  <a:lnTo>
                    <a:pt x="362" y="556"/>
                  </a:lnTo>
                  <a:lnTo>
                    <a:pt x="362" y="556"/>
                  </a:lnTo>
                  <a:lnTo>
                    <a:pt x="362" y="558"/>
                  </a:lnTo>
                  <a:lnTo>
                    <a:pt x="359" y="558"/>
                  </a:lnTo>
                  <a:lnTo>
                    <a:pt x="359" y="558"/>
                  </a:lnTo>
                  <a:lnTo>
                    <a:pt x="359" y="558"/>
                  </a:lnTo>
                  <a:lnTo>
                    <a:pt x="359" y="560"/>
                  </a:lnTo>
                  <a:lnTo>
                    <a:pt x="359" y="560"/>
                  </a:lnTo>
                  <a:lnTo>
                    <a:pt x="359" y="560"/>
                  </a:lnTo>
                  <a:lnTo>
                    <a:pt x="359" y="560"/>
                  </a:lnTo>
                  <a:lnTo>
                    <a:pt x="359" y="563"/>
                  </a:lnTo>
                  <a:lnTo>
                    <a:pt x="359" y="563"/>
                  </a:lnTo>
                  <a:lnTo>
                    <a:pt x="359" y="563"/>
                  </a:lnTo>
                  <a:lnTo>
                    <a:pt x="359" y="563"/>
                  </a:lnTo>
                  <a:lnTo>
                    <a:pt x="359" y="565"/>
                  </a:lnTo>
                  <a:lnTo>
                    <a:pt x="359" y="565"/>
                  </a:lnTo>
                  <a:lnTo>
                    <a:pt x="357" y="565"/>
                  </a:lnTo>
                  <a:lnTo>
                    <a:pt x="357" y="565"/>
                  </a:lnTo>
                  <a:lnTo>
                    <a:pt x="357" y="565"/>
                  </a:lnTo>
                  <a:lnTo>
                    <a:pt x="355" y="568"/>
                  </a:lnTo>
                  <a:lnTo>
                    <a:pt x="355" y="568"/>
                  </a:lnTo>
                  <a:lnTo>
                    <a:pt x="355" y="570"/>
                  </a:lnTo>
                  <a:lnTo>
                    <a:pt x="355" y="570"/>
                  </a:lnTo>
                  <a:lnTo>
                    <a:pt x="355" y="570"/>
                  </a:lnTo>
                  <a:lnTo>
                    <a:pt x="355" y="572"/>
                  </a:lnTo>
                  <a:lnTo>
                    <a:pt x="355" y="572"/>
                  </a:lnTo>
                  <a:lnTo>
                    <a:pt x="355" y="572"/>
                  </a:lnTo>
                  <a:lnTo>
                    <a:pt x="355" y="575"/>
                  </a:lnTo>
                  <a:lnTo>
                    <a:pt x="355" y="575"/>
                  </a:lnTo>
                  <a:lnTo>
                    <a:pt x="355" y="575"/>
                  </a:lnTo>
                  <a:lnTo>
                    <a:pt x="355" y="575"/>
                  </a:lnTo>
                  <a:lnTo>
                    <a:pt x="355" y="575"/>
                  </a:lnTo>
                  <a:lnTo>
                    <a:pt x="357" y="577"/>
                  </a:lnTo>
                  <a:lnTo>
                    <a:pt x="359" y="577"/>
                  </a:lnTo>
                  <a:lnTo>
                    <a:pt x="359" y="577"/>
                  </a:lnTo>
                  <a:lnTo>
                    <a:pt x="359" y="577"/>
                  </a:lnTo>
                  <a:lnTo>
                    <a:pt x="357" y="577"/>
                  </a:lnTo>
                  <a:lnTo>
                    <a:pt x="357" y="577"/>
                  </a:lnTo>
                  <a:lnTo>
                    <a:pt x="355" y="577"/>
                  </a:lnTo>
                  <a:lnTo>
                    <a:pt x="355" y="577"/>
                  </a:lnTo>
                  <a:lnTo>
                    <a:pt x="355" y="577"/>
                  </a:lnTo>
                  <a:lnTo>
                    <a:pt x="352" y="577"/>
                  </a:lnTo>
                  <a:lnTo>
                    <a:pt x="350" y="575"/>
                  </a:lnTo>
                  <a:lnTo>
                    <a:pt x="350" y="575"/>
                  </a:lnTo>
                  <a:lnTo>
                    <a:pt x="338" y="575"/>
                  </a:lnTo>
                  <a:lnTo>
                    <a:pt x="338" y="575"/>
                  </a:lnTo>
                  <a:lnTo>
                    <a:pt x="333" y="577"/>
                  </a:lnTo>
                  <a:lnTo>
                    <a:pt x="333" y="577"/>
                  </a:lnTo>
                  <a:lnTo>
                    <a:pt x="331" y="577"/>
                  </a:lnTo>
                  <a:lnTo>
                    <a:pt x="329" y="577"/>
                  </a:lnTo>
                  <a:lnTo>
                    <a:pt x="329" y="577"/>
                  </a:lnTo>
                  <a:lnTo>
                    <a:pt x="326" y="577"/>
                  </a:lnTo>
                  <a:lnTo>
                    <a:pt x="326" y="577"/>
                  </a:lnTo>
                  <a:lnTo>
                    <a:pt x="326" y="577"/>
                  </a:lnTo>
                  <a:lnTo>
                    <a:pt x="324" y="577"/>
                  </a:lnTo>
                  <a:lnTo>
                    <a:pt x="324" y="577"/>
                  </a:lnTo>
                  <a:lnTo>
                    <a:pt x="324" y="575"/>
                  </a:lnTo>
                  <a:lnTo>
                    <a:pt x="324" y="575"/>
                  </a:lnTo>
                  <a:lnTo>
                    <a:pt x="324" y="575"/>
                  </a:lnTo>
                  <a:lnTo>
                    <a:pt x="322" y="572"/>
                  </a:lnTo>
                  <a:lnTo>
                    <a:pt x="322" y="572"/>
                  </a:lnTo>
                  <a:lnTo>
                    <a:pt x="317" y="572"/>
                  </a:lnTo>
                  <a:lnTo>
                    <a:pt x="317" y="572"/>
                  </a:lnTo>
                  <a:lnTo>
                    <a:pt x="315" y="572"/>
                  </a:lnTo>
                  <a:lnTo>
                    <a:pt x="315" y="572"/>
                  </a:lnTo>
                  <a:lnTo>
                    <a:pt x="315" y="572"/>
                  </a:lnTo>
                  <a:lnTo>
                    <a:pt x="312" y="572"/>
                  </a:lnTo>
                  <a:lnTo>
                    <a:pt x="312" y="572"/>
                  </a:lnTo>
                  <a:lnTo>
                    <a:pt x="310" y="572"/>
                  </a:lnTo>
                  <a:lnTo>
                    <a:pt x="300" y="572"/>
                  </a:lnTo>
                  <a:lnTo>
                    <a:pt x="300" y="572"/>
                  </a:lnTo>
                  <a:lnTo>
                    <a:pt x="298" y="572"/>
                  </a:lnTo>
                  <a:lnTo>
                    <a:pt x="296" y="570"/>
                  </a:lnTo>
                  <a:lnTo>
                    <a:pt x="293" y="570"/>
                  </a:lnTo>
                  <a:lnTo>
                    <a:pt x="291" y="570"/>
                  </a:lnTo>
                  <a:lnTo>
                    <a:pt x="291" y="570"/>
                  </a:lnTo>
                  <a:lnTo>
                    <a:pt x="291" y="570"/>
                  </a:lnTo>
                  <a:lnTo>
                    <a:pt x="288" y="568"/>
                  </a:lnTo>
                  <a:lnTo>
                    <a:pt x="288" y="568"/>
                  </a:lnTo>
                  <a:lnTo>
                    <a:pt x="286" y="568"/>
                  </a:lnTo>
                  <a:lnTo>
                    <a:pt x="286" y="568"/>
                  </a:lnTo>
                  <a:lnTo>
                    <a:pt x="286" y="570"/>
                  </a:lnTo>
                  <a:lnTo>
                    <a:pt x="284" y="570"/>
                  </a:lnTo>
                  <a:lnTo>
                    <a:pt x="284" y="570"/>
                  </a:lnTo>
                  <a:lnTo>
                    <a:pt x="281" y="570"/>
                  </a:lnTo>
                  <a:lnTo>
                    <a:pt x="281" y="570"/>
                  </a:lnTo>
                  <a:lnTo>
                    <a:pt x="279" y="570"/>
                  </a:lnTo>
                  <a:lnTo>
                    <a:pt x="279" y="570"/>
                  </a:lnTo>
                  <a:lnTo>
                    <a:pt x="279" y="572"/>
                  </a:lnTo>
                  <a:lnTo>
                    <a:pt x="277" y="572"/>
                  </a:lnTo>
                  <a:lnTo>
                    <a:pt x="277" y="575"/>
                  </a:lnTo>
                  <a:lnTo>
                    <a:pt x="274" y="579"/>
                  </a:lnTo>
                  <a:lnTo>
                    <a:pt x="274" y="579"/>
                  </a:lnTo>
                  <a:lnTo>
                    <a:pt x="274" y="579"/>
                  </a:lnTo>
                  <a:lnTo>
                    <a:pt x="272" y="579"/>
                  </a:lnTo>
                  <a:lnTo>
                    <a:pt x="272" y="579"/>
                  </a:lnTo>
                  <a:lnTo>
                    <a:pt x="270" y="579"/>
                  </a:lnTo>
                  <a:lnTo>
                    <a:pt x="270" y="579"/>
                  </a:lnTo>
                  <a:lnTo>
                    <a:pt x="270" y="579"/>
                  </a:lnTo>
                  <a:lnTo>
                    <a:pt x="270" y="577"/>
                  </a:lnTo>
                  <a:lnTo>
                    <a:pt x="267" y="577"/>
                  </a:lnTo>
                  <a:lnTo>
                    <a:pt x="267" y="577"/>
                  </a:lnTo>
                  <a:lnTo>
                    <a:pt x="265" y="577"/>
                  </a:lnTo>
                  <a:lnTo>
                    <a:pt x="262" y="577"/>
                  </a:lnTo>
                  <a:lnTo>
                    <a:pt x="262" y="577"/>
                  </a:lnTo>
                  <a:lnTo>
                    <a:pt x="260" y="575"/>
                  </a:lnTo>
                  <a:lnTo>
                    <a:pt x="260" y="575"/>
                  </a:lnTo>
                  <a:lnTo>
                    <a:pt x="260" y="575"/>
                  </a:lnTo>
                  <a:lnTo>
                    <a:pt x="248" y="572"/>
                  </a:lnTo>
                  <a:lnTo>
                    <a:pt x="246" y="570"/>
                  </a:lnTo>
                  <a:lnTo>
                    <a:pt x="246" y="570"/>
                  </a:lnTo>
                  <a:lnTo>
                    <a:pt x="244" y="570"/>
                  </a:lnTo>
                  <a:lnTo>
                    <a:pt x="244" y="572"/>
                  </a:lnTo>
                  <a:lnTo>
                    <a:pt x="241" y="572"/>
                  </a:lnTo>
                  <a:lnTo>
                    <a:pt x="239" y="572"/>
                  </a:lnTo>
                  <a:lnTo>
                    <a:pt x="239" y="572"/>
                  </a:lnTo>
                  <a:lnTo>
                    <a:pt x="234" y="577"/>
                  </a:lnTo>
                  <a:lnTo>
                    <a:pt x="232" y="577"/>
                  </a:lnTo>
                  <a:lnTo>
                    <a:pt x="232" y="577"/>
                  </a:lnTo>
                  <a:lnTo>
                    <a:pt x="232" y="579"/>
                  </a:lnTo>
                  <a:lnTo>
                    <a:pt x="232" y="579"/>
                  </a:lnTo>
                  <a:lnTo>
                    <a:pt x="232" y="579"/>
                  </a:lnTo>
                  <a:lnTo>
                    <a:pt x="232" y="579"/>
                  </a:lnTo>
                  <a:lnTo>
                    <a:pt x="232" y="584"/>
                  </a:lnTo>
                  <a:lnTo>
                    <a:pt x="232" y="584"/>
                  </a:lnTo>
                  <a:lnTo>
                    <a:pt x="232" y="584"/>
                  </a:lnTo>
                  <a:lnTo>
                    <a:pt x="232" y="584"/>
                  </a:lnTo>
                  <a:lnTo>
                    <a:pt x="229" y="584"/>
                  </a:lnTo>
                  <a:lnTo>
                    <a:pt x="229" y="584"/>
                  </a:lnTo>
                  <a:lnTo>
                    <a:pt x="227" y="582"/>
                  </a:lnTo>
                  <a:lnTo>
                    <a:pt x="227" y="582"/>
                  </a:lnTo>
                  <a:lnTo>
                    <a:pt x="227" y="579"/>
                  </a:lnTo>
                  <a:lnTo>
                    <a:pt x="222" y="579"/>
                  </a:lnTo>
                  <a:lnTo>
                    <a:pt x="222" y="577"/>
                  </a:lnTo>
                  <a:lnTo>
                    <a:pt x="222" y="577"/>
                  </a:lnTo>
                  <a:lnTo>
                    <a:pt x="220" y="575"/>
                  </a:lnTo>
                  <a:lnTo>
                    <a:pt x="220" y="575"/>
                  </a:lnTo>
                  <a:lnTo>
                    <a:pt x="220" y="575"/>
                  </a:lnTo>
                  <a:lnTo>
                    <a:pt x="218" y="575"/>
                  </a:lnTo>
                  <a:lnTo>
                    <a:pt x="218" y="572"/>
                  </a:lnTo>
                  <a:lnTo>
                    <a:pt x="218" y="572"/>
                  </a:lnTo>
                  <a:lnTo>
                    <a:pt x="218" y="570"/>
                  </a:lnTo>
                  <a:lnTo>
                    <a:pt x="218" y="570"/>
                  </a:lnTo>
                  <a:lnTo>
                    <a:pt x="215" y="570"/>
                  </a:lnTo>
                  <a:lnTo>
                    <a:pt x="215" y="568"/>
                  </a:lnTo>
                  <a:lnTo>
                    <a:pt x="215" y="568"/>
                  </a:lnTo>
                  <a:lnTo>
                    <a:pt x="218" y="568"/>
                  </a:lnTo>
                  <a:lnTo>
                    <a:pt x="218" y="565"/>
                  </a:lnTo>
                  <a:lnTo>
                    <a:pt x="218" y="565"/>
                  </a:lnTo>
                  <a:lnTo>
                    <a:pt x="218" y="563"/>
                  </a:lnTo>
                  <a:lnTo>
                    <a:pt x="218" y="563"/>
                  </a:lnTo>
                  <a:lnTo>
                    <a:pt x="215" y="563"/>
                  </a:lnTo>
                  <a:lnTo>
                    <a:pt x="215" y="560"/>
                  </a:lnTo>
                  <a:lnTo>
                    <a:pt x="215" y="560"/>
                  </a:lnTo>
                  <a:lnTo>
                    <a:pt x="215" y="560"/>
                  </a:lnTo>
                  <a:lnTo>
                    <a:pt x="215" y="558"/>
                  </a:lnTo>
                  <a:lnTo>
                    <a:pt x="215" y="558"/>
                  </a:lnTo>
                  <a:lnTo>
                    <a:pt x="213" y="556"/>
                  </a:lnTo>
                  <a:lnTo>
                    <a:pt x="213" y="556"/>
                  </a:lnTo>
                  <a:lnTo>
                    <a:pt x="213" y="553"/>
                  </a:lnTo>
                  <a:lnTo>
                    <a:pt x="213" y="553"/>
                  </a:lnTo>
                  <a:lnTo>
                    <a:pt x="213" y="553"/>
                  </a:lnTo>
                  <a:lnTo>
                    <a:pt x="213" y="553"/>
                  </a:lnTo>
                  <a:lnTo>
                    <a:pt x="215" y="553"/>
                  </a:lnTo>
                  <a:lnTo>
                    <a:pt x="215" y="551"/>
                  </a:lnTo>
                  <a:lnTo>
                    <a:pt x="215" y="551"/>
                  </a:lnTo>
                  <a:lnTo>
                    <a:pt x="215" y="551"/>
                  </a:lnTo>
                  <a:lnTo>
                    <a:pt x="215" y="551"/>
                  </a:lnTo>
                  <a:lnTo>
                    <a:pt x="215" y="549"/>
                  </a:lnTo>
                  <a:lnTo>
                    <a:pt x="215" y="549"/>
                  </a:lnTo>
                  <a:lnTo>
                    <a:pt x="213" y="546"/>
                  </a:lnTo>
                  <a:lnTo>
                    <a:pt x="213" y="546"/>
                  </a:lnTo>
                  <a:lnTo>
                    <a:pt x="213" y="544"/>
                  </a:lnTo>
                  <a:lnTo>
                    <a:pt x="213" y="544"/>
                  </a:lnTo>
                  <a:lnTo>
                    <a:pt x="213" y="544"/>
                  </a:lnTo>
                  <a:lnTo>
                    <a:pt x="213" y="542"/>
                  </a:lnTo>
                  <a:lnTo>
                    <a:pt x="210" y="542"/>
                  </a:lnTo>
                  <a:lnTo>
                    <a:pt x="210" y="542"/>
                  </a:lnTo>
                  <a:lnTo>
                    <a:pt x="210" y="542"/>
                  </a:lnTo>
                  <a:lnTo>
                    <a:pt x="210" y="539"/>
                  </a:lnTo>
                  <a:lnTo>
                    <a:pt x="210" y="539"/>
                  </a:lnTo>
                  <a:lnTo>
                    <a:pt x="210" y="539"/>
                  </a:lnTo>
                  <a:lnTo>
                    <a:pt x="210" y="539"/>
                  </a:lnTo>
                  <a:lnTo>
                    <a:pt x="210" y="537"/>
                  </a:lnTo>
                  <a:lnTo>
                    <a:pt x="208" y="537"/>
                  </a:lnTo>
                  <a:lnTo>
                    <a:pt x="208" y="534"/>
                  </a:lnTo>
                  <a:lnTo>
                    <a:pt x="208" y="534"/>
                  </a:lnTo>
                  <a:lnTo>
                    <a:pt x="206" y="532"/>
                  </a:lnTo>
                  <a:lnTo>
                    <a:pt x="203" y="530"/>
                  </a:lnTo>
                  <a:lnTo>
                    <a:pt x="203" y="527"/>
                  </a:lnTo>
                  <a:lnTo>
                    <a:pt x="201" y="527"/>
                  </a:lnTo>
                  <a:lnTo>
                    <a:pt x="199" y="527"/>
                  </a:lnTo>
                  <a:lnTo>
                    <a:pt x="199" y="527"/>
                  </a:lnTo>
                  <a:lnTo>
                    <a:pt x="196" y="527"/>
                  </a:lnTo>
                  <a:lnTo>
                    <a:pt x="196" y="527"/>
                  </a:lnTo>
                  <a:lnTo>
                    <a:pt x="194" y="530"/>
                  </a:lnTo>
                  <a:lnTo>
                    <a:pt x="194" y="530"/>
                  </a:lnTo>
                  <a:lnTo>
                    <a:pt x="194" y="530"/>
                  </a:lnTo>
                  <a:lnTo>
                    <a:pt x="192" y="530"/>
                  </a:lnTo>
                  <a:lnTo>
                    <a:pt x="192" y="530"/>
                  </a:lnTo>
                  <a:lnTo>
                    <a:pt x="189" y="530"/>
                  </a:lnTo>
                  <a:lnTo>
                    <a:pt x="189" y="527"/>
                  </a:lnTo>
                  <a:lnTo>
                    <a:pt x="189" y="525"/>
                  </a:lnTo>
                  <a:lnTo>
                    <a:pt x="189" y="525"/>
                  </a:lnTo>
                  <a:lnTo>
                    <a:pt x="189" y="525"/>
                  </a:lnTo>
                  <a:lnTo>
                    <a:pt x="184" y="523"/>
                  </a:lnTo>
                  <a:lnTo>
                    <a:pt x="182" y="520"/>
                  </a:lnTo>
                  <a:lnTo>
                    <a:pt x="182" y="520"/>
                  </a:lnTo>
                  <a:lnTo>
                    <a:pt x="182" y="518"/>
                  </a:lnTo>
                  <a:lnTo>
                    <a:pt x="182" y="516"/>
                  </a:lnTo>
                  <a:lnTo>
                    <a:pt x="182" y="513"/>
                  </a:lnTo>
                  <a:lnTo>
                    <a:pt x="180" y="513"/>
                  </a:lnTo>
                  <a:lnTo>
                    <a:pt x="180" y="513"/>
                  </a:lnTo>
                  <a:lnTo>
                    <a:pt x="180" y="511"/>
                  </a:lnTo>
                  <a:lnTo>
                    <a:pt x="180" y="511"/>
                  </a:lnTo>
                  <a:lnTo>
                    <a:pt x="180" y="511"/>
                  </a:lnTo>
                  <a:lnTo>
                    <a:pt x="180" y="511"/>
                  </a:lnTo>
                  <a:lnTo>
                    <a:pt x="180" y="511"/>
                  </a:lnTo>
                  <a:lnTo>
                    <a:pt x="182" y="508"/>
                  </a:lnTo>
                  <a:lnTo>
                    <a:pt x="182" y="508"/>
                  </a:lnTo>
                  <a:lnTo>
                    <a:pt x="182" y="508"/>
                  </a:lnTo>
                  <a:lnTo>
                    <a:pt x="184" y="508"/>
                  </a:lnTo>
                  <a:lnTo>
                    <a:pt x="184" y="506"/>
                  </a:lnTo>
                  <a:lnTo>
                    <a:pt x="184" y="504"/>
                  </a:lnTo>
                  <a:lnTo>
                    <a:pt x="184" y="504"/>
                  </a:lnTo>
                  <a:lnTo>
                    <a:pt x="184" y="504"/>
                  </a:lnTo>
                  <a:lnTo>
                    <a:pt x="184" y="501"/>
                  </a:lnTo>
                  <a:lnTo>
                    <a:pt x="184" y="501"/>
                  </a:lnTo>
                  <a:lnTo>
                    <a:pt x="184" y="497"/>
                  </a:lnTo>
                  <a:lnTo>
                    <a:pt x="182" y="497"/>
                  </a:lnTo>
                  <a:lnTo>
                    <a:pt x="180" y="492"/>
                  </a:lnTo>
                  <a:lnTo>
                    <a:pt x="180" y="492"/>
                  </a:lnTo>
                  <a:lnTo>
                    <a:pt x="180" y="489"/>
                  </a:lnTo>
                  <a:lnTo>
                    <a:pt x="180" y="487"/>
                  </a:lnTo>
                  <a:lnTo>
                    <a:pt x="180" y="487"/>
                  </a:lnTo>
                  <a:lnTo>
                    <a:pt x="177" y="487"/>
                  </a:lnTo>
                  <a:lnTo>
                    <a:pt x="175" y="487"/>
                  </a:lnTo>
                  <a:lnTo>
                    <a:pt x="175" y="487"/>
                  </a:lnTo>
                  <a:lnTo>
                    <a:pt x="175" y="485"/>
                  </a:lnTo>
                  <a:lnTo>
                    <a:pt x="175" y="485"/>
                  </a:lnTo>
                  <a:lnTo>
                    <a:pt x="175" y="485"/>
                  </a:lnTo>
                  <a:lnTo>
                    <a:pt x="175" y="482"/>
                  </a:lnTo>
                  <a:lnTo>
                    <a:pt x="175" y="482"/>
                  </a:lnTo>
                  <a:lnTo>
                    <a:pt x="175" y="482"/>
                  </a:lnTo>
                  <a:lnTo>
                    <a:pt x="175" y="480"/>
                  </a:lnTo>
                  <a:lnTo>
                    <a:pt x="175" y="480"/>
                  </a:lnTo>
                  <a:lnTo>
                    <a:pt x="173" y="480"/>
                  </a:lnTo>
                  <a:lnTo>
                    <a:pt x="173" y="478"/>
                  </a:lnTo>
                  <a:lnTo>
                    <a:pt x="173" y="478"/>
                  </a:lnTo>
                  <a:lnTo>
                    <a:pt x="173" y="475"/>
                  </a:lnTo>
                  <a:lnTo>
                    <a:pt x="170" y="475"/>
                  </a:lnTo>
                  <a:lnTo>
                    <a:pt x="170" y="473"/>
                  </a:lnTo>
                  <a:lnTo>
                    <a:pt x="168" y="471"/>
                  </a:lnTo>
                  <a:lnTo>
                    <a:pt x="168" y="471"/>
                  </a:lnTo>
                  <a:lnTo>
                    <a:pt x="168" y="471"/>
                  </a:lnTo>
                  <a:lnTo>
                    <a:pt x="168" y="468"/>
                  </a:lnTo>
                  <a:lnTo>
                    <a:pt x="168" y="468"/>
                  </a:lnTo>
                  <a:lnTo>
                    <a:pt x="168" y="466"/>
                  </a:lnTo>
                  <a:lnTo>
                    <a:pt x="165" y="466"/>
                  </a:lnTo>
                  <a:lnTo>
                    <a:pt x="165" y="463"/>
                  </a:lnTo>
                  <a:lnTo>
                    <a:pt x="163" y="463"/>
                  </a:lnTo>
                  <a:lnTo>
                    <a:pt x="163" y="463"/>
                  </a:lnTo>
                  <a:lnTo>
                    <a:pt x="163" y="463"/>
                  </a:lnTo>
                  <a:lnTo>
                    <a:pt x="163" y="461"/>
                  </a:lnTo>
                  <a:lnTo>
                    <a:pt x="163" y="461"/>
                  </a:lnTo>
                  <a:lnTo>
                    <a:pt x="163" y="459"/>
                  </a:lnTo>
                  <a:lnTo>
                    <a:pt x="165" y="456"/>
                  </a:lnTo>
                  <a:lnTo>
                    <a:pt x="165" y="454"/>
                  </a:lnTo>
                  <a:lnTo>
                    <a:pt x="165" y="454"/>
                  </a:lnTo>
                  <a:lnTo>
                    <a:pt x="163" y="454"/>
                  </a:lnTo>
                  <a:lnTo>
                    <a:pt x="161" y="452"/>
                  </a:lnTo>
                  <a:lnTo>
                    <a:pt x="161" y="449"/>
                  </a:lnTo>
                  <a:lnTo>
                    <a:pt x="161" y="449"/>
                  </a:lnTo>
                  <a:lnTo>
                    <a:pt x="161" y="447"/>
                  </a:lnTo>
                  <a:lnTo>
                    <a:pt x="161" y="447"/>
                  </a:lnTo>
                  <a:lnTo>
                    <a:pt x="161" y="447"/>
                  </a:lnTo>
                  <a:lnTo>
                    <a:pt x="161" y="447"/>
                  </a:lnTo>
                  <a:lnTo>
                    <a:pt x="161" y="444"/>
                  </a:lnTo>
                  <a:lnTo>
                    <a:pt x="163" y="444"/>
                  </a:lnTo>
                  <a:lnTo>
                    <a:pt x="163" y="444"/>
                  </a:lnTo>
                  <a:lnTo>
                    <a:pt x="163" y="442"/>
                  </a:lnTo>
                  <a:lnTo>
                    <a:pt x="163" y="440"/>
                  </a:lnTo>
                  <a:lnTo>
                    <a:pt x="163" y="440"/>
                  </a:lnTo>
                  <a:lnTo>
                    <a:pt x="163" y="440"/>
                  </a:lnTo>
                  <a:lnTo>
                    <a:pt x="163" y="440"/>
                  </a:lnTo>
                  <a:lnTo>
                    <a:pt x="163" y="437"/>
                  </a:lnTo>
                  <a:lnTo>
                    <a:pt x="158" y="437"/>
                  </a:lnTo>
                  <a:lnTo>
                    <a:pt x="158" y="435"/>
                  </a:lnTo>
                  <a:lnTo>
                    <a:pt x="158" y="435"/>
                  </a:lnTo>
                  <a:lnTo>
                    <a:pt x="158" y="435"/>
                  </a:lnTo>
                  <a:lnTo>
                    <a:pt x="158" y="433"/>
                  </a:lnTo>
                  <a:lnTo>
                    <a:pt x="161" y="433"/>
                  </a:lnTo>
                  <a:lnTo>
                    <a:pt x="161" y="430"/>
                  </a:lnTo>
                  <a:lnTo>
                    <a:pt x="161" y="430"/>
                  </a:lnTo>
                  <a:lnTo>
                    <a:pt x="161" y="430"/>
                  </a:lnTo>
                  <a:lnTo>
                    <a:pt x="161" y="428"/>
                  </a:lnTo>
                  <a:lnTo>
                    <a:pt x="161" y="428"/>
                  </a:lnTo>
                  <a:lnTo>
                    <a:pt x="161" y="428"/>
                  </a:lnTo>
                  <a:lnTo>
                    <a:pt x="161" y="426"/>
                  </a:lnTo>
                  <a:lnTo>
                    <a:pt x="161" y="426"/>
                  </a:lnTo>
                  <a:lnTo>
                    <a:pt x="158" y="426"/>
                  </a:lnTo>
                  <a:lnTo>
                    <a:pt x="154" y="423"/>
                  </a:lnTo>
                  <a:lnTo>
                    <a:pt x="154" y="423"/>
                  </a:lnTo>
                  <a:lnTo>
                    <a:pt x="154" y="421"/>
                  </a:lnTo>
                  <a:lnTo>
                    <a:pt x="154" y="421"/>
                  </a:lnTo>
                  <a:lnTo>
                    <a:pt x="154" y="421"/>
                  </a:lnTo>
                  <a:lnTo>
                    <a:pt x="154" y="418"/>
                  </a:lnTo>
                  <a:lnTo>
                    <a:pt x="151" y="416"/>
                  </a:lnTo>
                  <a:lnTo>
                    <a:pt x="147" y="414"/>
                  </a:lnTo>
                  <a:lnTo>
                    <a:pt x="147" y="414"/>
                  </a:lnTo>
                  <a:lnTo>
                    <a:pt x="144" y="414"/>
                  </a:lnTo>
                  <a:lnTo>
                    <a:pt x="144" y="414"/>
                  </a:lnTo>
                  <a:lnTo>
                    <a:pt x="144" y="414"/>
                  </a:lnTo>
                  <a:lnTo>
                    <a:pt x="144" y="414"/>
                  </a:lnTo>
                  <a:lnTo>
                    <a:pt x="144" y="414"/>
                  </a:lnTo>
                  <a:lnTo>
                    <a:pt x="144" y="416"/>
                  </a:lnTo>
                  <a:lnTo>
                    <a:pt x="144" y="416"/>
                  </a:lnTo>
                  <a:lnTo>
                    <a:pt x="144" y="416"/>
                  </a:lnTo>
                  <a:lnTo>
                    <a:pt x="144" y="416"/>
                  </a:lnTo>
                  <a:lnTo>
                    <a:pt x="144" y="418"/>
                  </a:lnTo>
                  <a:lnTo>
                    <a:pt x="144" y="418"/>
                  </a:lnTo>
                  <a:lnTo>
                    <a:pt x="144" y="418"/>
                  </a:lnTo>
                  <a:lnTo>
                    <a:pt x="144" y="418"/>
                  </a:lnTo>
                  <a:lnTo>
                    <a:pt x="142" y="418"/>
                  </a:lnTo>
                  <a:lnTo>
                    <a:pt x="139" y="418"/>
                  </a:lnTo>
                  <a:lnTo>
                    <a:pt x="139" y="421"/>
                  </a:lnTo>
                  <a:lnTo>
                    <a:pt x="139" y="421"/>
                  </a:lnTo>
                  <a:lnTo>
                    <a:pt x="139" y="421"/>
                  </a:lnTo>
                  <a:lnTo>
                    <a:pt x="137" y="421"/>
                  </a:lnTo>
                  <a:lnTo>
                    <a:pt x="137" y="421"/>
                  </a:lnTo>
                  <a:lnTo>
                    <a:pt x="137" y="423"/>
                  </a:lnTo>
                  <a:lnTo>
                    <a:pt x="137" y="423"/>
                  </a:lnTo>
                  <a:lnTo>
                    <a:pt x="137" y="423"/>
                  </a:lnTo>
                  <a:lnTo>
                    <a:pt x="135" y="423"/>
                  </a:lnTo>
                  <a:lnTo>
                    <a:pt x="135" y="426"/>
                  </a:lnTo>
                  <a:lnTo>
                    <a:pt x="135" y="426"/>
                  </a:lnTo>
                  <a:lnTo>
                    <a:pt x="132" y="426"/>
                  </a:lnTo>
                  <a:lnTo>
                    <a:pt x="132" y="426"/>
                  </a:lnTo>
                  <a:lnTo>
                    <a:pt x="132" y="428"/>
                  </a:lnTo>
                  <a:lnTo>
                    <a:pt x="132" y="428"/>
                  </a:lnTo>
                  <a:lnTo>
                    <a:pt x="132" y="428"/>
                  </a:lnTo>
                  <a:lnTo>
                    <a:pt x="128" y="428"/>
                  </a:lnTo>
                  <a:lnTo>
                    <a:pt x="125" y="430"/>
                  </a:lnTo>
                  <a:lnTo>
                    <a:pt x="125" y="430"/>
                  </a:lnTo>
                  <a:lnTo>
                    <a:pt x="125" y="430"/>
                  </a:lnTo>
                  <a:lnTo>
                    <a:pt x="123" y="430"/>
                  </a:lnTo>
                  <a:lnTo>
                    <a:pt x="123" y="430"/>
                  </a:lnTo>
                  <a:lnTo>
                    <a:pt x="121" y="430"/>
                  </a:lnTo>
                  <a:lnTo>
                    <a:pt x="121" y="430"/>
                  </a:lnTo>
                  <a:lnTo>
                    <a:pt x="121" y="430"/>
                  </a:lnTo>
                  <a:lnTo>
                    <a:pt x="121" y="430"/>
                  </a:lnTo>
                  <a:lnTo>
                    <a:pt x="121" y="430"/>
                  </a:lnTo>
                  <a:lnTo>
                    <a:pt x="118" y="433"/>
                  </a:lnTo>
                  <a:lnTo>
                    <a:pt x="118" y="435"/>
                  </a:lnTo>
                  <a:lnTo>
                    <a:pt x="118" y="435"/>
                  </a:lnTo>
                  <a:lnTo>
                    <a:pt x="118" y="435"/>
                  </a:lnTo>
                  <a:lnTo>
                    <a:pt x="116" y="435"/>
                  </a:lnTo>
                  <a:lnTo>
                    <a:pt x="113" y="435"/>
                  </a:lnTo>
                  <a:lnTo>
                    <a:pt x="113" y="435"/>
                  </a:lnTo>
                  <a:lnTo>
                    <a:pt x="113" y="435"/>
                  </a:lnTo>
                  <a:lnTo>
                    <a:pt x="111" y="435"/>
                  </a:lnTo>
                  <a:lnTo>
                    <a:pt x="111" y="435"/>
                  </a:lnTo>
                  <a:lnTo>
                    <a:pt x="109" y="435"/>
                  </a:lnTo>
                  <a:lnTo>
                    <a:pt x="109" y="435"/>
                  </a:lnTo>
                  <a:lnTo>
                    <a:pt x="109" y="433"/>
                  </a:lnTo>
                  <a:lnTo>
                    <a:pt x="106" y="430"/>
                  </a:lnTo>
                  <a:lnTo>
                    <a:pt x="104" y="430"/>
                  </a:lnTo>
                  <a:lnTo>
                    <a:pt x="104" y="430"/>
                  </a:lnTo>
                  <a:lnTo>
                    <a:pt x="104" y="428"/>
                  </a:lnTo>
                  <a:lnTo>
                    <a:pt x="104" y="428"/>
                  </a:lnTo>
                  <a:lnTo>
                    <a:pt x="104" y="428"/>
                  </a:lnTo>
                  <a:lnTo>
                    <a:pt x="102" y="426"/>
                  </a:lnTo>
                  <a:lnTo>
                    <a:pt x="99" y="426"/>
                  </a:lnTo>
                  <a:lnTo>
                    <a:pt x="97" y="423"/>
                  </a:lnTo>
                  <a:lnTo>
                    <a:pt x="95" y="423"/>
                  </a:lnTo>
                  <a:lnTo>
                    <a:pt x="92" y="423"/>
                  </a:lnTo>
                  <a:lnTo>
                    <a:pt x="92" y="423"/>
                  </a:lnTo>
                  <a:lnTo>
                    <a:pt x="92" y="421"/>
                  </a:lnTo>
                  <a:lnTo>
                    <a:pt x="95" y="421"/>
                  </a:lnTo>
                  <a:lnTo>
                    <a:pt x="95" y="421"/>
                  </a:lnTo>
                  <a:lnTo>
                    <a:pt x="95" y="418"/>
                  </a:lnTo>
                  <a:lnTo>
                    <a:pt x="95" y="418"/>
                  </a:lnTo>
                  <a:lnTo>
                    <a:pt x="95" y="418"/>
                  </a:lnTo>
                  <a:lnTo>
                    <a:pt x="95" y="416"/>
                  </a:lnTo>
                  <a:lnTo>
                    <a:pt x="95" y="416"/>
                  </a:lnTo>
                  <a:lnTo>
                    <a:pt x="95" y="416"/>
                  </a:lnTo>
                  <a:lnTo>
                    <a:pt x="95" y="414"/>
                  </a:lnTo>
                  <a:lnTo>
                    <a:pt x="97" y="414"/>
                  </a:lnTo>
                  <a:lnTo>
                    <a:pt x="99" y="411"/>
                  </a:lnTo>
                  <a:lnTo>
                    <a:pt x="99" y="411"/>
                  </a:lnTo>
                  <a:lnTo>
                    <a:pt x="99" y="411"/>
                  </a:lnTo>
                  <a:lnTo>
                    <a:pt x="99" y="411"/>
                  </a:lnTo>
                  <a:lnTo>
                    <a:pt x="99" y="411"/>
                  </a:lnTo>
                  <a:lnTo>
                    <a:pt x="99" y="409"/>
                  </a:lnTo>
                  <a:lnTo>
                    <a:pt x="99" y="409"/>
                  </a:lnTo>
                  <a:lnTo>
                    <a:pt x="99" y="409"/>
                  </a:lnTo>
                  <a:lnTo>
                    <a:pt x="99" y="407"/>
                  </a:lnTo>
                  <a:lnTo>
                    <a:pt x="99" y="407"/>
                  </a:lnTo>
                  <a:lnTo>
                    <a:pt x="99" y="404"/>
                  </a:lnTo>
                  <a:lnTo>
                    <a:pt x="97" y="402"/>
                  </a:lnTo>
                  <a:lnTo>
                    <a:pt x="97" y="402"/>
                  </a:lnTo>
                  <a:lnTo>
                    <a:pt x="97" y="402"/>
                  </a:lnTo>
                  <a:lnTo>
                    <a:pt x="97" y="400"/>
                  </a:lnTo>
                  <a:lnTo>
                    <a:pt x="97" y="400"/>
                  </a:lnTo>
                  <a:lnTo>
                    <a:pt x="95" y="397"/>
                  </a:lnTo>
                  <a:lnTo>
                    <a:pt x="97" y="397"/>
                  </a:lnTo>
                  <a:lnTo>
                    <a:pt x="97" y="397"/>
                  </a:lnTo>
                  <a:lnTo>
                    <a:pt x="97" y="395"/>
                  </a:lnTo>
                  <a:lnTo>
                    <a:pt x="97" y="395"/>
                  </a:lnTo>
                  <a:lnTo>
                    <a:pt x="99" y="395"/>
                  </a:lnTo>
                  <a:lnTo>
                    <a:pt x="99" y="395"/>
                  </a:lnTo>
                  <a:lnTo>
                    <a:pt x="99" y="392"/>
                  </a:lnTo>
                  <a:lnTo>
                    <a:pt x="102" y="392"/>
                  </a:lnTo>
                  <a:lnTo>
                    <a:pt x="102" y="390"/>
                  </a:lnTo>
                  <a:lnTo>
                    <a:pt x="102" y="390"/>
                  </a:lnTo>
                  <a:lnTo>
                    <a:pt x="102" y="390"/>
                  </a:lnTo>
                  <a:lnTo>
                    <a:pt x="102" y="390"/>
                  </a:lnTo>
                  <a:lnTo>
                    <a:pt x="104" y="390"/>
                  </a:lnTo>
                  <a:lnTo>
                    <a:pt x="104" y="390"/>
                  </a:lnTo>
                  <a:lnTo>
                    <a:pt x="106" y="390"/>
                  </a:lnTo>
                  <a:lnTo>
                    <a:pt x="109" y="390"/>
                  </a:lnTo>
                  <a:lnTo>
                    <a:pt x="109" y="390"/>
                  </a:lnTo>
                  <a:lnTo>
                    <a:pt x="109" y="390"/>
                  </a:lnTo>
                  <a:lnTo>
                    <a:pt x="111" y="388"/>
                  </a:lnTo>
                  <a:lnTo>
                    <a:pt x="111" y="388"/>
                  </a:lnTo>
                  <a:lnTo>
                    <a:pt x="111" y="385"/>
                  </a:lnTo>
                  <a:lnTo>
                    <a:pt x="111" y="385"/>
                  </a:lnTo>
                  <a:lnTo>
                    <a:pt x="111" y="383"/>
                  </a:lnTo>
                  <a:lnTo>
                    <a:pt x="111" y="381"/>
                  </a:lnTo>
                  <a:lnTo>
                    <a:pt x="111" y="381"/>
                  </a:lnTo>
                  <a:lnTo>
                    <a:pt x="111" y="381"/>
                  </a:lnTo>
                  <a:lnTo>
                    <a:pt x="111" y="381"/>
                  </a:lnTo>
                  <a:lnTo>
                    <a:pt x="111" y="378"/>
                  </a:lnTo>
                  <a:lnTo>
                    <a:pt x="111" y="378"/>
                  </a:lnTo>
                  <a:lnTo>
                    <a:pt x="111" y="376"/>
                  </a:lnTo>
                  <a:lnTo>
                    <a:pt x="113" y="376"/>
                  </a:lnTo>
                  <a:lnTo>
                    <a:pt x="113" y="376"/>
                  </a:lnTo>
                  <a:lnTo>
                    <a:pt x="111" y="373"/>
                  </a:lnTo>
                  <a:lnTo>
                    <a:pt x="111" y="373"/>
                  </a:lnTo>
                  <a:lnTo>
                    <a:pt x="109" y="373"/>
                  </a:lnTo>
                  <a:lnTo>
                    <a:pt x="106" y="371"/>
                  </a:lnTo>
                  <a:lnTo>
                    <a:pt x="106" y="371"/>
                  </a:lnTo>
                  <a:lnTo>
                    <a:pt x="106" y="371"/>
                  </a:lnTo>
                  <a:lnTo>
                    <a:pt x="106" y="369"/>
                  </a:lnTo>
                  <a:lnTo>
                    <a:pt x="106" y="369"/>
                  </a:lnTo>
                  <a:lnTo>
                    <a:pt x="106" y="369"/>
                  </a:lnTo>
                  <a:lnTo>
                    <a:pt x="106" y="366"/>
                  </a:lnTo>
                  <a:lnTo>
                    <a:pt x="106" y="366"/>
                  </a:lnTo>
                  <a:lnTo>
                    <a:pt x="106" y="366"/>
                  </a:lnTo>
                  <a:lnTo>
                    <a:pt x="106" y="364"/>
                  </a:lnTo>
                  <a:lnTo>
                    <a:pt x="106" y="364"/>
                  </a:lnTo>
                  <a:lnTo>
                    <a:pt x="109" y="362"/>
                  </a:lnTo>
                  <a:lnTo>
                    <a:pt x="109" y="362"/>
                  </a:lnTo>
                  <a:lnTo>
                    <a:pt x="109" y="362"/>
                  </a:lnTo>
                  <a:lnTo>
                    <a:pt x="109" y="359"/>
                  </a:lnTo>
                  <a:lnTo>
                    <a:pt x="109" y="359"/>
                  </a:lnTo>
                  <a:lnTo>
                    <a:pt x="109" y="359"/>
                  </a:lnTo>
                  <a:lnTo>
                    <a:pt x="109" y="357"/>
                  </a:lnTo>
                  <a:lnTo>
                    <a:pt x="106" y="355"/>
                  </a:lnTo>
                  <a:lnTo>
                    <a:pt x="106" y="352"/>
                  </a:lnTo>
                  <a:lnTo>
                    <a:pt x="106" y="352"/>
                  </a:lnTo>
                  <a:lnTo>
                    <a:pt x="106" y="352"/>
                  </a:lnTo>
                  <a:lnTo>
                    <a:pt x="106" y="352"/>
                  </a:lnTo>
                  <a:lnTo>
                    <a:pt x="106" y="352"/>
                  </a:lnTo>
                  <a:lnTo>
                    <a:pt x="106" y="350"/>
                  </a:lnTo>
                  <a:lnTo>
                    <a:pt x="109" y="350"/>
                  </a:lnTo>
                  <a:lnTo>
                    <a:pt x="111" y="350"/>
                  </a:lnTo>
                  <a:lnTo>
                    <a:pt x="111" y="350"/>
                  </a:lnTo>
                  <a:lnTo>
                    <a:pt x="111" y="350"/>
                  </a:lnTo>
                  <a:lnTo>
                    <a:pt x="113" y="350"/>
                  </a:lnTo>
                  <a:lnTo>
                    <a:pt x="113" y="350"/>
                  </a:lnTo>
                  <a:lnTo>
                    <a:pt x="113" y="350"/>
                  </a:lnTo>
                  <a:lnTo>
                    <a:pt x="113" y="347"/>
                  </a:lnTo>
                  <a:lnTo>
                    <a:pt x="113" y="347"/>
                  </a:lnTo>
                  <a:lnTo>
                    <a:pt x="113" y="345"/>
                  </a:lnTo>
                  <a:lnTo>
                    <a:pt x="113" y="345"/>
                  </a:lnTo>
                  <a:lnTo>
                    <a:pt x="113" y="343"/>
                  </a:lnTo>
                  <a:lnTo>
                    <a:pt x="113" y="343"/>
                  </a:lnTo>
                  <a:lnTo>
                    <a:pt x="111" y="340"/>
                  </a:lnTo>
                  <a:lnTo>
                    <a:pt x="111" y="340"/>
                  </a:lnTo>
                  <a:lnTo>
                    <a:pt x="111" y="340"/>
                  </a:lnTo>
                  <a:lnTo>
                    <a:pt x="113" y="340"/>
                  </a:lnTo>
                  <a:lnTo>
                    <a:pt x="113" y="338"/>
                  </a:lnTo>
                  <a:lnTo>
                    <a:pt x="113" y="338"/>
                  </a:lnTo>
                  <a:lnTo>
                    <a:pt x="113" y="338"/>
                  </a:lnTo>
                  <a:lnTo>
                    <a:pt x="113" y="338"/>
                  </a:lnTo>
                  <a:lnTo>
                    <a:pt x="113" y="336"/>
                  </a:lnTo>
                  <a:lnTo>
                    <a:pt x="113" y="336"/>
                  </a:lnTo>
                  <a:lnTo>
                    <a:pt x="116" y="333"/>
                  </a:lnTo>
                  <a:lnTo>
                    <a:pt x="118" y="331"/>
                  </a:lnTo>
                  <a:lnTo>
                    <a:pt x="118" y="331"/>
                  </a:lnTo>
                  <a:lnTo>
                    <a:pt x="118" y="331"/>
                  </a:lnTo>
                  <a:lnTo>
                    <a:pt x="118" y="331"/>
                  </a:lnTo>
                  <a:lnTo>
                    <a:pt x="118" y="329"/>
                  </a:lnTo>
                  <a:lnTo>
                    <a:pt x="118" y="326"/>
                  </a:lnTo>
                  <a:lnTo>
                    <a:pt x="118" y="326"/>
                  </a:lnTo>
                  <a:lnTo>
                    <a:pt x="118" y="324"/>
                  </a:lnTo>
                  <a:lnTo>
                    <a:pt x="123" y="321"/>
                  </a:lnTo>
                  <a:lnTo>
                    <a:pt x="123" y="319"/>
                  </a:lnTo>
                  <a:lnTo>
                    <a:pt x="123" y="319"/>
                  </a:lnTo>
                  <a:lnTo>
                    <a:pt x="123" y="319"/>
                  </a:lnTo>
                  <a:lnTo>
                    <a:pt x="123" y="317"/>
                  </a:lnTo>
                  <a:lnTo>
                    <a:pt x="123" y="317"/>
                  </a:lnTo>
                  <a:lnTo>
                    <a:pt x="123" y="317"/>
                  </a:lnTo>
                  <a:lnTo>
                    <a:pt x="123" y="317"/>
                  </a:lnTo>
                  <a:lnTo>
                    <a:pt x="121" y="314"/>
                  </a:lnTo>
                  <a:lnTo>
                    <a:pt x="121" y="314"/>
                  </a:lnTo>
                  <a:lnTo>
                    <a:pt x="121" y="314"/>
                  </a:lnTo>
                  <a:lnTo>
                    <a:pt x="121" y="314"/>
                  </a:lnTo>
                  <a:lnTo>
                    <a:pt x="121" y="312"/>
                  </a:lnTo>
                  <a:lnTo>
                    <a:pt x="121" y="312"/>
                  </a:lnTo>
                  <a:lnTo>
                    <a:pt x="121" y="312"/>
                  </a:lnTo>
                  <a:lnTo>
                    <a:pt x="125" y="312"/>
                  </a:lnTo>
                  <a:lnTo>
                    <a:pt x="125" y="312"/>
                  </a:lnTo>
                  <a:lnTo>
                    <a:pt x="125" y="312"/>
                  </a:lnTo>
                  <a:lnTo>
                    <a:pt x="125" y="312"/>
                  </a:lnTo>
                  <a:lnTo>
                    <a:pt x="125" y="310"/>
                  </a:lnTo>
                  <a:lnTo>
                    <a:pt x="128" y="310"/>
                  </a:lnTo>
                  <a:lnTo>
                    <a:pt x="125" y="310"/>
                  </a:lnTo>
                  <a:lnTo>
                    <a:pt x="125" y="310"/>
                  </a:lnTo>
                  <a:lnTo>
                    <a:pt x="125" y="307"/>
                  </a:lnTo>
                  <a:lnTo>
                    <a:pt x="125" y="307"/>
                  </a:lnTo>
                  <a:lnTo>
                    <a:pt x="125" y="307"/>
                  </a:lnTo>
                  <a:lnTo>
                    <a:pt x="125" y="307"/>
                  </a:lnTo>
                  <a:lnTo>
                    <a:pt x="128" y="305"/>
                  </a:lnTo>
                  <a:lnTo>
                    <a:pt x="128" y="305"/>
                  </a:lnTo>
                  <a:lnTo>
                    <a:pt x="128" y="305"/>
                  </a:lnTo>
                  <a:lnTo>
                    <a:pt x="128" y="302"/>
                  </a:lnTo>
                  <a:lnTo>
                    <a:pt x="128" y="302"/>
                  </a:lnTo>
                  <a:lnTo>
                    <a:pt x="128" y="302"/>
                  </a:lnTo>
                  <a:lnTo>
                    <a:pt x="128" y="302"/>
                  </a:lnTo>
                  <a:lnTo>
                    <a:pt x="128" y="300"/>
                  </a:lnTo>
                  <a:lnTo>
                    <a:pt x="130" y="300"/>
                  </a:lnTo>
                  <a:lnTo>
                    <a:pt x="130" y="298"/>
                  </a:lnTo>
                  <a:lnTo>
                    <a:pt x="130" y="295"/>
                  </a:lnTo>
                  <a:lnTo>
                    <a:pt x="130" y="295"/>
                  </a:lnTo>
                  <a:lnTo>
                    <a:pt x="130" y="295"/>
                  </a:lnTo>
                  <a:lnTo>
                    <a:pt x="130" y="293"/>
                  </a:lnTo>
                  <a:lnTo>
                    <a:pt x="130" y="293"/>
                  </a:lnTo>
                  <a:lnTo>
                    <a:pt x="128" y="293"/>
                  </a:lnTo>
                  <a:lnTo>
                    <a:pt x="128" y="293"/>
                  </a:lnTo>
                  <a:lnTo>
                    <a:pt x="128" y="293"/>
                  </a:lnTo>
                  <a:lnTo>
                    <a:pt x="121" y="293"/>
                  </a:lnTo>
                  <a:lnTo>
                    <a:pt x="121" y="293"/>
                  </a:lnTo>
                  <a:lnTo>
                    <a:pt x="118" y="295"/>
                  </a:lnTo>
                  <a:lnTo>
                    <a:pt x="118" y="295"/>
                  </a:lnTo>
                  <a:lnTo>
                    <a:pt x="116" y="295"/>
                  </a:lnTo>
                  <a:lnTo>
                    <a:pt x="116" y="295"/>
                  </a:lnTo>
                  <a:lnTo>
                    <a:pt x="116" y="295"/>
                  </a:lnTo>
                  <a:lnTo>
                    <a:pt x="113" y="293"/>
                  </a:lnTo>
                  <a:lnTo>
                    <a:pt x="113" y="293"/>
                  </a:lnTo>
                  <a:lnTo>
                    <a:pt x="113" y="293"/>
                  </a:lnTo>
                  <a:lnTo>
                    <a:pt x="111" y="295"/>
                  </a:lnTo>
                  <a:lnTo>
                    <a:pt x="109" y="295"/>
                  </a:lnTo>
                  <a:lnTo>
                    <a:pt x="109" y="295"/>
                  </a:lnTo>
                  <a:lnTo>
                    <a:pt x="106" y="293"/>
                  </a:lnTo>
                  <a:lnTo>
                    <a:pt x="106" y="293"/>
                  </a:lnTo>
                  <a:lnTo>
                    <a:pt x="104" y="291"/>
                  </a:lnTo>
                  <a:lnTo>
                    <a:pt x="102" y="291"/>
                  </a:lnTo>
                  <a:lnTo>
                    <a:pt x="102" y="291"/>
                  </a:lnTo>
                  <a:lnTo>
                    <a:pt x="102" y="288"/>
                  </a:lnTo>
                  <a:lnTo>
                    <a:pt x="102" y="288"/>
                  </a:lnTo>
                  <a:lnTo>
                    <a:pt x="102" y="288"/>
                  </a:lnTo>
                  <a:lnTo>
                    <a:pt x="102" y="288"/>
                  </a:lnTo>
                  <a:lnTo>
                    <a:pt x="104" y="286"/>
                  </a:lnTo>
                  <a:lnTo>
                    <a:pt x="104" y="286"/>
                  </a:lnTo>
                  <a:lnTo>
                    <a:pt x="104" y="284"/>
                  </a:lnTo>
                  <a:lnTo>
                    <a:pt x="104" y="284"/>
                  </a:lnTo>
                  <a:lnTo>
                    <a:pt x="104" y="284"/>
                  </a:lnTo>
                  <a:lnTo>
                    <a:pt x="102" y="281"/>
                  </a:lnTo>
                  <a:lnTo>
                    <a:pt x="99" y="281"/>
                  </a:lnTo>
                  <a:lnTo>
                    <a:pt x="99" y="281"/>
                  </a:lnTo>
                  <a:lnTo>
                    <a:pt x="99" y="281"/>
                  </a:lnTo>
                  <a:lnTo>
                    <a:pt x="99" y="281"/>
                  </a:lnTo>
                  <a:lnTo>
                    <a:pt x="97" y="281"/>
                  </a:lnTo>
                  <a:lnTo>
                    <a:pt x="97" y="281"/>
                  </a:lnTo>
                  <a:lnTo>
                    <a:pt x="95" y="284"/>
                  </a:lnTo>
                  <a:lnTo>
                    <a:pt x="92" y="284"/>
                  </a:lnTo>
                  <a:lnTo>
                    <a:pt x="92" y="284"/>
                  </a:lnTo>
                  <a:lnTo>
                    <a:pt x="92" y="284"/>
                  </a:lnTo>
                  <a:lnTo>
                    <a:pt x="92" y="284"/>
                  </a:lnTo>
                  <a:lnTo>
                    <a:pt x="92" y="281"/>
                  </a:lnTo>
                  <a:lnTo>
                    <a:pt x="92" y="281"/>
                  </a:lnTo>
                  <a:lnTo>
                    <a:pt x="92" y="279"/>
                  </a:lnTo>
                  <a:lnTo>
                    <a:pt x="92" y="279"/>
                  </a:lnTo>
                  <a:lnTo>
                    <a:pt x="92" y="276"/>
                  </a:lnTo>
                  <a:lnTo>
                    <a:pt x="92" y="276"/>
                  </a:lnTo>
                  <a:lnTo>
                    <a:pt x="92" y="276"/>
                  </a:lnTo>
                  <a:lnTo>
                    <a:pt x="92" y="276"/>
                  </a:lnTo>
                  <a:lnTo>
                    <a:pt x="90" y="274"/>
                  </a:lnTo>
                  <a:lnTo>
                    <a:pt x="87" y="274"/>
                  </a:lnTo>
                  <a:lnTo>
                    <a:pt x="87" y="272"/>
                  </a:lnTo>
                  <a:lnTo>
                    <a:pt x="85" y="272"/>
                  </a:lnTo>
                  <a:lnTo>
                    <a:pt x="85" y="269"/>
                  </a:lnTo>
                  <a:lnTo>
                    <a:pt x="83" y="269"/>
                  </a:lnTo>
                  <a:lnTo>
                    <a:pt x="80" y="267"/>
                  </a:lnTo>
                  <a:lnTo>
                    <a:pt x="80" y="267"/>
                  </a:lnTo>
                  <a:lnTo>
                    <a:pt x="80" y="265"/>
                  </a:lnTo>
                  <a:lnTo>
                    <a:pt x="80" y="265"/>
                  </a:lnTo>
                  <a:lnTo>
                    <a:pt x="80" y="262"/>
                  </a:lnTo>
                  <a:lnTo>
                    <a:pt x="80" y="260"/>
                  </a:lnTo>
                  <a:lnTo>
                    <a:pt x="80" y="260"/>
                  </a:lnTo>
                  <a:lnTo>
                    <a:pt x="80" y="260"/>
                  </a:lnTo>
                  <a:lnTo>
                    <a:pt x="80" y="258"/>
                  </a:lnTo>
                  <a:lnTo>
                    <a:pt x="80" y="258"/>
                  </a:lnTo>
                  <a:lnTo>
                    <a:pt x="80" y="258"/>
                  </a:lnTo>
                  <a:lnTo>
                    <a:pt x="80" y="258"/>
                  </a:lnTo>
                  <a:lnTo>
                    <a:pt x="78" y="255"/>
                  </a:lnTo>
                  <a:lnTo>
                    <a:pt x="78" y="255"/>
                  </a:lnTo>
                  <a:lnTo>
                    <a:pt x="78" y="253"/>
                  </a:lnTo>
                  <a:lnTo>
                    <a:pt x="76" y="250"/>
                  </a:lnTo>
                  <a:lnTo>
                    <a:pt x="76" y="250"/>
                  </a:lnTo>
                  <a:lnTo>
                    <a:pt x="76" y="248"/>
                  </a:lnTo>
                  <a:lnTo>
                    <a:pt x="73" y="248"/>
                  </a:lnTo>
                  <a:lnTo>
                    <a:pt x="71" y="248"/>
                  </a:lnTo>
                  <a:lnTo>
                    <a:pt x="71" y="248"/>
                  </a:lnTo>
                  <a:lnTo>
                    <a:pt x="71" y="246"/>
                  </a:lnTo>
                  <a:lnTo>
                    <a:pt x="71" y="246"/>
                  </a:lnTo>
                  <a:lnTo>
                    <a:pt x="71" y="246"/>
                  </a:lnTo>
                  <a:lnTo>
                    <a:pt x="71" y="243"/>
                  </a:lnTo>
                  <a:lnTo>
                    <a:pt x="71" y="243"/>
                  </a:lnTo>
                  <a:lnTo>
                    <a:pt x="64" y="234"/>
                  </a:lnTo>
                  <a:lnTo>
                    <a:pt x="61" y="231"/>
                  </a:lnTo>
                  <a:lnTo>
                    <a:pt x="61" y="227"/>
                  </a:lnTo>
                  <a:lnTo>
                    <a:pt x="59" y="227"/>
                  </a:lnTo>
                  <a:lnTo>
                    <a:pt x="57" y="224"/>
                  </a:lnTo>
                  <a:lnTo>
                    <a:pt x="57" y="224"/>
                  </a:lnTo>
                  <a:lnTo>
                    <a:pt x="57" y="222"/>
                  </a:lnTo>
                  <a:lnTo>
                    <a:pt x="57" y="222"/>
                  </a:lnTo>
                  <a:lnTo>
                    <a:pt x="54" y="222"/>
                  </a:lnTo>
                  <a:lnTo>
                    <a:pt x="54" y="222"/>
                  </a:lnTo>
                  <a:lnTo>
                    <a:pt x="54" y="220"/>
                  </a:lnTo>
                  <a:lnTo>
                    <a:pt x="54" y="220"/>
                  </a:lnTo>
                  <a:lnTo>
                    <a:pt x="54" y="217"/>
                  </a:lnTo>
                  <a:lnTo>
                    <a:pt x="54" y="217"/>
                  </a:lnTo>
                  <a:lnTo>
                    <a:pt x="52" y="217"/>
                  </a:lnTo>
                  <a:lnTo>
                    <a:pt x="52" y="217"/>
                  </a:lnTo>
                  <a:lnTo>
                    <a:pt x="52" y="215"/>
                  </a:lnTo>
                  <a:lnTo>
                    <a:pt x="52" y="215"/>
                  </a:lnTo>
                  <a:lnTo>
                    <a:pt x="50" y="213"/>
                  </a:lnTo>
                  <a:lnTo>
                    <a:pt x="50" y="213"/>
                  </a:lnTo>
                  <a:lnTo>
                    <a:pt x="50" y="210"/>
                  </a:lnTo>
                  <a:lnTo>
                    <a:pt x="42" y="208"/>
                  </a:lnTo>
                  <a:lnTo>
                    <a:pt x="38" y="205"/>
                  </a:lnTo>
                  <a:lnTo>
                    <a:pt x="35" y="205"/>
                  </a:lnTo>
                  <a:lnTo>
                    <a:pt x="35" y="205"/>
                  </a:lnTo>
                  <a:lnTo>
                    <a:pt x="35" y="203"/>
                  </a:lnTo>
                  <a:lnTo>
                    <a:pt x="35" y="203"/>
                  </a:lnTo>
                  <a:lnTo>
                    <a:pt x="33" y="201"/>
                  </a:lnTo>
                  <a:lnTo>
                    <a:pt x="33" y="198"/>
                  </a:lnTo>
                  <a:lnTo>
                    <a:pt x="31" y="194"/>
                  </a:lnTo>
                  <a:lnTo>
                    <a:pt x="31" y="194"/>
                  </a:lnTo>
                  <a:lnTo>
                    <a:pt x="24" y="189"/>
                  </a:lnTo>
                  <a:lnTo>
                    <a:pt x="21" y="187"/>
                  </a:lnTo>
                  <a:lnTo>
                    <a:pt x="19" y="187"/>
                  </a:lnTo>
                  <a:lnTo>
                    <a:pt x="19" y="187"/>
                  </a:lnTo>
                  <a:lnTo>
                    <a:pt x="19" y="184"/>
                  </a:lnTo>
                  <a:lnTo>
                    <a:pt x="19" y="184"/>
                  </a:lnTo>
                  <a:lnTo>
                    <a:pt x="19" y="184"/>
                  </a:lnTo>
                  <a:lnTo>
                    <a:pt x="19" y="184"/>
                  </a:lnTo>
                  <a:lnTo>
                    <a:pt x="19" y="184"/>
                  </a:lnTo>
                  <a:lnTo>
                    <a:pt x="21" y="184"/>
                  </a:lnTo>
                  <a:lnTo>
                    <a:pt x="24" y="184"/>
                  </a:lnTo>
                  <a:lnTo>
                    <a:pt x="26" y="184"/>
                  </a:lnTo>
                  <a:lnTo>
                    <a:pt x="26" y="184"/>
                  </a:lnTo>
                  <a:lnTo>
                    <a:pt x="26" y="184"/>
                  </a:lnTo>
                  <a:lnTo>
                    <a:pt x="26" y="184"/>
                  </a:lnTo>
                  <a:lnTo>
                    <a:pt x="26" y="182"/>
                  </a:lnTo>
                  <a:lnTo>
                    <a:pt x="26" y="182"/>
                  </a:lnTo>
                  <a:lnTo>
                    <a:pt x="26" y="182"/>
                  </a:lnTo>
                  <a:lnTo>
                    <a:pt x="24" y="179"/>
                  </a:lnTo>
                  <a:lnTo>
                    <a:pt x="24" y="179"/>
                  </a:lnTo>
                  <a:lnTo>
                    <a:pt x="24" y="179"/>
                  </a:lnTo>
                  <a:lnTo>
                    <a:pt x="24" y="177"/>
                  </a:lnTo>
                  <a:lnTo>
                    <a:pt x="24" y="175"/>
                  </a:lnTo>
                  <a:lnTo>
                    <a:pt x="24" y="175"/>
                  </a:lnTo>
                  <a:lnTo>
                    <a:pt x="21" y="172"/>
                  </a:lnTo>
                  <a:lnTo>
                    <a:pt x="19" y="172"/>
                  </a:lnTo>
                  <a:lnTo>
                    <a:pt x="19" y="172"/>
                  </a:lnTo>
                  <a:lnTo>
                    <a:pt x="21" y="172"/>
                  </a:lnTo>
                  <a:lnTo>
                    <a:pt x="21" y="170"/>
                  </a:lnTo>
                  <a:lnTo>
                    <a:pt x="24" y="170"/>
                  </a:lnTo>
                  <a:lnTo>
                    <a:pt x="24" y="170"/>
                  </a:lnTo>
                  <a:lnTo>
                    <a:pt x="24" y="170"/>
                  </a:lnTo>
                  <a:lnTo>
                    <a:pt x="24" y="170"/>
                  </a:lnTo>
                  <a:lnTo>
                    <a:pt x="26" y="168"/>
                  </a:lnTo>
                  <a:lnTo>
                    <a:pt x="26" y="168"/>
                  </a:lnTo>
                  <a:lnTo>
                    <a:pt x="26" y="165"/>
                  </a:lnTo>
                  <a:lnTo>
                    <a:pt x="26" y="165"/>
                  </a:lnTo>
                  <a:lnTo>
                    <a:pt x="24" y="160"/>
                  </a:lnTo>
                  <a:lnTo>
                    <a:pt x="24" y="160"/>
                  </a:lnTo>
                  <a:lnTo>
                    <a:pt x="24" y="158"/>
                  </a:lnTo>
                  <a:lnTo>
                    <a:pt x="24" y="156"/>
                  </a:lnTo>
                  <a:lnTo>
                    <a:pt x="24" y="156"/>
                  </a:lnTo>
                  <a:lnTo>
                    <a:pt x="24" y="153"/>
                  </a:lnTo>
                  <a:lnTo>
                    <a:pt x="24" y="153"/>
                  </a:lnTo>
                  <a:lnTo>
                    <a:pt x="21" y="151"/>
                  </a:lnTo>
                  <a:lnTo>
                    <a:pt x="19" y="151"/>
                  </a:lnTo>
                  <a:lnTo>
                    <a:pt x="19" y="151"/>
                  </a:lnTo>
                  <a:lnTo>
                    <a:pt x="19" y="149"/>
                  </a:lnTo>
                  <a:lnTo>
                    <a:pt x="19" y="149"/>
                  </a:lnTo>
                  <a:lnTo>
                    <a:pt x="19" y="149"/>
                  </a:lnTo>
                  <a:lnTo>
                    <a:pt x="16" y="146"/>
                  </a:lnTo>
                  <a:lnTo>
                    <a:pt x="16" y="146"/>
                  </a:lnTo>
                  <a:lnTo>
                    <a:pt x="16" y="144"/>
                  </a:lnTo>
                  <a:lnTo>
                    <a:pt x="14" y="139"/>
                  </a:lnTo>
                  <a:lnTo>
                    <a:pt x="14" y="137"/>
                  </a:lnTo>
                  <a:lnTo>
                    <a:pt x="14" y="137"/>
                  </a:lnTo>
                  <a:lnTo>
                    <a:pt x="14" y="137"/>
                  </a:lnTo>
                  <a:lnTo>
                    <a:pt x="12" y="134"/>
                  </a:lnTo>
                  <a:lnTo>
                    <a:pt x="12" y="134"/>
                  </a:lnTo>
                  <a:lnTo>
                    <a:pt x="9" y="132"/>
                  </a:lnTo>
                  <a:lnTo>
                    <a:pt x="9" y="132"/>
                  </a:lnTo>
                  <a:lnTo>
                    <a:pt x="9" y="130"/>
                  </a:lnTo>
                  <a:lnTo>
                    <a:pt x="7" y="130"/>
                  </a:lnTo>
                  <a:lnTo>
                    <a:pt x="7" y="130"/>
                  </a:lnTo>
                  <a:lnTo>
                    <a:pt x="7" y="127"/>
                  </a:lnTo>
                  <a:lnTo>
                    <a:pt x="5" y="125"/>
                  </a:lnTo>
                  <a:lnTo>
                    <a:pt x="5" y="123"/>
                  </a:lnTo>
                  <a:lnTo>
                    <a:pt x="2" y="120"/>
                  </a:lnTo>
                  <a:lnTo>
                    <a:pt x="0" y="118"/>
                  </a:lnTo>
                  <a:lnTo>
                    <a:pt x="0" y="116"/>
                  </a:lnTo>
                  <a:lnTo>
                    <a:pt x="0" y="116"/>
                  </a:lnTo>
                  <a:lnTo>
                    <a:pt x="0" y="111"/>
                  </a:lnTo>
                  <a:lnTo>
                    <a:pt x="2" y="97"/>
                  </a:lnTo>
                  <a:lnTo>
                    <a:pt x="5" y="82"/>
                  </a:lnTo>
                  <a:lnTo>
                    <a:pt x="7" y="68"/>
                  </a:lnTo>
                  <a:lnTo>
                    <a:pt x="9" y="54"/>
                  </a:lnTo>
                  <a:lnTo>
                    <a:pt x="12" y="42"/>
                  </a:lnTo>
                  <a:lnTo>
                    <a:pt x="12" y="28"/>
                  </a:lnTo>
                  <a:lnTo>
                    <a:pt x="14" y="14"/>
                  </a:lnTo>
                  <a:lnTo>
                    <a:pt x="16" y="0"/>
                  </a:lnTo>
                  <a:lnTo>
                    <a:pt x="35" y="2"/>
                  </a:lnTo>
                  <a:lnTo>
                    <a:pt x="54" y="4"/>
                  </a:lnTo>
                  <a:lnTo>
                    <a:pt x="73" y="9"/>
                  </a:lnTo>
                  <a:lnTo>
                    <a:pt x="92" y="11"/>
                  </a:lnTo>
                  <a:lnTo>
                    <a:pt x="111" y="14"/>
                  </a:lnTo>
                  <a:lnTo>
                    <a:pt x="130" y="16"/>
                  </a:lnTo>
                  <a:lnTo>
                    <a:pt x="149" y="18"/>
                  </a:lnTo>
                  <a:lnTo>
                    <a:pt x="168" y="21"/>
                  </a:lnTo>
                  <a:lnTo>
                    <a:pt x="187" y="23"/>
                  </a:lnTo>
                  <a:lnTo>
                    <a:pt x="187" y="23"/>
                  </a:lnTo>
                  <a:lnTo>
                    <a:pt x="206" y="26"/>
                  </a:lnTo>
                  <a:lnTo>
                    <a:pt x="225" y="28"/>
                  </a:lnTo>
                  <a:lnTo>
                    <a:pt x="244" y="30"/>
                  </a:lnTo>
                  <a:lnTo>
                    <a:pt x="262" y="33"/>
                  </a:lnTo>
                  <a:lnTo>
                    <a:pt x="281" y="35"/>
                  </a:lnTo>
                  <a:lnTo>
                    <a:pt x="300" y="37"/>
                  </a:lnTo>
                  <a:lnTo>
                    <a:pt x="319" y="40"/>
                  </a:lnTo>
                  <a:lnTo>
                    <a:pt x="338" y="42"/>
                  </a:lnTo>
                  <a:lnTo>
                    <a:pt x="357" y="45"/>
                  </a:lnTo>
                  <a:lnTo>
                    <a:pt x="376" y="45"/>
                  </a:lnTo>
                  <a:lnTo>
                    <a:pt x="395" y="47"/>
                  </a:lnTo>
                  <a:lnTo>
                    <a:pt x="414" y="49"/>
                  </a:lnTo>
                  <a:lnTo>
                    <a:pt x="433" y="52"/>
                  </a:lnTo>
                  <a:lnTo>
                    <a:pt x="452" y="54"/>
                  </a:lnTo>
                  <a:lnTo>
                    <a:pt x="471" y="56"/>
                  </a:lnTo>
                  <a:lnTo>
                    <a:pt x="490" y="56"/>
                  </a:lnTo>
                  <a:lnTo>
                    <a:pt x="508" y="59"/>
                  </a:lnTo>
                  <a:lnTo>
                    <a:pt x="527" y="61"/>
                  </a:lnTo>
                  <a:lnTo>
                    <a:pt x="539" y="61"/>
                  </a:lnTo>
                  <a:lnTo>
                    <a:pt x="546" y="63"/>
                  </a:lnTo>
                  <a:lnTo>
                    <a:pt x="568" y="63"/>
                  </a:lnTo>
                  <a:lnTo>
                    <a:pt x="587" y="66"/>
                  </a:lnTo>
                  <a:lnTo>
                    <a:pt x="605" y="68"/>
                  </a:lnTo>
                  <a:lnTo>
                    <a:pt x="624" y="68"/>
                  </a:lnTo>
                  <a:lnTo>
                    <a:pt x="643" y="71"/>
                  </a:lnTo>
                  <a:lnTo>
                    <a:pt x="662" y="73"/>
                  </a:lnTo>
                  <a:lnTo>
                    <a:pt x="681" y="73"/>
                  </a:lnTo>
                  <a:lnTo>
                    <a:pt x="700" y="75"/>
                  </a:lnTo>
                  <a:lnTo>
                    <a:pt x="719" y="75"/>
                  </a:lnTo>
                  <a:lnTo>
                    <a:pt x="738" y="78"/>
                  </a:lnTo>
                  <a:lnTo>
                    <a:pt x="757" y="80"/>
                  </a:lnTo>
                  <a:lnTo>
                    <a:pt x="776" y="80"/>
                  </a:lnTo>
                  <a:lnTo>
                    <a:pt x="795" y="82"/>
                  </a:lnTo>
                  <a:lnTo>
                    <a:pt x="814" y="82"/>
                  </a:lnTo>
                  <a:lnTo>
                    <a:pt x="833" y="85"/>
                  </a:lnTo>
                  <a:lnTo>
                    <a:pt x="851" y="85"/>
                  </a:lnTo>
                  <a:lnTo>
                    <a:pt x="873" y="87"/>
                  </a:lnTo>
                  <a:lnTo>
                    <a:pt x="892" y="87"/>
                  </a:lnTo>
                  <a:lnTo>
                    <a:pt x="911" y="87"/>
                  </a:lnTo>
                  <a:lnTo>
                    <a:pt x="930" y="89"/>
                  </a:lnTo>
                  <a:lnTo>
                    <a:pt x="948" y="89"/>
                  </a:lnTo>
                  <a:lnTo>
                    <a:pt x="967" y="92"/>
                  </a:lnTo>
                  <a:lnTo>
                    <a:pt x="986" y="92"/>
                  </a:lnTo>
                  <a:lnTo>
                    <a:pt x="1005" y="92"/>
                  </a:lnTo>
                  <a:lnTo>
                    <a:pt x="1024" y="94"/>
                  </a:lnTo>
                  <a:lnTo>
                    <a:pt x="1043" y="94"/>
                  </a:lnTo>
                  <a:lnTo>
                    <a:pt x="1057" y="94"/>
                  </a:lnTo>
                  <a:lnTo>
                    <a:pt x="1057" y="118"/>
                  </a:lnTo>
                  <a:lnTo>
                    <a:pt x="1055" y="139"/>
                  </a:lnTo>
                  <a:lnTo>
                    <a:pt x="1055" y="163"/>
                  </a:lnTo>
                  <a:lnTo>
                    <a:pt x="1055" y="184"/>
                  </a:lnTo>
                  <a:lnTo>
                    <a:pt x="1053" y="208"/>
                  </a:lnTo>
                  <a:lnTo>
                    <a:pt x="1053" y="229"/>
                  </a:lnTo>
                  <a:lnTo>
                    <a:pt x="1053" y="253"/>
                  </a:lnTo>
                  <a:lnTo>
                    <a:pt x="1053" y="274"/>
                  </a:lnTo>
                  <a:lnTo>
                    <a:pt x="1050" y="298"/>
                  </a:lnTo>
                  <a:lnTo>
                    <a:pt x="1050" y="321"/>
                  </a:lnTo>
                  <a:lnTo>
                    <a:pt x="1050" y="343"/>
                  </a:lnTo>
                  <a:lnTo>
                    <a:pt x="1048" y="366"/>
                  </a:lnTo>
                  <a:lnTo>
                    <a:pt x="1048" y="390"/>
                  </a:lnTo>
                  <a:lnTo>
                    <a:pt x="1048" y="411"/>
                  </a:lnTo>
                  <a:lnTo>
                    <a:pt x="1045" y="435"/>
                  </a:lnTo>
                  <a:lnTo>
                    <a:pt x="1045" y="459"/>
                  </a:lnTo>
                  <a:lnTo>
                    <a:pt x="1045" y="459"/>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31" name="Freeform 30"/>
            <p:cNvSpPr>
              <a:spLocks noEditPoints="1"/>
            </p:cNvSpPr>
            <p:nvPr/>
          </p:nvSpPr>
          <p:spPr bwMode="auto">
            <a:xfrm>
              <a:off x="9290986" y="4100817"/>
              <a:ext cx="352694" cy="610545"/>
            </a:xfrm>
            <a:custGeom>
              <a:avLst/>
              <a:gdLst>
                <a:gd name="T0" fmla="*/ 284 w 357"/>
                <a:gd name="T1" fmla="*/ 603 h 618"/>
                <a:gd name="T2" fmla="*/ 286 w 357"/>
                <a:gd name="T3" fmla="*/ 606 h 618"/>
                <a:gd name="T4" fmla="*/ 286 w 357"/>
                <a:gd name="T5" fmla="*/ 599 h 618"/>
                <a:gd name="T6" fmla="*/ 298 w 357"/>
                <a:gd name="T7" fmla="*/ 603 h 618"/>
                <a:gd name="T8" fmla="*/ 357 w 357"/>
                <a:gd name="T9" fmla="*/ 596 h 618"/>
                <a:gd name="T10" fmla="*/ 345 w 357"/>
                <a:gd name="T11" fmla="*/ 504 h 618"/>
                <a:gd name="T12" fmla="*/ 331 w 357"/>
                <a:gd name="T13" fmla="*/ 400 h 618"/>
                <a:gd name="T14" fmla="*/ 328 w 357"/>
                <a:gd name="T15" fmla="*/ 343 h 618"/>
                <a:gd name="T16" fmla="*/ 328 w 357"/>
                <a:gd name="T17" fmla="*/ 220 h 618"/>
                <a:gd name="T18" fmla="*/ 328 w 357"/>
                <a:gd name="T19" fmla="*/ 76 h 618"/>
                <a:gd name="T20" fmla="*/ 328 w 357"/>
                <a:gd name="T21" fmla="*/ 12 h 618"/>
                <a:gd name="T22" fmla="*/ 288 w 357"/>
                <a:gd name="T23" fmla="*/ 5 h 618"/>
                <a:gd name="T24" fmla="*/ 182 w 357"/>
                <a:gd name="T25" fmla="*/ 14 h 618"/>
                <a:gd name="T26" fmla="*/ 106 w 357"/>
                <a:gd name="T27" fmla="*/ 26 h 618"/>
                <a:gd name="T28" fmla="*/ 90 w 357"/>
                <a:gd name="T29" fmla="*/ 52 h 618"/>
                <a:gd name="T30" fmla="*/ 78 w 357"/>
                <a:gd name="T31" fmla="*/ 64 h 618"/>
                <a:gd name="T32" fmla="*/ 71 w 357"/>
                <a:gd name="T33" fmla="*/ 102 h 618"/>
                <a:gd name="T34" fmla="*/ 64 w 357"/>
                <a:gd name="T35" fmla="*/ 109 h 618"/>
                <a:gd name="T36" fmla="*/ 56 w 357"/>
                <a:gd name="T37" fmla="*/ 113 h 618"/>
                <a:gd name="T38" fmla="*/ 45 w 357"/>
                <a:gd name="T39" fmla="*/ 135 h 618"/>
                <a:gd name="T40" fmla="*/ 38 w 357"/>
                <a:gd name="T41" fmla="*/ 151 h 618"/>
                <a:gd name="T42" fmla="*/ 38 w 357"/>
                <a:gd name="T43" fmla="*/ 163 h 618"/>
                <a:gd name="T44" fmla="*/ 33 w 357"/>
                <a:gd name="T45" fmla="*/ 180 h 618"/>
                <a:gd name="T46" fmla="*/ 21 w 357"/>
                <a:gd name="T47" fmla="*/ 194 h 618"/>
                <a:gd name="T48" fmla="*/ 23 w 357"/>
                <a:gd name="T49" fmla="*/ 206 h 618"/>
                <a:gd name="T50" fmla="*/ 33 w 357"/>
                <a:gd name="T51" fmla="*/ 220 h 618"/>
                <a:gd name="T52" fmla="*/ 35 w 357"/>
                <a:gd name="T53" fmla="*/ 241 h 618"/>
                <a:gd name="T54" fmla="*/ 35 w 357"/>
                <a:gd name="T55" fmla="*/ 260 h 618"/>
                <a:gd name="T56" fmla="*/ 40 w 357"/>
                <a:gd name="T57" fmla="*/ 282 h 618"/>
                <a:gd name="T58" fmla="*/ 40 w 357"/>
                <a:gd name="T59" fmla="*/ 296 h 618"/>
                <a:gd name="T60" fmla="*/ 45 w 357"/>
                <a:gd name="T61" fmla="*/ 315 h 618"/>
                <a:gd name="T62" fmla="*/ 40 w 357"/>
                <a:gd name="T63" fmla="*/ 327 h 618"/>
                <a:gd name="T64" fmla="*/ 45 w 357"/>
                <a:gd name="T65" fmla="*/ 341 h 618"/>
                <a:gd name="T66" fmla="*/ 61 w 357"/>
                <a:gd name="T67" fmla="*/ 357 h 618"/>
                <a:gd name="T68" fmla="*/ 59 w 357"/>
                <a:gd name="T69" fmla="*/ 376 h 618"/>
                <a:gd name="T70" fmla="*/ 54 w 357"/>
                <a:gd name="T71" fmla="*/ 395 h 618"/>
                <a:gd name="T72" fmla="*/ 38 w 357"/>
                <a:gd name="T73" fmla="*/ 416 h 618"/>
                <a:gd name="T74" fmla="*/ 21 w 357"/>
                <a:gd name="T75" fmla="*/ 435 h 618"/>
                <a:gd name="T76" fmla="*/ 12 w 357"/>
                <a:gd name="T77" fmla="*/ 466 h 618"/>
                <a:gd name="T78" fmla="*/ 14 w 357"/>
                <a:gd name="T79" fmla="*/ 483 h 618"/>
                <a:gd name="T80" fmla="*/ 0 w 357"/>
                <a:gd name="T81" fmla="*/ 499 h 618"/>
                <a:gd name="T82" fmla="*/ 4 w 357"/>
                <a:gd name="T83" fmla="*/ 509 h 618"/>
                <a:gd name="T84" fmla="*/ 7 w 357"/>
                <a:gd name="T85" fmla="*/ 530 h 618"/>
                <a:gd name="T86" fmla="*/ 104 w 357"/>
                <a:gd name="T87" fmla="*/ 523 h 618"/>
                <a:gd name="T88" fmla="*/ 198 w 357"/>
                <a:gd name="T89" fmla="*/ 513 h 618"/>
                <a:gd name="T90" fmla="*/ 201 w 357"/>
                <a:gd name="T91" fmla="*/ 540 h 618"/>
                <a:gd name="T92" fmla="*/ 203 w 357"/>
                <a:gd name="T93" fmla="*/ 558 h 618"/>
                <a:gd name="T94" fmla="*/ 220 w 357"/>
                <a:gd name="T95" fmla="*/ 580 h 618"/>
                <a:gd name="T96" fmla="*/ 224 w 357"/>
                <a:gd name="T97" fmla="*/ 599 h 618"/>
                <a:gd name="T98" fmla="*/ 239 w 357"/>
                <a:gd name="T99" fmla="*/ 611 h 618"/>
                <a:gd name="T100" fmla="*/ 246 w 357"/>
                <a:gd name="T101" fmla="*/ 611 h 618"/>
                <a:gd name="T102" fmla="*/ 248 w 357"/>
                <a:gd name="T103" fmla="*/ 601 h 618"/>
                <a:gd name="T104" fmla="*/ 255 w 357"/>
                <a:gd name="T105" fmla="*/ 589 h 618"/>
                <a:gd name="T106" fmla="*/ 265 w 357"/>
                <a:gd name="T107" fmla="*/ 592 h 618"/>
                <a:gd name="T108" fmla="*/ 291 w 357"/>
                <a:gd name="T109" fmla="*/ 582 h 618"/>
                <a:gd name="T110" fmla="*/ 295 w 357"/>
                <a:gd name="T111" fmla="*/ 575 h 618"/>
                <a:gd name="T112" fmla="*/ 336 w 357"/>
                <a:gd name="T113" fmla="*/ 575 h 618"/>
                <a:gd name="T114" fmla="*/ 345 w 357"/>
                <a:gd name="T115" fmla="*/ 582 h 618"/>
                <a:gd name="T116" fmla="*/ 357 w 357"/>
                <a:gd name="T117" fmla="*/ 577 h 618"/>
                <a:gd name="T118" fmla="*/ 326 w 357"/>
                <a:gd name="T119" fmla="*/ 594 h 618"/>
                <a:gd name="T120" fmla="*/ 336 w 357"/>
                <a:gd name="T121" fmla="*/ 59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7" h="618">
                  <a:moveTo>
                    <a:pt x="286" y="599"/>
                  </a:moveTo>
                  <a:lnTo>
                    <a:pt x="286" y="601"/>
                  </a:lnTo>
                  <a:lnTo>
                    <a:pt x="284" y="601"/>
                  </a:lnTo>
                  <a:lnTo>
                    <a:pt x="279" y="601"/>
                  </a:lnTo>
                  <a:lnTo>
                    <a:pt x="279" y="603"/>
                  </a:lnTo>
                  <a:lnTo>
                    <a:pt x="281" y="601"/>
                  </a:lnTo>
                  <a:lnTo>
                    <a:pt x="284" y="601"/>
                  </a:lnTo>
                  <a:lnTo>
                    <a:pt x="284" y="603"/>
                  </a:lnTo>
                  <a:lnTo>
                    <a:pt x="284" y="603"/>
                  </a:lnTo>
                  <a:lnTo>
                    <a:pt x="286" y="603"/>
                  </a:lnTo>
                  <a:lnTo>
                    <a:pt x="286" y="603"/>
                  </a:lnTo>
                  <a:lnTo>
                    <a:pt x="284" y="606"/>
                  </a:lnTo>
                  <a:lnTo>
                    <a:pt x="284" y="606"/>
                  </a:lnTo>
                  <a:lnTo>
                    <a:pt x="284" y="606"/>
                  </a:lnTo>
                  <a:lnTo>
                    <a:pt x="286" y="606"/>
                  </a:lnTo>
                  <a:lnTo>
                    <a:pt x="286" y="606"/>
                  </a:lnTo>
                  <a:lnTo>
                    <a:pt x="286" y="606"/>
                  </a:lnTo>
                  <a:lnTo>
                    <a:pt x="288" y="601"/>
                  </a:lnTo>
                  <a:lnTo>
                    <a:pt x="288" y="601"/>
                  </a:lnTo>
                  <a:lnTo>
                    <a:pt x="288" y="599"/>
                  </a:lnTo>
                  <a:lnTo>
                    <a:pt x="288" y="599"/>
                  </a:lnTo>
                  <a:lnTo>
                    <a:pt x="288" y="599"/>
                  </a:lnTo>
                  <a:lnTo>
                    <a:pt x="288" y="599"/>
                  </a:lnTo>
                  <a:lnTo>
                    <a:pt x="286" y="599"/>
                  </a:lnTo>
                  <a:close/>
                  <a:moveTo>
                    <a:pt x="248" y="615"/>
                  </a:moveTo>
                  <a:lnTo>
                    <a:pt x="248" y="618"/>
                  </a:lnTo>
                  <a:lnTo>
                    <a:pt x="250" y="618"/>
                  </a:lnTo>
                  <a:lnTo>
                    <a:pt x="250" y="615"/>
                  </a:lnTo>
                  <a:lnTo>
                    <a:pt x="250" y="615"/>
                  </a:lnTo>
                  <a:lnTo>
                    <a:pt x="248" y="615"/>
                  </a:lnTo>
                  <a:close/>
                  <a:moveTo>
                    <a:pt x="298" y="603"/>
                  </a:moveTo>
                  <a:lnTo>
                    <a:pt x="298" y="603"/>
                  </a:lnTo>
                  <a:lnTo>
                    <a:pt x="300" y="601"/>
                  </a:lnTo>
                  <a:lnTo>
                    <a:pt x="302" y="601"/>
                  </a:lnTo>
                  <a:lnTo>
                    <a:pt x="300" y="601"/>
                  </a:lnTo>
                  <a:lnTo>
                    <a:pt x="298" y="603"/>
                  </a:lnTo>
                  <a:close/>
                  <a:moveTo>
                    <a:pt x="347" y="596"/>
                  </a:moveTo>
                  <a:lnTo>
                    <a:pt x="352" y="596"/>
                  </a:lnTo>
                  <a:lnTo>
                    <a:pt x="354" y="596"/>
                  </a:lnTo>
                  <a:lnTo>
                    <a:pt x="357" y="596"/>
                  </a:lnTo>
                  <a:lnTo>
                    <a:pt x="347" y="596"/>
                  </a:lnTo>
                  <a:lnTo>
                    <a:pt x="347" y="596"/>
                  </a:lnTo>
                  <a:close/>
                  <a:moveTo>
                    <a:pt x="357" y="575"/>
                  </a:moveTo>
                  <a:lnTo>
                    <a:pt x="352" y="551"/>
                  </a:lnTo>
                  <a:lnTo>
                    <a:pt x="352" y="540"/>
                  </a:lnTo>
                  <a:lnTo>
                    <a:pt x="350" y="528"/>
                  </a:lnTo>
                  <a:lnTo>
                    <a:pt x="347" y="516"/>
                  </a:lnTo>
                  <a:lnTo>
                    <a:pt x="345" y="504"/>
                  </a:lnTo>
                  <a:lnTo>
                    <a:pt x="343" y="495"/>
                  </a:lnTo>
                  <a:lnTo>
                    <a:pt x="343" y="483"/>
                  </a:lnTo>
                  <a:lnTo>
                    <a:pt x="338" y="459"/>
                  </a:lnTo>
                  <a:lnTo>
                    <a:pt x="338" y="447"/>
                  </a:lnTo>
                  <a:lnTo>
                    <a:pt x="336" y="435"/>
                  </a:lnTo>
                  <a:lnTo>
                    <a:pt x="333" y="424"/>
                  </a:lnTo>
                  <a:lnTo>
                    <a:pt x="331" y="412"/>
                  </a:lnTo>
                  <a:lnTo>
                    <a:pt x="331" y="400"/>
                  </a:lnTo>
                  <a:lnTo>
                    <a:pt x="328" y="390"/>
                  </a:lnTo>
                  <a:lnTo>
                    <a:pt x="328" y="388"/>
                  </a:lnTo>
                  <a:lnTo>
                    <a:pt x="328" y="386"/>
                  </a:lnTo>
                  <a:lnTo>
                    <a:pt x="328" y="381"/>
                  </a:lnTo>
                  <a:lnTo>
                    <a:pt x="328" y="374"/>
                  </a:lnTo>
                  <a:lnTo>
                    <a:pt x="328" y="364"/>
                  </a:lnTo>
                  <a:lnTo>
                    <a:pt x="328" y="355"/>
                  </a:lnTo>
                  <a:lnTo>
                    <a:pt x="328" y="343"/>
                  </a:lnTo>
                  <a:lnTo>
                    <a:pt x="328" y="331"/>
                  </a:lnTo>
                  <a:lnTo>
                    <a:pt x="328" y="317"/>
                  </a:lnTo>
                  <a:lnTo>
                    <a:pt x="328" y="303"/>
                  </a:lnTo>
                  <a:lnTo>
                    <a:pt x="328" y="289"/>
                  </a:lnTo>
                  <a:lnTo>
                    <a:pt x="328" y="272"/>
                  </a:lnTo>
                  <a:lnTo>
                    <a:pt x="328" y="256"/>
                  </a:lnTo>
                  <a:lnTo>
                    <a:pt x="328" y="239"/>
                  </a:lnTo>
                  <a:lnTo>
                    <a:pt x="328" y="220"/>
                  </a:lnTo>
                  <a:lnTo>
                    <a:pt x="328" y="187"/>
                  </a:lnTo>
                  <a:lnTo>
                    <a:pt x="328" y="168"/>
                  </a:lnTo>
                  <a:lnTo>
                    <a:pt x="328" y="151"/>
                  </a:lnTo>
                  <a:lnTo>
                    <a:pt x="328" y="135"/>
                  </a:lnTo>
                  <a:lnTo>
                    <a:pt x="328" y="118"/>
                  </a:lnTo>
                  <a:lnTo>
                    <a:pt x="328" y="104"/>
                  </a:lnTo>
                  <a:lnTo>
                    <a:pt x="328" y="90"/>
                  </a:lnTo>
                  <a:lnTo>
                    <a:pt x="328" y="76"/>
                  </a:lnTo>
                  <a:lnTo>
                    <a:pt x="328" y="64"/>
                  </a:lnTo>
                  <a:lnTo>
                    <a:pt x="328" y="52"/>
                  </a:lnTo>
                  <a:lnTo>
                    <a:pt x="328" y="42"/>
                  </a:lnTo>
                  <a:lnTo>
                    <a:pt x="328" y="33"/>
                  </a:lnTo>
                  <a:lnTo>
                    <a:pt x="328" y="21"/>
                  </a:lnTo>
                  <a:lnTo>
                    <a:pt x="328" y="19"/>
                  </a:lnTo>
                  <a:lnTo>
                    <a:pt x="328" y="12"/>
                  </a:lnTo>
                  <a:lnTo>
                    <a:pt x="328" y="12"/>
                  </a:lnTo>
                  <a:lnTo>
                    <a:pt x="328" y="12"/>
                  </a:lnTo>
                  <a:lnTo>
                    <a:pt x="324" y="9"/>
                  </a:lnTo>
                  <a:lnTo>
                    <a:pt x="321" y="5"/>
                  </a:lnTo>
                  <a:lnTo>
                    <a:pt x="319" y="0"/>
                  </a:lnTo>
                  <a:lnTo>
                    <a:pt x="319" y="0"/>
                  </a:lnTo>
                  <a:lnTo>
                    <a:pt x="314" y="0"/>
                  </a:lnTo>
                  <a:lnTo>
                    <a:pt x="300" y="2"/>
                  </a:lnTo>
                  <a:lnTo>
                    <a:pt x="288" y="5"/>
                  </a:lnTo>
                  <a:lnTo>
                    <a:pt x="274" y="5"/>
                  </a:lnTo>
                  <a:lnTo>
                    <a:pt x="262" y="7"/>
                  </a:lnTo>
                  <a:lnTo>
                    <a:pt x="248" y="7"/>
                  </a:lnTo>
                  <a:lnTo>
                    <a:pt x="234" y="9"/>
                  </a:lnTo>
                  <a:lnTo>
                    <a:pt x="222" y="9"/>
                  </a:lnTo>
                  <a:lnTo>
                    <a:pt x="208" y="12"/>
                  </a:lnTo>
                  <a:lnTo>
                    <a:pt x="196" y="14"/>
                  </a:lnTo>
                  <a:lnTo>
                    <a:pt x="182" y="14"/>
                  </a:lnTo>
                  <a:lnTo>
                    <a:pt x="168" y="16"/>
                  </a:lnTo>
                  <a:lnTo>
                    <a:pt x="156" y="16"/>
                  </a:lnTo>
                  <a:lnTo>
                    <a:pt x="142" y="19"/>
                  </a:lnTo>
                  <a:lnTo>
                    <a:pt x="130" y="19"/>
                  </a:lnTo>
                  <a:lnTo>
                    <a:pt x="116" y="21"/>
                  </a:lnTo>
                  <a:lnTo>
                    <a:pt x="101" y="21"/>
                  </a:lnTo>
                  <a:lnTo>
                    <a:pt x="104" y="21"/>
                  </a:lnTo>
                  <a:lnTo>
                    <a:pt x="106" y="26"/>
                  </a:lnTo>
                  <a:lnTo>
                    <a:pt x="106" y="31"/>
                  </a:lnTo>
                  <a:lnTo>
                    <a:pt x="104" y="35"/>
                  </a:lnTo>
                  <a:lnTo>
                    <a:pt x="99" y="38"/>
                  </a:lnTo>
                  <a:lnTo>
                    <a:pt x="87" y="45"/>
                  </a:lnTo>
                  <a:lnTo>
                    <a:pt x="87" y="45"/>
                  </a:lnTo>
                  <a:lnTo>
                    <a:pt x="87" y="47"/>
                  </a:lnTo>
                  <a:lnTo>
                    <a:pt x="90" y="50"/>
                  </a:lnTo>
                  <a:lnTo>
                    <a:pt x="90" y="52"/>
                  </a:lnTo>
                  <a:lnTo>
                    <a:pt x="87" y="54"/>
                  </a:lnTo>
                  <a:lnTo>
                    <a:pt x="87" y="57"/>
                  </a:lnTo>
                  <a:lnTo>
                    <a:pt x="85" y="57"/>
                  </a:lnTo>
                  <a:lnTo>
                    <a:pt x="82" y="57"/>
                  </a:lnTo>
                  <a:lnTo>
                    <a:pt x="80" y="54"/>
                  </a:lnTo>
                  <a:lnTo>
                    <a:pt x="80" y="57"/>
                  </a:lnTo>
                  <a:lnTo>
                    <a:pt x="78" y="59"/>
                  </a:lnTo>
                  <a:lnTo>
                    <a:pt x="78" y="64"/>
                  </a:lnTo>
                  <a:lnTo>
                    <a:pt x="78" y="69"/>
                  </a:lnTo>
                  <a:lnTo>
                    <a:pt x="80" y="76"/>
                  </a:lnTo>
                  <a:lnTo>
                    <a:pt x="80" y="87"/>
                  </a:lnTo>
                  <a:lnTo>
                    <a:pt x="80" y="92"/>
                  </a:lnTo>
                  <a:lnTo>
                    <a:pt x="80" y="95"/>
                  </a:lnTo>
                  <a:lnTo>
                    <a:pt x="75" y="99"/>
                  </a:lnTo>
                  <a:lnTo>
                    <a:pt x="73" y="102"/>
                  </a:lnTo>
                  <a:lnTo>
                    <a:pt x="71" y="102"/>
                  </a:lnTo>
                  <a:lnTo>
                    <a:pt x="66" y="104"/>
                  </a:lnTo>
                  <a:lnTo>
                    <a:pt x="64" y="104"/>
                  </a:lnTo>
                  <a:lnTo>
                    <a:pt x="64" y="104"/>
                  </a:lnTo>
                  <a:lnTo>
                    <a:pt x="61" y="102"/>
                  </a:lnTo>
                  <a:lnTo>
                    <a:pt x="61" y="104"/>
                  </a:lnTo>
                  <a:lnTo>
                    <a:pt x="61" y="104"/>
                  </a:lnTo>
                  <a:lnTo>
                    <a:pt x="64" y="106"/>
                  </a:lnTo>
                  <a:lnTo>
                    <a:pt x="64" y="109"/>
                  </a:lnTo>
                  <a:lnTo>
                    <a:pt x="64" y="109"/>
                  </a:lnTo>
                  <a:lnTo>
                    <a:pt x="64" y="111"/>
                  </a:lnTo>
                  <a:lnTo>
                    <a:pt x="64" y="113"/>
                  </a:lnTo>
                  <a:lnTo>
                    <a:pt x="61" y="113"/>
                  </a:lnTo>
                  <a:lnTo>
                    <a:pt x="61" y="116"/>
                  </a:lnTo>
                  <a:lnTo>
                    <a:pt x="61" y="116"/>
                  </a:lnTo>
                  <a:lnTo>
                    <a:pt x="59" y="113"/>
                  </a:lnTo>
                  <a:lnTo>
                    <a:pt x="56" y="113"/>
                  </a:lnTo>
                  <a:lnTo>
                    <a:pt x="56" y="113"/>
                  </a:lnTo>
                  <a:lnTo>
                    <a:pt x="56" y="116"/>
                  </a:lnTo>
                  <a:lnTo>
                    <a:pt x="54" y="125"/>
                  </a:lnTo>
                  <a:lnTo>
                    <a:pt x="52" y="125"/>
                  </a:lnTo>
                  <a:lnTo>
                    <a:pt x="52" y="128"/>
                  </a:lnTo>
                  <a:lnTo>
                    <a:pt x="45" y="130"/>
                  </a:lnTo>
                  <a:lnTo>
                    <a:pt x="45" y="132"/>
                  </a:lnTo>
                  <a:lnTo>
                    <a:pt x="45" y="135"/>
                  </a:lnTo>
                  <a:lnTo>
                    <a:pt x="52" y="137"/>
                  </a:lnTo>
                  <a:lnTo>
                    <a:pt x="54" y="142"/>
                  </a:lnTo>
                  <a:lnTo>
                    <a:pt x="52" y="144"/>
                  </a:lnTo>
                  <a:lnTo>
                    <a:pt x="49" y="147"/>
                  </a:lnTo>
                  <a:lnTo>
                    <a:pt x="49" y="147"/>
                  </a:lnTo>
                  <a:lnTo>
                    <a:pt x="47" y="147"/>
                  </a:lnTo>
                  <a:lnTo>
                    <a:pt x="45" y="147"/>
                  </a:lnTo>
                  <a:lnTo>
                    <a:pt x="38" y="151"/>
                  </a:lnTo>
                  <a:lnTo>
                    <a:pt x="33" y="154"/>
                  </a:lnTo>
                  <a:lnTo>
                    <a:pt x="33" y="154"/>
                  </a:lnTo>
                  <a:lnTo>
                    <a:pt x="33" y="156"/>
                  </a:lnTo>
                  <a:lnTo>
                    <a:pt x="33" y="156"/>
                  </a:lnTo>
                  <a:lnTo>
                    <a:pt x="35" y="156"/>
                  </a:lnTo>
                  <a:lnTo>
                    <a:pt x="38" y="158"/>
                  </a:lnTo>
                  <a:lnTo>
                    <a:pt x="38" y="161"/>
                  </a:lnTo>
                  <a:lnTo>
                    <a:pt x="38" y="163"/>
                  </a:lnTo>
                  <a:lnTo>
                    <a:pt x="35" y="166"/>
                  </a:lnTo>
                  <a:lnTo>
                    <a:pt x="38" y="170"/>
                  </a:lnTo>
                  <a:lnTo>
                    <a:pt x="38" y="173"/>
                  </a:lnTo>
                  <a:lnTo>
                    <a:pt x="38" y="175"/>
                  </a:lnTo>
                  <a:lnTo>
                    <a:pt x="38" y="177"/>
                  </a:lnTo>
                  <a:lnTo>
                    <a:pt x="38" y="177"/>
                  </a:lnTo>
                  <a:lnTo>
                    <a:pt x="33" y="180"/>
                  </a:lnTo>
                  <a:lnTo>
                    <a:pt x="33" y="180"/>
                  </a:lnTo>
                  <a:lnTo>
                    <a:pt x="33" y="180"/>
                  </a:lnTo>
                  <a:lnTo>
                    <a:pt x="30" y="182"/>
                  </a:lnTo>
                  <a:lnTo>
                    <a:pt x="28" y="182"/>
                  </a:lnTo>
                  <a:lnTo>
                    <a:pt x="28" y="184"/>
                  </a:lnTo>
                  <a:lnTo>
                    <a:pt x="26" y="189"/>
                  </a:lnTo>
                  <a:lnTo>
                    <a:pt x="23" y="192"/>
                  </a:lnTo>
                  <a:lnTo>
                    <a:pt x="21" y="192"/>
                  </a:lnTo>
                  <a:lnTo>
                    <a:pt x="21" y="194"/>
                  </a:lnTo>
                  <a:lnTo>
                    <a:pt x="23" y="196"/>
                  </a:lnTo>
                  <a:lnTo>
                    <a:pt x="28" y="196"/>
                  </a:lnTo>
                  <a:lnTo>
                    <a:pt x="30" y="199"/>
                  </a:lnTo>
                  <a:lnTo>
                    <a:pt x="30" y="201"/>
                  </a:lnTo>
                  <a:lnTo>
                    <a:pt x="30" y="203"/>
                  </a:lnTo>
                  <a:lnTo>
                    <a:pt x="28" y="206"/>
                  </a:lnTo>
                  <a:lnTo>
                    <a:pt x="26" y="206"/>
                  </a:lnTo>
                  <a:lnTo>
                    <a:pt x="23" y="206"/>
                  </a:lnTo>
                  <a:lnTo>
                    <a:pt x="21" y="208"/>
                  </a:lnTo>
                  <a:lnTo>
                    <a:pt x="21" y="211"/>
                  </a:lnTo>
                  <a:lnTo>
                    <a:pt x="23" y="211"/>
                  </a:lnTo>
                  <a:lnTo>
                    <a:pt x="26" y="213"/>
                  </a:lnTo>
                  <a:lnTo>
                    <a:pt x="28" y="213"/>
                  </a:lnTo>
                  <a:lnTo>
                    <a:pt x="30" y="215"/>
                  </a:lnTo>
                  <a:lnTo>
                    <a:pt x="33" y="218"/>
                  </a:lnTo>
                  <a:lnTo>
                    <a:pt x="33" y="220"/>
                  </a:lnTo>
                  <a:lnTo>
                    <a:pt x="35" y="222"/>
                  </a:lnTo>
                  <a:lnTo>
                    <a:pt x="35" y="227"/>
                  </a:lnTo>
                  <a:lnTo>
                    <a:pt x="33" y="229"/>
                  </a:lnTo>
                  <a:lnTo>
                    <a:pt x="30" y="234"/>
                  </a:lnTo>
                  <a:lnTo>
                    <a:pt x="30" y="237"/>
                  </a:lnTo>
                  <a:lnTo>
                    <a:pt x="30" y="239"/>
                  </a:lnTo>
                  <a:lnTo>
                    <a:pt x="33" y="239"/>
                  </a:lnTo>
                  <a:lnTo>
                    <a:pt x="35" y="241"/>
                  </a:lnTo>
                  <a:lnTo>
                    <a:pt x="38" y="241"/>
                  </a:lnTo>
                  <a:lnTo>
                    <a:pt x="38" y="244"/>
                  </a:lnTo>
                  <a:lnTo>
                    <a:pt x="38" y="251"/>
                  </a:lnTo>
                  <a:lnTo>
                    <a:pt x="40" y="253"/>
                  </a:lnTo>
                  <a:lnTo>
                    <a:pt x="40" y="256"/>
                  </a:lnTo>
                  <a:lnTo>
                    <a:pt x="40" y="258"/>
                  </a:lnTo>
                  <a:lnTo>
                    <a:pt x="38" y="260"/>
                  </a:lnTo>
                  <a:lnTo>
                    <a:pt x="35" y="260"/>
                  </a:lnTo>
                  <a:lnTo>
                    <a:pt x="35" y="260"/>
                  </a:lnTo>
                  <a:lnTo>
                    <a:pt x="33" y="263"/>
                  </a:lnTo>
                  <a:lnTo>
                    <a:pt x="35" y="274"/>
                  </a:lnTo>
                  <a:lnTo>
                    <a:pt x="35" y="279"/>
                  </a:lnTo>
                  <a:lnTo>
                    <a:pt x="35" y="282"/>
                  </a:lnTo>
                  <a:lnTo>
                    <a:pt x="38" y="282"/>
                  </a:lnTo>
                  <a:lnTo>
                    <a:pt x="38" y="282"/>
                  </a:lnTo>
                  <a:lnTo>
                    <a:pt x="40" y="282"/>
                  </a:lnTo>
                  <a:lnTo>
                    <a:pt x="42" y="282"/>
                  </a:lnTo>
                  <a:lnTo>
                    <a:pt x="42" y="284"/>
                  </a:lnTo>
                  <a:lnTo>
                    <a:pt x="45" y="286"/>
                  </a:lnTo>
                  <a:lnTo>
                    <a:pt x="45" y="289"/>
                  </a:lnTo>
                  <a:lnTo>
                    <a:pt x="42" y="291"/>
                  </a:lnTo>
                  <a:lnTo>
                    <a:pt x="42" y="293"/>
                  </a:lnTo>
                  <a:lnTo>
                    <a:pt x="40" y="293"/>
                  </a:lnTo>
                  <a:lnTo>
                    <a:pt x="40" y="296"/>
                  </a:lnTo>
                  <a:lnTo>
                    <a:pt x="38" y="300"/>
                  </a:lnTo>
                  <a:lnTo>
                    <a:pt x="38" y="305"/>
                  </a:lnTo>
                  <a:lnTo>
                    <a:pt x="38" y="308"/>
                  </a:lnTo>
                  <a:lnTo>
                    <a:pt x="40" y="308"/>
                  </a:lnTo>
                  <a:lnTo>
                    <a:pt x="45" y="310"/>
                  </a:lnTo>
                  <a:lnTo>
                    <a:pt x="47" y="310"/>
                  </a:lnTo>
                  <a:lnTo>
                    <a:pt x="47" y="312"/>
                  </a:lnTo>
                  <a:lnTo>
                    <a:pt x="45" y="315"/>
                  </a:lnTo>
                  <a:lnTo>
                    <a:pt x="45" y="315"/>
                  </a:lnTo>
                  <a:lnTo>
                    <a:pt x="40" y="317"/>
                  </a:lnTo>
                  <a:lnTo>
                    <a:pt x="38" y="317"/>
                  </a:lnTo>
                  <a:lnTo>
                    <a:pt x="38" y="319"/>
                  </a:lnTo>
                  <a:lnTo>
                    <a:pt x="38" y="322"/>
                  </a:lnTo>
                  <a:lnTo>
                    <a:pt x="38" y="324"/>
                  </a:lnTo>
                  <a:lnTo>
                    <a:pt x="40" y="327"/>
                  </a:lnTo>
                  <a:lnTo>
                    <a:pt x="40" y="327"/>
                  </a:lnTo>
                  <a:lnTo>
                    <a:pt x="42" y="329"/>
                  </a:lnTo>
                  <a:lnTo>
                    <a:pt x="45" y="329"/>
                  </a:lnTo>
                  <a:lnTo>
                    <a:pt x="45" y="331"/>
                  </a:lnTo>
                  <a:lnTo>
                    <a:pt x="47" y="331"/>
                  </a:lnTo>
                  <a:lnTo>
                    <a:pt x="45" y="334"/>
                  </a:lnTo>
                  <a:lnTo>
                    <a:pt x="45" y="336"/>
                  </a:lnTo>
                  <a:lnTo>
                    <a:pt x="45" y="336"/>
                  </a:lnTo>
                  <a:lnTo>
                    <a:pt x="45" y="341"/>
                  </a:lnTo>
                  <a:lnTo>
                    <a:pt x="47" y="343"/>
                  </a:lnTo>
                  <a:lnTo>
                    <a:pt x="47" y="345"/>
                  </a:lnTo>
                  <a:lnTo>
                    <a:pt x="52" y="348"/>
                  </a:lnTo>
                  <a:lnTo>
                    <a:pt x="54" y="348"/>
                  </a:lnTo>
                  <a:lnTo>
                    <a:pt x="56" y="350"/>
                  </a:lnTo>
                  <a:lnTo>
                    <a:pt x="59" y="355"/>
                  </a:lnTo>
                  <a:lnTo>
                    <a:pt x="59" y="355"/>
                  </a:lnTo>
                  <a:lnTo>
                    <a:pt x="61" y="357"/>
                  </a:lnTo>
                  <a:lnTo>
                    <a:pt x="64" y="357"/>
                  </a:lnTo>
                  <a:lnTo>
                    <a:pt x="66" y="357"/>
                  </a:lnTo>
                  <a:lnTo>
                    <a:pt x="68" y="360"/>
                  </a:lnTo>
                  <a:lnTo>
                    <a:pt x="68" y="362"/>
                  </a:lnTo>
                  <a:lnTo>
                    <a:pt x="66" y="362"/>
                  </a:lnTo>
                  <a:lnTo>
                    <a:pt x="66" y="362"/>
                  </a:lnTo>
                  <a:lnTo>
                    <a:pt x="64" y="367"/>
                  </a:lnTo>
                  <a:lnTo>
                    <a:pt x="59" y="376"/>
                  </a:lnTo>
                  <a:lnTo>
                    <a:pt x="56" y="383"/>
                  </a:lnTo>
                  <a:lnTo>
                    <a:pt x="52" y="383"/>
                  </a:lnTo>
                  <a:lnTo>
                    <a:pt x="49" y="383"/>
                  </a:lnTo>
                  <a:lnTo>
                    <a:pt x="49" y="386"/>
                  </a:lnTo>
                  <a:lnTo>
                    <a:pt x="49" y="386"/>
                  </a:lnTo>
                  <a:lnTo>
                    <a:pt x="49" y="386"/>
                  </a:lnTo>
                  <a:lnTo>
                    <a:pt x="54" y="390"/>
                  </a:lnTo>
                  <a:lnTo>
                    <a:pt x="54" y="395"/>
                  </a:lnTo>
                  <a:lnTo>
                    <a:pt x="52" y="400"/>
                  </a:lnTo>
                  <a:lnTo>
                    <a:pt x="49" y="402"/>
                  </a:lnTo>
                  <a:lnTo>
                    <a:pt x="45" y="405"/>
                  </a:lnTo>
                  <a:lnTo>
                    <a:pt x="45" y="405"/>
                  </a:lnTo>
                  <a:lnTo>
                    <a:pt x="45" y="405"/>
                  </a:lnTo>
                  <a:lnTo>
                    <a:pt x="42" y="409"/>
                  </a:lnTo>
                  <a:lnTo>
                    <a:pt x="42" y="409"/>
                  </a:lnTo>
                  <a:lnTo>
                    <a:pt x="38" y="416"/>
                  </a:lnTo>
                  <a:lnTo>
                    <a:pt x="35" y="416"/>
                  </a:lnTo>
                  <a:lnTo>
                    <a:pt x="33" y="419"/>
                  </a:lnTo>
                  <a:lnTo>
                    <a:pt x="30" y="419"/>
                  </a:lnTo>
                  <a:lnTo>
                    <a:pt x="28" y="421"/>
                  </a:lnTo>
                  <a:lnTo>
                    <a:pt x="26" y="424"/>
                  </a:lnTo>
                  <a:lnTo>
                    <a:pt x="26" y="426"/>
                  </a:lnTo>
                  <a:lnTo>
                    <a:pt x="23" y="431"/>
                  </a:lnTo>
                  <a:lnTo>
                    <a:pt x="21" y="435"/>
                  </a:lnTo>
                  <a:lnTo>
                    <a:pt x="21" y="438"/>
                  </a:lnTo>
                  <a:lnTo>
                    <a:pt x="21" y="440"/>
                  </a:lnTo>
                  <a:lnTo>
                    <a:pt x="21" y="452"/>
                  </a:lnTo>
                  <a:lnTo>
                    <a:pt x="21" y="454"/>
                  </a:lnTo>
                  <a:lnTo>
                    <a:pt x="21" y="457"/>
                  </a:lnTo>
                  <a:lnTo>
                    <a:pt x="21" y="457"/>
                  </a:lnTo>
                  <a:lnTo>
                    <a:pt x="14" y="464"/>
                  </a:lnTo>
                  <a:lnTo>
                    <a:pt x="12" y="466"/>
                  </a:lnTo>
                  <a:lnTo>
                    <a:pt x="12" y="473"/>
                  </a:lnTo>
                  <a:lnTo>
                    <a:pt x="12" y="473"/>
                  </a:lnTo>
                  <a:lnTo>
                    <a:pt x="14" y="473"/>
                  </a:lnTo>
                  <a:lnTo>
                    <a:pt x="14" y="478"/>
                  </a:lnTo>
                  <a:lnTo>
                    <a:pt x="16" y="478"/>
                  </a:lnTo>
                  <a:lnTo>
                    <a:pt x="16" y="480"/>
                  </a:lnTo>
                  <a:lnTo>
                    <a:pt x="14" y="480"/>
                  </a:lnTo>
                  <a:lnTo>
                    <a:pt x="14" y="483"/>
                  </a:lnTo>
                  <a:lnTo>
                    <a:pt x="14" y="490"/>
                  </a:lnTo>
                  <a:lnTo>
                    <a:pt x="14" y="492"/>
                  </a:lnTo>
                  <a:lnTo>
                    <a:pt x="12" y="495"/>
                  </a:lnTo>
                  <a:lnTo>
                    <a:pt x="9" y="495"/>
                  </a:lnTo>
                  <a:lnTo>
                    <a:pt x="4" y="495"/>
                  </a:lnTo>
                  <a:lnTo>
                    <a:pt x="2" y="495"/>
                  </a:lnTo>
                  <a:lnTo>
                    <a:pt x="0" y="497"/>
                  </a:lnTo>
                  <a:lnTo>
                    <a:pt x="0" y="499"/>
                  </a:lnTo>
                  <a:lnTo>
                    <a:pt x="2" y="502"/>
                  </a:lnTo>
                  <a:lnTo>
                    <a:pt x="4" y="502"/>
                  </a:lnTo>
                  <a:lnTo>
                    <a:pt x="4" y="504"/>
                  </a:lnTo>
                  <a:lnTo>
                    <a:pt x="4" y="504"/>
                  </a:lnTo>
                  <a:lnTo>
                    <a:pt x="4" y="506"/>
                  </a:lnTo>
                  <a:lnTo>
                    <a:pt x="4" y="506"/>
                  </a:lnTo>
                  <a:lnTo>
                    <a:pt x="4" y="506"/>
                  </a:lnTo>
                  <a:lnTo>
                    <a:pt x="4" y="509"/>
                  </a:lnTo>
                  <a:lnTo>
                    <a:pt x="4" y="511"/>
                  </a:lnTo>
                  <a:lnTo>
                    <a:pt x="4" y="511"/>
                  </a:lnTo>
                  <a:lnTo>
                    <a:pt x="4" y="516"/>
                  </a:lnTo>
                  <a:lnTo>
                    <a:pt x="9" y="518"/>
                  </a:lnTo>
                  <a:lnTo>
                    <a:pt x="9" y="523"/>
                  </a:lnTo>
                  <a:lnTo>
                    <a:pt x="2" y="530"/>
                  </a:lnTo>
                  <a:lnTo>
                    <a:pt x="2" y="530"/>
                  </a:lnTo>
                  <a:lnTo>
                    <a:pt x="7" y="530"/>
                  </a:lnTo>
                  <a:lnTo>
                    <a:pt x="9" y="530"/>
                  </a:lnTo>
                  <a:lnTo>
                    <a:pt x="16" y="530"/>
                  </a:lnTo>
                  <a:lnTo>
                    <a:pt x="26" y="528"/>
                  </a:lnTo>
                  <a:lnTo>
                    <a:pt x="38" y="528"/>
                  </a:lnTo>
                  <a:lnTo>
                    <a:pt x="52" y="525"/>
                  </a:lnTo>
                  <a:lnTo>
                    <a:pt x="68" y="525"/>
                  </a:lnTo>
                  <a:lnTo>
                    <a:pt x="85" y="523"/>
                  </a:lnTo>
                  <a:lnTo>
                    <a:pt x="104" y="523"/>
                  </a:lnTo>
                  <a:lnTo>
                    <a:pt x="120" y="521"/>
                  </a:lnTo>
                  <a:lnTo>
                    <a:pt x="137" y="518"/>
                  </a:lnTo>
                  <a:lnTo>
                    <a:pt x="153" y="518"/>
                  </a:lnTo>
                  <a:lnTo>
                    <a:pt x="168" y="516"/>
                  </a:lnTo>
                  <a:lnTo>
                    <a:pt x="179" y="516"/>
                  </a:lnTo>
                  <a:lnTo>
                    <a:pt x="189" y="513"/>
                  </a:lnTo>
                  <a:lnTo>
                    <a:pt x="196" y="513"/>
                  </a:lnTo>
                  <a:lnTo>
                    <a:pt x="198" y="513"/>
                  </a:lnTo>
                  <a:lnTo>
                    <a:pt x="203" y="513"/>
                  </a:lnTo>
                  <a:lnTo>
                    <a:pt x="205" y="513"/>
                  </a:lnTo>
                  <a:lnTo>
                    <a:pt x="208" y="513"/>
                  </a:lnTo>
                  <a:lnTo>
                    <a:pt x="208" y="518"/>
                  </a:lnTo>
                  <a:lnTo>
                    <a:pt x="205" y="523"/>
                  </a:lnTo>
                  <a:lnTo>
                    <a:pt x="203" y="528"/>
                  </a:lnTo>
                  <a:lnTo>
                    <a:pt x="203" y="535"/>
                  </a:lnTo>
                  <a:lnTo>
                    <a:pt x="201" y="540"/>
                  </a:lnTo>
                  <a:lnTo>
                    <a:pt x="201" y="542"/>
                  </a:lnTo>
                  <a:lnTo>
                    <a:pt x="201" y="544"/>
                  </a:lnTo>
                  <a:lnTo>
                    <a:pt x="198" y="549"/>
                  </a:lnTo>
                  <a:lnTo>
                    <a:pt x="198" y="551"/>
                  </a:lnTo>
                  <a:lnTo>
                    <a:pt x="198" y="554"/>
                  </a:lnTo>
                  <a:lnTo>
                    <a:pt x="201" y="556"/>
                  </a:lnTo>
                  <a:lnTo>
                    <a:pt x="201" y="556"/>
                  </a:lnTo>
                  <a:lnTo>
                    <a:pt x="203" y="558"/>
                  </a:lnTo>
                  <a:lnTo>
                    <a:pt x="201" y="561"/>
                  </a:lnTo>
                  <a:lnTo>
                    <a:pt x="205" y="568"/>
                  </a:lnTo>
                  <a:lnTo>
                    <a:pt x="205" y="568"/>
                  </a:lnTo>
                  <a:lnTo>
                    <a:pt x="210" y="570"/>
                  </a:lnTo>
                  <a:lnTo>
                    <a:pt x="213" y="570"/>
                  </a:lnTo>
                  <a:lnTo>
                    <a:pt x="213" y="575"/>
                  </a:lnTo>
                  <a:lnTo>
                    <a:pt x="217" y="577"/>
                  </a:lnTo>
                  <a:lnTo>
                    <a:pt x="220" y="580"/>
                  </a:lnTo>
                  <a:lnTo>
                    <a:pt x="220" y="580"/>
                  </a:lnTo>
                  <a:lnTo>
                    <a:pt x="220" y="582"/>
                  </a:lnTo>
                  <a:lnTo>
                    <a:pt x="220" y="584"/>
                  </a:lnTo>
                  <a:lnTo>
                    <a:pt x="220" y="584"/>
                  </a:lnTo>
                  <a:lnTo>
                    <a:pt x="220" y="587"/>
                  </a:lnTo>
                  <a:lnTo>
                    <a:pt x="224" y="592"/>
                  </a:lnTo>
                  <a:lnTo>
                    <a:pt x="224" y="594"/>
                  </a:lnTo>
                  <a:lnTo>
                    <a:pt x="224" y="599"/>
                  </a:lnTo>
                  <a:lnTo>
                    <a:pt x="227" y="601"/>
                  </a:lnTo>
                  <a:lnTo>
                    <a:pt x="231" y="608"/>
                  </a:lnTo>
                  <a:lnTo>
                    <a:pt x="234" y="611"/>
                  </a:lnTo>
                  <a:lnTo>
                    <a:pt x="234" y="611"/>
                  </a:lnTo>
                  <a:lnTo>
                    <a:pt x="236" y="611"/>
                  </a:lnTo>
                  <a:lnTo>
                    <a:pt x="239" y="611"/>
                  </a:lnTo>
                  <a:lnTo>
                    <a:pt x="239" y="611"/>
                  </a:lnTo>
                  <a:lnTo>
                    <a:pt x="239" y="611"/>
                  </a:lnTo>
                  <a:lnTo>
                    <a:pt x="239" y="611"/>
                  </a:lnTo>
                  <a:lnTo>
                    <a:pt x="241" y="611"/>
                  </a:lnTo>
                  <a:lnTo>
                    <a:pt x="241" y="611"/>
                  </a:lnTo>
                  <a:lnTo>
                    <a:pt x="243" y="611"/>
                  </a:lnTo>
                  <a:lnTo>
                    <a:pt x="243" y="608"/>
                  </a:lnTo>
                  <a:lnTo>
                    <a:pt x="246" y="611"/>
                  </a:lnTo>
                  <a:lnTo>
                    <a:pt x="246" y="611"/>
                  </a:lnTo>
                  <a:lnTo>
                    <a:pt x="246" y="611"/>
                  </a:lnTo>
                  <a:lnTo>
                    <a:pt x="246" y="611"/>
                  </a:lnTo>
                  <a:lnTo>
                    <a:pt x="248" y="611"/>
                  </a:lnTo>
                  <a:lnTo>
                    <a:pt x="248" y="611"/>
                  </a:lnTo>
                  <a:lnTo>
                    <a:pt x="248" y="608"/>
                  </a:lnTo>
                  <a:lnTo>
                    <a:pt x="248" y="606"/>
                  </a:lnTo>
                  <a:lnTo>
                    <a:pt x="250" y="603"/>
                  </a:lnTo>
                  <a:lnTo>
                    <a:pt x="250" y="603"/>
                  </a:lnTo>
                  <a:lnTo>
                    <a:pt x="248" y="601"/>
                  </a:lnTo>
                  <a:lnTo>
                    <a:pt x="258" y="594"/>
                  </a:lnTo>
                  <a:lnTo>
                    <a:pt x="260" y="594"/>
                  </a:lnTo>
                  <a:lnTo>
                    <a:pt x="260" y="592"/>
                  </a:lnTo>
                  <a:lnTo>
                    <a:pt x="260" y="589"/>
                  </a:lnTo>
                  <a:lnTo>
                    <a:pt x="258" y="589"/>
                  </a:lnTo>
                  <a:lnTo>
                    <a:pt x="255" y="589"/>
                  </a:lnTo>
                  <a:lnTo>
                    <a:pt x="255" y="589"/>
                  </a:lnTo>
                  <a:lnTo>
                    <a:pt x="255" y="589"/>
                  </a:lnTo>
                  <a:lnTo>
                    <a:pt x="255" y="587"/>
                  </a:lnTo>
                  <a:lnTo>
                    <a:pt x="258" y="587"/>
                  </a:lnTo>
                  <a:lnTo>
                    <a:pt x="258" y="584"/>
                  </a:lnTo>
                  <a:lnTo>
                    <a:pt x="260" y="584"/>
                  </a:lnTo>
                  <a:lnTo>
                    <a:pt x="265" y="587"/>
                  </a:lnTo>
                  <a:lnTo>
                    <a:pt x="267" y="589"/>
                  </a:lnTo>
                  <a:lnTo>
                    <a:pt x="265" y="589"/>
                  </a:lnTo>
                  <a:lnTo>
                    <a:pt x="265" y="592"/>
                  </a:lnTo>
                  <a:lnTo>
                    <a:pt x="265" y="592"/>
                  </a:lnTo>
                  <a:lnTo>
                    <a:pt x="267" y="592"/>
                  </a:lnTo>
                  <a:lnTo>
                    <a:pt x="267" y="592"/>
                  </a:lnTo>
                  <a:lnTo>
                    <a:pt x="274" y="589"/>
                  </a:lnTo>
                  <a:lnTo>
                    <a:pt x="281" y="587"/>
                  </a:lnTo>
                  <a:lnTo>
                    <a:pt x="288" y="584"/>
                  </a:lnTo>
                  <a:lnTo>
                    <a:pt x="291" y="582"/>
                  </a:lnTo>
                  <a:lnTo>
                    <a:pt x="291" y="582"/>
                  </a:lnTo>
                  <a:lnTo>
                    <a:pt x="295" y="580"/>
                  </a:lnTo>
                  <a:lnTo>
                    <a:pt x="295" y="580"/>
                  </a:lnTo>
                  <a:lnTo>
                    <a:pt x="302" y="580"/>
                  </a:lnTo>
                  <a:lnTo>
                    <a:pt x="305" y="580"/>
                  </a:lnTo>
                  <a:lnTo>
                    <a:pt x="307" y="577"/>
                  </a:lnTo>
                  <a:lnTo>
                    <a:pt x="293" y="577"/>
                  </a:lnTo>
                  <a:lnTo>
                    <a:pt x="293" y="575"/>
                  </a:lnTo>
                  <a:lnTo>
                    <a:pt x="295" y="575"/>
                  </a:lnTo>
                  <a:lnTo>
                    <a:pt x="298" y="575"/>
                  </a:lnTo>
                  <a:lnTo>
                    <a:pt x="300" y="573"/>
                  </a:lnTo>
                  <a:lnTo>
                    <a:pt x="310" y="575"/>
                  </a:lnTo>
                  <a:lnTo>
                    <a:pt x="321" y="582"/>
                  </a:lnTo>
                  <a:lnTo>
                    <a:pt x="324" y="582"/>
                  </a:lnTo>
                  <a:lnTo>
                    <a:pt x="328" y="582"/>
                  </a:lnTo>
                  <a:lnTo>
                    <a:pt x="333" y="580"/>
                  </a:lnTo>
                  <a:lnTo>
                    <a:pt x="336" y="575"/>
                  </a:lnTo>
                  <a:lnTo>
                    <a:pt x="336" y="575"/>
                  </a:lnTo>
                  <a:lnTo>
                    <a:pt x="336" y="577"/>
                  </a:lnTo>
                  <a:lnTo>
                    <a:pt x="338" y="577"/>
                  </a:lnTo>
                  <a:lnTo>
                    <a:pt x="340" y="580"/>
                  </a:lnTo>
                  <a:lnTo>
                    <a:pt x="340" y="582"/>
                  </a:lnTo>
                  <a:lnTo>
                    <a:pt x="343" y="582"/>
                  </a:lnTo>
                  <a:lnTo>
                    <a:pt x="343" y="582"/>
                  </a:lnTo>
                  <a:lnTo>
                    <a:pt x="345" y="582"/>
                  </a:lnTo>
                  <a:lnTo>
                    <a:pt x="347" y="582"/>
                  </a:lnTo>
                  <a:lnTo>
                    <a:pt x="350" y="582"/>
                  </a:lnTo>
                  <a:lnTo>
                    <a:pt x="352" y="582"/>
                  </a:lnTo>
                  <a:lnTo>
                    <a:pt x="352" y="582"/>
                  </a:lnTo>
                  <a:lnTo>
                    <a:pt x="352" y="580"/>
                  </a:lnTo>
                  <a:lnTo>
                    <a:pt x="354" y="580"/>
                  </a:lnTo>
                  <a:lnTo>
                    <a:pt x="354" y="580"/>
                  </a:lnTo>
                  <a:lnTo>
                    <a:pt x="357" y="577"/>
                  </a:lnTo>
                  <a:lnTo>
                    <a:pt x="357" y="577"/>
                  </a:lnTo>
                  <a:lnTo>
                    <a:pt x="357" y="575"/>
                  </a:lnTo>
                  <a:lnTo>
                    <a:pt x="357" y="575"/>
                  </a:lnTo>
                  <a:lnTo>
                    <a:pt x="357" y="575"/>
                  </a:lnTo>
                  <a:close/>
                  <a:moveTo>
                    <a:pt x="336" y="596"/>
                  </a:moveTo>
                  <a:lnTo>
                    <a:pt x="333" y="596"/>
                  </a:lnTo>
                  <a:lnTo>
                    <a:pt x="331" y="594"/>
                  </a:lnTo>
                  <a:lnTo>
                    <a:pt x="326" y="594"/>
                  </a:lnTo>
                  <a:lnTo>
                    <a:pt x="324" y="594"/>
                  </a:lnTo>
                  <a:lnTo>
                    <a:pt x="321" y="596"/>
                  </a:lnTo>
                  <a:lnTo>
                    <a:pt x="321" y="596"/>
                  </a:lnTo>
                  <a:lnTo>
                    <a:pt x="343" y="596"/>
                  </a:lnTo>
                  <a:lnTo>
                    <a:pt x="343" y="596"/>
                  </a:lnTo>
                  <a:lnTo>
                    <a:pt x="345" y="596"/>
                  </a:lnTo>
                  <a:lnTo>
                    <a:pt x="343" y="596"/>
                  </a:lnTo>
                  <a:lnTo>
                    <a:pt x="336" y="596"/>
                  </a:lnTo>
                  <a:close/>
                  <a:moveTo>
                    <a:pt x="307" y="599"/>
                  </a:moveTo>
                  <a:lnTo>
                    <a:pt x="305" y="599"/>
                  </a:lnTo>
                  <a:lnTo>
                    <a:pt x="305" y="601"/>
                  </a:lnTo>
                  <a:lnTo>
                    <a:pt x="305" y="599"/>
                  </a:lnTo>
                  <a:lnTo>
                    <a:pt x="307" y="599"/>
                  </a:lnTo>
                  <a:lnTo>
                    <a:pt x="307" y="599"/>
                  </a:lnTo>
                  <a:lnTo>
                    <a:pt x="307" y="599"/>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32" name="Freeform 31"/>
            <p:cNvSpPr>
              <a:spLocks/>
            </p:cNvSpPr>
            <p:nvPr/>
          </p:nvSpPr>
          <p:spPr bwMode="auto">
            <a:xfrm>
              <a:off x="8813813" y="3445814"/>
              <a:ext cx="675749" cy="556209"/>
            </a:xfrm>
            <a:custGeom>
              <a:avLst/>
              <a:gdLst>
                <a:gd name="T0" fmla="*/ 416 w 684"/>
                <a:gd name="T1" fmla="*/ 76 h 563"/>
                <a:gd name="T2" fmla="*/ 421 w 684"/>
                <a:gd name="T3" fmla="*/ 92 h 563"/>
                <a:gd name="T4" fmla="*/ 433 w 684"/>
                <a:gd name="T5" fmla="*/ 111 h 563"/>
                <a:gd name="T6" fmla="*/ 492 w 684"/>
                <a:gd name="T7" fmla="*/ 159 h 563"/>
                <a:gd name="T8" fmla="*/ 502 w 684"/>
                <a:gd name="T9" fmla="*/ 180 h 563"/>
                <a:gd name="T10" fmla="*/ 509 w 684"/>
                <a:gd name="T11" fmla="*/ 201 h 563"/>
                <a:gd name="T12" fmla="*/ 539 w 684"/>
                <a:gd name="T13" fmla="*/ 197 h 563"/>
                <a:gd name="T14" fmla="*/ 556 w 684"/>
                <a:gd name="T15" fmla="*/ 220 h 563"/>
                <a:gd name="T16" fmla="*/ 542 w 684"/>
                <a:gd name="T17" fmla="*/ 277 h 563"/>
                <a:gd name="T18" fmla="*/ 556 w 684"/>
                <a:gd name="T19" fmla="*/ 296 h 563"/>
                <a:gd name="T20" fmla="*/ 582 w 684"/>
                <a:gd name="T21" fmla="*/ 315 h 563"/>
                <a:gd name="T22" fmla="*/ 615 w 684"/>
                <a:gd name="T23" fmla="*/ 332 h 563"/>
                <a:gd name="T24" fmla="*/ 634 w 684"/>
                <a:gd name="T25" fmla="*/ 355 h 563"/>
                <a:gd name="T26" fmla="*/ 641 w 684"/>
                <a:gd name="T27" fmla="*/ 388 h 563"/>
                <a:gd name="T28" fmla="*/ 646 w 684"/>
                <a:gd name="T29" fmla="*/ 405 h 563"/>
                <a:gd name="T30" fmla="*/ 667 w 684"/>
                <a:gd name="T31" fmla="*/ 426 h 563"/>
                <a:gd name="T32" fmla="*/ 667 w 684"/>
                <a:gd name="T33" fmla="*/ 417 h 563"/>
                <a:gd name="T34" fmla="*/ 674 w 684"/>
                <a:gd name="T35" fmla="*/ 429 h 563"/>
                <a:gd name="T36" fmla="*/ 684 w 684"/>
                <a:gd name="T37" fmla="*/ 440 h 563"/>
                <a:gd name="T38" fmla="*/ 679 w 684"/>
                <a:gd name="T39" fmla="*/ 469 h 563"/>
                <a:gd name="T40" fmla="*/ 660 w 684"/>
                <a:gd name="T41" fmla="*/ 474 h 563"/>
                <a:gd name="T42" fmla="*/ 653 w 684"/>
                <a:gd name="T43" fmla="*/ 497 h 563"/>
                <a:gd name="T44" fmla="*/ 641 w 684"/>
                <a:gd name="T45" fmla="*/ 490 h 563"/>
                <a:gd name="T46" fmla="*/ 648 w 684"/>
                <a:gd name="T47" fmla="*/ 509 h 563"/>
                <a:gd name="T48" fmla="*/ 646 w 684"/>
                <a:gd name="T49" fmla="*/ 519 h 563"/>
                <a:gd name="T50" fmla="*/ 641 w 684"/>
                <a:gd name="T51" fmla="*/ 540 h 563"/>
                <a:gd name="T52" fmla="*/ 632 w 684"/>
                <a:gd name="T53" fmla="*/ 556 h 563"/>
                <a:gd name="T54" fmla="*/ 568 w 684"/>
                <a:gd name="T55" fmla="*/ 561 h 563"/>
                <a:gd name="T56" fmla="*/ 575 w 684"/>
                <a:gd name="T57" fmla="*/ 545 h 563"/>
                <a:gd name="T58" fmla="*/ 580 w 684"/>
                <a:gd name="T59" fmla="*/ 540 h 563"/>
                <a:gd name="T60" fmla="*/ 589 w 684"/>
                <a:gd name="T61" fmla="*/ 533 h 563"/>
                <a:gd name="T62" fmla="*/ 594 w 684"/>
                <a:gd name="T63" fmla="*/ 526 h 563"/>
                <a:gd name="T64" fmla="*/ 594 w 684"/>
                <a:gd name="T65" fmla="*/ 519 h 563"/>
                <a:gd name="T66" fmla="*/ 594 w 684"/>
                <a:gd name="T67" fmla="*/ 509 h 563"/>
                <a:gd name="T68" fmla="*/ 587 w 684"/>
                <a:gd name="T69" fmla="*/ 502 h 563"/>
                <a:gd name="T70" fmla="*/ 577 w 684"/>
                <a:gd name="T71" fmla="*/ 497 h 563"/>
                <a:gd name="T72" fmla="*/ 329 w 684"/>
                <a:gd name="T73" fmla="*/ 516 h 563"/>
                <a:gd name="T74" fmla="*/ 135 w 684"/>
                <a:gd name="T75" fmla="*/ 497 h 563"/>
                <a:gd name="T76" fmla="*/ 128 w 684"/>
                <a:gd name="T77" fmla="*/ 355 h 563"/>
                <a:gd name="T78" fmla="*/ 121 w 684"/>
                <a:gd name="T79" fmla="*/ 213 h 563"/>
                <a:gd name="T80" fmla="*/ 118 w 684"/>
                <a:gd name="T81" fmla="*/ 199 h 563"/>
                <a:gd name="T82" fmla="*/ 107 w 684"/>
                <a:gd name="T83" fmla="*/ 197 h 563"/>
                <a:gd name="T84" fmla="*/ 90 w 684"/>
                <a:gd name="T85" fmla="*/ 175 h 563"/>
                <a:gd name="T86" fmla="*/ 78 w 684"/>
                <a:gd name="T87" fmla="*/ 163 h 563"/>
                <a:gd name="T88" fmla="*/ 73 w 684"/>
                <a:gd name="T89" fmla="*/ 149 h 563"/>
                <a:gd name="T90" fmla="*/ 81 w 684"/>
                <a:gd name="T91" fmla="*/ 135 h 563"/>
                <a:gd name="T92" fmla="*/ 90 w 684"/>
                <a:gd name="T93" fmla="*/ 126 h 563"/>
                <a:gd name="T94" fmla="*/ 83 w 684"/>
                <a:gd name="T95" fmla="*/ 111 h 563"/>
                <a:gd name="T96" fmla="*/ 69 w 684"/>
                <a:gd name="T97" fmla="*/ 114 h 563"/>
                <a:gd name="T98" fmla="*/ 57 w 684"/>
                <a:gd name="T99" fmla="*/ 107 h 563"/>
                <a:gd name="T100" fmla="*/ 38 w 684"/>
                <a:gd name="T101" fmla="*/ 95 h 563"/>
                <a:gd name="T102" fmla="*/ 33 w 684"/>
                <a:gd name="T103" fmla="*/ 78 h 563"/>
                <a:gd name="T104" fmla="*/ 21 w 684"/>
                <a:gd name="T105" fmla="*/ 64 h 563"/>
                <a:gd name="T106" fmla="*/ 14 w 684"/>
                <a:gd name="T107" fmla="*/ 57 h 563"/>
                <a:gd name="T108" fmla="*/ 10 w 684"/>
                <a:gd name="T109" fmla="*/ 43 h 563"/>
                <a:gd name="T110" fmla="*/ 0 w 684"/>
                <a:gd name="T111" fmla="*/ 29 h 563"/>
                <a:gd name="T112" fmla="*/ 0 w 684"/>
                <a:gd name="T113" fmla="*/ 26 h 563"/>
                <a:gd name="T114" fmla="*/ 24 w 684"/>
                <a:gd name="T115" fmla="*/ 24 h 563"/>
                <a:gd name="T116" fmla="*/ 234 w 684"/>
                <a:gd name="T117" fmla="*/ 12 h 563"/>
                <a:gd name="T118" fmla="*/ 388 w 684"/>
                <a:gd name="T119" fmla="*/ 3 h 563"/>
                <a:gd name="T120" fmla="*/ 395 w 684"/>
                <a:gd name="T121" fmla="*/ 10 h 563"/>
                <a:gd name="T122" fmla="*/ 402 w 684"/>
                <a:gd name="T123" fmla="*/ 17 h 563"/>
                <a:gd name="T124" fmla="*/ 407 w 684"/>
                <a:gd name="T125" fmla="*/ 21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4" h="563">
                  <a:moveTo>
                    <a:pt x="419" y="29"/>
                  </a:moveTo>
                  <a:lnTo>
                    <a:pt x="419" y="29"/>
                  </a:lnTo>
                  <a:lnTo>
                    <a:pt x="414" y="31"/>
                  </a:lnTo>
                  <a:lnTo>
                    <a:pt x="414" y="38"/>
                  </a:lnTo>
                  <a:lnTo>
                    <a:pt x="412" y="45"/>
                  </a:lnTo>
                  <a:lnTo>
                    <a:pt x="412" y="50"/>
                  </a:lnTo>
                  <a:lnTo>
                    <a:pt x="412" y="55"/>
                  </a:lnTo>
                  <a:lnTo>
                    <a:pt x="416" y="76"/>
                  </a:lnTo>
                  <a:lnTo>
                    <a:pt x="416" y="76"/>
                  </a:lnTo>
                  <a:lnTo>
                    <a:pt x="419" y="78"/>
                  </a:lnTo>
                  <a:lnTo>
                    <a:pt x="421" y="81"/>
                  </a:lnTo>
                  <a:lnTo>
                    <a:pt x="421" y="81"/>
                  </a:lnTo>
                  <a:lnTo>
                    <a:pt x="421" y="83"/>
                  </a:lnTo>
                  <a:lnTo>
                    <a:pt x="421" y="83"/>
                  </a:lnTo>
                  <a:lnTo>
                    <a:pt x="421" y="85"/>
                  </a:lnTo>
                  <a:lnTo>
                    <a:pt x="421" y="88"/>
                  </a:lnTo>
                  <a:lnTo>
                    <a:pt x="421" y="90"/>
                  </a:lnTo>
                  <a:lnTo>
                    <a:pt x="421" y="92"/>
                  </a:lnTo>
                  <a:lnTo>
                    <a:pt x="424" y="92"/>
                  </a:lnTo>
                  <a:lnTo>
                    <a:pt x="424" y="95"/>
                  </a:lnTo>
                  <a:lnTo>
                    <a:pt x="424" y="97"/>
                  </a:lnTo>
                  <a:lnTo>
                    <a:pt x="428" y="97"/>
                  </a:lnTo>
                  <a:lnTo>
                    <a:pt x="428" y="100"/>
                  </a:lnTo>
                  <a:lnTo>
                    <a:pt x="428" y="102"/>
                  </a:lnTo>
                  <a:lnTo>
                    <a:pt x="428" y="104"/>
                  </a:lnTo>
                  <a:lnTo>
                    <a:pt x="431" y="107"/>
                  </a:lnTo>
                  <a:lnTo>
                    <a:pt x="433" y="111"/>
                  </a:lnTo>
                  <a:lnTo>
                    <a:pt x="459" y="130"/>
                  </a:lnTo>
                  <a:lnTo>
                    <a:pt x="461" y="133"/>
                  </a:lnTo>
                  <a:lnTo>
                    <a:pt x="461" y="135"/>
                  </a:lnTo>
                  <a:lnTo>
                    <a:pt x="461" y="137"/>
                  </a:lnTo>
                  <a:lnTo>
                    <a:pt x="464" y="140"/>
                  </a:lnTo>
                  <a:lnTo>
                    <a:pt x="464" y="140"/>
                  </a:lnTo>
                  <a:lnTo>
                    <a:pt x="487" y="154"/>
                  </a:lnTo>
                  <a:lnTo>
                    <a:pt x="490" y="156"/>
                  </a:lnTo>
                  <a:lnTo>
                    <a:pt x="492" y="159"/>
                  </a:lnTo>
                  <a:lnTo>
                    <a:pt x="497" y="163"/>
                  </a:lnTo>
                  <a:lnTo>
                    <a:pt x="497" y="166"/>
                  </a:lnTo>
                  <a:lnTo>
                    <a:pt x="499" y="168"/>
                  </a:lnTo>
                  <a:lnTo>
                    <a:pt x="499" y="171"/>
                  </a:lnTo>
                  <a:lnTo>
                    <a:pt x="499" y="173"/>
                  </a:lnTo>
                  <a:lnTo>
                    <a:pt x="499" y="175"/>
                  </a:lnTo>
                  <a:lnTo>
                    <a:pt x="499" y="178"/>
                  </a:lnTo>
                  <a:lnTo>
                    <a:pt x="502" y="180"/>
                  </a:lnTo>
                  <a:lnTo>
                    <a:pt x="502" y="180"/>
                  </a:lnTo>
                  <a:lnTo>
                    <a:pt x="502" y="182"/>
                  </a:lnTo>
                  <a:lnTo>
                    <a:pt x="502" y="182"/>
                  </a:lnTo>
                  <a:lnTo>
                    <a:pt x="502" y="185"/>
                  </a:lnTo>
                  <a:lnTo>
                    <a:pt x="502" y="187"/>
                  </a:lnTo>
                  <a:lnTo>
                    <a:pt x="502" y="187"/>
                  </a:lnTo>
                  <a:lnTo>
                    <a:pt x="504" y="190"/>
                  </a:lnTo>
                  <a:lnTo>
                    <a:pt x="504" y="192"/>
                  </a:lnTo>
                  <a:lnTo>
                    <a:pt x="504" y="194"/>
                  </a:lnTo>
                  <a:lnTo>
                    <a:pt x="509" y="201"/>
                  </a:lnTo>
                  <a:lnTo>
                    <a:pt x="511" y="206"/>
                  </a:lnTo>
                  <a:lnTo>
                    <a:pt x="516" y="206"/>
                  </a:lnTo>
                  <a:lnTo>
                    <a:pt x="521" y="204"/>
                  </a:lnTo>
                  <a:lnTo>
                    <a:pt x="525" y="197"/>
                  </a:lnTo>
                  <a:lnTo>
                    <a:pt x="530" y="194"/>
                  </a:lnTo>
                  <a:lnTo>
                    <a:pt x="532" y="194"/>
                  </a:lnTo>
                  <a:lnTo>
                    <a:pt x="535" y="197"/>
                  </a:lnTo>
                  <a:lnTo>
                    <a:pt x="537" y="197"/>
                  </a:lnTo>
                  <a:lnTo>
                    <a:pt x="539" y="197"/>
                  </a:lnTo>
                  <a:lnTo>
                    <a:pt x="544" y="199"/>
                  </a:lnTo>
                  <a:lnTo>
                    <a:pt x="556" y="204"/>
                  </a:lnTo>
                  <a:lnTo>
                    <a:pt x="558" y="206"/>
                  </a:lnTo>
                  <a:lnTo>
                    <a:pt x="561" y="208"/>
                  </a:lnTo>
                  <a:lnTo>
                    <a:pt x="561" y="211"/>
                  </a:lnTo>
                  <a:lnTo>
                    <a:pt x="558" y="216"/>
                  </a:lnTo>
                  <a:lnTo>
                    <a:pt x="558" y="218"/>
                  </a:lnTo>
                  <a:lnTo>
                    <a:pt x="556" y="218"/>
                  </a:lnTo>
                  <a:lnTo>
                    <a:pt x="556" y="220"/>
                  </a:lnTo>
                  <a:lnTo>
                    <a:pt x="556" y="223"/>
                  </a:lnTo>
                  <a:lnTo>
                    <a:pt x="556" y="227"/>
                  </a:lnTo>
                  <a:lnTo>
                    <a:pt x="556" y="234"/>
                  </a:lnTo>
                  <a:lnTo>
                    <a:pt x="556" y="237"/>
                  </a:lnTo>
                  <a:lnTo>
                    <a:pt x="551" y="246"/>
                  </a:lnTo>
                  <a:lnTo>
                    <a:pt x="547" y="261"/>
                  </a:lnTo>
                  <a:lnTo>
                    <a:pt x="544" y="268"/>
                  </a:lnTo>
                  <a:lnTo>
                    <a:pt x="542" y="272"/>
                  </a:lnTo>
                  <a:lnTo>
                    <a:pt x="542" y="277"/>
                  </a:lnTo>
                  <a:lnTo>
                    <a:pt x="544" y="282"/>
                  </a:lnTo>
                  <a:lnTo>
                    <a:pt x="544" y="284"/>
                  </a:lnTo>
                  <a:lnTo>
                    <a:pt x="544" y="287"/>
                  </a:lnTo>
                  <a:lnTo>
                    <a:pt x="547" y="287"/>
                  </a:lnTo>
                  <a:lnTo>
                    <a:pt x="547" y="289"/>
                  </a:lnTo>
                  <a:lnTo>
                    <a:pt x="551" y="291"/>
                  </a:lnTo>
                  <a:lnTo>
                    <a:pt x="554" y="294"/>
                  </a:lnTo>
                  <a:lnTo>
                    <a:pt x="556" y="296"/>
                  </a:lnTo>
                  <a:lnTo>
                    <a:pt x="556" y="296"/>
                  </a:lnTo>
                  <a:lnTo>
                    <a:pt x="558" y="298"/>
                  </a:lnTo>
                  <a:lnTo>
                    <a:pt x="558" y="301"/>
                  </a:lnTo>
                  <a:lnTo>
                    <a:pt x="563" y="301"/>
                  </a:lnTo>
                  <a:lnTo>
                    <a:pt x="565" y="303"/>
                  </a:lnTo>
                  <a:lnTo>
                    <a:pt x="568" y="308"/>
                  </a:lnTo>
                  <a:lnTo>
                    <a:pt x="573" y="310"/>
                  </a:lnTo>
                  <a:lnTo>
                    <a:pt x="575" y="310"/>
                  </a:lnTo>
                  <a:lnTo>
                    <a:pt x="582" y="315"/>
                  </a:lnTo>
                  <a:lnTo>
                    <a:pt x="582" y="315"/>
                  </a:lnTo>
                  <a:lnTo>
                    <a:pt x="587" y="315"/>
                  </a:lnTo>
                  <a:lnTo>
                    <a:pt x="587" y="315"/>
                  </a:lnTo>
                  <a:lnTo>
                    <a:pt x="591" y="315"/>
                  </a:lnTo>
                  <a:lnTo>
                    <a:pt x="594" y="317"/>
                  </a:lnTo>
                  <a:lnTo>
                    <a:pt x="601" y="322"/>
                  </a:lnTo>
                  <a:lnTo>
                    <a:pt x="603" y="324"/>
                  </a:lnTo>
                  <a:lnTo>
                    <a:pt x="610" y="327"/>
                  </a:lnTo>
                  <a:lnTo>
                    <a:pt x="613" y="329"/>
                  </a:lnTo>
                  <a:lnTo>
                    <a:pt x="615" y="332"/>
                  </a:lnTo>
                  <a:lnTo>
                    <a:pt x="618" y="339"/>
                  </a:lnTo>
                  <a:lnTo>
                    <a:pt x="620" y="341"/>
                  </a:lnTo>
                  <a:lnTo>
                    <a:pt x="632" y="343"/>
                  </a:lnTo>
                  <a:lnTo>
                    <a:pt x="634" y="346"/>
                  </a:lnTo>
                  <a:lnTo>
                    <a:pt x="634" y="348"/>
                  </a:lnTo>
                  <a:lnTo>
                    <a:pt x="634" y="348"/>
                  </a:lnTo>
                  <a:lnTo>
                    <a:pt x="634" y="350"/>
                  </a:lnTo>
                  <a:lnTo>
                    <a:pt x="634" y="353"/>
                  </a:lnTo>
                  <a:lnTo>
                    <a:pt x="634" y="355"/>
                  </a:lnTo>
                  <a:lnTo>
                    <a:pt x="634" y="358"/>
                  </a:lnTo>
                  <a:lnTo>
                    <a:pt x="634" y="360"/>
                  </a:lnTo>
                  <a:lnTo>
                    <a:pt x="634" y="362"/>
                  </a:lnTo>
                  <a:lnTo>
                    <a:pt x="639" y="367"/>
                  </a:lnTo>
                  <a:lnTo>
                    <a:pt x="641" y="369"/>
                  </a:lnTo>
                  <a:lnTo>
                    <a:pt x="644" y="374"/>
                  </a:lnTo>
                  <a:lnTo>
                    <a:pt x="646" y="379"/>
                  </a:lnTo>
                  <a:lnTo>
                    <a:pt x="644" y="384"/>
                  </a:lnTo>
                  <a:lnTo>
                    <a:pt x="641" y="388"/>
                  </a:lnTo>
                  <a:lnTo>
                    <a:pt x="639" y="391"/>
                  </a:lnTo>
                  <a:lnTo>
                    <a:pt x="639" y="395"/>
                  </a:lnTo>
                  <a:lnTo>
                    <a:pt x="639" y="398"/>
                  </a:lnTo>
                  <a:lnTo>
                    <a:pt x="641" y="398"/>
                  </a:lnTo>
                  <a:lnTo>
                    <a:pt x="641" y="398"/>
                  </a:lnTo>
                  <a:lnTo>
                    <a:pt x="644" y="398"/>
                  </a:lnTo>
                  <a:lnTo>
                    <a:pt x="644" y="400"/>
                  </a:lnTo>
                  <a:lnTo>
                    <a:pt x="644" y="403"/>
                  </a:lnTo>
                  <a:lnTo>
                    <a:pt x="646" y="405"/>
                  </a:lnTo>
                  <a:lnTo>
                    <a:pt x="648" y="407"/>
                  </a:lnTo>
                  <a:lnTo>
                    <a:pt x="653" y="414"/>
                  </a:lnTo>
                  <a:lnTo>
                    <a:pt x="653" y="417"/>
                  </a:lnTo>
                  <a:lnTo>
                    <a:pt x="653" y="421"/>
                  </a:lnTo>
                  <a:lnTo>
                    <a:pt x="655" y="421"/>
                  </a:lnTo>
                  <a:lnTo>
                    <a:pt x="660" y="426"/>
                  </a:lnTo>
                  <a:lnTo>
                    <a:pt x="665" y="426"/>
                  </a:lnTo>
                  <a:lnTo>
                    <a:pt x="667" y="426"/>
                  </a:lnTo>
                  <a:lnTo>
                    <a:pt x="667" y="426"/>
                  </a:lnTo>
                  <a:lnTo>
                    <a:pt x="667" y="424"/>
                  </a:lnTo>
                  <a:lnTo>
                    <a:pt x="665" y="424"/>
                  </a:lnTo>
                  <a:lnTo>
                    <a:pt x="665" y="421"/>
                  </a:lnTo>
                  <a:lnTo>
                    <a:pt x="662" y="421"/>
                  </a:lnTo>
                  <a:lnTo>
                    <a:pt x="662" y="419"/>
                  </a:lnTo>
                  <a:lnTo>
                    <a:pt x="662" y="417"/>
                  </a:lnTo>
                  <a:lnTo>
                    <a:pt x="665" y="417"/>
                  </a:lnTo>
                  <a:lnTo>
                    <a:pt x="667" y="417"/>
                  </a:lnTo>
                  <a:lnTo>
                    <a:pt x="667" y="417"/>
                  </a:lnTo>
                  <a:lnTo>
                    <a:pt x="667" y="419"/>
                  </a:lnTo>
                  <a:lnTo>
                    <a:pt x="670" y="421"/>
                  </a:lnTo>
                  <a:lnTo>
                    <a:pt x="670" y="421"/>
                  </a:lnTo>
                  <a:lnTo>
                    <a:pt x="672" y="424"/>
                  </a:lnTo>
                  <a:lnTo>
                    <a:pt x="672" y="424"/>
                  </a:lnTo>
                  <a:lnTo>
                    <a:pt x="674" y="426"/>
                  </a:lnTo>
                  <a:lnTo>
                    <a:pt x="674" y="426"/>
                  </a:lnTo>
                  <a:lnTo>
                    <a:pt x="674" y="429"/>
                  </a:lnTo>
                  <a:lnTo>
                    <a:pt x="674" y="429"/>
                  </a:lnTo>
                  <a:lnTo>
                    <a:pt x="677" y="429"/>
                  </a:lnTo>
                  <a:lnTo>
                    <a:pt x="677" y="429"/>
                  </a:lnTo>
                  <a:lnTo>
                    <a:pt x="679" y="429"/>
                  </a:lnTo>
                  <a:lnTo>
                    <a:pt x="679" y="429"/>
                  </a:lnTo>
                  <a:lnTo>
                    <a:pt x="681" y="429"/>
                  </a:lnTo>
                  <a:lnTo>
                    <a:pt x="681" y="431"/>
                  </a:lnTo>
                  <a:lnTo>
                    <a:pt x="681" y="436"/>
                  </a:lnTo>
                  <a:lnTo>
                    <a:pt x="684" y="440"/>
                  </a:lnTo>
                  <a:lnTo>
                    <a:pt x="684" y="440"/>
                  </a:lnTo>
                  <a:lnTo>
                    <a:pt x="681" y="443"/>
                  </a:lnTo>
                  <a:lnTo>
                    <a:pt x="681" y="443"/>
                  </a:lnTo>
                  <a:lnTo>
                    <a:pt x="681" y="445"/>
                  </a:lnTo>
                  <a:lnTo>
                    <a:pt x="681" y="445"/>
                  </a:lnTo>
                  <a:lnTo>
                    <a:pt x="681" y="448"/>
                  </a:lnTo>
                  <a:lnTo>
                    <a:pt x="684" y="452"/>
                  </a:lnTo>
                  <a:lnTo>
                    <a:pt x="684" y="455"/>
                  </a:lnTo>
                  <a:lnTo>
                    <a:pt x="684" y="459"/>
                  </a:lnTo>
                  <a:lnTo>
                    <a:pt x="679" y="469"/>
                  </a:lnTo>
                  <a:lnTo>
                    <a:pt x="679" y="476"/>
                  </a:lnTo>
                  <a:lnTo>
                    <a:pt x="677" y="478"/>
                  </a:lnTo>
                  <a:lnTo>
                    <a:pt x="674" y="481"/>
                  </a:lnTo>
                  <a:lnTo>
                    <a:pt x="670" y="478"/>
                  </a:lnTo>
                  <a:lnTo>
                    <a:pt x="667" y="478"/>
                  </a:lnTo>
                  <a:lnTo>
                    <a:pt x="665" y="474"/>
                  </a:lnTo>
                  <a:lnTo>
                    <a:pt x="662" y="474"/>
                  </a:lnTo>
                  <a:lnTo>
                    <a:pt x="660" y="474"/>
                  </a:lnTo>
                  <a:lnTo>
                    <a:pt x="660" y="474"/>
                  </a:lnTo>
                  <a:lnTo>
                    <a:pt x="660" y="476"/>
                  </a:lnTo>
                  <a:lnTo>
                    <a:pt x="658" y="481"/>
                  </a:lnTo>
                  <a:lnTo>
                    <a:pt x="658" y="483"/>
                  </a:lnTo>
                  <a:lnTo>
                    <a:pt x="658" y="490"/>
                  </a:lnTo>
                  <a:lnTo>
                    <a:pt x="658" y="490"/>
                  </a:lnTo>
                  <a:lnTo>
                    <a:pt x="658" y="492"/>
                  </a:lnTo>
                  <a:lnTo>
                    <a:pt x="655" y="495"/>
                  </a:lnTo>
                  <a:lnTo>
                    <a:pt x="653" y="495"/>
                  </a:lnTo>
                  <a:lnTo>
                    <a:pt x="653" y="497"/>
                  </a:lnTo>
                  <a:lnTo>
                    <a:pt x="651" y="497"/>
                  </a:lnTo>
                  <a:lnTo>
                    <a:pt x="648" y="495"/>
                  </a:lnTo>
                  <a:lnTo>
                    <a:pt x="651" y="492"/>
                  </a:lnTo>
                  <a:lnTo>
                    <a:pt x="651" y="490"/>
                  </a:lnTo>
                  <a:lnTo>
                    <a:pt x="651" y="490"/>
                  </a:lnTo>
                  <a:lnTo>
                    <a:pt x="648" y="485"/>
                  </a:lnTo>
                  <a:lnTo>
                    <a:pt x="646" y="483"/>
                  </a:lnTo>
                  <a:lnTo>
                    <a:pt x="641" y="485"/>
                  </a:lnTo>
                  <a:lnTo>
                    <a:pt x="641" y="490"/>
                  </a:lnTo>
                  <a:lnTo>
                    <a:pt x="644" y="490"/>
                  </a:lnTo>
                  <a:lnTo>
                    <a:pt x="644" y="492"/>
                  </a:lnTo>
                  <a:lnTo>
                    <a:pt x="644" y="492"/>
                  </a:lnTo>
                  <a:lnTo>
                    <a:pt x="646" y="495"/>
                  </a:lnTo>
                  <a:lnTo>
                    <a:pt x="644" y="497"/>
                  </a:lnTo>
                  <a:lnTo>
                    <a:pt x="646" y="497"/>
                  </a:lnTo>
                  <a:lnTo>
                    <a:pt x="648" y="504"/>
                  </a:lnTo>
                  <a:lnTo>
                    <a:pt x="648" y="507"/>
                  </a:lnTo>
                  <a:lnTo>
                    <a:pt x="648" y="509"/>
                  </a:lnTo>
                  <a:lnTo>
                    <a:pt x="646" y="509"/>
                  </a:lnTo>
                  <a:lnTo>
                    <a:pt x="644" y="511"/>
                  </a:lnTo>
                  <a:lnTo>
                    <a:pt x="641" y="511"/>
                  </a:lnTo>
                  <a:lnTo>
                    <a:pt x="639" y="511"/>
                  </a:lnTo>
                  <a:lnTo>
                    <a:pt x="639" y="514"/>
                  </a:lnTo>
                  <a:lnTo>
                    <a:pt x="641" y="516"/>
                  </a:lnTo>
                  <a:lnTo>
                    <a:pt x="644" y="519"/>
                  </a:lnTo>
                  <a:lnTo>
                    <a:pt x="646" y="519"/>
                  </a:lnTo>
                  <a:lnTo>
                    <a:pt x="646" y="519"/>
                  </a:lnTo>
                  <a:lnTo>
                    <a:pt x="646" y="521"/>
                  </a:lnTo>
                  <a:lnTo>
                    <a:pt x="646" y="521"/>
                  </a:lnTo>
                  <a:lnTo>
                    <a:pt x="644" y="523"/>
                  </a:lnTo>
                  <a:lnTo>
                    <a:pt x="634" y="523"/>
                  </a:lnTo>
                  <a:lnTo>
                    <a:pt x="634" y="523"/>
                  </a:lnTo>
                  <a:lnTo>
                    <a:pt x="639" y="533"/>
                  </a:lnTo>
                  <a:lnTo>
                    <a:pt x="644" y="537"/>
                  </a:lnTo>
                  <a:lnTo>
                    <a:pt x="641" y="540"/>
                  </a:lnTo>
                  <a:lnTo>
                    <a:pt x="641" y="540"/>
                  </a:lnTo>
                  <a:lnTo>
                    <a:pt x="639" y="540"/>
                  </a:lnTo>
                  <a:lnTo>
                    <a:pt x="636" y="542"/>
                  </a:lnTo>
                  <a:lnTo>
                    <a:pt x="636" y="542"/>
                  </a:lnTo>
                  <a:lnTo>
                    <a:pt x="636" y="545"/>
                  </a:lnTo>
                  <a:lnTo>
                    <a:pt x="634" y="552"/>
                  </a:lnTo>
                  <a:lnTo>
                    <a:pt x="634" y="554"/>
                  </a:lnTo>
                  <a:lnTo>
                    <a:pt x="632" y="554"/>
                  </a:lnTo>
                  <a:lnTo>
                    <a:pt x="632" y="554"/>
                  </a:lnTo>
                  <a:lnTo>
                    <a:pt x="632" y="556"/>
                  </a:lnTo>
                  <a:lnTo>
                    <a:pt x="632" y="556"/>
                  </a:lnTo>
                  <a:lnTo>
                    <a:pt x="618" y="556"/>
                  </a:lnTo>
                  <a:lnTo>
                    <a:pt x="603" y="559"/>
                  </a:lnTo>
                  <a:lnTo>
                    <a:pt x="589" y="561"/>
                  </a:lnTo>
                  <a:lnTo>
                    <a:pt x="575" y="561"/>
                  </a:lnTo>
                  <a:lnTo>
                    <a:pt x="568" y="563"/>
                  </a:lnTo>
                  <a:lnTo>
                    <a:pt x="568" y="563"/>
                  </a:lnTo>
                  <a:lnTo>
                    <a:pt x="568" y="561"/>
                  </a:lnTo>
                  <a:lnTo>
                    <a:pt x="568" y="561"/>
                  </a:lnTo>
                  <a:lnTo>
                    <a:pt x="568" y="561"/>
                  </a:lnTo>
                  <a:lnTo>
                    <a:pt x="570" y="554"/>
                  </a:lnTo>
                  <a:lnTo>
                    <a:pt x="570" y="552"/>
                  </a:lnTo>
                  <a:lnTo>
                    <a:pt x="573" y="549"/>
                  </a:lnTo>
                  <a:lnTo>
                    <a:pt x="573" y="547"/>
                  </a:lnTo>
                  <a:lnTo>
                    <a:pt x="575" y="547"/>
                  </a:lnTo>
                  <a:lnTo>
                    <a:pt x="575" y="547"/>
                  </a:lnTo>
                  <a:lnTo>
                    <a:pt x="575" y="545"/>
                  </a:lnTo>
                  <a:lnTo>
                    <a:pt x="575" y="545"/>
                  </a:lnTo>
                  <a:lnTo>
                    <a:pt x="577" y="545"/>
                  </a:lnTo>
                  <a:lnTo>
                    <a:pt x="577" y="545"/>
                  </a:lnTo>
                  <a:lnTo>
                    <a:pt x="577" y="545"/>
                  </a:lnTo>
                  <a:lnTo>
                    <a:pt x="580" y="545"/>
                  </a:lnTo>
                  <a:lnTo>
                    <a:pt x="580" y="542"/>
                  </a:lnTo>
                  <a:lnTo>
                    <a:pt x="580" y="542"/>
                  </a:lnTo>
                  <a:lnTo>
                    <a:pt x="580" y="542"/>
                  </a:lnTo>
                  <a:lnTo>
                    <a:pt x="580" y="542"/>
                  </a:lnTo>
                  <a:lnTo>
                    <a:pt x="580" y="540"/>
                  </a:lnTo>
                  <a:lnTo>
                    <a:pt x="580" y="540"/>
                  </a:lnTo>
                  <a:lnTo>
                    <a:pt x="580" y="537"/>
                  </a:lnTo>
                  <a:lnTo>
                    <a:pt x="580" y="537"/>
                  </a:lnTo>
                  <a:lnTo>
                    <a:pt x="580" y="537"/>
                  </a:lnTo>
                  <a:lnTo>
                    <a:pt x="582" y="537"/>
                  </a:lnTo>
                  <a:lnTo>
                    <a:pt x="582" y="537"/>
                  </a:lnTo>
                  <a:lnTo>
                    <a:pt x="584" y="535"/>
                  </a:lnTo>
                  <a:lnTo>
                    <a:pt x="584" y="535"/>
                  </a:lnTo>
                  <a:lnTo>
                    <a:pt x="589" y="533"/>
                  </a:lnTo>
                  <a:lnTo>
                    <a:pt x="589" y="533"/>
                  </a:lnTo>
                  <a:lnTo>
                    <a:pt x="589" y="533"/>
                  </a:lnTo>
                  <a:lnTo>
                    <a:pt x="589" y="530"/>
                  </a:lnTo>
                  <a:lnTo>
                    <a:pt x="589" y="530"/>
                  </a:lnTo>
                  <a:lnTo>
                    <a:pt x="589" y="528"/>
                  </a:lnTo>
                  <a:lnTo>
                    <a:pt x="589" y="528"/>
                  </a:lnTo>
                  <a:lnTo>
                    <a:pt x="589" y="528"/>
                  </a:lnTo>
                  <a:lnTo>
                    <a:pt x="591" y="526"/>
                  </a:lnTo>
                  <a:lnTo>
                    <a:pt x="594" y="526"/>
                  </a:lnTo>
                  <a:lnTo>
                    <a:pt x="594" y="526"/>
                  </a:lnTo>
                  <a:lnTo>
                    <a:pt x="594" y="526"/>
                  </a:lnTo>
                  <a:lnTo>
                    <a:pt x="594" y="526"/>
                  </a:lnTo>
                  <a:lnTo>
                    <a:pt x="594" y="523"/>
                  </a:lnTo>
                  <a:lnTo>
                    <a:pt x="594" y="523"/>
                  </a:lnTo>
                  <a:lnTo>
                    <a:pt x="596" y="523"/>
                  </a:lnTo>
                  <a:lnTo>
                    <a:pt x="596" y="523"/>
                  </a:lnTo>
                  <a:lnTo>
                    <a:pt x="596" y="521"/>
                  </a:lnTo>
                  <a:lnTo>
                    <a:pt x="594" y="519"/>
                  </a:lnTo>
                  <a:lnTo>
                    <a:pt x="594" y="516"/>
                  </a:lnTo>
                  <a:lnTo>
                    <a:pt x="594" y="514"/>
                  </a:lnTo>
                  <a:lnTo>
                    <a:pt x="594" y="514"/>
                  </a:lnTo>
                  <a:lnTo>
                    <a:pt x="594" y="514"/>
                  </a:lnTo>
                  <a:lnTo>
                    <a:pt x="594" y="511"/>
                  </a:lnTo>
                  <a:lnTo>
                    <a:pt x="594" y="511"/>
                  </a:lnTo>
                  <a:lnTo>
                    <a:pt x="594" y="511"/>
                  </a:lnTo>
                  <a:lnTo>
                    <a:pt x="594" y="511"/>
                  </a:lnTo>
                  <a:lnTo>
                    <a:pt x="594" y="509"/>
                  </a:lnTo>
                  <a:lnTo>
                    <a:pt x="591" y="509"/>
                  </a:lnTo>
                  <a:lnTo>
                    <a:pt x="589" y="509"/>
                  </a:lnTo>
                  <a:lnTo>
                    <a:pt x="589" y="507"/>
                  </a:lnTo>
                  <a:lnTo>
                    <a:pt x="589" y="507"/>
                  </a:lnTo>
                  <a:lnTo>
                    <a:pt x="589" y="507"/>
                  </a:lnTo>
                  <a:lnTo>
                    <a:pt x="587" y="507"/>
                  </a:lnTo>
                  <a:lnTo>
                    <a:pt x="587" y="504"/>
                  </a:lnTo>
                  <a:lnTo>
                    <a:pt x="587" y="504"/>
                  </a:lnTo>
                  <a:lnTo>
                    <a:pt x="587" y="502"/>
                  </a:lnTo>
                  <a:lnTo>
                    <a:pt x="587" y="502"/>
                  </a:lnTo>
                  <a:lnTo>
                    <a:pt x="587" y="502"/>
                  </a:lnTo>
                  <a:lnTo>
                    <a:pt x="587" y="502"/>
                  </a:lnTo>
                  <a:lnTo>
                    <a:pt x="584" y="502"/>
                  </a:lnTo>
                  <a:lnTo>
                    <a:pt x="584" y="500"/>
                  </a:lnTo>
                  <a:lnTo>
                    <a:pt x="584" y="497"/>
                  </a:lnTo>
                  <a:lnTo>
                    <a:pt x="584" y="497"/>
                  </a:lnTo>
                  <a:lnTo>
                    <a:pt x="584" y="497"/>
                  </a:lnTo>
                  <a:lnTo>
                    <a:pt x="577" y="497"/>
                  </a:lnTo>
                  <a:lnTo>
                    <a:pt x="549" y="500"/>
                  </a:lnTo>
                  <a:lnTo>
                    <a:pt x="521" y="502"/>
                  </a:lnTo>
                  <a:lnTo>
                    <a:pt x="495" y="504"/>
                  </a:lnTo>
                  <a:lnTo>
                    <a:pt x="466" y="507"/>
                  </a:lnTo>
                  <a:lnTo>
                    <a:pt x="438" y="509"/>
                  </a:lnTo>
                  <a:lnTo>
                    <a:pt x="412" y="511"/>
                  </a:lnTo>
                  <a:lnTo>
                    <a:pt x="383" y="514"/>
                  </a:lnTo>
                  <a:lnTo>
                    <a:pt x="357" y="516"/>
                  </a:lnTo>
                  <a:lnTo>
                    <a:pt x="329" y="516"/>
                  </a:lnTo>
                  <a:lnTo>
                    <a:pt x="301" y="519"/>
                  </a:lnTo>
                  <a:lnTo>
                    <a:pt x="275" y="521"/>
                  </a:lnTo>
                  <a:lnTo>
                    <a:pt x="246" y="523"/>
                  </a:lnTo>
                  <a:lnTo>
                    <a:pt x="218" y="523"/>
                  </a:lnTo>
                  <a:lnTo>
                    <a:pt x="192" y="526"/>
                  </a:lnTo>
                  <a:lnTo>
                    <a:pt x="163" y="526"/>
                  </a:lnTo>
                  <a:lnTo>
                    <a:pt x="135" y="528"/>
                  </a:lnTo>
                  <a:lnTo>
                    <a:pt x="135" y="514"/>
                  </a:lnTo>
                  <a:lnTo>
                    <a:pt x="135" y="497"/>
                  </a:lnTo>
                  <a:lnTo>
                    <a:pt x="133" y="481"/>
                  </a:lnTo>
                  <a:lnTo>
                    <a:pt x="133" y="466"/>
                  </a:lnTo>
                  <a:lnTo>
                    <a:pt x="133" y="450"/>
                  </a:lnTo>
                  <a:lnTo>
                    <a:pt x="130" y="433"/>
                  </a:lnTo>
                  <a:lnTo>
                    <a:pt x="130" y="419"/>
                  </a:lnTo>
                  <a:lnTo>
                    <a:pt x="130" y="403"/>
                  </a:lnTo>
                  <a:lnTo>
                    <a:pt x="128" y="386"/>
                  </a:lnTo>
                  <a:lnTo>
                    <a:pt x="128" y="372"/>
                  </a:lnTo>
                  <a:lnTo>
                    <a:pt x="128" y="355"/>
                  </a:lnTo>
                  <a:lnTo>
                    <a:pt x="126" y="339"/>
                  </a:lnTo>
                  <a:lnTo>
                    <a:pt x="126" y="324"/>
                  </a:lnTo>
                  <a:lnTo>
                    <a:pt x="126" y="308"/>
                  </a:lnTo>
                  <a:lnTo>
                    <a:pt x="123" y="291"/>
                  </a:lnTo>
                  <a:lnTo>
                    <a:pt x="123" y="277"/>
                  </a:lnTo>
                  <a:lnTo>
                    <a:pt x="123" y="261"/>
                  </a:lnTo>
                  <a:lnTo>
                    <a:pt x="121" y="244"/>
                  </a:lnTo>
                  <a:lnTo>
                    <a:pt x="121" y="230"/>
                  </a:lnTo>
                  <a:lnTo>
                    <a:pt x="121" y="213"/>
                  </a:lnTo>
                  <a:lnTo>
                    <a:pt x="121" y="204"/>
                  </a:lnTo>
                  <a:lnTo>
                    <a:pt x="121" y="204"/>
                  </a:lnTo>
                  <a:lnTo>
                    <a:pt x="118" y="204"/>
                  </a:lnTo>
                  <a:lnTo>
                    <a:pt x="118" y="204"/>
                  </a:lnTo>
                  <a:lnTo>
                    <a:pt x="118" y="201"/>
                  </a:lnTo>
                  <a:lnTo>
                    <a:pt x="118" y="201"/>
                  </a:lnTo>
                  <a:lnTo>
                    <a:pt x="121" y="201"/>
                  </a:lnTo>
                  <a:lnTo>
                    <a:pt x="121" y="199"/>
                  </a:lnTo>
                  <a:lnTo>
                    <a:pt x="118" y="199"/>
                  </a:lnTo>
                  <a:lnTo>
                    <a:pt x="116" y="199"/>
                  </a:lnTo>
                  <a:lnTo>
                    <a:pt x="116" y="199"/>
                  </a:lnTo>
                  <a:lnTo>
                    <a:pt x="116" y="197"/>
                  </a:lnTo>
                  <a:lnTo>
                    <a:pt x="116" y="197"/>
                  </a:lnTo>
                  <a:lnTo>
                    <a:pt x="114" y="197"/>
                  </a:lnTo>
                  <a:lnTo>
                    <a:pt x="114" y="197"/>
                  </a:lnTo>
                  <a:lnTo>
                    <a:pt x="111" y="197"/>
                  </a:lnTo>
                  <a:lnTo>
                    <a:pt x="109" y="197"/>
                  </a:lnTo>
                  <a:lnTo>
                    <a:pt x="107" y="197"/>
                  </a:lnTo>
                  <a:lnTo>
                    <a:pt x="102" y="194"/>
                  </a:lnTo>
                  <a:lnTo>
                    <a:pt x="99" y="194"/>
                  </a:lnTo>
                  <a:lnTo>
                    <a:pt x="99" y="192"/>
                  </a:lnTo>
                  <a:lnTo>
                    <a:pt x="97" y="190"/>
                  </a:lnTo>
                  <a:lnTo>
                    <a:pt x="97" y="187"/>
                  </a:lnTo>
                  <a:lnTo>
                    <a:pt x="97" y="187"/>
                  </a:lnTo>
                  <a:lnTo>
                    <a:pt x="92" y="185"/>
                  </a:lnTo>
                  <a:lnTo>
                    <a:pt x="90" y="180"/>
                  </a:lnTo>
                  <a:lnTo>
                    <a:pt x="90" y="175"/>
                  </a:lnTo>
                  <a:lnTo>
                    <a:pt x="90" y="173"/>
                  </a:lnTo>
                  <a:lnTo>
                    <a:pt x="88" y="171"/>
                  </a:lnTo>
                  <a:lnTo>
                    <a:pt x="85" y="171"/>
                  </a:lnTo>
                  <a:lnTo>
                    <a:pt x="85" y="168"/>
                  </a:lnTo>
                  <a:lnTo>
                    <a:pt x="85" y="168"/>
                  </a:lnTo>
                  <a:lnTo>
                    <a:pt x="81" y="166"/>
                  </a:lnTo>
                  <a:lnTo>
                    <a:pt x="78" y="166"/>
                  </a:lnTo>
                  <a:lnTo>
                    <a:pt x="78" y="163"/>
                  </a:lnTo>
                  <a:lnTo>
                    <a:pt x="78" y="163"/>
                  </a:lnTo>
                  <a:lnTo>
                    <a:pt x="76" y="159"/>
                  </a:lnTo>
                  <a:lnTo>
                    <a:pt x="73" y="159"/>
                  </a:lnTo>
                  <a:lnTo>
                    <a:pt x="73" y="156"/>
                  </a:lnTo>
                  <a:lnTo>
                    <a:pt x="71" y="156"/>
                  </a:lnTo>
                  <a:lnTo>
                    <a:pt x="69" y="154"/>
                  </a:lnTo>
                  <a:lnTo>
                    <a:pt x="69" y="149"/>
                  </a:lnTo>
                  <a:lnTo>
                    <a:pt x="71" y="149"/>
                  </a:lnTo>
                  <a:lnTo>
                    <a:pt x="73" y="149"/>
                  </a:lnTo>
                  <a:lnTo>
                    <a:pt x="73" y="149"/>
                  </a:lnTo>
                  <a:lnTo>
                    <a:pt x="73" y="147"/>
                  </a:lnTo>
                  <a:lnTo>
                    <a:pt x="73" y="147"/>
                  </a:lnTo>
                  <a:lnTo>
                    <a:pt x="73" y="145"/>
                  </a:lnTo>
                  <a:lnTo>
                    <a:pt x="73" y="142"/>
                  </a:lnTo>
                  <a:lnTo>
                    <a:pt x="76" y="140"/>
                  </a:lnTo>
                  <a:lnTo>
                    <a:pt x="78" y="137"/>
                  </a:lnTo>
                  <a:lnTo>
                    <a:pt x="81" y="135"/>
                  </a:lnTo>
                  <a:lnTo>
                    <a:pt x="81" y="135"/>
                  </a:lnTo>
                  <a:lnTo>
                    <a:pt x="81" y="135"/>
                  </a:lnTo>
                  <a:lnTo>
                    <a:pt x="81" y="130"/>
                  </a:lnTo>
                  <a:lnTo>
                    <a:pt x="81" y="130"/>
                  </a:lnTo>
                  <a:lnTo>
                    <a:pt x="83" y="128"/>
                  </a:lnTo>
                  <a:lnTo>
                    <a:pt x="83" y="128"/>
                  </a:lnTo>
                  <a:lnTo>
                    <a:pt x="88" y="130"/>
                  </a:lnTo>
                  <a:lnTo>
                    <a:pt x="90" y="130"/>
                  </a:lnTo>
                  <a:lnTo>
                    <a:pt x="92" y="128"/>
                  </a:lnTo>
                  <a:lnTo>
                    <a:pt x="92" y="126"/>
                  </a:lnTo>
                  <a:lnTo>
                    <a:pt x="90" y="126"/>
                  </a:lnTo>
                  <a:lnTo>
                    <a:pt x="90" y="126"/>
                  </a:lnTo>
                  <a:lnTo>
                    <a:pt x="90" y="123"/>
                  </a:lnTo>
                  <a:lnTo>
                    <a:pt x="90" y="123"/>
                  </a:lnTo>
                  <a:lnTo>
                    <a:pt x="90" y="119"/>
                  </a:lnTo>
                  <a:lnTo>
                    <a:pt x="90" y="119"/>
                  </a:lnTo>
                  <a:lnTo>
                    <a:pt x="90" y="116"/>
                  </a:lnTo>
                  <a:lnTo>
                    <a:pt x="85" y="114"/>
                  </a:lnTo>
                  <a:lnTo>
                    <a:pt x="83" y="114"/>
                  </a:lnTo>
                  <a:lnTo>
                    <a:pt x="83" y="111"/>
                  </a:lnTo>
                  <a:lnTo>
                    <a:pt x="83" y="111"/>
                  </a:lnTo>
                  <a:lnTo>
                    <a:pt x="83" y="109"/>
                  </a:lnTo>
                  <a:lnTo>
                    <a:pt x="83" y="109"/>
                  </a:lnTo>
                  <a:lnTo>
                    <a:pt x="81" y="109"/>
                  </a:lnTo>
                  <a:lnTo>
                    <a:pt x="78" y="109"/>
                  </a:lnTo>
                  <a:lnTo>
                    <a:pt x="76" y="109"/>
                  </a:lnTo>
                  <a:lnTo>
                    <a:pt x="73" y="111"/>
                  </a:lnTo>
                  <a:lnTo>
                    <a:pt x="71" y="114"/>
                  </a:lnTo>
                  <a:lnTo>
                    <a:pt x="69" y="114"/>
                  </a:lnTo>
                  <a:lnTo>
                    <a:pt x="66" y="114"/>
                  </a:lnTo>
                  <a:lnTo>
                    <a:pt x="64" y="111"/>
                  </a:lnTo>
                  <a:lnTo>
                    <a:pt x="64" y="109"/>
                  </a:lnTo>
                  <a:lnTo>
                    <a:pt x="62" y="109"/>
                  </a:lnTo>
                  <a:lnTo>
                    <a:pt x="62" y="109"/>
                  </a:lnTo>
                  <a:lnTo>
                    <a:pt x="59" y="109"/>
                  </a:lnTo>
                  <a:lnTo>
                    <a:pt x="59" y="109"/>
                  </a:lnTo>
                  <a:lnTo>
                    <a:pt x="59" y="107"/>
                  </a:lnTo>
                  <a:lnTo>
                    <a:pt x="57" y="107"/>
                  </a:lnTo>
                  <a:lnTo>
                    <a:pt x="57" y="107"/>
                  </a:lnTo>
                  <a:lnTo>
                    <a:pt x="57" y="104"/>
                  </a:lnTo>
                  <a:lnTo>
                    <a:pt x="55" y="104"/>
                  </a:lnTo>
                  <a:lnTo>
                    <a:pt x="55" y="104"/>
                  </a:lnTo>
                  <a:lnTo>
                    <a:pt x="52" y="102"/>
                  </a:lnTo>
                  <a:lnTo>
                    <a:pt x="47" y="97"/>
                  </a:lnTo>
                  <a:lnTo>
                    <a:pt x="45" y="95"/>
                  </a:lnTo>
                  <a:lnTo>
                    <a:pt x="43" y="95"/>
                  </a:lnTo>
                  <a:lnTo>
                    <a:pt x="38" y="95"/>
                  </a:lnTo>
                  <a:lnTo>
                    <a:pt x="38" y="92"/>
                  </a:lnTo>
                  <a:lnTo>
                    <a:pt x="36" y="90"/>
                  </a:lnTo>
                  <a:lnTo>
                    <a:pt x="38" y="88"/>
                  </a:lnTo>
                  <a:lnTo>
                    <a:pt x="38" y="85"/>
                  </a:lnTo>
                  <a:lnTo>
                    <a:pt x="38" y="85"/>
                  </a:lnTo>
                  <a:lnTo>
                    <a:pt x="38" y="83"/>
                  </a:lnTo>
                  <a:lnTo>
                    <a:pt x="36" y="81"/>
                  </a:lnTo>
                  <a:lnTo>
                    <a:pt x="33" y="78"/>
                  </a:lnTo>
                  <a:lnTo>
                    <a:pt x="33" y="78"/>
                  </a:lnTo>
                  <a:lnTo>
                    <a:pt x="31" y="74"/>
                  </a:lnTo>
                  <a:lnTo>
                    <a:pt x="31" y="71"/>
                  </a:lnTo>
                  <a:lnTo>
                    <a:pt x="31" y="69"/>
                  </a:lnTo>
                  <a:lnTo>
                    <a:pt x="31" y="69"/>
                  </a:lnTo>
                  <a:lnTo>
                    <a:pt x="29" y="69"/>
                  </a:lnTo>
                  <a:lnTo>
                    <a:pt x="24" y="66"/>
                  </a:lnTo>
                  <a:lnTo>
                    <a:pt x="24" y="66"/>
                  </a:lnTo>
                  <a:lnTo>
                    <a:pt x="21" y="66"/>
                  </a:lnTo>
                  <a:lnTo>
                    <a:pt x="21" y="64"/>
                  </a:lnTo>
                  <a:lnTo>
                    <a:pt x="21" y="62"/>
                  </a:lnTo>
                  <a:lnTo>
                    <a:pt x="19" y="62"/>
                  </a:lnTo>
                  <a:lnTo>
                    <a:pt x="17" y="62"/>
                  </a:lnTo>
                  <a:lnTo>
                    <a:pt x="14" y="62"/>
                  </a:lnTo>
                  <a:lnTo>
                    <a:pt x="14" y="62"/>
                  </a:lnTo>
                  <a:lnTo>
                    <a:pt x="12" y="59"/>
                  </a:lnTo>
                  <a:lnTo>
                    <a:pt x="14" y="59"/>
                  </a:lnTo>
                  <a:lnTo>
                    <a:pt x="14" y="57"/>
                  </a:lnTo>
                  <a:lnTo>
                    <a:pt x="14" y="57"/>
                  </a:lnTo>
                  <a:lnTo>
                    <a:pt x="14" y="57"/>
                  </a:lnTo>
                  <a:lnTo>
                    <a:pt x="14" y="52"/>
                  </a:lnTo>
                  <a:lnTo>
                    <a:pt x="12" y="50"/>
                  </a:lnTo>
                  <a:lnTo>
                    <a:pt x="12" y="50"/>
                  </a:lnTo>
                  <a:lnTo>
                    <a:pt x="12" y="50"/>
                  </a:lnTo>
                  <a:lnTo>
                    <a:pt x="12" y="48"/>
                  </a:lnTo>
                  <a:lnTo>
                    <a:pt x="12" y="45"/>
                  </a:lnTo>
                  <a:lnTo>
                    <a:pt x="10" y="45"/>
                  </a:lnTo>
                  <a:lnTo>
                    <a:pt x="10" y="43"/>
                  </a:lnTo>
                  <a:lnTo>
                    <a:pt x="7" y="40"/>
                  </a:lnTo>
                  <a:lnTo>
                    <a:pt x="7" y="38"/>
                  </a:lnTo>
                  <a:lnTo>
                    <a:pt x="7" y="38"/>
                  </a:lnTo>
                  <a:lnTo>
                    <a:pt x="7" y="36"/>
                  </a:lnTo>
                  <a:lnTo>
                    <a:pt x="7" y="36"/>
                  </a:lnTo>
                  <a:lnTo>
                    <a:pt x="5" y="33"/>
                  </a:lnTo>
                  <a:lnTo>
                    <a:pt x="3" y="33"/>
                  </a:lnTo>
                  <a:lnTo>
                    <a:pt x="0" y="33"/>
                  </a:lnTo>
                  <a:lnTo>
                    <a:pt x="0" y="29"/>
                  </a:lnTo>
                  <a:lnTo>
                    <a:pt x="0" y="26"/>
                  </a:lnTo>
                  <a:lnTo>
                    <a:pt x="0" y="26"/>
                  </a:lnTo>
                  <a:lnTo>
                    <a:pt x="0" y="26"/>
                  </a:lnTo>
                  <a:lnTo>
                    <a:pt x="0" y="26"/>
                  </a:lnTo>
                  <a:lnTo>
                    <a:pt x="0" y="26"/>
                  </a:lnTo>
                  <a:lnTo>
                    <a:pt x="0" y="26"/>
                  </a:lnTo>
                  <a:lnTo>
                    <a:pt x="0" y="26"/>
                  </a:lnTo>
                  <a:lnTo>
                    <a:pt x="0" y="26"/>
                  </a:lnTo>
                  <a:lnTo>
                    <a:pt x="0" y="26"/>
                  </a:lnTo>
                  <a:lnTo>
                    <a:pt x="0" y="26"/>
                  </a:lnTo>
                  <a:lnTo>
                    <a:pt x="0" y="26"/>
                  </a:lnTo>
                  <a:lnTo>
                    <a:pt x="0" y="26"/>
                  </a:lnTo>
                  <a:lnTo>
                    <a:pt x="0" y="26"/>
                  </a:lnTo>
                  <a:lnTo>
                    <a:pt x="0" y="26"/>
                  </a:lnTo>
                  <a:lnTo>
                    <a:pt x="0" y="26"/>
                  </a:lnTo>
                  <a:lnTo>
                    <a:pt x="0" y="26"/>
                  </a:lnTo>
                  <a:lnTo>
                    <a:pt x="0" y="26"/>
                  </a:lnTo>
                  <a:lnTo>
                    <a:pt x="24" y="24"/>
                  </a:lnTo>
                  <a:lnTo>
                    <a:pt x="47" y="24"/>
                  </a:lnTo>
                  <a:lnTo>
                    <a:pt x="71" y="21"/>
                  </a:lnTo>
                  <a:lnTo>
                    <a:pt x="95" y="21"/>
                  </a:lnTo>
                  <a:lnTo>
                    <a:pt x="118" y="19"/>
                  </a:lnTo>
                  <a:lnTo>
                    <a:pt x="142" y="19"/>
                  </a:lnTo>
                  <a:lnTo>
                    <a:pt x="166" y="17"/>
                  </a:lnTo>
                  <a:lnTo>
                    <a:pt x="187" y="17"/>
                  </a:lnTo>
                  <a:lnTo>
                    <a:pt x="211" y="14"/>
                  </a:lnTo>
                  <a:lnTo>
                    <a:pt x="234" y="12"/>
                  </a:lnTo>
                  <a:lnTo>
                    <a:pt x="258" y="12"/>
                  </a:lnTo>
                  <a:lnTo>
                    <a:pt x="282" y="10"/>
                  </a:lnTo>
                  <a:lnTo>
                    <a:pt x="305" y="7"/>
                  </a:lnTo>
                  <a:lnTo>
                    <a:pt x="329" y="5"/>
                  </a:lnTo>
                  <a:lnTo>
                    <a:pt x="350" y="5"/>
                  </a:lnTo>
                  <a:lnTo>
                    <a:pt x="374" y="3"/>
                  </a:lnTo>
                  <a:lnTo>
                    <a:pt x="383" y="3"/>
                  </a:lnTo>
                  <a:lnTo>
                    <a:pt x="388" y="0"/>
                  </a:lnTo>
                  <a:lnTo>
                    <a:pt x="388" y="3"/>
                  </a:lnTo>
                  <a:lnTo>
                    <a:pt x="388" y="3"/>
                  </a:lnTo>
                  <a:lnTo>
                    <a:pt x="390" y="5"/>
                  </a:lnTo>
                  <a:lnTo>
                    <a:pt x="390" y="5"/>
                  </a:lnTo>
                  <a:lnTo>
                    <a:pt x="390" y="7"/>
                  </a:lnTo>
                  <a:lnTo>
                    <a:pt x="393" y="7"/>
                  </a:lnTo>
                  <a:lnTo>
                    <a:pt x="393" y="10"/>
                  </a:lnTo>
                  <a:lnTo>
                    <a:pt x="393" y="10"/>
                  </a:lnTo>
                  <a:lnTo>
                    <a:pt x="395" y="10"/>
                  </a:lnTo>
                  <a:lnTo>
                    <a:pt x="395" y="10"/>
                  </a:lnTo>
                  <a:lnTo>
                    <a:pt x="398" y="12"/>
                  </a:lnTo>
                  <a:lnTo>
                    <a:pt x="400" y="12"/>
                  </a:lnTo>
                  <a:lnTo>
                    <a:pt x="400" y="14"/>
                  </a:lnTo>
                  <a:lnTo>
                    <a:pt x="400" y="14"/>
                  </a:lnTo>
                  <a:lnTo>
                    <a:pt x="400" y="14"/>
                  </a:lnTo>
                  <a:lnTo>
                    <a:pt x="400" y="14"/>
                  </a:lnTo>
                  <a:lnTo>
                    <a:pt x="402" y="14"/>
                  </a:lnTo>
                  <a:lnTo>
                    <a:pt x="402" y="14"/>
                  </a:lnTo>
                  <a:lnTo>
                    <a:pt x="402" y="17"/>
                  </a:lnTo>
                  <a:lnTo>
                    <a:pt x="402" y="17"/>
                  </a:lnTo>
                  <a:lnTo>
                    <a:pt x="402" y="17"/>
                  </a:lnTo>
                  <a:lnTo>
                    <a:pt x="405" y="17"/>
                  </a:lnTo>
                  <a:lnTo>
                    <a:pt x="407" y="19"/>
                  </a:lnTo>
                  <a:lnTo>
                    <a:pt x="407" y="19"/>
                  </a:lnTo>
                  <a:lnTo>
                    <a:pt x="407" y="19"/>
                  </a:lnTo>
                  <a:lnTo>
                    <a:pt x="407" y="21"/>
                  </a:lnTo>
                  <a:lnTo>
                    <a:pt x="407" y="21"/>
                  </a:lnTo>
                  <a:lnTo>
                    <a:pt x="407" y="21"/>
                  </a:lnTo>
                  <a:lnTo>
                    <a:pt x="409" y="24"/>
                  </a:lnTo>
                  <a:lnTo>
                    <a:pt x="412" y="26"/>
                  </a:lnTo>
                  <a:lnTo>
                    <a:pt x="414" y="29"/>
                  </a:lnTo>
                  <a:lnTo>
                    <a:pt x="416" y="29"/>
                  </a:lnTo>
                  <a:lnTo>
                    <a:pt x="419" y="29"/>
                  </a:lnTo>
                  <a:lnTo>
                    <a:pt x="419" y="29"/>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33" name="Freeform 32"/>
            <p:cNvSpPr>
              <a:spLocks/>
            </p:cNvSpPr>
            <p:nvPr/>
          </p:nvSpPr>
          <p:spPr bwMode="auto">
            <a:xfrm>
              <a:off x="8650803" y="2424286"/>
              <a:ext cx="665870" cy="699460"/>
            </a:xfrm>
            <a:custGeom>
              <a:avLst/>
              <a:gdLst>
                <a:gd name="T0" fmla="*/ 648 w 674"/>
                <a:gd name="T1" fmla="*/ 132 h 708"/>
                <a:gd name="T2" fmla="*/ 596 w 674"/>
                <a:gd name="T3" fmla="*/ 125 h 708"/>
                <a:gd name="T4" fmla="*/ 577 w 674"/>
                <a:gd name="T5" fmla="*/ 128 h 708"/>
                <a:gd name="T6" fmla="*/ 563 w 674"/>
                <a:gd name="T7" fmla="*/ 113 h 708"/>
                <a:gd name="T8" fmla="*/ 525 w 674"/>
                <a:gd name="T9" fmla="*/ 132 h 708"/>
                <a:gd name="T10" fmla="*/ 499 w 674"/>
                <a:gd name="T11" fmla="*/ 132 h 708"/>
                <a:gd name="T12" fmla="*/ 473 w 674"/>
                <a:gd name="T13" fmla="*/ 123 h 708"/>
                <a:gd name="T14" fmla="*/ 437 w 674"/>
                <a:gd name="T15" fmla="*/ 106 h 708"/>
                <a:gd name="T16" fmla="*/ 428 w 674"/>
                <a:gd name="T17" fmla="*/ 121 h 708"/>
                <a:gd name="T18" fmla="*/ 402 w 674"/>
                <a:gd name="T19" fmla="*/ 99 h 708"/>
                <a:gd name="T20" fmla="*/ 395 w 674"/>
                <a:gd name="T21" fmla="*/ 85 h 708"/>
                <a:gd name="T22" fmla="*/ 331 w 674"/>
                <a:gd name="T23" fmla="*/ 87 h 708"/>
                <a:gd name="T24" fmla="*/ 293 w 674"/>
                <a:gd name="T25" fmla="*/ 80 h 708"/>
                <a:gd name="T26" fmla="*/ 257 w 674"/>
                <a:gd name="T27" fmla="*/ 73 h 708"/>
                <a:gd name="T28" fmla="*/ 220 w 674"/>
                <a:gd name="T29" fmla="*/ 59 h 708"/>
                <a:gd name="T30" fmla="*/ 208 w 674"/>
                <a:gd name="T31" fmla="*/ 9 h 708"/>
                <a:gd name="T32" fmla="*/ 179 w 674"/>
                <a:gd name="T33" fmla="*/ 42 h 708"/>
                <a:gd name="T34" fmla="*/ 45 w 674"/>
                <a:gd name="T35" fmla="*/ 50 h 708"/>
                <a:gd name="T36" fmla="*/ 2 w 674"/>
                <a:gd name="T37" fmla="*/ 61 h 708"/>
                <a:gd name="T38" fmla="*/ 9 w 674"/>
                <a:gd name="T39" fmla="*/ 99 h 708"/>
                <a:gd name="T40" fmla="*/ 11 w 674"/>
                <a:gd name="T41" fmla="*/ 132 h 708"/>
                <a:gd name="T42" fmla="*/ 21 w 674"/>
                <a:gd name="T43" fmla="*/ 180 h 708"/>
                <a:gd name="T44" fmla="*/ 26 w 674"/>
                <a:gd name="T45" fmla="*/ 192 h 708"/>
                <a:gd name="T46" fmla="*/ 37 w 674"/>
                <a:gd name="T47" fmla="*/ 215 h 708"/>
                <a:gd name="T48" fmla="*/ 37 w 674"/>
                <a:gd name="T49" fmla="*/ 234 h 708"/>
                <a:gd name="T50" fmla="*/ 40 w 674"/>
                <a:gd name="T51" fmla="*/ 267 h 708"/>
                <a:gd name="T52" fmla="*/ 45 w 674"/>
                <a:gd name="T53" fmla="*/ 291 h 708"/>
                <a:gd name="T54" fmla="*/ 47 w 674"/>
                <a:gd name="T55" fmla="*/ 296 h 708"/>
                <a:gd name="T56" fmla="*/ 47 w 674"/>
                <a:gd name="T57" fmla="*/ 317 h 708"/>
                <a:gd name="T58" fmla="*/ 52 w 674"/>
                <a:gd name="T59" fmla="*/ 345 h 708"/>
                <a:gd name="T60" fmla="*/ 63 w 674"/>
                <a:gd name="T61" fmla="*/ 367 h 708"/>
                <a:gd name="T62" fmla="*/ 68 w 674"/>
                <a:gd name="T63" fmla="*/ 388 h 708"/>
                <a:gd name="T64" fmla="*/ 68 w 674"/>
                <a:gd name="T65" fmla="*/ 416 h 708"/>
                <a:gd name="T66" fmla="*/ 52 w 674"/>
                <a:gd name="T67" fmla="*/ 442 h 708"/>
                <a:gd name="T68" fmla="*/ 56 w 674"/>
                <a:gd name="T69" fmla="*/ 471 h 708"/>
                <a:gd name="T70" fmla="*/ 80 w 674"/>
                <a:gd name="T71" fmla="*/ 490 h 708"/>
                <a:gd name="T72" fmla="*/ 87 w 674"/>
                <a:gd name="T73" fmla="*/ 682 h 708"/>
                <a:gd name="T74" fmla="*/ 359 w 674"/>
                <a:gd name="T75" fmla="*/ 696 h 708"/>
                <a:gd name="T76" fmla="*/ 572 w 674"/>
                <a:gd name="T77" fmla="*/ 674 h 708"/>
                <a:gd name="T78" fmla="*/ 570 w 674"/>
                <a:gd name="T79" fmla="*/ 648 h 708"/>
                <a:gd name="T80" fmla="*/ 563 w 674"/>
                <a:gd name="T81" fmla="*/ 632 h 708"/>
                <a:gd name="T82" fmla="*/ 551 w 674"/>
                <a:gd name="T83" fmla="*/ 620 h 708"/>
                <a:gd name="T84" fmla="*/ 527 w 674"/>
                <a:gd name="T85" fmla="*/ 615 h 708"/>
                <a:gd name="T86" fmla="*/ 466 w 674"/>
                <a:gd name="T87" fmla="*/ 570 h 708"/>
                <a:gd name="T88" fmla="*/ 432 w 674"/>
                <a:gd name="T89" fmla="*/ 551 h 708"/>
                <a:gd name="T90" fmla="*/ 421 w 674"/>
                <a:gd name="T91" fmla="*/ 518 h 708"/>
                <a:gd name="T92" fmla="*/ 418 w 674"/>
                <a:gd name="T93" fmla="*/ 492 h 708"/>
                <a:gd name="T94" fmla="*/ 421 w 674"/>
                <a:gd name="T95" fmla="*/ 469 h 708"/>
                <a:gd name="T96" fmla="*/ 416 w 674"/>
                <a:gd name="T97" fmla="*/ 442 h 708"/>
                <a:gd name="T98" fmla="*/ 411 w 674"/>
                <a:gd name="T99" fmla="*/ 412 h 708"/>
                <a:gd name="T100" fmla="*/ 430 w 674"/>
                <a:gd name="T101" fmla="*/ 390 h 708"/>
                <a:gd name="T102" fmla="*/ 442 w 674"/>
                <a:gd name="T103" fmla="*/ 383 h 708"/>
                <a:gd name="T104" fmla="*/ 451 w 674"/>
                <a:gd name="T105" fmla="*/ 371 h 708"/>
                <a:gd name="T106" fmla="*/ 449 w 674"/>
                <a:gd name="T107" fmla="*/ 308 h 708"/>
                <a:gd name="T108" fmla="*/ 456 w 674"/>
                <a:gd name="T109" fmla="*/ 303 h 708"/>
                <a:gd name="T110" fmla="*/ 461 w 674"/>
                <a:gd name="T111" fmla="*/ 296 h 708"/>
                <a:gd name="T112" fmla="*/ 494 w 674"/>
                <a:gd name="T113" fmla="*/ 265 h 708"/>
                <a:gd name="T114" fmla="*/ 508 w 674"/>
                <a:gd name="T115" fmla="*/ 251 h 708"/>
                <a:gd name="T116" fmla="*/ 633 w 674"/>
                <a:gd name="T117" fmla="*/ 154 h 708"/>
                <a:gd name="T118" fmla="*/ 674 w 674"/>
                <a:gd name="T119" fmla="*/ 128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74" h="708">
                  <a:moveTo>
                    <a:pt x="674" y="128"/>
                  </a:moveTo>
                  <a:lnTo>
                    <a:pt x="669" y="128"/>
                  </a:lnTo>
                  <a:lnTo>
                    <a:pt x="667" y="128"/>
                  </a:lnTo>
                  <a:lnTo>
                    <a:pt x="662" y="128"/>
                  </a:lnTo>
                  <a:lnTo>
                    <a:pt x="662" y="128"/>
                  </a:lnTo>
                  <a:lnTo>
                    <a:pt x="660" y="128"/>
                  </a:lnTo>
                  <a:lnTo>
                    <a:pt x="660" y="128"/>
                  </a:lnTo>
                  <a:lnTo>
                    <a:pt x="657" y="128"/>
                  </a:lnTo>
                  <a:lnTo>
                    <a:pt x="655" y="128"/>
                  </a:lnTo>
                  <a:lnTo>
                    <a:pt x="648" y="132"/>
                  </a:lnTo>
                  <a:lnTo>
                    <a:pt x="645" y="132"/>
                  </a:lnTo>
                  <a:lnTo>
                    <a:pt x="641" y="130"/>
                  </a:lnTo>
                  <a:lnTo>
                    <a:pt x="638" y="130"/>
                  </a:lnTo>
                  <a:lnTo>
                    <a:pt x="636" y="128"/>
                  </a:lnTo>
                  <a:lnTo>
                    <a:pt x="631" y="121"/>
                  </a:lnTo>
                  <a:lnTo>
                    <a:pt x="631" y="121"/>
                  </a:lnTo>
                  <a:lnTo>
                    <a:pt x="626" y="118"/>
                  </a:lnTo>
                  <a:lnTo>
                    <a:pt x="622" y="118"/>
                  </a:lnTo>
                  <a:lnTo>
                    <a:pt x="596" y="125"/>
                  </a:lnTo>
                  <a:lnTo>
                    <a:pt x="596" y="125"/>
                  </a:lnTo>
                  <a:lnTo>
                    <a:pt x="596" y="125"/>
                  </a:lnTo>
                  <a:lnTo>
                    <a:pt x="593" y="123"/>
                  </a:lnTo>
                  <a:lnTo>
                    <a:pt x="593" y="125"/>
                  </a:lnTo>
                  <a:lnTo>
                    <a:pt x="591" y="125"/>
                  </a:lnTo>
                  <a:lnTo>
                    <a:pt x="589" y="125"/>
                  </a:lnTo>
                  <a:lnTo>
                    <a:pt x="589" y="125"/>
                  </a:lnTo>
                  <a:lnTo>
                    <a:pt x="586" y="125"/>
                  </a:lnTo>
                  <a:lnTo>
                    <a:pt x="586" y="123"/>
                  </a:lnTo>
                  <a:lnTo>
                    <a:pt x="584" y="123"/>
                  </a:lnTo>
                  <a:lnTo>
                    <a:pt x="577" y="128"/>
                  </a:lnTo>
                  <a:lnTo>
                    <a:pt x="572" y="128"/>
                  </a:lnTo>
                  <a:lnTo>
                    <a:pt x="567" y="125"/>
                  </a:lnTo>
                  <a:lnTo>
                    <a:pt x="567" y="123"/>
                  </a:lnTo>
                  <a:lnTo>
                    <a:pt x="565" y="121"/>
                  </a:lnTo>
                  <a:lnTo>
                    <a:pt x="565" y="118"/>
                  </a:lnTo>
                  <a:lnTo>
                    <a:pt x="565" y="118"/>
                  </a:lnTo>
                  <a:lnTo>
                    <a:pt x="563" y="118"/>
                  </a:lnTo>
                  <a:lnTo>
                    <a:pt x="563" y="118"/>
                  </a:lnTo>
                  <a:lnTo>
                    <a:pt x="563" y="116"/>
                  </a:lnTo>
                  <a:lnTo>
                    <a:pt x="563" y="113"/>
                  </a:lnTo>
                  <a:lnTo>
                    <a:pt x="563" y="113"/>
                  </a:lnTo>
                  <a:lnTo>
                    <a:pt x="563" y="111"/>
                  </a:lnTo>
                  <a:lnTo>
                    <a:pt x="560" y="111"/>
                  </a:lnTo>
                  <a:lnTo>
                    <a:pt x="555" y="111"/>
                  </a:lnTo>
                  <a:lnTo>
                    <a:pt x="548" y="116"/>
                  </a:lnTo>
                  <a:lnTo>
                    <a:pt x="546" y="118"/>
                  </a:lnTo>
                  <a:lnTo>
                    <a:pt x="541" y="121"/>
                  </a:lnTo>
                  <a:lnTo>
                    <a:pt x="532" y="128"/>
                  </a:lnTo>
                  <a:lnTo>
                    <a:pt x="529" y="130"/>
                  </a:lnTo>
                  <a:lnTo>
                    <a:pt x="525" y="132"/>
                  </a:lnTo>
                  <a:lnTo>
                    <a:pt x="518" y="135"/>
                  </a:lnTo>
                  <a:lnTo>
                    <a:pt x="513" y="137"/>
                  </a:lnTo>
                  <a:lnTo>
                    <a:pt x="510" y="137"/>
                  </a:lnTo>
                  <a:lnTo>
                    <a:pt x="508" y="137"/>
                  </a:lnTo>
                  <a:lnTo>
                    <a:pt x="508" y="137"/>
                  </a:lnTo>
                  <a:lnTo>
                    <a:pt x="499" y="137"/>
                  </a:lnTo>
                  <a:lnTo>
                    <a:pt x="499" y="137"/>
                  </a:lnTo>
                  <a:lnTo>
                    <a:pt x="499" y="137"/>
                  </a:lnTo>
                  <a:lnTo>
                    <a:pt x="499" y="135"/>
                  </a:lnTo>
                  <a:lnTo>
                    <a:pt x="499" y="132"/>
                  </a:lnTo>
                  <a:lnTo>
                    <a:pt x="499" y="132"/>
                  </a:lnTo>
                  <a:lnTo>
                    <a:pt x="496" y="132"/>
                  </a:lnTo>
                  <a:lnTo>
                    <a:pt x="496" y="132"/>
                  </a:lnTo>
                  <a:lnTo>
                    <a:pt x="489" y="132"/>
                  </a:lnTo>
                  <a:lnTo>
                    <a:pt x="487" y="130"/>
                  </a:lnTo>
                  <a:lnTo>
                    <a:pt x="487" y="128"/>
                  </a:lnTo>
                  <a:lnTo>
                    <a:pt x="484" y="125"/>
                  </a:lnTo>
                  <a:lnTo>
                    <a:pt x="484" y="123"/>
                  </a:lnTo>
                  <a:lnTo>
                    <a:pt x="482" y="123"/>
                  </a:lnTo>
                  <a:lnTo>
                    <a:pt x="473" y="123"/>
                  </a:lnTo>
                  <a:lnTo>
                    <a:pt x="463" y="118"/>
                  </a:lnTo>
                  <a:lnTo>
                    <a:pt x="463" y="118"/>
                  </a:lnTo>
                  <a:lnTo>
                    <a:pt x="461" y="116"/>
                  </a:lnTo>
                  <a:lnTo>
                    <a:pt x="458" y="116"/>
                  </a:lnTo>
                  <a:lnTo>
                    <a:pt x="458" y="111"/>
                  </a:lnTo>
                  <a:lnTo>
                    <a:pt x="456" y="109"/>
                  </a:lnTo>
                  <a:lnTo>
                    <a:pt x="456" y="106"/>
                  </a:lnTo>
                  <a:lnTo>
                    <a:pt x="454" y="106"/>
                  </a:lnTo>
                  <a:lnTo>
                    <a:pt x="447" y="106"/>
                  </a:lnTo>
                  <a:lnTo>
                    <a:pt x="437" y="106"/>
                  </a:lnTo>
                  <a:lnTo>
                    <a:pt x="435" y="109"/>
                  </a:lnTo>
                  <a:lnTo>
                    <a:pt x="432" y="111"/>
                  </a:lnTo>
                  <a:lnTo>
                    <a:pt x="432" y="113"/>
                  </a:lnTo>
                  <a:lnTo>
                    <a:pt x="435" y="116"/>
                  </a:lnTo>
                  <a:lnTo>
                    <a:pt x="435" y="118"/>
                  </a:lnTo>
                  <a:lnTo>
                    <a:pt x="435" y="121"/>
                  </a:lnTo>
                  <a:lnTo>
                    <a:pt x="432" y="121"/>
                  </a:lnTo>
                  <a:lnTo>
                    <a:pt x="430" y="121"/>
                  </a:lnTo>
                  <a:lnTo>
                    <a:pt x="428" y="123"/>
                  </a:lnTo>
                  <a:lnTo>
                    <a:pt x="428" y="121"/>
                  </a:lnTo>
                  <a:lnTo>
                    <a:pt x="423" y="116"/>
                  </a:lnTo>
                  <a:lnTo>
                    <a:pt x="421" y="111"/>
                  </a:lnTo>
                  <a:lnTo>
                    <a:pt x="418" y="109"/>
                  </a:lnTo>
                  <a:lnTo>
                    <a:pt x="418" y="106"/>
                  </a:lnTo>
                  <a:lnTo>
                    <a:pt x="418" y="102"/>
                  </a:lnTo>
                  <a:lnTo>
                    <a:pt x="418" y="99"/>
                  </a:lnTo>
                  <a:lnTo>
                    <a:pt x="416" y="97"/>
                  </a:lnTo>
                  <a:lnTo>
                    <a:pt x="414" y="97"/>
                  </a:lnTo>
                  <a:lnTo>
                    <a:pt x="409" y="97"/>
                  </a:lnTo>
                  <a:lnTo>
                    <a:pt x="402" y="99"/>
                  </a:lnTo>
                  <a:lnTo>
                    <a:pt x="399" y="97"/>
                  </a:lnTo>
                  <a:lnTo>
                    <a:pt x="397" y="97"/>
                  </a:lnTo>
                  <a:lnTo>
                    <a:pt x="395" y="97"/>
                  </a:lnTo>
                  <a:lnTo>
                    <a:pt x="397" y="92"/>
                  </a:lnTo>
                  <a:lnTo>
                    <a:pt x="397" y="92"/>
                  </a:lnTo>
                  <a:lnTo>
                    <a:pt x="402" y="92"/>
                  </a:lnTo>
                  <a:lnTo>
                    <a:pt x="404" y="90"/>
                  </a:lnTo>
                  <a:lnTo>
                    <a:pt x="404" y="87"/>
                  </a:lnTo>
                  <a:lnTo>
                    <a:pt x="402" y="87"/>
                  </a:lnTo>
                  <a:lnTo>
                    <a:pt x="395" y="85"/>
                  </a:lnTo>
                  <a:lnTo>
                    <a:pt x="380" y="83"/>
                  </a:lnTo>
                  <a:lnTo>
                    <a:pt x="373" y="80"/>
                  </a:lnTo>
                  <a:lnTo>
                    <a:pt x="371" y="78"/>
                  </a:lnTo>
                  <a:lnTo>
                    <a:pt x="359" y="78"/>
                  </a:lnTo>
                  <a:lnTo>
                    <a:pt x="347" y="78"/>
                  </a:lnTo>
                  <a:lnTo>
                    <a:pt x="335" y="80"/>
                  </a:lnTo>
                  <a:lnTo>
                    <a:pt x="333" y="83"/>
                  </a:lnTo>
                  <a:lnTo>
                    <a:pt x="331" y="83"/>
                  </a:lnTo>
                  <a:lnTo>
                    <a:pt x="331" y="85"/>
                  </a:lnTo>
                  <a:lnTo>
                    <a:pt x="331" y="87"/>
                  </a:lnTo>
                  <a:lnTo>
                    <a:pt x="331" y="87"/>
                  </a:lnTo>
                  <a:lnTo>
                    <a:pt x="328" y="90"/>
                  </a:lnTo>
                  <a:lnTo>
                    <a:pt x="321" y="92"/>
                  </a:lnTo>
                  <a:lnTo>
                    <a:pt x="319" y="92"/>
                  </a:lnTo>
                  <a:lnTo>
                    <a:pt x="317" y="92"/>
                  </a:lnTo>
                  <a:lnTo>
                    <a:pt x="305" y="95"/>
                  </a:lnTo>
                  <a:lnTo>
                    <a:pt x="302" y="95"/>
                  </a:lnTo>
                  <a:lnTo>
                    <a:pt x="300" y="92"/>
                  </a:lnTo>
                  <a:lnTo>
                    <a:pt x="298" y="83"/>
                  </a:lnTo>
                  <a:lnTo>
                    <a:pt x="293" y="80"/>
                  </a:lnTo>
                  <a:lnTo>
                    <a:pt x="279" y="80"/>
                  </a:lnTo>
                  <a:lnTo>
                    <a:pt x="262" y="80"/>
                  </a:lnTo>
                  <a:lnTo>
                    <a:pt x="260" y="80"/>
                  </a:lnTo>
                  <a:lnTo>
                    <a:pt x="260" y="80"/>
                  </a:lnTo>
                  <a:lnTo>
                    <a:pt x="260" y="78"/>
                  </a:lnTo>
                  <a:lnTo>
                    <a:pt x="260" y="76"/>
                  </a:lnTo>
                  <a:lnTo>
                    <a:pt x="260" y="76"/>
                  </a:lnTo>
                  <a:lnTo>
                    <a:pt x="257" y="76"/>
                  </a:lnTo>
                  <a:lnTo>
                    <a:pt x="257" y="76"/>
                  </a:lnTo>
                  <a:lnTo>
                    <a:pt x="257" y="73"/>
                  </a:lnTo>
                  <a:lnTo>
                    <a:pt x="255" y="73"/>
                  </a:lnTo>
                  <a:lnTo>
                    <a:pt x="241" y="76"/>
                  </a:lnTo>
                  <a:lnTo>
                    <a:pt x="236" y="76"/>
                  </a:lnTo>
                  <a:lnTo>
                    <a:pt x="231" y="73"/>
                  </a:lnTo>
                  <a:lnTo>
                    <a:pt x="222" y="69"/>
                  </a:lnTo>
                  <a:lnTo>
                    <a:pt x="220" y="66"/>
                  </a:lnTo>
                  <a:lnTo>
                    <a:pt x="220" y="64"/>
                  </a:lnTo>
                  <a:lnTo>
                    <a:pt x="220" y="64"/>
                  </a:lnTo>
                  <a:lnTo>
                    <a:pt x="220" y="61"/>
                  </a:lnTo>
                  <a:lnTo>
                    <a:pt x="220" y="59"/>
                  </a:lnTo>
                  <a:lnTo>
                    <a:pt x="220" y="59"/>
                  </a:lnTo>
                  <a:lnTo>
                    <a:pt x="220" y="52"/>
                  </a:lnTo>
                  <a:lnTo>
                    <a:pt x="215" y="40"/>
                  </a:lnTo>
                  <a:lnTo>
                    <a:pt x="210" y="28"/>
                  </a:lnTo>
                  <a:lnTo>
                    <a:pt x="210" y="26"/>
                  </a:lnTo>
                  <a:lnTo>
                    <a:pt x="210" y="24"/>
                  </a:lnTo>
                  <a:lnTo>
                    <a:pt x="210" y="19"/>
                  </a:lnTo>
                  <a:lnTo>
                    <a:pt x="208" y="16"/>
                  </a:lnTo>
                  <a:lnTo>
                    <a:pt x="208" y="14"/>
                  </a:lnTo>
                  <a:lnTo>
                    <a:pt x="208" y="9"/>
                  </a:lnTo>
                  <a:lnTo>
                    <a:pt x="205" y="7"/>
                  </a:lnTo>
                  <a:lnTo>
                    <a:pt x="205" y="5"/>
                  </a:lnTo>
                  <a:lnTo>
                    <a:pt x="198" y="2"/>
                  </a:lnTo>
                  <a:lnTo>
                    <a:pt x="194" y="2"/>
                  </a:lnTo>
                  <a:lnTo>
                    <a:pt x="182" y="2"/>
                  </a:lnTo>
                  <a:lnTo>
                    <a:pt x="177" y="0"/>
                  </a:lnTo>
                  <a:lnTo>
                    <a:pt x="177" y="7"/>
                  </a:lnTo>
                  <a:lnTo>
                    <a:pt x="179" y="16"/>
                  </a:lnTo>
                  <a:lnTo>
                    <a:pt x="179" y="31"/>
                  </a:lnTo>
                  <a:lnTo>
                    <a:pt x="179" y="42"/>
                  </a:lnTo>
                  <a:lnTo>
                    <a:pt x="179" y="45"/>
                  </a:lnTo>
                  <a:lnTo>
                    <a:pt x="179" y="45"/>
                  </a:lnTo>
                  <a:lnTo>
                    <a:pt x="177" y="45"/>
                  </a:lnTo>
                  <a:lnTo>
                    <a:pt x="158" y="45"/>
                  </a:lnTo>
                  <a:lnTo>
                    <a:pt x="139" y="47"/>
                  </a:lnTo>
                  <a:lnTo>
                    <a:pt x="120" y="47"/>
                  </a:lnTo>
                  <a:lnTo>
                    <a:pt x="101" y="47"/>
                  </a:lnTo>
                  <a:lnTo>
                    <a:pt x="82" y="50"/>
                  </a:lnTo>
                  <a:lnTo>
                    <a:pt x="63" y="50"/>
                  </a:lnTo>
                  <a:lnTo>
                    <a:pt x="45" y="50"/>
                  </a:lnTo>
                  <a:lnTo>
                    <a:pt x="26" y="50"/>
                  </a:lnTo>
                  <a:lnTo>
                    <a:pt x="7" y="52"/>
                  </a:lnTo>
                  <a:lnTo>
                    <a:pt x="0" y="52"/>
                  </a:lnTo>
                  <a:lnTo>
                    <a:pt x="0" y="52"/>
                  </a:lnTo>
                  <a:lnTo>
                    <a:pt x="0" y="54"/>
                  </a:lnTo>
                  <a:lnTo>
                    <a:pt x="0" y="57"/>
                  </a:lnTo>
                  <a:lnTo>
                    <a:pt x="2" y="57"/>
                  </a:lnTo>
                  <a:lnTo>
                    <a:pt x="2" y="59"/>
                  </a:lnTo>
                  <a:lnTo>
                    <a:pt x="2" y="61"/>
                  </a:lnTo>
                  <a:lnTo>
                    <a:pt x="2" y="61"/>
                  </a:lnTo>
                  <a:lnTo>
                    <a:pt x="4" y="64"/>
                  </a:lnTo>
                  <a:lnTo>
                    <a:pt x="4" y="64"/>
                  </a:lnTo>
                  <a:lnTo>
                    <a:pt x="4" y="69"/>
                  </a:lnTo>
                  <a:lnTo>
                    <a:pt x="7" y="76"/>
                  </a:lnTo>
                  <a:lnTo>
                    <a:pt x="9" y="80"/>
                  </a:lnTo>
                  <a:lnTo>
                    <a:pt x="9" y="80"/>
                  </a:lnTo>
                  <a:lnTo>
                    <a:pt x="11" y="85"/>
                  </a:lnTo>
                  <a:lnTo>
                    <a:pt x="11" y="92"/>
                  </a:lnTo>
                  <a:lnTo>
                    <a:pt x="11" y="95"/>
                  </a:lnTo>
                  <a:lnTo>
                    <a:pt x="9" y="99"/>
                  </a:lnTo>
                  <a:lnTo>
                    <a:pt x="7" y="104"/>
                  </a:lnTo>
                  <a:lnTo>
                    <a:pt x="9" y="111"/>
                  </a:lnTo>
                  <a:lnTo>
                    <a:pt x="9" y="116"/>
                  </a:lnTo>
                  <a:lnTo>
                    <a:pt x="11" y="118"/>
                  </a:lnTo>
                  <a:lnTo>
                    <a:pt x="11" y="118"/>
                  </a:lnTo>
                  <a:lnTo>
                    <a:pt x="11" y="121"/>
                  </a:lnTo>
                  <a:lnTo>
                    <a:pt x="9" y="123"/>
                  </a:lnTo>
                  <a:lnTo>
                    <a:pt x="9" y="123"/>
                  </a:lnTo>
                  <a:lnTo>
                    <a:pt x="11" y="132"/>
                  </a:lnTo>
                  <a:lnTo>
                    <a:pt x="11" y="132"/>
                  </a:lnTo>
                  <a:lnTo>
                    <a:pt x="11" y="135"/>
                  </a:lnTo>
                  <a:lnTo>
                    <a:pt x="11" y="142"/>
                  </a:lnTo>
                  <a:lnTo>
                    <a:pt x="11" y="149"/>
                  </a:lnTo>
                  <a:lnTo>
                    <a:pt x="11" y="151"/>
                  </a:lnTo>
                  <a:lnTo>
                    <a:pt x="14" y="156"/>
                  </a:lnTo>
                  <a:lnTo>
                    <a:pt x="18" y="166"/>
                  </a:lnTo>
                  <a:lnTo>
                    <a:pt x="18" y="170"/>
                  </a:lnTo>
                  <a:lnTo>
                    <a:pt x="21" y="173"/>
                  </a:lnTo>
                  <a:lnTo>
                    <a:pt x="23" y="177"/>
                  </a:lnTo>
                  <a:lnTo>
                    <a:pt x="21" y="180"/>
                  </a:lnTo>
                  <a:lnTo>
                    <a:pt x="23" y="182"/>
                  </a:lnTo>
                  <a:lnTo>
                    <a:pt x="26" y="189"/>
                  </a:lnTo>
                  <a:lnTo>
                    <a:pt x="26" y="189"/>
                  </a:lnTo>
                  <a:lnTo>
                    <a:pt x="23" y="189"/>
                  </a:lnTo>
                  <a:lnTo>
                    <a:pt x="23" y="189"/>
                  </a:lnTo>
                  <a:lnTo>
                    <a:pt x="26" y="192"/>
                  </a:lnTo>
                  <a:lnTo>
                    <a:pt x="26" y="192"/>
                  </a:lnTo>
                  <a:lnTo>
                    <a:pt x="26" y="192"/>
                  </a:lnTo>
                  <a:lnTo>
                    <a:pt x="26" y="192"/>
                  </a:lnTo>
                  <a:lnTo>
                    <a:pt x="26" y="192"/>
                  </a:lnTo>
                  <a:lnTo>
                    <a:pt x="28" y="194"/>
                  </a:lnTo>
                  <a:lnTo>
                    <a:pt x="28" y="196"/>
                  </a:lnTo>
                  <a:lnTo>
                    <a:pt x="30" y="199"/>
                  </a:lnTo>
                  <a:lnTo>
                    <a:pt x="30" y="201"/>
                  </a:lnTo>
                  <a:lnTo>
                    <a:pt x="33" y="203"/>
                  </a:lnTo>
                  <a:lnTo>
                    <a:pt x="33" y="206"/>
                  </a:lnTo>
                  <a:lnTo>
                    <a:pt x="35" y="211"/>
                  </a:lnTo>
                  <a:lnTo>
                    <a:pt x="35" y="213"/>
                  </a:lnTo>
                  <a:lnTo>
                    <a:pt x="37" y="215"/>
                  </a:lnTo>
                  <a:lnTo>
                    <a:pt x="37" y="215"/>
                  </a:lnTo>
                  <a:lnTo>
                    <a:pt x="37" y="215"/>
                  </a:lnTo>
                  <a:lnTo>
                    <a:pt x="37" y="215"/>
                  </a:lnTo>
                  <a:lnTo>
                    <a:pt x="37" y="218"/>
                  </a:lnTo>
                  <a:lnTo>
                    <a:pt x="37" y="218"/>
                  </a:lnTo>
                  <a:lnTo>
                    <a:pt x="37" y="220"/>
                  </a:lnTo>
                  <a:lnTo>
                    <a:pt x="37" y="222"/>
                  </a:lnTo>
                  <a:lnTo>
                    <a:pt x="37" y="225"/>
                  </a:lnTo>
                  <a:lnTo>
                    <a:pt x="37" y="227"/>
                  </a:lnTo>
                  <a:lnTo>
                    <a:pt x="37" y="227"/>
                  </a:lnTo>
                  <a:lnTo>
                    <a:pt x="37" y="234"/>
                  </a:lnTo>
                  <a:lnTo>
                    <a:pt x="37" y="237"/>
                  </a:lnTo>
                  <a:lnTo>
                    <a:pt x="37" y="237"/>
                  </a:lnTo>
                  <a:lnTo>
                    <a:pt x="37" y="239"/>
                  </a:lnTo>
                  <a:lnTo>
                    <a:pt x="37" y="239"/>
                  </a:lnTo>
                  <a:lnTo>
                    <a:pt x="40" y="241"/>
                  </a:lnTo>
                  <a:lnTo>
                    <a:pt x="40" y="255"/>
                  </a:lnTo>
                  <a:lnTo>
                    <a:pt x="40" y="258"/>
                  </a:lnTo>
                  <a:lnTo>
                    <a:pt x="40" y="265"/>
                  </a:lnTo>
                  <a:lnTo>
                    <a:pt x="40" y="267"/>
                  </a:lnTo>
                  <a:lnTo>
                    <a:pt x="40" y="267"/>
                  </a:lnTo>
                  <a:lnTo>
                    <a:pt x="40" y="267"/>
                  </a:lnTo>
                  <a:lnTo>
                    <a:pt x="40" y="270"/>
                  </a:lnTo>
                  <a:lnTo>
                    <a:pt x="40" y="272"/>
                  </a:lnTo>
                  <a:lnTo>
                    <a:pt x="42" y="277"/>
                  </a:lnTo>
                  <a:lnTo>
                    <a:pt x="42" y="279"/>
                  </a:lnTo>
                  <a:lnTo>
                    <a:pt x="42" y="286"/>
                  </a:lnTo>
                  <a:lnTo>
                    <a:pt x="42" y="289"/>
                  </a:lnTo>
                  <a:lnTo>
                    <a:pt x="42" y="289"/>
                  </a:lnTo>
                  <a:lnTo>
                    <a:pt x="45" y="291"/>
                  </a:lnTo>
                  <a:lnTo>
                    <a:pt x="45" y="291"/>
                  </a:lnTo>
                  <a:lnTo>
                    <a:pt x="45" y="293"/>
                  </a:lnTo>
                  <a:lnTo>
                    <a:pt x="45" y="293"/>
                  </a:lnTo>
                  <a:lnTo>
                    <a:pt x="45" y="293"/>
                  </a:lnTo>
                  <a:lnTo>
                    <a:pt x="45" y="293"/>
                  </a:lnTo>
                  <a:lnTo>
                    <a:pt x="47" y="293"/>
                  </a:lnTo>
                  <a:lnTo>
                    <a:pt x="47" y="293"/>
                  </a:lnTo>
                  <a:lnTo>
                    <a:pt x="47" y="296"/>
                  </a:lnTo>
                  <a:lnTo>
                    <a:pt x="47" y="296"/>
                  </a:lnTo>
                  <a:lnTo>
                    <a:pt x="47" y="296"/>
                  </a:lnTo>
                  <a:lnTo>
                    <a:pt x="47" y="296"/>
                  </a:lnTo>
                  <a:lnTo>
                    <a:pt x="47" y="298"/>
                  </a:lnTo>
                  <a:lnTo>
                    <a:pt x="47" y="300"/>
                  </a:lnTo>
                  <a:lnTo>
                    <a:pt x="45" y="300"/>
                  </a:lnTo>
                  <a:lnTo>
                    <a:pt x="47" y="305"/>
                  </a:lnTo>
                  <a:lnTo>
                    <a:pt x="45" y="308"/>
                  </a:lnTo>
                  <a:lnTo>
                    <a:pt x="45" y="308"/>
                  </a:lnTo>
                  <a:lnTo>
                    <a:pt x="45" y="310"/>
                  </a:lnTo>
                  <a:lnTo>
                    <a:pt x="45" y="310"/>
                  </a:lnTo>
                  <a:lnTo>
                    <a:pt x="45" y="312"/>
                  </a:lnTo>
                  <a:lnTo>
                    <a:pt x="47" y="317"/>
                  </a:lnTo>
                  <a:lnTo>
                    <a:pt x="47" y="319"/>
                  </a:lnTo>
                  <a:lnTo>
                    <a:pt x="47" y="322"/>
                  </a:lnTo>
                  <a:lnTo>
                    <a:pt x="45" y="326"/>
                  </a:lnTo>
                  <a:lnTo>
                    <a:pt x="45" y="329"/>
                  </a:lnTo>
                  <a:lnTo>
                    <a:pt x="47" y="331"/>
                  </a:lnTo>
                  <a:lnTo>
                    <a:pt x="49" y="334"/>
                  </a:lnTo>
                  <a:lnTo>
                    <a:pt x="49" y="336"/>
                  </a:lnTo>
                  <a:lnTo>
                    <a:pt x="52" y="341"/>
                  </a:lnTo>
                  <a:lnTo>
                    <a:pt x="52" y="343"/>
                  </a:lnTo>
                  <a:lnTo>
                    <a:pt x="52" y="345"/>
                  </a:lnTo>
                  <a:lnTo>
                    <a:pt x="52" y="348"/>
                  </a:lnTo>
                  <a:lnTo>
                    <a:pt x="52" y="348"/>
                  </a:lnTo>
                  <a:lnTo>
                    <a:pt x="54" y="350"/>
                  </a:lnTo>
                  <a:lnTo>
                    <a:pt x="54" y="350"/>
                  </a:lnTo>
                  <a:lnTo>
                    <a:pt x="54" y="350"/>
                  </a:lnTo>
                  <a:lnTo>
                    <a:pt x="54" y="353"/>
                  </a:lnTo>
                  <a:lnTo>
                    <a:pt x="54" y="355"/>
                  </a:lnTo>
                  <a:lnTo>
                    <a:pt x="59" y="362"/>
                  </a:lnTo>
                  <a:lnTo>
                    <a:pt x="63" y="364"/>
                  </a:lnTo>
                  <a:lnTo>
                    <a:pt x="63" y="367"/>
                  </a:lnTo>
                  <a:lnTo>
                    <a:pt x="66" y="369"/>
                  </a:lnTo>
                  <a:lnTo>
                    <a:pt x="66" y="376"/>
                  </a:lnTo>
                  <a:lnTo>
                    <a:pt x="66" y="379"/>
                  </a:lnTo>
                  <a:lnTo>
                    <a:pt x="66" y="381"/>
                  </a:lnTo>
                  <a:lnTo>
                    <a:pt x="66" y="381"/>
                  </a:lnTo>
                  <a:lnTo>
                    <a:pt x="68" y="386"/>
                  </a:lnTo>
                  <a:lnTo>
                    <a:pt x="68" y="386"/>
                  </a:lnTo>
                  <a:lnTo>
                    <a:pt x="68" y="386"/>
                  </a:lnTo>
                  <a:lnTo>
                    <a:pt x="68" y="388"/>
                  </a:lnTo>
                  <a:lnTo>
                    <a:pt x="68" y="388"/>
                  </a:lnTo>
                  <a:lnTo>
                    <a:pt x="68" y="393"/>
                  </a:lnTo>
                  <a:lnTo>
                    <a:pt x="68" y="395"/>
                  </a:lnTo>
                  <a:lnTo>
                    <a:pt x="68" y="397"/>
                  </a:lnTo>
                  <a:lnTo>
                    <a:pt x="68" y="400"/>
                  </a:lnTo>
                  <a:lnTo>
                    <a:pt x="68" y="405"/>
                  </a:lnTo>
                  <a:lnTo>
                    <a:pt x="71" y="412"/>
                  </a:lnTo>
                  <a:lnTo>
                    <a:pt x="68" y="414"/>
                  </a:lnTo>
                  <a:lnTo>
                    <a:pt x="68" y="414"/>
                  </a:lnTo>
                  <a:lnTo>
                    <a:pt x="68" y="414"/>
                  </a:lnTo>
                  <a:lnTo>
                    <a:pt x="68" y="416"/>
                  </a:lnTo>
                  <a:lnTo>
                    <a:pt x="68" y="424"/>
                  </a:lnTo>
                  <a:lnTo>
                    <a:pt x="68" y="426"/>
                  </a:lnTo>
                  <a:lnTo>
                    <a:pt x="66" y="428"/>
                  </a:lnTo>
                  <a:lnTo>
                    <a:pt x="63" y="433"/>
                  </a:lnTo>
                  <a:lnTo>
                    <a:pt x="63" y="435"/>
                  </a:lnTo>
                  <a:lnTo>
                    <a:pt x="61" y="435"/>
                  </a:lnTo>
                  <a:lnTo>
                    <a:pt x="61" y="435"/>
                  </a:lnTo>
                  <a:lnTo>
                    <a:pt x="59" y="438"/>
                  </a:lnTo>
                  <a:lnTo>
                    <a:pt x="52" y="442"/>
                  </a:lnTo>
                  <a:lnTo>
                    <a:pt x="52" y="442"/>
                  </a:lnTo>
                  <a:lnTo>
                    <a:pt x="49" y="445"/>
                  </a:lnTo>
                  <a:lnTo>
                    <a:pt x="47" y="447"/>
                  </a:lnTo>
                  <a:lnTo>
                    <a:pt x="45" y="450"/>
                  </a:lnTo>
                  <a:lnTo>
                    <a:pt x="45" y="450"/>
                  </a:lnTo>
                  <a:lnTo>
                    <a:pt x="45" y="452"/>
                  </a:lnTo>
                  <a:lnTo>
                    <a:pt x="42" y="454"/>
                  </a:lnTo>
                  <a:lnTo>
                    <a:pt x="45" y="457"/>
                  </a:lnTo>
                  <a:lnTo>
                    <a:pt x="49" y="461"/>
                  </a:lnTo>
                  <a:lnTo>
                    <a:pt x="52" y="464"/>
                  </a:lnTo>
                  <a:lnTo>
                    <a:pt x="56" y="471"/>
                  </a:lnTo>
                  <a:lnTo>
                    <a:pt x="59" y="476"/>
                  </a:lnTo>
                  <a:lnTo>
                    <a:pt x="59" y="478"/>
                  </a:lnTo>
                  <a:lnTo>
                    <a:pt x="66" y="478"/>
                  </a:lnTo>
                  <a:lnTo>
                    <a:pt x="71" y="478"/>
                  </a:lnTo>
                  <a:lnTo>
                    <a:pt x="73" y="480"/>
                  </a:lnTo>
                  <a:lnTo>
                    <a:pt x="75" y="480"/>
                  </a:lnTo>
                  <a:lnTo>
                    <a:pt x="78" y="483"/>
                  </a:lnTo>
                  <a:lnTo>
                    <a:pt x="78" y="483"/>
                  </a:lnTo>
                  <a:lnTo>
                    <a:pt x="80" y="487"/>
                  </a:lnTo>
                  <a:lnTo>
                    <a:pt x="80" y="490"/>
                  </a:lnTo>
                  <a:lnTo>
                    <a:pt x="82" y="490"/>
                  </a:lnTo>
                  <a:lnTo>
                    <a:pt x="82" y="490"/>
                  </a:lnTo>
                  <a:lnTo>
                    <a:pt x="82" y="495"/>
                  </a:lnTo>
                  <a:lnTo>
                    <a:pt x="82" y="521"/>
                  </a:lnTo>
                  <a:lnTo>
                    <a:pt x="82" y="547"/>
                  </a:lnTo>
                  <a:lnTo>
                    <a:pt x="85" y="575"/>
                  </a:lnTo>
                  <a:lnTo>
                    <a:pt x="85" y="601"/>
                  </a:lnTo>
                  <a:lnTo>
                    <a:pt x="85" y="627"/>
                  </a:lnTo>
                  <a:lnTo>
                    <a:pt x="87" y="653"/>
                  </a:lnTo>
                  <a:lnTo>
                    <a:pt x="87" y="682"/>
                  </a:lnTo>
                  <a:lnTo>
                    <a:pt x="89" y="708"/>
                  </a:lnTo>
                  <a:lnTo>
                    <a:pt x="118" y="708"/>
                  </a:lnTo>
                  <a:lnTo>
                    <a:pt x="149" y="705"/>
                  </a:lnTo>
                  <a:lnTo>
                    <a:pt x="179" y="705"/>
                  </a:lnTo>
                  <a:lnTo>
                    <a:pt x="210" y="703"/>
                  </a:lnTo>
                  <a:lnTo>
                    <a:pt x="238" y="700"/>
                  </a:lnTo>
                  <a:lnTo>
                    <a:pt x="269" y="700"/>
                  </a:lnTo>
                  <a:lnTo>
                    <a:pt x="300" y="698"/>
                  </a:lnTo>
                  <a:lnTo>
                    <a:pt x="331" y="696"/>
                  </a:lnTo>
                  <a:lnTo>
                    <a:pt x="359" y="696"/>
                  </a:lnTo>
                  <a:lnTo>
                    <a:pt x="390" y="693"/>
                  </a:lnTo>
                  <a:lnTo>
                    <a:pt x="421" y="691"/>
                  </a:lnTo>
                  <a:lnTo>
                    <a:pt x="451" y="689"/>
                  </a:lnTo>
                  <a:lnTo>
                    <a:pt x="480" y="686"/>
                  </a:lnTo>
                  <a:lnTo>
                    <a:pt x="510" y="686"/>
                  </a:lnTo>
                  <a:lnTo>
                    <a:pt x="541" y="684"/>
                  </a:lnTo>
                  <a:lnTo>
                    <a:pt x="572" y="682"/>
                  </a:lnTo>
                  <a:lnTo>
                    <a:pt x="572" y="677"/>
                  </a:lnTo>
                  <a:lnTo>
                    <a:pt x="572" y="677"/>
                  </a:lnTo>
                  <a:lnTo>
                    <a:pt x="572" y="674"/>
                  </a:lnTo>
                  <a:lnTo>
                    <a:pt x="570" y="672"/>
                  </a:lnTo>
                  <a:lnTo>
                    <a:pt x="570" y="670"/>
                  </a:lnTo>
                  <a:lnTo>
                    <a:pt x="570" y="665"/>
                  </a:lnTo>
                  <a:lnTo>
                    <a:pt x="570" y="665"/>
                  </a:lnTo>
                  <a:lnTo>
                    <a:pt x="570" y="663"/>
                  </a:lnTo>
                  <a:lnTo>
                    <a:pt x="570" y="660"/>
                  </a:lnTo>
                  <a:lnTo>
                    <a:pt x="570" y="653"/>
                  </a:lnTo>
                  <a:lnTo>
                    <a:pt x="570" y="651"/>
                  </a:lnTo>
                  <a:lnTo>
                    <a:pt x="570" y="648"/>
                  </a:lnTo>
                  <a:lnTo>
                    <a:pt x="570" y="648"/>
                  </a:lnTo>
                  <a:lnTo>
                    <a:pt x="567" y="646"/>
                  </a:lnTo>
                  <a:lnTo>
                    <a:pt x="567" y="646"/>
                  </a:lnTo>
                  <a:lnTo>
                    <a:pt x="565" y="646"/>
                  </a:lnTo>
                  <a:lnTo>
                    <a:pt x="565" y="644"/>
                  </a:lnTo>
                  <a:lnTo>
                    <a:pt x="565" y="644"/>
                  </a:lnTo>
                  <a:lnTo>
                    <a:pt x="565" y="641"/>
                  </a:lnTo>
                  <a:lnTo>
                    <a:pt x="565" y="639"/>
                  </a:lnTo>
                  <a:lnTo>
                    <a:pt x="565" y="637"/>
                  </a:lnTo>
                  <a:lnTo>
                    <a:pt x="565" y="632"/>
                  </a:lnTo>
                  <a:lnTo>
                    <a:pt x="563" y="632"/>
                  </a:lnTo>
                  <a:lnTo>
                    <a:pt x="563" y="629"/>
                  </a:lnTo>
                  <a:lnTo>
                    <a:pt x="563" y="629"/>
                  </a:lnTo>
                  <a:lnTo>
                    <a:pt x="560" y="629"/>
                  </a:lnTo>
                  <a:lnTo>
                    <a:pt x="555" y="627"/>
                  </a:lnTo>
                  <a:lnTo>
                    <a:pt x="555" y="627"/>
                  </a:lnTo>
                  <a:lnTo>
                    <a:pt x="553" y="625"/>
                  </a:lnTo>
                  <a:lnTo>
                    <a:pt x="553" y="622"/>
                  </a:lnTo>
                  <a:lnTo>
                    <a:pt x="553" y="620"/>
                  </a:lnTo>
                  <a:lnTo>
                    <a:pt x="553" y="620"/>
                  </a:lnTo>
                  <a:lnTo>
                    <a:pt x="551" y="620"/>
                  </a:lnTo>
                  <a:lnTo>
                    <a:pt x="551" y="620"/>
                  </a:lnTo>
                  <a:lnTo>
                    <a:pt x="551" y="618"/>
                  </a:lnTo>
                  <a:lnTo>
                    <a:pt x="546" y="618"/>
                  </a:lnTo>
                  <a:lnTo>
                    <a:pt x="546" y="618"/>
                  </a:lnTo>
                  <a:lnTo>
                    <a:pt x="546" y="618"/>
                  </a:lnTo>
                  <a:lnTo>
                    <a:pt x="539" y="615"/>
                  </a:lnTo>
                  <a:lnTo>
                    <a:pt x="539" y="615"/>
                  </a:lnTo>
                  <a:lnTo>
                    <a:pt x="529" y="615"/>
                  </a:lnTo>
                  <a:lnTo>
                    <a:pt x="529" y="615"/>
                  </a:lnTo>
                  <a:lnTo>
                    <a:pt x="527" y="615"/>
                  </a:lnTo>
                  <a:lnTo>
                    <a:pt x="515" y="606"/>
                  </a:lnTo>
                  <a:lnTo>
                    <a:pt x="513" y="603"/>
                  </a:lnTo>
                  <a:lnTo>
                    <a:pt x="510" y="601"/>
                  </a:lnTo>
                  <a:lnTo>
                    <a:pt x="503" y="589"/>
                  </a:lnTo>
                  <a:lnTo>
                    <a:pt x="499" y="584"/>
                  </a:lnTo>
                  <a:lnTo>
                    <a:pt x="484" y="573"/>
                  </a:lnTo>
                  <a:lnTo>
                    <a:pt x="480" y="573"/>
                  </a:lnTo>
                  <a:lnTo>
                    <a:pt x="468" y="570"/>
                  </a:lnTo>
                  <a:lnTo>
                    <a:pt x="468" y="570"/>
                  </a:lnTo>
                  <a:lnTo>
                    <a:pt x="466" y="570"/>
                  </a:lnTo>
                  <a:lnTo>
                    <a:pt x="466" y="568"/>
                  </a:lnTo>
                  <a:lnTo>
                    <a:pt x="463" y="563"/>
                  </a:lnTo>
                  <a:lnTo>
                    <a:pt x="458" y="561"/>
                  </a:lnTo>
                  <a:lnTo>
                    <a:pt x="456" y="558"/>
                  </a:lnTo>
                  <a:lnTo>
                    <a:pt x="454" y="556"/>
                  </a:lnTo>
                  <a:lnTo>
                    <a:pt x="440" y="556"/>
                  </a:lnTo>
                  <a:lnTo>
                    <a:pt x="435" y="554"/>
                  </a:lnTo>
                  <a:lnTo>
                    <a:pt x="435" y="554"/>
                  </a:lnTo>
                  <a:lnTo>
                    <a:pt x="432" y="551"/>
                  </a:lnTo>
                  <a:lnTo>
                    <a:pt x="432" y="551"/>
                  </a:lnTo>
                  <a:lnTo>
                    <a:pt x="430" y="549"/>
                  </a:lnTo>
                  <a:lnTo>
                    <a:pt x="423" y="544"/>
                  </a:lnTo>
                  <a:lnTo>
                    <a:pt x="418" y="542"/>
                  </a:lnTo>
                  <a:lnTo>
                    <a:pt x="416" y="540"/>
                  </a:lnTo>
                  <a:lnTo>
                    <a:pt x="418" y="530"/>
                  </a:lnTo>
                  <a:lnTo>
                    <a:pt x="418" y="528"/>
                  </a:lnTo>
                  <a:lnTo>
                    <a:pt x="418" y="525"/>
                  </a:lnTo>
                  <a:lnTo>
                    <a:pt x="418" y="523"/>
                  </a:lnTo>
                  <a:lnTo>
                    <a:pt x="418" y="521"/>
                  </a:lnTo>
                  <a:lnTo>
                    <a:pt x="421" y="518"/>
                  </a:lnTo>
                  <a:lnTo>
                    <a:pt x="421" y="518"/>
                  </a:lnTo>
                  <a:lnTo>
                    <a:pt x="418" y="513"/>
                  </a:lnTo>
                  <a:lnTo>
                    <a:pt x="418" y="509"/>
                  </a:lnTo>
                  <a:lnTo>
                    <a:pt x="416" y="502"/>
                  </a:lnTo>
                  <a:lnTo>
                    <a:pt x="416" y="499"/>
                  </a:lnTo>
                  <a:lnTo>
                    <a:pt x="416" y="499"/>
                  </a:lnTo>
                  <a:lnTo>
                    <a:pt x="418" y="497"/>
                  </a:lnTo>
                  <a:lnTo>
                    <a:pt x="418" y="497"/>
                  </a:lnTo>
                  <a:lnTo>
                    <a:pt x="418" y="495"/>
                  </a:lnTo>
                  <a:lnTo>
                    <a:pt x="418" y="492"/>
                  </a:lnTo>
                  <a:lnTo>
                    <a:pt x="416" y="487"/>
                  </a:lnTo>
                  <a:lnTo>
                    <a:pt x="416" y="487"/>
                  </a:lnTo>
                  <a:lnTo>
                    <a:pt x="416" y="485"/>
                  </a:lnTo>
                  <a:lnTo>
                    <a:pt x="418" y="483"/>
                  </a:lnTo>
                  <a:lnTo>
                    <a:pt x="416" y="478"/>
                  </a:lnTo>
                  <a:lnTo>
                    <a:pt x="416" y="476"/>
                  </a:lnTo>
                  <a:lnTo>
                    <a:pt x="418" y="473"/>
                  </a:lnTo>
                  <a:lnTo>
                    <a:pt x="418" y="471"/>
                  </a:lnTo>
                  <a:lnTo>
                    <a:pt x="421" y="471"/>
                  </a:lnTo>
                  <a:lnTo>
                    <a:pt x="421" y="469"/>
                  </a:lnTo>
                  <a:lnTo>
                    <a:pt x="421" y="466"/>
                  </a:lnTo>
                  <a:lnTo>
                    <a:pt x="423" y="464"/>
                  </a:lnTo>
                  <a:lnTo>
                    <a:pt x="425" y="459"/>
                  </a:lnTo>
                  <a:lnTo>
                    <a:pt x="425" y="457"/>
                  </a:lnTo>
                  <a:lnTo>
                    <a:pt x="423" y="454"/>
                  </a:lnTo>
                  <a:lnTo>
                    <a:pt x="423" y="454"/>
                  </a:lnTo>
                  <a:lnTo>
                    <a:pt x="421" y="452"/>
                  </a:lnTo>
                  <a:lnTo>
                    <a:pt x="418" y="450"/>
                  </a:lnTo>
                  <a:lnTo>
                    <a:pt x="418" y="447"/>
                  </a:lnTo>
                  <a:lnTo>
                    <a:pt x="416" y="442"/>
                  </a:lnTo>
                  <a:lnTo>
                    <a:pt x="416" y="442"/>
                  </a:lnTo>
                  <a:lnTo>
                    <a:pt x="411" y="440"/>
                  </a:lnTo>
                  <a:lnTo>
                    <a:pt x="406" y="440"/>
                  </a:lnTo>
                  <a:lnTo>
                    <a:pt x="404" y="440"/>
                  </a:lnTo>
                  <a:lnTo>
                    <a:pt x="402" y="435"/>
                  </a:lnTo>
                  <a:lnTo>
                    <a:pt x="402" y="428"/>
                  </a:lnTo>
                  <a:lnTo>
                    <a:pt x="402" y="426"/>
                  </a:lnTo>
                  <a:lnTo>
                    <a:pt x="402" y="424"/>
                  </a:lnTo>
                  <a:lnTo>
                    <a:pt x="409" y="416"/>
                  </a:lnTo>
                  <a:lnTo>
                    <a:pt x="411" y="412"/>
                  </a:lnTo>
                  <a:lnTo>
                    <a:pt x="411" y="409"/>
                  </a:lnTo>
                  <a:lnTo>
                    <a:pt x="416" y="402"/>
                  </a:lnTo>
                  <a:lnTo>
                    <a:pt x="418" y="400"/>
                  </a:lnTo>
                  <a:lnTo>
                    <a:pt x="421" y="397"/>
                  </a:lnTo>
                  <a:lnTo>
                    <a:pt x="421" y="397"/>
                  </a:lnTo>
                  <a:lnTo>
                    <a:pt x="425" y="393"/>
                  </a:lnTo>
                  <a:lnTo>
                    <a:pt x="428" y="393"/>
                  </a:lnTo>
                  <a:lnTo>
                    <a:pt x="430" y="393"/>
                  </a:lnTo>
                  <a:lnTo>
                    <a:pt x="430" y="393"/>
                  </a:lnTo>
                  <a:lnTo>
                    <a:pt x="430" y="390"/>
                  </a:lnTo>
                  <a:lnTo>
                    <a:pt x="430" y="390"/>
                  </a:lnTo>
                  <a:lnTo>
                    <a:pt x="430" y="390"/>
                  </a:lnTo>
                  <a:lnTo>
                    <a:pt x="432" y="390"/>
                  </a:lnTo>
                  <a:lnTo>
                    <a:pt x="432" y="388"/>
                  </a:lnTo>
                  <a:lnTo>
                    <a:pt x="432" y="388"/>
                  </a:lnTo>
                  <a:lnTo>
                    <a:pt x="437" y="388"/>
                  </a:lnTo>
                  <a:lnTo>
                    <a:pt x="437" y="388"/>
                  </a:lnTo>
                  <a:lnTo>
                    <a:pt x="440" y="383"/>
                  </a:lnTo>
                  <a:lnTo>
                    <a:pt x="442" y="383"/>
                  </a:lnTo>
                  <a:lnTo>
                    <a:pt x="442" y="383"/>
                  </a:lnTo>
                  <a:lnTo>
                    <a:pt x="444" y="383"/>
                  </a:lnTo>
                  <a:lnTo>
                    <a:pt x="447" y="383"/>
                  </a:lnTo>
                  <a:lnTo>
                    <a:pt x="447" y="383"/>
                  </a:lnTo>
                  <a:lnTo>
                    <a:pt x="449" y="381"/>
                  </a:lnTo>
                  <a:lnTo>
                    <a:pt x="449" y="379"/>
                  </a:lnTo>
                  <a:lnTo>
                    <a:pt x="449" y="379"/>
                  </a:lnTo>
                  <a:lnTo>
                    <a:pt x="451" y="376"/>
                  </a:lnTo>
                  <a:lnTo>
                    <a:pt x="454" y="376"/>
                  </a:lnTo>
                  <a:lnTo>
                    <a:pt x="451" y="371"/>
                  </a:lnTo>
                  <a:lnTo>
                    <a:pt x="451" y="371"/>
                  </a:lnTo>
                  <a:lnTo>
                    <a:pt x="451" y="362"/>
                  </a:lnTo>
                  <a:lnTo>
                    <a:pt x="451" y="355"/>
                  </a:lnTo>
                  <a:lnTo>
                    <a:pt x="451" y="348"/>
                  </a:lnTo>
                  <a:lnTo>
                    <a:pt x="451" y="341"/>
                  </a:lnTo>
                  <a:lnTo>
                    <a:pt x="449" y="334"/>
                  </a:lnTo>
                  <a:lnTo>
                    <a:pt x="449" y="324"/>
                  </a:lnTo>
                  <a:lnTo>
                    <a:pt x="449" y="317"/>
                  </a:lnTo>
                  <a:lnTo>
                    <a:pt x="449" y="310"/>
                  </a:lnTo>
                  <a:lnTo>
                    <a:pt x="449" y="308"/>
                  </a:lnTo>
                  <a:lnTo>
                    <a:pt x="449" y="308"/>
                  </a:lnTo>
                  <a:lnTo>
                    <a:pt x="449" y="308"/>
                  </a:lnTo>
                  <a:lnTo>
                    <a:pt x="449" y="308"/>
                  </a:lnTo>
                  <a:lnTo>
                    <a:pt x="451" y="308"/>
                  </a:lnTo>
                  <a:lnTo>
                    <a:pt x="454" y="308"/>
                  </a:lnTo>
                  <a:lnTo>
                    <a:pt x="454" y="308"/>
                  </a:lnTo>
                  <a:lnTo>
                    <a:pt x="454" y="305"/>
                  </a:lnTo>
                  <a:lnTo>
                    <a:pt x="456" y="305"/>
                  </a:lnTo>
                  <a:lnTo>
                    <a:pt x="456" y="305"/>
                  </a:lnTo>
                  <a:lnTo>
                    <a:pt x="456" y="305"/>
                  </a:lnTo>
                  <a:lnTo>
                    <a:pt x="456" y="303"/>
                  </a:lnTo>
                  <a:lnTo>
                    <a:pt x="456" y="300"/>
                  </a:lnTo>
                  <a:lnTo>
                    <a:pt x="456" y="300"/>
                  </a:lnTo>
                  <a:lnTo>
                    <a:pt x="456" y="300"/>
                  </a:lnTo>
                  <a:lnTo>
                    <a:pt x="456" y="300"/>
                  </a:lnTo>
                  <a:lnTo>
                    <a:pt x="458" y="298"/>
                  </a:lnTo>
                  <a:lnTo>
                    <a:pt x="458" y="298"/>
                  </a:lnTo>
                  <a:lnTo>
                    <a:pt x="458" y="298"/>
                  </a:lnTo>
                  <a:lnTo>
                    <a:pt x="458" y="298"/>
                  </a:lnTo>
                  <a:lnTo>
                    <a:pt x="461" y="296"/>
                  </a:lnTo>
                  <a:lnTo>
                    <a:pt x="461" y="296"/>
                  </a:lnTo>
                  <a:lnTo>
                    <a:pt x="463" y="293"/>
                  </a:lnTo>
                  <a:lnTo>
                    <a:pt x="463" y="293"/>
                  </a:lnTo>
                  <a:lnTo>
                    <a:pt x="463" y="293"/>
                  </a:lnTo>
                  <a:lnTo>
                    <a:pt x="463" y="289"/>
                  </a:lnTo>
                  <a:lnTo>
                    <a:pt x="468" y="284"/>
                  </a:lnTo>
                  <a:lnTo>
                    <a:pt x="475" y="279"/>
                  </a:lnTo>
                  <a:lnTo>
                    <a:pt x="482" y="274"/>
                  </a:lnTo>
                  <a:lnTo>
                    <a:pt x="484" y="274"/>
                  </a:lnTo>
                  <a:lnTo>
                    <a:pt x="489" y="270"/>
                  </a:lnTo>
                  <a:lnTo>
                    <a:pt x="494" y="265"/>
                  </a:lnTo>
                  <a:lnTo>
                    <a:pt x="496" y="263"/>
                  </a:lnTo>
                  <a:lnTo>
                    <a:pt x="501" y="258"/>
                  </a:lnTo>
                  <a:lnTo>
                    <a:pt x="501" y="258"/>
                  </a:lnTo>
                  <a:lnTo>
                    <a:pt x="503" y="255"/>
                  </a:lnTo>
                  <a:lnTo>
                    <a:pt x="503" y="255"/>
                  </a:lnTo>
                  <a:lnTo>
                    <a:pt x="503" y="255"/>
                  </a:lnTo>
                  <a:lnTo>
                    <a:pt x="506" y="253"/>
                  </a:lnTo>
                  <a:lnTo>
                    <a:pt x="506" y="253"/>
                  </a:lnTo>
                  <a:lnTo>
                    <a:pt x="506" y="253"/>
                  </a:lnTo>
                  <a:lnTo>
                    <a:pt x="508" y="251"/>
                  </a:lnTo>
                  <a:lnTo>
                    <a:pt x="513" y="246"/>
                  </a:lnTo>
                  <a:lnTo>
                    <a:pt x="553" y="199"/>
                  </a:lnTo>
                  <a:lnTo>
                    <a:pt x="560" y="196"/>
                  </a:lnTo>
                  <a:lnTo>
                    <a:pt x="572" y="182"/>
                  </a:lnTo>
                  <a:lnTo>
                    <a:pt x="593" y="170"/>
                  </a:lnTo>
                  <a:lnTo>
                    <a:pt x="605" y="166"/>
                  </a:lnTo>
                  <a:lnTo>
                    <a:pt x="610" y="163"/>
                  </a:lnTo>
                  <a:lnTo>
                    <a:pt x="612" y="163"/>
                  </a:lnTo>
                  <a:lnTo>
                    <a:pt x="615" y="161"/>
                  </a:lnTo>
                  <a:lnTo>
                    <a:pt x="633" y="154"/>
                  </a:lnTo>
                  <a:lnTo>
                    <a:pt x="662" y="137"/>
                  </a:lnTo>
                  <a:lnTo>
                    <a:pt x="662" y="137"/>
                  </a:lnTo>
                  <a:lnTo>
                    <a:pt x="664" y="132"/>
                  </a:lnTo>
                  <a:lnTo>
                    <a:pt x="667" y="132"/>
                  </a:lnTo>
                  <a:lnTo>
                    <a:pt x="669" y="130"/>
                  </a:lnTo>
                  <a:lnTo>
                    <a:pt x="669" y="128"/>
                  </a:lnTo>
                  <a:lnTo>
                    <a:pt x="674" y="130"/>
                  </a:lnTo>
                  <a:lnTo>
                    <a:pt x="674" y="130"/>
                  </a:lnTo>
                  <a:lnTo>
                    <a:pt x="674" y="128"/>
                  </a:lnTo>
                  <a:lnTo>
                    <a:pt x="674" y="128"/>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34" name="Freeform 33"/>
            <p:cNvSpPr>
              <a:spLocks noEditPoints="1"/>
            </p:cNvSpPr>
            <p:nvPr/>
          </p:nvSpPr>
          <p:spPr bwMode="auto">
            <a:xfrm>
              <a:off x="9260361" y="2520117"/>
              <a:ext cx="768615" cy="745893"/>
            </a:xfrm>
            <a:custGeom>
              <a:avLst/>
              <a:gdLst>
                <a:gd name="T0" fmla="*/ 624 w 778"/>
                <a:gd name="T1" fmla="*/ 206 h 755"/>
                <a:gd name="T2" fmla="*/ 596 w 778"/>
                <a:gd name="T3" fmla="*/ 206 h 755"/>
                <a:gd name="T4" fmla="*/ 551 w 778"/>
                <a:gd name="T5" fmla="*/ 158 h 755"/>
                <a:gd name="T6" fmla="*/ 561 w 778"/>
                <a:gd name="T7" fmla="*/ 149 h 755"/>
                <a:gd name="T8" fmla="*/ 456 w 778"/>
                <a:gd name="T9" fmla="*/ 215 h 755"/>
                <a:gd name="T10" fmla="*/ 516 w 778"/>
                <a:gd name="T11" fmla="*/ 225 h 755"/>
                <a:gd name="T12" fmla="*/ 549 w 778"/>
                <a:gd name="T13" fmla="*/ 213 h 755"/>
                <a:gd name="T14" fmla="*/ 572 w 778"/>
                <a:gd name="T15" fmla="*/ 196 h 755"/>
                <a:gd name="T16" fmla="*/ 553 w 778"/>
                <a:gd name="T17" fmla="*/ 166 h 755"/>
                <a:gd name="T18" fmla="*/ 485 w 778"/>
                <a:gd name="T19" fmla="*/ 161 h 755"/>
                <a:gd name="T20" fmla="*/ 383 w 778"/>
                <a:gd name="T21" fmla="*/ 154 h 755"/>
                <a:gd name="T22" fmla="*/ 312 w 778"/>
                <a:gd name="T23" fmla="*/ 185 h 755"/>
                <a:gd name="T24" fmla="*/ 260 w 778"/>
                <a:gd name="T25" fmla="*/ 173 h 755"/>
                <a:gd name="T26" fmla="*/ 199 w 778"/>
                <a:gd name="T27" fmla="*/ 144 h 755"/>
                <a:gd name="T28" fmla="*/ 170 w 778"/>
                <a:gd name="T29" fmla="*/ 166 h 755"/>
                <a:gd name="T30" fmla="*/ 163 w 778"/>
                <a:gd name="T31" fmla="*/ 128 h 755"/>
                <a:gd name="T32" fmla="*/ 87 w 778"/>
                <a:gd name="T33" fmla="*/ 163 h 755"/>
                <a:gd name="T34" fmla="*/ 12 w 778"/>
                <a:gd name="T35" fmla="*/ 213 h 755"/>
                <a:gd name="T36" fmla="*/ 113 w 778"/>
                <a:gd name="T37" fmla="*/ 246 h 755"/>
                <a:gd name="T38" fmla="*/ 168 w 778"/>
                <a:gd name="T39" fmla="*/ 258 h 755"/>
                <a:gd name="T40" fmla="*/ 199 w 778"/>
                <a:gd name="T41" fmla="*/ 260 h 755"/>
                <a:gd name="T42" fmla="*/ 220 w 778"/>
                <a:gd name="T43" fmla="*/ 282 h 755"/>
                <a:gd name="T44" fmla="*/ 244 w 778"/>
                <a:gd name="T45" fmla="*/ 293 h 755"/>
                <a:gd name="T46" fmla="*/ 241 w 778"/>
                <a:gd name="T47" fmla="*/ 324 h 755"/>
                <a:gd name="T48" fmla="*/ 258 w 778"/>
                <a:gd name="T49" fmla="*/ 338 h 755"/>
                <a:gd name="T50" fmla="*/ 303 w 778"/>
                <a:gd name="T51" fmla="*/ 284 h 755"/>
                <a:gd name="T52" fmla="*/ 319 w 778"/>
                <a:gd name="T53" fmla="*/ 279 h 755"/>
                <a:gd name="T54" fmla="*/ 355 w 778"/>
                <a:gd name="T55" fmla="*/ 256 h 755"/>
                <a:gd name="T56" fmla="*/ 350 w 778"/>
                <a:gd name="T57" fmla="*/ 286 h 755"/>
                <a:gd name="T58" fmla="*/ 371 w 778"/>
                <a:gd name="T59" fmla="*/ 260 h 755"/>
                <a:gd name="T60" fmla="*/ 338 w 778"/>
                <a:gd name="T61" fmla="*/ 180 h 755"/>
                <a:gd name="T62" fmla="*/ 168 w 778"/>
                <a:gd name="T63" fmla="*/ 121 h 755"/>
                <a:gd name="T64" fmla="*/ 187 w 778"/>
                <a:gd name="T65" fmla="*/ 114 h 755"/>
                <a:gd name="T66" fmla="*/ 229 w 778"/>
                <a:gd name="T67" fmla="*/ 83 h 755"/>
                <a:gd name="T68" fmla="*/ 92 w 778"/>
                <a:gd name="T69" fmla="*/ 40 h 755"/>
                <a:gd name="T70" fmla="*/ 154 w 778"/>
                <a:gd name="T71" fmla="*/ 0 h 755"/>
                <a:gd name="T72" fmla="*/ 407 w 778"/>
                <a:gd name="T73" fmla="*/ 348 h 755"/>
                <a:gd name="T74" fmla="*/ 544 w 778"/>
                <a:gd name="T75" fmla="*/ 213 h 755"/>
                <a:gd name="T76" fmla="*/ 778 w 778"/>
                <a:gd name="T77" fmla="*/ 551 h 755"/>
                <a:gd name="T78" fmla="*/ 693 w 778"/>
                <a:gd name="T79" fmla="*/ 438 h 755"/>
                <a:gd name="T80" fmla="*/ 650 w 778"/>
                <a:gd name="T81" fmla="*/ 492 h 755"/>
                <a:gd name="T82" fmla="*/ 641 w 778"/>
                <a:gd name="T83" fmla="*/ 445 h 755"/>
                <a:gd name="T84" fmla="*/ 667 w 778"/>
                <a:gd name="T85" fmla="*/ 400 h 755"/>
                <a:gd name="T86" fmla="*/ 648 w 778"/>
                <a:gd name="T87" fmla="*/ 322 h 755"/>
                <a:gd name="T88" fmla="*/ 657 w 778"/>
                <a:gd name="T89" fmla="*/ 303 h 755"/>
                <a:gd name="T90" fmla="*/ 603 w 778"/>
                <a:gd name="T91" fmla="*/ 274 h 755"/>
                <a:gd name="T92" fmla="*/ 494 w 778"/>
                <a:gd name="T93" fmla="*/ 248 h 755"/>
                <a:gd name="T94" fmla="*/ 471 w 778"/>
                <a:gd name="T95" fmla="*/ 345 h 755"/>
                <a:gd name="T96" fmla="*/ 459 w 778"/>
                <a:gd name="T97" fmla="*/ 355 h 755"/>
                <a:gd name="T98" fmla="*/ 454 w 778"/>
                <a:gd name="T99" fmla="*/ 341 h 755"/>
                <a:gd name="T100" fmla="*/ 423 w 778"/>
                <a:gd name="T101" fmla="*/ 355 h 755"/>
                <a:gd name="T102" fmla="*/ 397 w 778"/>
                <a:gd name="T103" fmla="*/ 390 h 755"/>
                <a:gd name="T104" fmla="*/ 395 w 778"/>
                <a:gd name="T105" fmla="*/ 499 h 755"/>
                <a:gd name="T106" fmla="*/ 426 w 778"/>
                <a:gd name="T107" fmla="*/ 596 h 755"/>
                <a:gd name="T108" fmla="*/ 485 w 778"/>
                <a:gd name="T109" fmla="*/ 743 h 755"/>
                <a:gd name="T110" fmla="*/ 688 w 778"/>
                <a:gd name="T111" fmla="*/ 717 h 755"/>
                <a:gd name="T112" fmla="*/ 726 w 778"/>
                <a:gd name="T113" fmla="*/ 677 h 755"/>
                <a:gd name="T114" fmla="*/ 747 w 778"/>
                <a:gd name="T115" fmla="*/ 618 h 755"/>
                <a:gd name="T116" fmla="*/ 766 w 778"/>
                <a:gd name="T117" fmla="*/ 596 h 755"/>
                <a:gd name="T118" fmla="*/ 452 w 778"/>
                <a:gd name="T119" fmla="*/ 248 h 755"/>
                <a:gd name="T120" fmla="*/ 549 w 778"/>
                <a:gd name="T121" fmla="*/ 239 h 755"/>
                <a:gd name="T122" fmla="*/ 452 w 778"/>
                <a:gd name="T123" fmla="*/ 260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8" h="755">
                  <a:moveTo>
                    <a:pt x="591" y="211"/>
                  </a:moveTo>
                  <a:lnTo>
                    <a:pt x="591" y="211"/>
                  </a:lnTo>
                  <a:lnTo>
                    <a:pt x="591" y="211"/>
                  </a:lnTo>
                  <a:lnTo>
                    <a:pt x="591" y="208"/>
                  </a:lnTo>
                  <a:lnTo>
                    <a:pt x="594" y="208"/>
                  </a:lnTo>
                  <a:lnTo>
                    <a:pt x="594" y="208"/>
                  </a:lnTo>
                  <a:lnTo>
                    <a:pt x="594" y="211"/>
                  </a:lnTo>
                  <a:lnTo>
                    <a:pt x="596" y="211"/>
                  </a:lnTo>
                  <a:lnTo>
                    <a:pt x="598" y="211"/>
                  </a:lnTo>
                  <a:lnTo>
                    <a:pt x="598" y="213"/>
                  </a:lnTo>
                  <a:lnTo>
                    <a:pt x="598" y="213"/>
                  </a:lnTo>
                  <a:lnTo>
                    <a:pt x="598" y="213"/>
                  </a:lnTo>
                  <a:lnTo>
                    <a:pt x="601" y="213"/>
                  </a:lnTo>
                  <a:lnTo>
                    <a:pt x="601" y="213"/>
                  </a:lnTo>
                  <a:lnTo>
                    <a:pt x="603" y="211"/>
                  </a:lnTo>
                  <a:lnTo>
                    <a:pt x="605" y="213"/>
                  </a:lnTo>
                  <a:lnTo>
                    <a:pt x="605" y="213"/>
                  </a:lnTo>
                  <a:lnTo>
                    <a:pt x="608" y="213"/>
                  </a:lnTo>
                  <a:lnTo>
                    <a:pt x="608" y="213"/>
                  </a:lnTo>
                  <a:lnTo>
                    <a:pt x="610" y="211"/>
                  </a:lnTo>
                  <a:lnTo>
                    <a:pt x="610" y="211"/>
                  </a:lnTo>
                  <a:lnTo>
                    <a:pt x="615" y="211"/>
                  </a:lnTo>
                  <a:lnTo>
                    <a:pt x="617" y="213"/>
                  </a:lnTo>
                  <a:lnTo>
                    <a:pt x="620" y="213"/>
                  </a:lnTo>
                  <a:lnTo>
                    <a:pt x="622" y="211"/>
                  </a:lnTo>
                  <a:lnTo>
                    <a:pt x="624" y="211"/>
                  </a:lnTo>
                  <a:lnTo>
                    <a:pt x="624" y="206"/>
                  </a:lnTo>
                  <a:lnTo>
                    <a:pt x="624" y="206"/>
                  </a:lnTo>
                  <a:lnTo>
                    <a:pt x="627" y="203"/>
                  </a:lnTo>
                  <a:lnTo>
                    <a:pt x="627" y="201"/>
                  </a:lnTo>
                  <a:lnTo>
                    <a:pt x="624" y="201"/>
                  </a:lnTo>
                  <a:lnTo>
                    <a:pt x="622" y="201"/>
                  </a:lnTo>
                  <a:lnTo>
                    <a:pt x="620" y="199"/>
                  </a:lnTo>
                  <a:lnTo>
                    <a:pt x="620" y="196"/>
                  </a:lnTo>
                  <a:lnTo>
                    <a:pt x="617" y="194"/>
                  </a:lnTo>
                  <a:lnTo>
                    <a:pt x="615" y="194"/>
                  </a:lnTo>
                  <a:lnTo>
                    <a:pt x="613" y="192"/>
                  </a:lnTo>
                  <a:lnTo>
                    <a:pt x="605" y="192"/>
                  </a:lnTo>
                  <a:lnTo>
                    <a:pt x="603" y="192"/>
                  </a:lnTo>
                  <a:lnTo>
                    <a:pt x="603" y="194"/>
                  </a:lnTo>
                  <a:lnTo>
                    <a:pt x="605" y="194"/>
                  </a:lnTo>
                  <a:lnTo>
                    <a:pt x="605" y="196"/>
                  </a:lnTo>
                  <a:lnTo>
                    <a:pt x="608" y="196"/>
                  </a:lnTo>
                  <a:lnTo>
                    <a:pt x="608" y="196"/>
                  </a:lnTo>
                  <a:lnTo>
                    <a:pt x="608" y="196"/>
                  </a:lnTo>
                  <a:lnTo>
                    <a:pt x="608" y="199"/>
                  </a:lnTo>
                  <a:lnTo>
                    <a:pt x="608" y="199"/>
                  </a:lnTo>
                  <a:lnTo>
                    <a:pt x="605" y="199"/>
                  </a:lnTo>
                  <a:lnTo>
                    <a:pt x="605" y="201"/>
                  </a:lnTo>
                  <a:lnTo>
                    <a:pt x="603" y="201"/>
                  </a:lnTo>
                  <a:lnTo>
                    <a:pt x="601" y="203"/>
                  </a:lnTo>
                  <a:lnTo>
                    <a:pt x="601" y="203"/>
                  </a:lnTo>
                  <a:lnTo>
                    <a:pt x="598" y="203"/>
                  </a:lnTo>
                  <a:lnTo>
                    <a:pt x="598" y="206"/>
                  </a:lnTo>
                  <a:lnTo>
                    <a:pt x="598" y="206"/>
                  </a:lnTo>
                  <a:lnTo>
                    <a:pt x="596" y="206"/>
                  </a:lnTo>
                  <a:lnTo>
                    <a:pt x="594" y="203"/>
                  </a:lnTo>
                  <a:lnTo>
                    <a:pt x="591" y="203"/>
                  </a:lnTo>
                  <a:lnTo>
                    <a:pt x="591" y="206"/>
                  </a:lnTo>
                  <a:lnTo>
                    <a:pt x="591" y="208"/>
                  </a:lnTo>
                  <a:lnTo>
                    <a:pt x="591" y="211"/>
                  </a:lnTo>
                  <a:close/>
                  <a:moveTo>
                    <a:pt x="561" y="173"/>
                  </a:moveTo>
                  <a:lnTo>
                    <a:pt x="558" y="173"/>
                  </a:lnTo>
                  <a:lnTo>
                    <a:pt x="558" y="173"/>
                  </a:lnTo>
                  <a:lnTo>
                    <a:pt x="558" y="175"/>
                  </a:lnTo>
                  <a:lnTo>
                    <a:pt x="558" y="177"/>
                  </a:lnTo>
                  <a:lnTo>
                    <a:pt x="558" y="180"/>
                  </a:lnTo>
                  <a:lnTo>
                    <a:pt x="561" y="182"/>
                  </a:lnTo>
                  <a:lnTo>
                    <a:pt x="563" y="182"/>
                  </a:lnTo>
                  <a:lnTo>
                    <a:pt x="565" y="180"/>
                  </a:lnTo>
                  <a:lnTo>
                    <a:pt x="565" y="177"/>
                  </a:lnTo>
                  <a:lnTo>
                    <a:pt x="563" y="175"/>
                  </a:lnTo>
                  <a:lnTo>
                    <a:pt x="563" y="173"/>
                  </a:lnTo>
                  <a:lnTo>
                    <a:pt x="561" y="173"/>
                  </a:lnTo>
                  <a:close/>
                  <a:moveTo>
                    <a:pt x="726" y="653"/>
                  </a:moveTo>
                  <a:lnTo>
                    <a:pt x="726" y="656"/>
                  </a:lnTo>
                  <a:lnTo>
                    <a:pt x="726" y="663"/>
                  </a:lnTo>
                  <a:lnTo>
                    <a:pt x="726" y="665"/>
                  </a:lnTo>
                  <a:lnTo>
                    <a:pt x="726" y="667"/>
                  </a:lnTo>
                  <a:lnTo>
                    <a:pt x="728" y="665"/>
                  </a:lnTo>
                  <a:lnTo>
                    <a:pt x="728" y="660"/>
                  </a:lnTo>
                  <a:lnTo>
                    <a:pt x="726" y="653"/>
                  </a:lnTo>
                  <a:close/>
                  <a:moveTo>
                    <a:pt x="549" y="156"/>
                  </a:moveTo>
                  <a:lnTo>
                    <a:pt x="551" y="158"/>
                  </a:lnTo>
                  <a:lnTo>
                    <a:pt x="551" y="158"/>
                  </a:lnTo>
                  <a:lnTo>
                    <a:pt x="553" y="163"/>
                  </a:lnTo>
                  <a:lnTo>
                    <a:pt x="553" y="166"/>
                  </a:lnTo>
                  <a:lnTo>
                    <a:pt x="556" y="166"/>
                  </a:lnTo>
                  <a:lnTo>
                    <a:pt x="558" y="166"/>
                  </a:lnTo>
                  <a:lnTo>
                    <a:pt x="558" y="168"/>
                  </a:lnTo>
                  <a:lnTo>
                    <a:pt x="558" y="170"/>
                  </a:lnTo>
                  <a:lnTo>
                    <a:pt x="558" y="170"/>
                  </a:lnTo>
                  <a:lnTo>
                    <a:pt x="558" y="170"/>
                  </a:lnTo>
                  <a:lnTo>
                    <a:pt x="561" y="170"/>
                  </a:lnTo>
                  <a:lnTo>
                    <a:pt x="561" y="170"/>
                  </a:lnTo>
                  <a:lnTo>
                    <a:pt x="563" y="170"/>
                  </a:lnTo>
                  <a:lnTo>
                    <a:pt x="563" y="170"/>
                  </a:lnTo>
                  <a:lnTo>
                    <a:pt x="563" y="170"/>
                  </a:lnTo>
                  <a:lnTo>
                    <a:pt x="563" y="170"/>
                  </a:lnTo>
                  <a:lnTo>
                    <a:pt x="563" y="170"/>
                  </a:lnTo>
                  <a:lnTo>
                    <a:pt x="563" y="168"/>
                  </a:lnTo>
                  <a:lnTo>
                    <a:pt x="563" y="168"/>
                  </a:lnTo>
                  <a:lnTo>
                    <a:pt x="558" y="163"/>
                  </a:lnTo>
                  <a:lnTo>
                    <a:pt x="556" y="161"/>
                  </a:lnTo>
                  <a:lnTo>
                    <a:pt x="556" y="161"/>
                  </a:lnTo>
                  <a:lnTo>
                    <a:pt x="556" y="158"/>
                  </a:lnTo>
                  <a:lnTo>
                    <a:pt x="556" y="156"/>
                  </a:lnTo>
                  <a:lnTo>
                    <a:pt x="558" y="151"/>
                  </a:lnTo>
                  <a:lnTo>
                    <a:pt x="558" y="149"/>
                  </a:lnTo>
                  <a:lnTo>
                    <a:pt x="558" y="149"/>
                  </a:lnTo>
                  <a:lnTo>
                    <a:pt x="561" y="149"/>
                  </a:lnTo>
                  <a:lnTo>
                    <a:pt x="561" y="149"/>
                  </a:lnTo>
                  <a:lnTo>
                    <a:pt x="558" y="147"/>
                  </a:lnTo>
                  <a:lnTo>
                    <a:pt x="553" y="147"/>
                  </a:lnTo>
                  <a:lnTo>
                    <a:pt x="553" y="147"/>
                  </a:lnTo>
                  <a:lnTo>
                    <a:pt x="553" y="147"/>
                  </a:lnTo>
                  <a:lnTo>
                    <a:pt x="549" y="151"/>
                  </a:lnTo>
                  <a:lnTo>
                    <a:pt x="549" y="154"/>
                  </a:lnTo>
                  <a:lnTo>
                    <a:pt x="546" y="156"/>
                  </a:lnTo>
                  <a:lnTo>
                    <a:pt x="549" y="156"/>
                  </a:lnTo>
                  <a:lnTo>
                    <a:pt x="549" y="156"/>
                  </a:lnTo>
                  <a:close/>
                  <a:moveTo>
                    <a:pt x="397" y="237"/>
                  </a:moveTo>
                  <a:lnTo>
                    <a:pt x="404" y="239"/>
                  </a:lnTo>
                  <a:lnTo>
                    <a:pt x="409" y="241"/>
                  </a:lnTo>
                  <a:lnTo>
                    <a:pt x="409" y="239"/>
                  </a:lnTo>
                  <a:lnTo>
                    <a:pt x="409" y="237"/>
                  </a:lnTo>
                  <a:lnTo>
                    <a:pt x="411" y="234"/>
                  </a:lnTo>
                  <a:lnTo>
                    <a:pt x="421" y="232"/>
                  </a:lnTo>
                  <a:lnTo>
                    <a:pt x="433" y="232"/>
                  </a:lnTo>
                  <a:lnTo>
                    <a:pt x="433" y="229"/>
                  </a:lnTo>
                  <a:lnTo>
                    <a:pt x="435" y="229"/>
                  </a:lnTo>
                  <a:lnTo>
                    <a:pt x="435" y="225"/>
                  </a:lnTo>
                  <a:lnTo>
                    <a:pt x="440" y="218"/>
                  </a:lnTo>
                  <a:lnTo>
                    <a:pt x="442" y="215"/>
                  </a:lnTo>
                  <a:lnTo>
                    <a:pt x="449" y="215"/>
                  </a:lnTo>
                  <a:lnTo>
                    <a:pt x="452" y="213"/>
                  </a:lnTo>
                  <a:lnTo>
                    <a:pt x="452" y="213"/>
                  </a:lnTo>
                  <a:lnTo>
                    <a:pt x="454" y="213"/>
                  </a:lnTo>
                  <a:lnTo>
                    <a:pt x="454" y="215"/>
                  </a:lnTo>
                  <a:lnTo>
                    <a:pt x="456" y="215"/>
                  </a:lnTo>
                  <a:lnTo>
                    <a:pt x="456" y="215"/>
                  </a:lnTo>
                  <a:lnTo>
                    <a:pt x="459" y="213"/>
                  </a:lnTo>
                  <a:lnTo>
                    <a:pt x="461" y="213"/>
                  </a:lnTo>
                  <a:lnTo>
                    <a:pt x="464" y="215"/>
                  </a:lnTo>
                  <a:lnTo>
                    <a:pt x="466" y="215"/>
                  </a:lnTo>
                  <a:lnTo>
                    <a:pt x="473" y="215"/>
                  </a:lnTo>
                  <a:lnTo>
                    <a:pt x="475" y="215"/>
                  </a:lnTo>
                  <a:lnTo>
                    <a:pt x="480" y="218"/>
                  </a:lnTo>
                  <a:lnTo>
                    <a:pt x="487" y="220"/>
                  </a:lnTo>
                  <a:lnTo>
                    <a:pt x="490" y="220"/>
                  </a:lnTo>
                  <a:lnTo>
                    <a:pt x="494" y="222"/>
                  </a:lnTo>
                  <a:lnTo>
                    <a:pt x="494" y="225"/>
                  </a:lnTo>
                  <a:lnTo>
                    <a:pt x="497" y="225"/>
                  </a:lnTo>
                  <a:lnTo>
                    <a:pt x="499" y="227"/>
                  </a:lnTo>
                  <a:lnTo>
                    <a:pt x="499" y="227"/>
                  </a:lnTo>
                  <a:lnTo>
                    <a:pt x="501" y="227"/>
                  </a:lnTo>
                  <a:lnTo>
                    <a:pt x="504" y="229"/>
                  </a:lnTo>
                  <a:lnTo>
                    <a:pt x="506" y="229"/>
                  </a:lnTo>
                  <a:lnTo>
                    <a:pt x="506" y="232"/>
                  </a:lnTo>
                  <a:lnTo>
                    <a:pt x="508" y="234"/>
                  </a:lnTo>
                  <a:lnTo>
                    <a:pt x="513" y="234"/>
                  </a:lnTo>
                  <a:lnTo>
                    <a:pt x="516" y="237"/>
                  </a:lnTo>
                  <a:lnTo>
                    <a:pt x="518" y="232"/>
                  </a:lnTo>
                  <a:lnTo>
                    <a:pt x="518" y="232"/>
                  </a:lnTo>
                  <a:lnTo>
                    <a:pt x="516" y="229"/>
                  </a:lnTo>
                  <a:lnTo>
                    <a:pt x="516" y="227"/>
                  </a:lnTo>
                  <a:lnTo>
                    <a:pt x="518" y="225"/>
                  </a:lnTo>
                  <a:lnTo>
                    <a:pt x="516" y="225"/>
                  </a:lnTo>
                  <a:lnTo>
                    <a:pt x="516" y="225"/>
                  </a:lnTo>
                  <a:lnTo>
                    <a:pt x="516" y="222"/>
                  </a:lnTo>
                  <a:lnTo>
                    <a:pt x="516" y="220"/>
                  </a:lnTo>
                  <a:lnTo>
                    <a:pt x="518" y="220"/>
                  </a:lnTo>
                  <a:lnTo>
                    <a:pt x="518" y="220"/>
                  </a:lnTo>
                  <a:lnTo>
                    <a:pt x="518" y="220"/>
                  </a:lnTo>
                  <a:lnTo>
                    <a:pt x="518" y="213"/>
                  </a:lnTo>
                  <a:lnTo>
                    <a:pt x="520" y="211"/>
                  </a:lnTo>
                  <a:lnTo>
                    <a:pt x="523" y="211"/>
                  </a:lnTo>
                  <a:lnTo>
                    <a:pt x="525" y="213"/>
                  </a:lnTo>
                  <a:lnTo>
                    <a:pt x="527" y="211"/>
                  </a:lnTo>
                  <a:lnTo>
                    <a:pt x="530" y="211"/>
                  </a:lnTo>
                  <a:lnTo>
                    <a:pt x="532" y="213"/>
                  </a:lnTo>
                  <a:lnTo>
                    <a:pt x="532" y="215"/>
                  </a:lnTo>
                  <a:lnTo>
                    <a:pt x="532" y="215"/>
                  </a:lnTo>
                  <a:lnTo>
                    <a:pt x="532" y="218"/>
                  </a:lnTo>
                  <a:lnTo>
                    <a:pt x="534" y="218"/>
                  </a:lnTo>
                  <a:lnTo>
                    <a:pt x="534" y="215"/>
                  </a:lnTo>
                  <a:lnTo>
                    <a:pt x="534" y="215"/>
                  </a:lnTo>
                  <a:lnTo>
                    <a:pt x="537" y="215"/>
                  </a:lnTo>
                  <a:lnTo>
                    <a:pt x="539" y="218"/>
                  </a:lnTo>
                  <a:lnTo>
                    <a:pt x="539" y="215"/>
                  </a:lnTo>
                  <a:lnTo>
                    <a:pt x="539" y="213"/>
                  </a:lnTo>
                  <a:lnTo>
                    <a:pt x="544" y="213"/>
                  </a:lnTo>
                  <a:lnTo>
                    <a:pt x="546" y="215"/>
                  </a:lnTo>
                  <a:lnTo>
                    <a:pt x="549" y="215"/>
                  </a:lnTo>
                  <a:lnTo>
                    <a:pt x="549" y="215"/>
                  </a:lnTo>
                  <a:lnTo>
                    <a:pt x="549" y="213"/>
                  </a:lnTo>
                  <a:lnTo>
                    <a:pt x="549" y="213"/>
                  </a:lnTo>
                  <a:lnTo>
                    <a:pt x="551" y="213"/>
                  </a:lnTo>
                  <a:lnTo>
                    <a:pt x="551" y="213"/>
                  </a:lnTo>
                  <a:lnTo>
                    <a:pt x="553" y="213"/>
                  </a:lnTo>
                  <a:lnTo>
                    <a:pt x="553" y="213"/>
                  </a:lnTo>
                  <a:lnTo>
                    <a:pt x="561" y="213"/>
                  </a:lnTo>
                  <a:lnTo>
                    <a:pt x="579" y="213"/>
                  </a:lnTo>
                  <a:lnTo>
                    <a:pt x="579" y="213"/>
                  </a:lnTo>
                  <a:lnTo>
                    <a:pt x="579" y="213"/>
                  </a:lnTo>
                  <a:lnTo>
                    <a:pt x="582" y="213"/>
                  </a:lnTo>
                  <a:lnTo>
                    <a:pt x="582" y="213"/>
                  </a:lnTo>
                  <a:lnTo>
                    <a:pt x="582" y="213"/>
                  </a:lnTo>
                  <a:lnTo>
                    <a:pt x="587" y="211"/>
                  </a:lnTo>
                  <a:lnTo>
                    <a:pt x="589" y="211"/>
                  </a:lnTo>
                  <a:lnTo>
                    <a:pt x="589" y="211"/>
                  </a:lnTo>
                  <a:lnTo>
                    <a:pt x="589" y="208"/>
                  </a:lnTo>
                  <a:lnTo>
                    <a:pt x="589" y="206"/>
                  </a:lnTo>
                  <a:lnTo>
                    <a:pt x="589" y="206"/>
                  </a:lnTo>
                  <a:lnTo>
                    <a:pt x="587" y="206"/>
                  </a:lnTo>
                  <a:lnTo>
                    <a:pt x="584" y="203"/>
                  </a:lnTo>
                  <a:lnTo>
                    <a:pt x="584" y="203"/>
                  </a:lnTo>
                  <a:lnTo>
                    <a:pt x="582" y="203"/>
                  </a:lnTo>
                  <a:lnTo>
                    <a:pt x="582" y="203"/>
                  </a:lnTo>
                  <a:lnTo>
                    <a:pt x="579" y="203"/>
                  </a:lnTo>
                  <a:lnTo>
                    <a:pt x="577" y="201"/>
                  </a:lnTo>
                  <a:lnTo>
                    <a:pt x="575" y="199"/>
                  </a:lnTo>
                  <a:lnTo>
                    <a:pt x="572" y="199"/>
                  </a:lnTo>
                  <a:lnTo>
                    <a:pt x="572" y="196"/>
                  </a:lnTo>
                  <a:lnTo>
                    <a:pt x="572" y="194"/>
                  </a:lnTo>
                  <a:lnTo>
                    <a:pt x="575" y="194"/>
                  </a:lnTo>
                  <a:lnTo>
                    <a:pt x="575" y="192"/>
                  </a:lnTo>
                  <a:lnTo>
                    <a:pt x="575" y="192"/>
                  </a:lnTo>
                  <a:lnTo>
                    <a:pt x="572" y="192"/>
                  </a:lnTo>
                  <a:lnTo>
                    <a:pt x="570" y="192"/>
                  </a:lnTo>
                  <a:lnTo>
                    <a:pt x="570" y="192"/>
                  </a:lnTo>
                  <a:lnTo>
                    <a:pt x="568" y="192"/>
                  </a:lnTo>
                  <a:lnTo>
                    <a:pt x="568" y="192"/>
                  </a:lnTo>
                  <a:lnTo>
                    <a:pt x="568" y="192"/>
                  </a:lnTo>
                  <a:lnTo>
                    <a:pt x="565" y="189"/>
                  </a:lnTo>
                  <a:lnTo>
                    <a:pt x="565" y="189"/>
                  </a:lnTo>
                  <a:lnTo>
                    <a:pt x="563" y="189"/>
                  </a:lnTo>
                  <a:lnTo>
                    <a:pt x="561" y="189"/>
                  </a:lnTo>
                  <a:lnTo>
                    <a:pt x="558" y="189"/>
                  </a:lnTo>
                  <a:lnTo>
                    <a:pt x="558" y="192"/>
                  </a:lnTo>
                  <a:lnTo>
                    <a:pt x="556" y="189"/>
                  </a:lnTo>
                  <a:lnTo>
                    <a:pt x="553" y="187"/>
                  </a:lnTo>
                  <a:lnTo>
                    <a:pt x="553" y="187"/>
                  </a:lnTo>
                  <a:lnTo>
                    <a:pt x="556" y="185"/>
                  </a:lnTo>
                  <a:lnTo>
                    <a:pt x="558" y="182"/>
                  </a:lnTo>
                  <a:lnTo>
                    <a:pt x="561" y="182"/>
                  </a:lnTo>
                  <a:lnTo>
                    <a:pt x="558" y="180"/>
                  </a:lnTo>
                  <a:lnTo>
                    <a:pt x="556" y="177"/>
                  </a:lnTo>
                  <a:lnTo>
                    <a:pt x="556" y="175"/>
                  </a:lnTo>
                  <a:lnTo>
                    <a:pt x="553" y="170"/>
                  </a:lnTo>
                  <a:lnTo>
                    <a:pt x="553" y="168"/>
                  </a:lnTo>
                  <a:lnTo>
                    <a:pt x="553" y="166"/>
                  </a:lnTo>
                  <a:lnTo>
                    <a:pt x="549" y="161"/>
                  </a:lnTo>
                  <a:lnTo>
                    <a:pt x="546" y="158"/>
                  </a:lnTo>
                  <a:lnTo>
                    <a:pt x="544" y="154"/>
                  </a:lnTo>
                  <a:lnTo>
                    <a:pt x="542" y="154"/>
                  </a:lnTo>
                  <a:lnTo>
                    <a:pt x="539" y="154"/>
                  </a:lnTo>
                  <a:lnTo>
                    <a:pt x="537" y="154"/>
                  </a:lnTo>
                  <a:lnTo>
                    <a:pt x="534" y="154"/>
                  </a:lnTo>
                  <a:lnTo>
                    <a:pt x="534" y="154"/>
                  </a:lnTo>
                  <a:lnTo>
                    <a:pt x="532" y="161"/>
                  </a:lnTo>
                  <a:lnTo>
                    <a:pt x="530" y="163"/>
                  </a:lnTo>
                  <a:lnTo>
                    <a:pt x="525" y="166"/>
                  </a:lnTo>
                  <a:lnTo>
                    <a:pt x="523" y="166"/>
                  </a:lnTo>
                  <a:lnTo>
                    <a:pt x="518" y="166"/>
                  </a:lnTo>
                  <a:lnTo>
                    <a:pt x="520" y="163"/>
                  </a:lnTo>
                  <a:lnTo>
                    <a:pt x="516" y="158"/>
                  </a:lnTo>
                  <a:lnTo>
                    <a:pt x="513" y="158"/>
                  </a:lnTo>
                  <a:lnTo>
                    <a:pt x="511" y="158"/>
                  </a:lnTo>
                  <a:lnTo>
                    <a:pt x="508" y="161"/>
                  </a:lnTo>
                  <a:lnTo>
                    <a:pt x="506" y="163"/>
                  </a:lnTo>
                  <a:lnTo>
                    <a:pt x="501" y="163"/>
                  </a:lnTo>
                  <a:lnTo>
                    <a:pt x="499" y="166"/>
                  </a:lnTo>
                  <a:lnTo>
                    <a:pt x="497" y="166"/>
                  </a:lnTo>
                  <a:lnTo>
                    <a:pt x="494" y="163"/>
                  </a:lnTo>
                  <a:lnTo>
                    <a:pt x="490" y="163"/>
                  </a:lnTo>
                  <a:lnTo>
                    <a:pt x="490" y="163"/>
                  </a:lnTo>
                  <a:lnTo>
                    <a:pt x="487" y="161"/>
                  </a:lnTo>
                  <a:lnTo>
                    <a:pt x="487" y="161"/>
                  </a:lnTo>
                  <a:lnTo>
                    <a:pt x="485" y="161"/>
                  </a:lnTo>
                  <a:lnTo>
                    <a:pt x="482" y="163"/>
                  </a:lnTo>
                  <a:lnTo>
                    <a:pt x="482" y="163"/>
                  </a:lnTo>
                  <a:lnTo>
                    <a:pt x="480" y="163"/>
                  </a:lnTo>
                  <a:lnTo>
                    <a:pt x="478" y="163"/>
                  </a:lnTo>
                  <a:lnTo>
                    <a:pt x="478" y="161"/>
                  </a:lnTo>
                  <a:lnTo>
                    <a:pt x="478" y="158"/>
                  </a:lnTo>
                  <a:lnTo>
                    <a:pt x="480" y="156"/>
                  </a:lnTo>
                  <a:lnTo>
                    <a:pt x="480" y="154"/>
                  </a:lnTo>
                  <a:lnTo>
                    <a:pt x="478" y="149"/>
                  </a:lnTo>
                  <a:lnTo>
                    <a:pt x="478" y="135"/>
                  </a:lnTo>
                  <a:lnTo>
                    <a:pt x="478" y="135"/>
                  </a:lnTo>
                  <a:lnTo>
                    <a:pt x="480" y="132"/>
                  </a:lnTo>
                  <a:lnTo>
                    <a:pt x="480" y="130"/>
                  </a:lnTo>
                  <a:lnTo>
                    <a:pt x="482" y="130"/>
                  </a:lnTo>
                  <a:lnTo>
                    <a:pt x="482" y="128"/>
                  </a:lnTo>
                  <a:lnTo>
                    <a:pt x="480" y="128"/>
                  </a:lnTo>
                  <a:lnTo>
                    <a:pt x="475" y="130"/>
                  </a:lnTo>
                  <a:lnTo>
                    <a:pt x="475" y="130"/>
                  </a:lnTo>
                  <a:lnTo>
                    <a:pt x="466" y="130"/>
                  </a:lnTo>
                  <a:lnTo>
                    <a:pt x="461" y="132"/>
                  </a:lnTo>
                  <a:lnTo>
                    <a:pt x="452" y="135"/>
                  </a:lnTo>
                  <a:lnTo>
                    <a:pt x="438" y="144"/>
                  </a:lnTo>
                  <a:lnTo>
                    <a:pt x="433" y="147"/>
                  </a:lnTo>
                  <a:lnTo>
                    <a:pt x="402" y="147"/>
                  </a:lnTo>
                  <a:lnTo>
                    <a:pt x="400" y="149"/>
                  </a:lnTo>
                  <a:lnTo>
                    <a:pt x="400" y="147"/>
                  </a:lnTo>
                  <a:lnTo>
                    <a:pt x="397" y="149"/>
                  </a:lnTo>
                  <a:lnTo>
                    <a:pt x="383" y="154"/>
                  </a:lnTo>
                  <a:lnTo>
                    <a:pt x="381" y="154"/>
                  </a:lnTo>
                  <a:lnTo>
                    <a:pt x="378" y="154"/>
                  </a:lnTo>
                  <a:lnTo>
                    <a:pt x="367" y="163"/>
                  </a:lnTo>
                  <a:lnTo>
                    <a:pt x="357" y="168"/>
                  </a:lnTo>
                  <a:lnTo>
                    <a:pt x="355" y="170"/>
                  </a:lnTo>
                  <a:lnTo>
                    <a:pt x="350" y="173"/>
                  </a:lnTo>
                  <a:lnTo>
                    <a:pt x="350" y="173"/>
                  </a:lnTo>
                  <a:lnTo>
                    <a:pt x="345" y="177"/>
                  </a:lnTo>
                  <a:lnTo>
                    <a:pt x="345" y="177"/>
                  </a:lnTo>
                  <a:lnTo>
                    <a:pt x="341" y="185"/>
                  </a:lnTo>
                  <a:lnTo>
                    <a:pt x="338" y="187"/>
                  </a:lnTo>
                  <a:lnTo>
                    <a:pt x="336" y="189"/>
                  </a:lnTo>
                  <a:lnTo>
                    <a:pt x="336" y="189"/>
                  </a:lnTo>
                  <a:lnTo>
                    <a:pt x="336" y="187"/>
                  </a:lnTo>
                  <a:lnTo>
                    <a:pt x="336" y="187"/>
                  </a:lnTo>
                  <a:lnTo>
                    <a:pt x="333" y="187"/>
                  </a:lnTo>
                  <a:lnTo>
                    <a:pt x="331" y="187"/>
                  </a:lnTo>
                  <a:lnTo>
                    <a:pt x="331" y="185"/>
                  </a:lnTo>
                  <a:lnTo>
                    <a:pt x="329" y="185"/>
                  </a:lnTo>
                  <a:lnTo>
                    <a:pt x="326" y="182"/>
                  </a:lnTo>
                  <a:lnTo>
                    <a:pt x="324" y="182"/>
                  </a:lnTo>
                  <a:lnTo>
                    <a:pt x="322" y="187"/>
                  </a:lnTo>
                  <a:lnTo>
                    <a:pt x="319" y="187"/>
                  </a:lnTo>
                  <a:lnTo>
                    <a:pt x="317" y="189"/>
                  </a:lnTo>
                  <a:lnTo>
                    <a:pt x="315" y="189"/>
                  </a:lnTo>
                  <a:lnTo>
                    <a:pt x="315" y="187"/>
                  </a:lnTo>
                  <a:lnTo>
                    <a:pt x="315" y="187"/>
                  </a:lnTo>
                  <a:lnTo>
                    <a:pt x="312" y="185"/>
                  </a:lnTo>
                  <a:lnTo>
                    <a:pt x="312" y="187"/>
                  </a:lnTo>
                  <a:lnTo>
                    <a:pt x="310" y="185"/>
                  </a:lnTo>
                  <a:lnTo>
                    <a:pt x="307" y="182"/>
                  </a:lnTo>
                  <a:lnTo>
                    <a:pt x="307" y="182"/>
                  </a:lnTo>
                  <a:lnTo>
                    <a:pt x="307" y="180"/>
                  </a:lnTo>
                  <a:lnTo>
                    <a:pt x="307" y="180"/>
                  </a:lnTo>
                  <a:lnTo>
                    <a:pt x="305" y="180"/>
                  </a:lnTo>
                  <a:lnTo>
                    <a:pt x="305" y="180"/>
                  </a:lnTo>
                  <a:lnTo>
                    <a:pt x="303" y="177"/>
                  </a:lnTo>
                  <a:lnTo>
                    <a:pt x="303" y="180"/>
                  </a:lnTo>
                  <a:lnTo>
                    <a:pt x="300" y="180"/>
                  </a:lnTo>
                  <a:lnTo>
                    <a:pt x="300" y="180"/>
                  </a:lnTo>
                  <a:lnTo>
                    <a:pt x="300" y="180"/>
                  </a:lnTo>
                  <a:lnTo>
                    <a:pt x="298" y="180"/>
                  </a:lnTo>
                  <a:lnTo>
                    <a:pt x="296" y="182"/>
                  </a:lnTo>
                  <a:lnTo>
                    <a:pt x="296" y="185"/>
                  </a:lnTo>
                  <a:lnTo>
                    <a:pt x="296" y="185"/>
                  </a:lnTo>
                  <a:lnTo>
                    <a:pt x="293" y="185"/>
                  </a:lnTo>
                  <a:lnTo>
                    <a:pt x="289" y="185"/>
                  </a:lnTo>
                  <a:lnTo>
                    <a:pt x="284" y="187"/>
                  </a:lnTo>
                  <a:lnTo>
                    <a:pt x="274" y="187"/>
                  </a:lnTo>
                  <a:lnTo>
                    <a:pt x="272" y="185"/>
                  </a:lnTo>
                  <a:lnTo>
                    <a:pt x="270" y="182"/>
                  </a:lnTo>
                  <a:lnTo>
                    <a:pt x="267" y="177"/>
                  </a:lnTo>
                  <a:lnTo>
                    <a:pt x="267" y="177"/>
                  </a:lnTo>
                  <a:lnTo>
                    <a:pt x="267" y="175"/>
                  </a:lnTo>
                  <a:lnTo>
                    <a:pt x="262" y="175"/>
                  </a:lnTo>
                  <a:lnTo>
                    <a:pt x="260" y="173"/>
                  </a:lnTo>
                  <a:lnTo>
                    <a:pt x="260" y="173"/>
                  </a:lnTo>
                  <a:lnTo>
                    <a:pt x="260" y="170"/>
                  </a:lnTo>
                  <a:lnTo>
                    <a:pt x="258" y="170"/>
                  </a:lnTo>
                  <a:lnTo>
                    <a:pt x="255" y="168"/>
                  </a:lnTo>
                  <a:lnTo>
                    <a:pt x="255" y="166"/>
                  </a:lnTo>
                  <a:lnTo>
                    <a:pt x="253" y="166"/>
                  </a:lnTo>
                  <a:lnTo>
                    <a:pt x="248" y="161"/>
                  </a:lnTo>
                  <a:lnTo>
                    <a:pt x="248" y="158"/>
                  </a:lnTo>
                  <a:lnTo>
                    <a:pt x="246" y="154"/>
                  </a:lnTo>
                  <a:lnTo>
                    <a:pt x="244" y="151"/>
                  </a:lnTo>
                  <a:lnTo>
                    <a:pt x="241" y="154"/>
                  </a:lnTo>
                  <a:lnTo>
                    <a:pt x="241" y="154"/>
                  </a:lnTo>
                  <a:lnTo>
                    <a:pt x="241" y="151"/>
                  </a:lnTo>
                  <a:lnTo>
                    <a:pt x="239" y="149"/>
                  </a:lnTo>
                  <a:lnTo>
                    <a:pt x="239" y="149"/>
                  </a:lnTo>
                  <a:lnTo>
                    <a:pt x="236" y="151"/>
                  </a:lnTo>
                  <a:lnTo>
                    <a:pt x="236" y="151"/>
                  </a:lnTo>
                  <a:lnTo>
                    <a:pt x="234" y="149"/>
                  </a:lnTo>
                  <a:lnTo>
                    <a:pt x="234" y="149"/>
                  </a:lnTo>
                  <a:lnTo>
                    <a:pt x="232" y="147"/>
                  </a:lnTo>
                  <a:lnTo>
                    <a:pt x="232" y="147"/>
                  </a:lnTo>
                  <a:lnTo>
                    <a:pt x="232" y="147"/>
                  </a:lnTo>
                  <a:lnTo>
                    <a:pt x="229" y="147"/>
                  </a:lnTo>
                  <a:lnTo>
                    <a:pt x="229" y="147"/>
                  </a:lnTo>
                  <a:lnTo>
                    <a:pt x="229" y="144"/>
                  </a:lnTo>
                  <a:lnTo>
                    <a:pt x="218" y="144"/>
                  </a:lnTo>
                  <a:lnTo>
                    <a:pt x="203" y="144"/>
                  </a:lnTo>
                  <a:lnTo>
                    <a:pt x="199" y="144"/>
                  </a:lnTo>
                  <a:lnTo>
                    <a:pt x="192" y="149"/>
                  </a:lnTo>
                  <a:lnTo>
                    <a:pt x="192" y="149"/>
                  </a:lnTo>
                  <a:lnTo>
                    <a:pt x="192" y="151"/>
                  </a:lnTo>
                  <a:lnTo>
                    <a:pt x="189" y="154"/>
                  </a:lnTo>
                  <a:lnTo>
                    <a:pt x="187" y="156"/>
                  </a:lnTo>
                  <a:lnTo>
                    <a:pt x="184" y="158"/>
                  </a:lnTo>
                  <a:lnTo>
                    <a:pt x="184" y="156"/>
                  </a:lnTo>
                  <a:lnTo>
                    <a:pt x="187" y="154"/>
                  </a:lnTo>
                  <a:lnTo>
                    <a:pt x="187" y="151"/>
                  </a:lnTo>
                  <a:lnTo>
                    <a:pt x="189" y="149"/>
                  </a:lnTo>
                  <a:lnTo>
                    <a:pt x="194" y="144"/>
                  </a:lnTo>
                  <a:lnTo>
                    <a:pt x="196" y="142"/>
                  </a:lnTo>
                  <a:lnTo>
                    <a:pt x="196" y="140"/>
                  </a:lnTo>
                  <a:lnTo>
                    <a:pt x="194" y="140"/>
                  </a:lnTo>
                  <a:lnTo>
                    <a:pt x="194" y="142"/>
                  </a:lnTo>
                  <a:lnTo>
                    <a:pt x="189" y="144"/>
                  </a:lnTo>
                  <a:lnTo>
                    <a:pt x="184" y="149"/>
                  </a:lnTo>
                  <a:lnTo>
                    <a:pt x="182" y="149"/>
                  </a:lnTo>
                  <a:lnTo>
                    <a:pt x="180" y="154"/>
                  </a:lnTo>
                  <a:lnTo>
                    <a:pt x="180" y="154"/>
                  </a:lnTo>
                  <a:lnTo>
                    <a:pt x="177" y="154"/>
                  </a:lnTo>
                  <a:lnTo>
                    <a:pt x="175" y="156"/>
                  </a:lnTo>
                  <a:lnTo>
                    <a:pt x="177" y="156"/>
                  </a:lnTo>
                  <a:lnTo>
                    <a:pt x="173" y="163"/>
                  </a:lnTo>
                  <a:lnTo>
                    <a:pt x="170" y="168"/>
                  </a:lnTo>
                  <a:lnTo>
                    <a:pt x="168" y="166"/>
                  </a:lnTo>
                  <a:lnTo>
                    <a:pt x="168" y="166"/>
                  </a:lnTo>
                  <a:lnTo>
                    <a:pt x="170" y="166"/>
                  </a:lnTo>
                  <a:lnTo>
                    <a:pt x="170" y="166"/>
                  </a:lnTo>
                  <a:lnTo>
                    <a:pt x="170" y="163"/>
                  </a:lnTo>
                  <a:lnTo>
                    <a:pt x="170" y="163"/>
                  </a:lnTo>
                  <a:lnTo>
                    <a:pt x="170" y="163"/>
                  </a:lnTo>
                  <a:lnTo>
                    <a:pt x="168" y="158"/>
                  </a:lnTo>
                  <a:lnTo>
                    <a:pt x="168" y="158"/>
                  </a:lnTo>
                  <a:lnTo>
                    <a:pt x="168" y="156"/>
                  </a:lnTo>
                  <a:lnTo>
                    <a:pt x="168" y="156"/>
                  </a:lnTo>
                  <a:lnTo>
                    <a:pt x="168" y="154"/>
                  </a:lnTo>
                  <a:lnTo>
                    <a:pt x="168" y="154"/>
                  </a:lnTo>
                  <a:lnTo>
                    <a:pt x="168" y="151"/>
                  </a:lnTo>
                  <a:lnTo>
                    <a:pt x="170" y="151"/>
                  </a:lnTo>
                  <a:lnTo>
                    <a:pt x="170" y="147"/>
                  </a:lnTo>
                  <a:lnTo>
                    <a:pt x="170" y="144"/>
                  </a:lnTo>
                  <a:lnTo>
                    <a:pt x="170" y="142"/>
                  </a:lnTo>
                  <a:lnTo>
                    <a:pt x="170" y="140"/>
                  </a:lnTo>
                  <a:lnTo>
                    <a:pt x="168" y="137"/>
                  </a:lnTo>
                  <a:lnTo>
                    <a:pt x="166" y="135"/>
                  </a:lnTo>
                  <a:lnTo>
                    <a:pt x="166" y="135"/>
                  </a:lnTo>
                  <a:lnTo>
                    <a:pt x="163" y="135"/>
                  </a:lnTo>
                  <a:lnTo>
                    <a:pt x="163" y="135"/>
                  </a:lnTo>
                  <a:lnTo>
                    <a:pt x="163" y="135"/>
                  </a:lnTo>
                  <a:lnTo>
                    <a:pt x="163" y="135"/>
                  </a:lnTo>
                  <a:lnTo>
                    <a:pt x="163" y="135"/>
                  </a:lnTo>
                  <a:lnTo>
                    <a:pt x="163" y="132"/>
                  </a:lnTo>
                  <a:lnTo>
                    <a:pt x="163" y="130"/>
                  </a:lnTo>
                  <a:lnTo>
                    <a:pt x="163" y="128"/>
                  </a:lnTo>
                  <a:lnTo>
                    <a:pt x="163" y="128"/>
                  </a:lnTo>
                  <a:lnTo>
                    <a:pt x="161" y="125"/>
                  </a:lnTo>
                  <a:lnTo>
                    <a:pt x="156" y="125"/>
                  </a:lnTo>
                  <a:lnTo>
                    <a:pt x="154" y="125"/>
                  </a:lnTo>
                  <a:lnTo>
                    <a:pt x="151" y="123"/>
                  </a:lnTo>
                  <a:lnTo>
                    <a:pt x="151" y="121"/>
                  </a:lnTo>
                  <a:lnTo>
                    <a:pt x="151" y="118"/>
                  </a:lnTo>
                  <a:lnTo>
                    <a:pt x="151" y="116"/>
                  </a:lnTo>
                  <a:lnTo>
                    <a:pt x="149" y="114"/>
                  </a:lnTo>
                  <a:lnTo>
                    <a:pt x="149" y="114"/>
                  </a:lnTo>
                  <a:lnTo>
                    <a:pt x="147" y="116"/>
                  </a:lnTo>
                  <a:lnTo>
                    <a:pt x="132" y="128"/>
                  </a:lnTo>
                  <a:lnTo>
                    <a:pt x="130" y="130"/>
                  </a:lnTo>
                  <a:lnTo>
                    <a:pt x="130" y="130"/>
                  </a:lnTo>
                  <a:lnTo>
                    <a:pt x="128" y="135"/>
                  </a:lnTo>
                  <a:lnTo>
                    <a:pt x="128" y="135"/>
                  </a:lnTo>
                  <a:lnTo>
                    <a:pt x="128" y="135"/>
                  </a:lnTo>
                  <a:lnTo>
                    <a:pt x="125" y="140"/>
                  </a:lnTo>
                  <a:lnTo>
                    <a:pt x="123" y="142"/>
                  </a:lnTo>
                  <a:lnTo>
                    <a:pt x="123" y="142"/>
                  </a:lnTo>
                  <a:lnTo>
                    <a:pt x="118" y="144"/>
                  </a:lnTo>
                  <a:lnTo>
                    <a:pt x="116" y="144"/>
                  </a:lnTo>
                  <a:lnTo>
                    <a:pt x="116" y="144"/>
                  </a:lnTo>
                  <a:lnTo>
                    <a:pt x="111" y="144"/>
                  </a:lnTo>
                  <a:lnTo>
                    <a:pt x="109" y="144"/>
                  </a:lnTo>
                  <a:lnTo>
                    <a:pt x="106" y="147"/>
                  </a:lnTo>
                  <a:lnTo>
                    <a:pt x="102" y="154"/>
                  </a:lnTo>
                  <a:lnTo>
                    <a:pt x="95" y="161"/>
                  </a:lnTo>
                  <a:lnTo>
                    <a:pt x="87" y="163"/>
                  </a:lnTo>
                  <a:lnTo>
                    <a:pt x="52" y="173"/>
                  </a:lnTo>
                  <a:lnTo>
                    <a:pt x="47" y="173"/>
                  </a:lnTo>
                  <a:lnTo>
                    <a:pt x="33" y="189"/>
                  </a:lnTo>
                  <a:lnTo>
                    <a:pt x="31" y="192"/>
                  </a:lnTo>
                  <a:lnTo>
                    <a:pt x="14" y="199"/>
                  </a:lnTo>
                  <a:lnTo>
                    <a:pt x="9" y="201"/>
                  </a:lnTo>
                  <a:lnTo>
                    <a:pt x="9" y="201"/>
                  </a:lnTo>
                  <a:lnTo>
                    <a:pt x="7" y="201"/>
                  </a:lnTo>
                  <a:lnTo>
                    <a:pt x="5" y="203"/>
                  </a:lnTo>
                  <a:lnTo>
                    <a:pt x="2" y="203"/>
                  </a:lnTo>
                  <a:lnTo>
                    <a:pt x="0" y="206"/>
                  </a:lnTo>
                  <a:lnTo>
                    <a:pt x="0" y="206"/>
                  </a:lnTo>
                  <a:lnTo>
                    <a:pt x="0" y="208"/>
                  </a:lnTo>
                  <a:lnTo>
                    <a:pt x="0" y="211"/>
                  </a:lnTo>
                  <a:lnTo>
                    <a:pt x="0" y="211"/>
                  </a:lnTo>
                  <a:lnTo>
                    <a:pt x="2" y="211"/>
                  </a:lnTo>
                  <a:lnTo>
                    <a:pt x="2" y="211"/>
                  </a:lnTo>
                  <a:lnTo>
                    <a:pt x="2" y="211"/>
                  </a:lnTo>
                  <a:lnTo>
                    <a:pt x="5" y="211"/>
                  </a:lnTo>
                  <a:lnTo>
                    <a:pt x="5" y="208"/>
                  </a:lnTo>
                  <a:lnTo>
                    <a:pt x="7" y="208"/>
                  </a:lnTo>
                  <a:lnTo>
                    <a:pt x="7" y="208"/>
                  </a:lnTo>
                  <a:lnTo>
                    <a:pt x="7" y="211"/>
                  </a:lnTo>
                  <a:lnTo>
                    <a:pt x="9" y="211"/>
                  </a:lnTo>
                  <a:lnTo>
                    <a:pt x="9" y="211"/>
                  </a:lnTo>
                  <a:lnTo>
                    <a:pt x="12" y="211"/>
                  </a:lnTo>
                  <a:lnTo>
                    <a:pt x="12" y="213"/>
                  </a:lnTo>
                  <a:lnTo>
                    <a:pt x="12" y="213"/>
                  </a:lnTo>
                  <a:lnTo>
                    <a:pt x="14" y="213"/>
                  </a:lnTo>
                  <a:lnTo>
                    <a:pt x="14" y="213"/>
                  </a:lnTo>
                  <a:lnTo>
                    <a:pt x="16" y="213"/>
                  </a:lnTo>
                  <a:lnTo>
                    <a:pt x="16" y="213"/>
                  </a:lnTo>
                  <a:lnTo>
                    <a:pt x="19" y="215"/>
                  </a:lnTo>
                  <a:lnTo>
                    <a:pt x="19" y="215"/>
                  </a:lnTo>
                  <a:lnTo>
                    <a:pt x="21" y="218"/>
                  </a:lnTo>
                  <a:lnTo>
                    <a:pt x="21" y="222"/>
                  </a:lnTo>
                  <a:lnTo>
                    <a:pt x="24" y="227"/>
                  </a:lnTo>
                  <a:lnTo>
                    <a:pt x="26" y="229"/>
                  </a:lnTo>
                  <a:lnTo>
                    <a:pt x="28" y="232"/>
                  </a:lnTo>
                  <a:lnTo>
                    <a:pt x="28" y="232"/>
                  </a:lnTo>
                  <a:lnTo>
                    <a:pt x="28" y="232"/>
                  </a:lnTo>
                  <a:lnTo>
                    <a:pt x="31" y="234"/>
                  </a:lnTo>
                  <a:lnTo>
                    <a:pt x="31" y="234"/>
                  </a:lnTo>
                  <a:lnTo>
                    <a:pt x="35" y="234"/>
                  </a:lnTo>
                  <a:lnTo>
                    <a:pt x="38" y="234"/>
                  </a:lnTo>
                  <a:lnTo>
                    <a:pt x="45" y="234"/>
                  </a:lnTo>
                  <a:lnTo>
                    <a:pt x="50" y="237"/>
                  </a:lnTo>
                  <a:lnTo>
                    <a:pt x="59" y="237"/>
                  </a:lnTo>
                  <a:lnTo>
                    <a:pt x="66" y="239"/>
                  </a:lnTo>
                  <a:lnTo>
                    <a:pt x="73" y="241"/>
                  </a:lnTo>
                  <a:lnTo>
                    <a:pt x="83" y="241"/>
                  </a:lnTo>
                  <a:lnTo>
                    <a:pt x="90" y="244"/>
                  </a:lnTo>
                  <a:lnTo>
                    <a:pt x="97" y="244"/>
                  </a:lnTo>
                  <a:lnTo>
                    <a:pt x="104" y="244"/>
                  </a:lnTo>
                  <a:lnTo>
                    <a:pt x="109" y="246"/>
                  </a:lnTo>
                  <a:lnTo>
                    <a:pt x="113" y="246"/>
                  </a:lnTo>
                  <a:lnTo>
                    <a:pt x="116" y="246"/>
                  </a:lnTo>
                  <a:lnTo>
                    <a:pt x="116" y="246"/>
                  </a:lnTo>
                  <a:lnTo>
                    <a:pt x="121" y="248"/>
                  </a:lnTo>
                  <a:lnTo>
                    <a:pt x="123" y="248"/>
                  </a:lnTo>
                  <a:lnTo>
                    <a:pt x="128" y="251"/>
                  </a:lnTo>
                  <a:lnTo>
                    <a:pt x="132" y="253"/>
                  </a:lnTo>
                  <a:lnTo>
                    <a:pt x="139" y="256"/>
                  </a:lnTo>
                  <a:lnTo>
                    <a:pt x="144" y="258"/>
                  </a:lnTo>
                  <a:lnTo>
                    <a:pt x="147" y="258"/>
                  </a:lnTo>
                  <a:lnTo>
                    <a:pt x="147" y="258"/>
                  </a:lnTo>
                  <a:lnTo>
                    <a:pt x="149" y="258"/>
                  </a:lnTo>
                  <a:lnTo>
                    <a:pt x="149" y="258"/>
                  </a:lnTo>
                  <a:lnTo>
                    <a:pt x="151" y="258"/>
                  </a:lnTo>
                  <a:lnTo>
                    <a:pt x="151" y="258"/>
                  </a:lnTo>
                  <a:lnTo>
                    <a:pt x="151" y="258"/>
                  </a:lnTo>
                  <a:lnTo>
                    <a:pt x="154" y="258"/>
                  </a:lnTo>
                  <a:lnTo>
                    <a:pt x="154" y="258"/>
                  </a:lnTo>
                  <a:lnTo>
                    <a:pt x="156" y="258"/>
                  </a:lnTo>
                  <a:lnTo>
                    <a:pt x="156" y="258"/>
                  </a:lnTo>
                  <a:lnTo>
                    <a:pt x="156" y="258"/>
                  </a:lnTo>
                  <a:lnTo>
                    <a:pt x="158" y="258"/>
                  </a:lnTo>
                  <a:lnTo>
                    <a:pt x="158" y="258"/>
                  </a:lnTo>
                  <a:lnTo>
                    <a:pt x="161" y="258"/>
                  </a:lnTo>
                  <a:lnTo>
                    <a:pt x="166" y="260"/>
                  </a:lnTo>
                  <a:lnTo>
                    <a:pt x="166" y="260"/>
                  </a:lnTo>
                  <a:lnTo>
                    <a:pt x="166" y="260"/>
                  </a:lnTo>
                  <a:lnTo>
                    <a:pt x="168" y="258"/>
                  </a:lnTo>
                  <a:lnTo>
                    <a:pt x="168" y="258"/>
                  </a:lnTo>
                  <a:lnTo>
                    <a:pt x="170" y="258"/>
                  </a:lnTo>
                  <a:lnTo>
                    <a:pt x="170" y="258"/>
                  </a:lnTo>
                  <a:lnTo>
                    <a:pt x="170" y="258"/>
                  </a:lnTo>
                  <a:lnTo>
                    <a:pt x="170" y="258"/>
                  </a:lnTo>
                  <a:lnTo>
                    <a:pt x="173" y="258"/>
                  </a:lnTo>
                  <a:lnTo>
                    <a:pt x="173" y="258"/>
                  </a:lnTo>
                  <a:lnTo>
                    <a:pt x="173" y="256"/>
                  </a:lnTo>
                  <a:lnTo>
                    <a:pt x="175" y="256"/>
                  </a:lnTo>
                  <a:lnTo>
                    <a:pt x="175" y="258"/>
                  </a:lnTo>
                  <a:lnTo>
                    <a:pt x="177" y="258"/>
                  </a:lnTo>
                  <a:lnTo>
                    <a:pt x="177" y="258"/>
                  </a:lnTo>
                  <a:lnTo>
                    <a:pt x="180" y="258"/>
                  </a:lnTo>
                  <a:lnTo>
                    <a:pt x="180" y="258"/>
                  </a:lnTo>
                  <a:lnTo>
                    <a:pt x="180" y="258"/>
                  </a:lnTo>
                  <a:lnTo>
                    <a:pt x="180" y="258"/>
                  </a:lnTo>
                  <a:lnTo>
                    <a:pt x="182" y="258"/>
                  </a:lnTo>
                  <a:lnTo>
                    <a:pt x="184" y="260"/>
                  </a:lnTo>
                  <a:lnTo>
                    <a:pt x="184" y="260"/>
                  </a:lnTo>
                  <a:lnTo>
                    <a:pt x="187" y="260"/>
                  </a:lnTo>
                  <a:lnTo>
                    <a:pt x="189" y="258"/>
                  </a:lnTo>
                  <a:lnTo>
                    <a:pt x="189" y="258"/>
                  </a:lnTo>
                  <a:lnTo>
                    <a:pt x="189" y="258"/>
                  </a:lnTo>
                  <a:lnTo>
                    <a:pt x="192" y="260"/>
                  </a:lnTo>
                  <a:lnTo>
                    <a:pt x="194" y="260"/>
                  </a:lnTo>
                  <a:lnTo>
                    <a:pt x="194" y="260"/>
                  </a:lnTo>
                  <a:lnTo>
                    <a:pt x="196" y="260"/>
                  </a:lnTo>
                  <a:lnTo>
                    <a:pt x="199" y="260"/>
                  </a:lnTo>
                  <a:lnTo>
                    <a:pt x="199" y="260"/>
                  </a:lnTo>
                  <a:lnTo>
                    <a:pt x="201" y="263"/>
                  </a:lnTo>
                  <a:lnTo>
                    <a:pt x="203" y="263"/>
                  </a:lnTo>
                  <a:lnTo>
                    <a:pt x="203" y="263"/>
                  </a:lnTo>
                  <a:lnTo>
                    <a:pt x="203" y="263"/>
                  </a:lnTo>
                  <a:lnTo>
                    <a:pt x="206" y="260"/>
                  </a:lnTo>
                  <a:lnTo>
                    <a:pt x="206" y="260"/>
                  </a:lnTo>
                  <a:lnTo>
                    <a:pt x="206" y="263"/>
                  </a:lnTo>
                  <a:lnTo>
                    <a:pt x="208" y="263"/>
                  </a:lnTo>
                  <a:lnTo>
                    <a:pt x="210" y="263"/>
                  </a:lnTo>
                  <a:lnTo>
                    <a:pt x="210" y="263"/>
                  </a:lnTo>
                  <a:lnTo>
                    <a:pt x="213" y="265"/>
                  </a:lnTo>
                  <a:lnTo>
                    <a:pt x="213" y="265"/>
                  </a:lnTo>
                  <a:lnTo>
                    <a:pt x="215" y="270"/>
                  </a:lnTo>
                  <a:lnTo>
                    <a:pt x="215" y="270"/>
                  </a:lnTo>
                  <a:lnTo>
                    <a:pt x="215" y="272"/>
                  </a:lnTo>
                  <a:lnTo>
                    <a:pt x="215" y="272"/>
                  </a:lnTo>
                  <a:lnTo>
                    <a:pt x="215" y="272"/>
                  </a:lnTo>
                  <a:lnTo>
                    <a:pt x="213" y="274"/>
                  </a:lnTo>
                  <a:lnTo>
                    <a:pt x="213" y="277"/>
                  </a:lnTo>
                  <a:lnTo>
                    <a:pt x="213" y="277"/>
                  </a:lnTo>
                  <a:lnTo>
                    <a:pt x="213" y="277"/>
                  </a:lnTo>
                  <a:lnTo>
                    <a:pt x="213" y="279"/>
                  </a:lnTo>
                  <a:lnTo>
                    <a:pt x="215" y="279"/>
                  </a:lnTo>
                  <a:lnTo>
                    <a:pt x="215" y="279"/>
                  </a:lnTo>
                  <a:lnTo>
                    <a:pt x="218" y="279"/>
                  </a:lnTo>
                  <a:lnTo>
                    <a:pt x="218" y="282"/>
                  </a:lnTo>
                  <a:lnTo>
                    <a:pt x="220" y="282"/>
                  </a:lnTo>
                  <a:lnTo>
                    <a:pt x="220" y="282"/>
                  </a:lnTo>
                  <a:lnTo>
                    <a:pt x="222" y="282"/>
                  </a:lnTo>
                  <a:lnTo>
                    <a:pt x="225" y="279"/>
                  </a:lnTo>
                  <a:lnTo>
                    <a:pt x="225" y="279"/>
                  </a:lnTo>
                  <a:lnTo>
                    <a:pt x="225" y="279"/>
                  </a:lnTo>
                  <a:lnTo>
                    <a:pt x="225" y="279"/>
                  </a:lnTo>
                  <a:lnTo>
                    <a:pt x="227" y="282"/>
                  </a:lnTo>
                  <a:lnTo>
                    <a:pt x="227" y="282"/>
                  </a:lnTo>
                  <a:lnTo>
                    <a:pt x="227" y="282"/>
                  </a:lnTo>
                  <a:lnTo>
                    <a:pt x="227" y="282"/>
                  </a:lnTo>
                  <a:lnTo>
                    <a:pt x="229" y="282"/>
                  </a:lnTo>
                  <a:lnTo>
                    <a:pt x="234" y="282"/>
                  </a:lnTo>
                  <a:lnTo>
                    <a:pt x="234" y="282"/>
                  </a:lnTo>
                  <a:lnTo>
                    <a:pt x="234" y="284"/>
                  </a:lnTo>
                  <a:lnTo>
                    <a:pt x="234" y="284"/>
                  </a:lnTo>
                  <a:lnTo>
                    <a:pt x="236" y="284"/>
                  </a:lnTo>
                  <a:lnTo>
                    <a:pt x="236" y="284"/>
                  </a:lnTo>
                  <a:lnTo>
                    <a:pt x="236" y="286"/>
                  </a:lnTo>
                  <a:lnTo>
                    <a:pt x="239" y="286"/>
                  </a:lnTo>
                  <a:lnTo>
                    <a:pt x="241" y="286"/>
                  </a:lnTo>
                  <a:lnTo>
                    <a:pt x="241" y="289"/>
                  </a:lnTo>
                  <a:lnTo>
                    <a:pt x="244" y="289"/>
                  </a:lnTo>
                  <a:lnTo>
                    <a:pt x="244" y="291"/>
                  </a:lnTo>
                  <a:lnTo>
                    <a:pt x="244" y="291"/>
                  </a:lnTo>
                  <a:lnTo>
                    <a:pt x="244" y="291"/>
                  </a:lnTo>
                  <a:lnTo>
                    <a:pt x="244" y="291"/>
                  </a:lnTo>
                  <a:lnTo>
                    <a:pt x="244" y="291"/>
                  </a:lnTo>
                  <a:lnTo>
                    <a:pt x="244" y="293"/>
                  </a:lnTo>
                  <a:lnTo>
                    <a:pt x="244" y="293"/>
                  </a:lnTo>
                  <a:lnTo>
                    <a:pt x="244" y="293"/>
                  </a:lnTo>
                  <a:lnTo>
                    <a:pt x="244" y="296"/>
                  </a:lnTo>
                  <a:lnTo>
                    <a:pt x="246" y="298"/>
                  </a:lnTo>
                  <a:lnTo>
                    <a:pt x="246" y="298"/>
                  </a:lnTo>
                  <a:lnTo>
                    <a:pt x="246" y="300"/>
                  </a:lnTo>
                  <a:lnTo>
                    <a:pt x="246" y="300"/>
                  </a:lnTo>
                  <a:lnTo>
                    <a:pt x="246" y="303"/>
                  </a:lnTo>
                  <a:lnTo>
                    <a:pt x="246" y="303"/>
                  </a:lnTo>
                  <a:lnTo>
                    <a:pt x="246" y="303"/>
                  </a:lnTo>
                  <a:lnTo>
                    <a:pt x="246" y="303"/>
                  </a:lnTo>
                  <a:lnTo>
                    <a:pt x="244" y="303"/>
                  </a:lnTo>
                  <a:lnTo>
                    <a:pt x="244" y="305"/>
                  </a:lnTo>
                  <a:lnTo>
                    <a:pt x="244" y="305"/>
                  </a:lnTo>
                  <a:lnTo>
                    <a:pt x="246" y="308"/>
                  </a:lnTo>
                  <a:lnTo>
                    <a:pt x="246" y="312"/>
                  </a:lnTo>
                  <a:lnTo>
                    <a:pt x="246" y="312"/>
                  </a:lnTo>
                  <a:lnTo>
                    <a:pt x="246" y="312"/>
                  </a:lnTo>
                  <a:lnTo>
                    <a:pt x="246" y="312"/>
                  </a:lnTo>
                  <a:lnTo>
                    <a:pt x="246" y="315"/>
                  </a:lnTo>
                  <a:lnTo>
                    <a:pt x="246" y="315"/>
                  </a:lnTo>
                  <a:lnTo>
                    <a:pt x="246" y="317"/>
                  </a:lnTo>
                  <a:lnTo>
                    <a:pt x="244" y="317"/>
                  </a:lnTo>
                  <a:lnTo>
                    <a:pt x="241" y="319"/>
                  </a:lnTo>
                  <a:lnTo>
                    <a:pt x="241" y="319"/>
                  </a:lnTo>
                  <a:lnTo>
                    <a:pt x="241" y="319"/>
                  </a:lnTo>
                  <a:lnTo>
                    <a:pt x="241" y="322"/>
                  </a:lnTo>
                  <a:lnTo>
                    <a:pt x="241" y="322"/>
                  </a:lnTo>
                  <a:lnTo>
                    <a:pt x="241" y="324"/>
                  </a:lnTo>
                  <a:lnTo>
                    <a:pt x="241" y="324"/>
                  </a:lnTo>
                  <a:lnTo>
                    <a:pt x="241" y="327"/>
                  </a:lnTo>
                  <a:lnTo>
                    <a:pt x="241" y="329"/>
                  </a:lnTo>
                  <a:lnTo>
                    <a:pt x="241" y="329"/>
                  </a:lnTo>
                  <a:lnTo>
                    <a:pt x="241" y="329"/>
                  </a:lnTo>
                  <a:lnTo>
                    <a:pt x="244" y="331"/>
                  </a:lnTo>
                  <a:lnTo>
                    <a:pt x="244" y="331"/>
                  </a:lnTo>
                  <a:lnTo>
                    <a:pt x="246" y="329"/>
                  </a:lnTo>
                  <a:lnTo>
                    <a:pt x="246" y="329"/>
                  </a:lnTo>
                  <a:lnTo>
                    <a:pt x="246" y="329"/>
                  </a:lnTo>
                  <a:lnTo>
                    <a:pt x="246" y="329"/>
                  </a:lnTo>
                  <a:lnTo>
                    <a:pt x="248" y="329"/>
                  </a:lnTo>
                  <a:lnTo>
                    <a:pt x="251" y="329"/>
                  </a:lnTo>
                  <a:lnTo>
                    <a:pt x="251" y="329"/>
                  </a:lnTo>
                  <a:lnTo>
                    <a:pt x="251" y="329"/>
                  </a:lnTo>
                  <a:lnTo>
                    <a:pt x="258" y="324"/>
                  </a:lnTo>
                  <a:lnTo>
                    <a:pt x="258" y="324"/>
                  </a:lnTo>
                  <a:lnTo>
                    <a:pt x="258" y="324"/>
                  </a:lnTo>
                  <a:lnTo>
                    <a:pt x="260" y="324"/>
                  </a:lnTo>
                  <a:lnTo>
                    <a:pt x="260" y="327"/>
                  </a:lnTo>
                  <a:lnTo>
                    <a:pt x="260" y="327"/>
                  </a:lnTo>
                  <a:lnTo>
                    <a:pt x="262" y="327"/>
                  </a:lnTo>
                  <a:lnTo>
                    <a:pt x="262" y="329"/>
                  </a:lnTo>
                  <a:lnTo>
                    <a:pt x="262" y="329"/>
                  </a:lnTo>
                  <a:lnTo>
                    <a:pt x="262" y="329"/>
                  </a:lnTo>
                  <a:lnTo>
                    <a:pt x="260" y="331"/>
                  </a:lnTo>
                  <a:lnTo>
                    <a:pt x="260" y="331"/>
                  </a:lnTo>
                  <a:lnTo>
                    <a:pt x="258" y="338"/>
                  </a:lnTo>
                  <a:lnTo>
                    <a:pt x="258" y="343"/>
                  </a:lnTo>
                  <a:lnTo>
                    <a:pt x="255" y="343"/>
                  </a:lnTo>
                  <a:lnTo>
                    <a:pt x="255" y="348"/>
                  </a:lnTo>
                  <a:lnTo>
                    <a:pt x="258" y="348"/>
                  </a:lnTo>
                  <a:lnTo>
                    <a:pt x="258" y="350"/>
                  </a:lnTo>
                  <a:lnTo>
                    <a:pt x="260" y="350"/>
                  </a:lnTo>
                  <a:lnTo>
                    <a:pt x="260" y="353"/>
                  </a:lnTo>
                  <a:lnTo>
                    <a:pt x="262" y="355"/>
                  </a:lnTo>
                  <a:lnTo>
                    <a:pt x="262" y="355"/>
                  </a:lnTo>
                  <a:lnTo>
                    <a:pt x="262" y="355"/>
                  </a:lnTo>
                  <a:lnTo>
                    <a:pt x="265" y="357"/>
                  </a:lnTo>
                  <a:lnTo>
                    <a:pt x="270" y="357"/>
                  </a:lnTo>
                  <a:lnTo>
                    <a:pt x="270" y="357"/>
                  </a:lnTo>
                  <a:lnTo>
                    <a:pt x="270" y="353"/>
                  </a:lnTo>
                  <a:lnTo>
                    <a:pt x="270" y="350"/>
                  </a:lnTo>
                  <a:lnTo>
                    <a:pt x="272" y="348"/>
                  </a:lnTo>
                  <a:lnTo>
                    <a:pt x="289" y="317"/>
                  </a:lnTo>
                  <a:lnTo>
                    <a:pt x="289" y="315"/>
                  </a:lnTo>
                  <a:lnTo>
                    <a:pt x="289" y="312"/>
                  </a:lnTo>
                  <a:lnTo>
                    <a:pt x="289" y="312"/>
                  </a:lnTo>
                  <a:lnTo>
                    <a:pt x="291" y="310"/>
                  </a:lnTo>
                  <a:lnTo>
                    <a:pt x="291" y="308"/>
                  </a:lnTo>
                  <a:lnTo>
                    <a:pt x="293" y="303"/>
                  </a:lnTo>
                  <a:lnTo>
                    <a:pt x="293" y="300"/>
                  </a:lnTo>
                  <a:lnTo>
                    <a:pt x="296" y="296"/>
                  </a:lnTo>
                  <a:lnTo>
                    <a:pt x="298" y="293"/>
                  </a:lnTo>
                  <a:lnTo>
                    <a:pt x="300" y="286"/>
                  </a:lnTo>
                  <a:lnTo>
                    <a:pt x="303" y="284"/>
                  </a:lnTo>
                  <a:lnTo>
                    <a:pt x="305" y="282"/>
                  </a:lnTo>
                  <a:lnTo>
                    <a:pt x="307" y="282"/>
                  </a:lnTo>
                  <a:lnTo>
                    <a:pt x="307" y="277"/>
                  </a:lnTo>
                  <a:lnTo>
                    <a:pt x="307" y="277"/>
                  </a:lnTo>
                  <a:lnTo>
                    <a:pt x="307" y="272"/>
                  </a:lnTo>
                  <a:lnTo>
                    <a:pt x="310" y="267"/>
                  </a:lnTo>
                  <a:lnTo>
                    <a:pt x="310" y="265"/>
                  </a:lnTo>
                  <a:lnTo>
                    <a:pt x="312" y="263"/>
                  </a:lnTo>
                  <a:lnTo>
                    <a:pt x="312" y="263"/>
                  </a:lnTo>
                  <a:lnTo>
                    <a:pt x="312" y="256"/>
                  </a:lnTo>
                  <a:lnTo>
                    <a:pt x="315" y="253"/>
                  </a:lnTo>
                  <a:lnTo>
                    <a:pt x="315" y="253"/>
                  </a:lnTo>
                  <a:lnTo>
                    <a:pt x="317" y="256"/>
                  </a:lnTo>
                  <a:lnTo>
                    <a:pt x="317" y="256"/>
                  </a:lnTo>
                  <a:lnTo>
                    <a:pt x="317" y="258"/>
                  </a:lnTo>
                  <a:lnTo>
                    <a:pt x="315" y="260"/>
                  </a:lnTo>
                  <a:lnTo>
                    <a:pt x="315" y="263"/>
                  </a:lnTo>
                  <a:lnTo>
                    <a:pt x="315" y="263"/>
                  </a:lnTo>
                  <a:lnTo>
                    <a:pt x="315" y="265"/>
                  </a:lnTo>
                  <a:lnTo>
                    <a:pt x="315" y="267"/>
                  </a:lnTo>
                  <a:lnTo>
                    <a:pt x="315" y="270"/>
                  </a:lnTo>
                  <a:lnTo>
                    <a:pt x="317" y="270"/>
                  </a:lnTo>
                  <a:lnTo>
                    <a:pt x="317" y="272"/>
                  </a:lnTo>
                  <a:lnTo>
                    <a:pt x="317" y="277"/>
                  </a:lnTo>
                  <a:lnTo>
                    <a:pt x="317" y="279"/>
                  </a:lnTo>
                  <a:lnTo>
                    <a:pt x="319" y="282"/>
                  </a:lnTo>
                  <a:lnTo>
                    <a:pt x="319" y="282"/>
                  </a:lnTo>
                  <a:lnTo>
                    <a:pt x="319" y="279"/>
                  </a:lnTo>
                  <a:lnTo>
                    <a:pt x="319" y="279"/>
                  </a:lnTo>
                  <a:lnTo>
                    <a:pt x="324" y="277"/>
                  </a:lnTo>
                  <a:lnTo>
                    <a:pt x="326" y="277"/>
                  </a:lnTo>
                  <a:lnTo>
                    <a:pt x="326" y="277"/>
                  </a:lnTo>
                  <a:lnTo>
                    <a:pt x="329" y="274"/>
                  </a:lnTo>
                  <a:lnTo>
                    <a:pt x="329" y="274"/>
                  </a:lnTo>
                  <a:lnTo>
                    <a:pt x="329" y="272"/>
                  </a:lnTo>
                  <a:lnTo>
                    <a:pt x="331" y="267"/>
                  </a:lnTo>
                  <a:lnTo>
                    <a:pt x="331" y="267"/>
                  </a:lnTo>
                  <a:lnTo>
                    <a:pt x="331" y="265"/>
                  </a:lnTo>
                  <a:lnTo>
                    <a:pt x="333" y="265"/>
                  </a:lnTo>
                  <a:lnTo>
                    <a:pt x="333" y="263"/>
                  </a:lnTo>
                  <a:lnTo>
                    <a:pt x="333" y="263"/>
                  </a:lnTo>
                  <a:lnTo>
                    <a:pt x="333" y="260"/>
                  </a:lnTo>
                  <a:lnTo>
                    <a:pt x="333" y="258"/>
                  </a:lnTo>
                  <a:lnTo>
                    <a:pt x="336" y="258"/>
                  </a:lnTo>
                  <a:lnTo>
                    <a:pt x="336" y="258"/>
                  </a:lnTo>
                  <a:lnTo>
                    <a:pt x="341" y="260"/>
                  </a:lnTo>
                  <a:lnTo>
                    <a:pt x="343" y="260"/>
                  </a:lnTo>
                  <a:lnTo>
                    <a:pt x="345" y="258"/>
                  </a:lnTo>
                  <a:lnTo>
                    <a:pt x="345" y="258"/>
                  </a:lnTo>
                  <a:lnTo>
                    <a:pt x="348" y="256"/>
                  </a:lnTo>
                  <a:lnTo>
                    <a:pt x="348" y="253"/>
                  </a:lnTo>
                  <a:lnTo>
                    <a:pt x="350" y="253"/>
                  </a:lnTo>
                  <a:lnTo>
                    <a:pt x="352" y="253"/>
                  </a:lnTo>
                  <a:lnTo>
                    <a:pt x="352" y="253"/>
                  </a:lnTo>
                  <a:lnTo>
                    <a:pt x="355" y="253"/>
                  </a:lnTo>
                  <a:lnTo>
                    <a:pt x="355" y="256"/>
                  </a:lnTo>
                  <a:lnTo>
                    <a:pt x="352" y="263"/>
                  </a:lnTo>
                  <a:lnTo>
                    <a:pt x="352" y="265"/>
                  </a:lnTo>
                  <a:lnTo>
                    <a:pt x="355" y="265"/>
                  </a:lnTo>
                  <a:lnTo>
                    <a:pt x="355" y="265"/>
                  </a:lnTo>
                  <a:lnTo>
                    <a:pt x="355" y="265"/>
                  </a:lnTo>
                  <a:lnTo>
                    <a:pt x="355" y="267"/>
                  </a:lnTo>
                  <a:lnTo>
                    <a:pt x="352" y="267"/>
                  </a:lnTo>
                  <a:lnTo>
                    <a:pt x="352" y="265"/>
                  </a:lnTo>
                  <a:lnTo>
                    <a:pt x="350" y="265"/>
                  </a:lnTo>
                  <a:lnTo>
                    <a:pt x="350" y="265"/>
                  </a:lnTo>
                  <a:lnTo>
                    <a:pt x="348" y="267"/>
                  </a:lnTo>
                  <a:lnTo>
                    <a:pt x="348" y="267"/>
                  </a:lnTo>
                  <a:lnTo>
                    <a:pt x="348" y="267"/>
                  </a:lnTo>
                  <a:lnTo>
                    <a:pt x="348" y="267"/>
                  </a:lnTo>
                  <a:lnTo>
                    <a:pt x="348" y="270"/>
                  </a:lnTo>
                  <a:lnTo>
                    <a:pt x="348" y="270"/>
                  </a:lnTo>
                  <a:lnTo>
                    <a:pt x="348" y="270"/>
                  </a:lnTo>
                  <a:lnTo>
                    <a:pt x="348" y="270"/>
                  </a:lnTo>
                  <a:lnTo>
                    <a:pt x="345" y="270"/>
                  </a:lnTo>
                  <a:lnTo>
                    <a:pt x="345" y="272"/>
                  </a:lnTo>
                  <a:lnTo>
                    <a:pt x="345" y="274"/>
                  </a:lnTo>
                  <a:lnTo>
                    <a:pt x="345" y="277"/>
                  </a:lnTo>
                  <a:lnTo>
                    <a:pt x="343" y="279"/>
                  </a:lnTo>
                  <a:lnTo>
                    <a:pt x="343" y="279"/>
                  </a:lnTo>
                  <a:lnTo>
                    <a:pt x="343" y="282"/>
                  </a:lnTo>
                  <a:lnTo>
                    <a:pt x="345" y="284"/>
                  </a:lnTo>
                  <a:lnTo>
                    <a:pt x="348" y="286"/>
                  </a:lnTo>
                  <a:lnTo>
                    <a:pt x="350" y="286"/>
                  </a:lnTo>
                  <a:lnTo>
                    <a:pt x="350" y="286"/>
                  </a:lnTo>
                  <a:lnTo>
                    <a:pt x="352" y="286"/>
                  </a:lnTo>
                  <a:lnTo>
                    <a:pt x="352" y="286"/>
                  </a:lnTo>
                  <a:lnTo>
                    <a:pt x="352" y="286"/>
                  </a:lnTo>
                  <a:lnTo>
                    <a:pt x="352" y="284"/>
                  </a:lnTo>
                  <a:lnTo>
                    <a:pt x="350" y="284"/>
                  </a:lnTo>
                  <a:lnTo>
                    <a:pt x="350" y="284"/>
                  </a:lnTo>
                  <a:lnTo>
                    <a:pt x="350" y="282"/>
                  </a:lnTo>
                  <a:lnTo>
                    <a:pt x="350" y="282"/>
                  </a:lnTo>
                  <a:lnTo>
                    <a:pt x="350" y="279"/>
                  </a:lnTo>
                  <a:lnTo>
                    <a:pt x="350" y="279"/>
                  </a:lnTo>
                  <a:lnTo>
                    <a:pt x="352" y="279"/>
                  </a:lnTo>
                  <a:lnTo>
                    <a:pt x="352" y="279"/>
                  </a:lnTo>
                  <a:lnTo>
                    <a:pt x="352" y="274"/>
                  </a:lnTo>
                  <a:lnTo>
                    <a:pt x="355" y="274"/>
                  </a:lnTo>
                  <a:lnTo>
                    <a:pt x="357" y="272"/>
                  </a:lnTo>
                  <a:lnTo>
                    <a:pt x="357" y="272"/>
                  </a:lnTo>
                  <a:lnTo>
                    <a:pt x="357" y="270"/>
                  </a:lnTo>
                  <a:lnTo>
                    <a:pt x="357" y="270"/>
                  </a:lnTo>
                  <a:lnTo>
                    <a:pt x="357" y="267"/>
                  </a:lnTo>
                  <a:lnTo>
                    <a:pt x="359" y="267"/>
                  </a:lnTo>
                  <a:lnTo>
                    <a:pt x="362" y="267"/>
                  </a:lnTo>
                  <a:lnTo>
                    <a:pt x="364" y="265"/>
                  </a:lnTo>
                  <a:lnTo>
                    <a:pt x="364" y="265"/>
                  </a:lnTo>
                  <a:lnTo>
                    <a:pt x="367" y="263"/>
                  </a:lnTo>
                  <a:lnTo>
                    <a:pt x="367" y="263"/>
                  </a:lnTo>
                  <a:lnTo>
                    <a:pt x="367" y="263"/>
                  </a:lnTo>
                  <a:lnTo>
                    <a:pt x="371" y="260"/>
                  </a:lnTo>
                  <a:lnTo>
                    <a:pt x="371" y="260"/>
                  </a:lnTo>
                  <a:lnTo>
                    <a:pt x="371" y="258"/>
                  </a:lnTo>
                  <a:lnTo>
                    <a:pt x="371" y="258"/>
                  </a:lnTo>
                  <a:lnTo>
                    <a:pt x="374" y="251"/>
                  </a:lnTo>
                  <a:lnTo>
                    <a:pt x="376" y="246"/>
                  </a:lnTo>
                  <a:lnTo>
                    <a:pt x="378" y="241"/>
                  </a:lnTo>
                  <a:lnTo>
                    <a:pt x="395" y="237"/>
                  </a:lnTo>
                  <a:lnTo>
                    <a:pt x="397" y="237"/>
                  </a:lnTo>
                  <a:close/>
                  <a:moveTo>
                    <a:pt x="331" y="180"/>
                  </a:moveTo>
                  <a:lnTo>
                    <a:pt x="331" y="180"/>
                  </a:lnTo>
                  <a:lnTo>
                    <a:pt x="333" y="180"/>
                  </a:lnTo>
                  <a:lnTo>
                    <a:pt x="333" y="182"/>
                  </a:lnTo>
                  <a:lnTo>
                    <a:pt x="333" y="182"/>
                  </a:lnTo>
                  <a:lnTo>
                    <a:pt x="333" y="185"/>
                  </a:lnTo>
                  <a:lnTo>
                    <a:pt x="333" y="185"/>
                  </a:lnTo>
                  <a:lnTo>
                    <a:pt x="336" y="185"/>
                  </a:lnTo>
                  <a:lnTo>
                    <a:pt x="336" y="185"/>
                  </a:lnTo>
                  <a:lnTo>
                    <a:pt x="336" y="185"/>
                  </a:lnTo>
                  <a:lnTo>
                    <a:pt x="336" y="182"/>
                  </a:lnTo>
                  <a:lnTo>
                    <a:pt x="336" y="182"/>
                  </a:lnTo>
                  <a:lnTo>
                    <a:pt x="336" y="185"/>
                  </a:lnTo>
                  <a:lnTo>
                    <a:pt x="338" y="185"/>
                  </a:lnTo>
                  <a:lnTo>
                    <a:pt x="338" y="185"/>
                  </a:lnTo>
                  <a:lnTo>
                    <a:pt x="338" y="185"/>
                  </a:lnTo>
                  <a:lnTo>
                    <a:pt x="341" y="185"/>
                  </a:lnTo>
                  <a:lnTo>
                    <a:pt x="341" y="182"/>
                  </a:lnTo>
                  <a:lnTo>
                    <a:pt x="341" y="182"/>
                  </a:lnTo>
                  <a:lnTo>
                    <a:pt x="338" y="180"/>
                  </a:lnTo>
                  <a:lnTo>
                    <a:pt x="338" y="182"/>
                  </a:lnTo>
                  <a:lnTo>
                    <a:pt x="336" y="182"/>
                  </a:lnTo>
                  <a:lnTo>
                    <a:pt x="336" y="180"/>
                  </a:lnTo>
                  <a:lnTo>
                    <a:pt x="336" y="180"/>
                  </a:lnTo>
                  <a:lnTo>
                    <a:pt x="338" y="177"/>
                  </a:lnTo>
                  <a:lnTo>
                    <a:pt x="336" y="175"/>
                  </a:lnTo>
                  <a:lnTo>
                    <a:pt x="336" y="173"/>
                  </a:lnTo>
                  <a:lnTo>
                    <a:pt x="336" y="173"/>
                  </a:lnTo>
                  <a:lnTo>
                    <a:pt x="333" y="173"/>
                  </a:lnTo>
                  <a:lnTo>
                    <a:pt x="331" y="173"/>
                  </a:lnTo>
                  <a:lnTo>
                    <a:pt x="331" y="175"/>
                  </a:lnTo>
                  <a:lnTo>
                    <a:pt x="331" y="177"/>
                  </a:lnTo>
                  <a:lnTo>
                    <a:pt x="331" y="180"/>
                  </a:lnTo>
                  <a:close/>
                  <a:moveTo>
                    <a:pt x="154" y="114"/>
                  </a:moveTo>
                  <a:lnTo>
                    <a:pt x="151" y="116"/>
                  </a:lnTo>
                  <a:lnTo>
                    <a:pt x="151" y="118"/>
                  </a:lnTo>
                  <a:lnTo>
                    <a:pt x="151" y="123"/>
                  </a:lnTo>
                  <a:lnTo>
                    <a:pt x="154" y="125"/>
                  </a:lnTo>
                  <a:lnTo>
                    <a:pt x="161" y="125"/>
                  </a:lnTo>
                  <a:lnTo>
                    <a:pt x="163" y="125"/>
                  </a:lnTo>
                  <a:lnTo>
                    <a:pt x="166" y="128"/>
                  </a:lnTo>
                  <a:lnTo>
                    <a:pt x="166" y="128"/>
                  </a:lnTo>
                  <a:lnTo>
                    <a:pt x="168" y="125"/>
                  </a:lnTo>
                  <a:lnTo>
                    <a:pt x="170" y="125"/>
                  </a:lnTo>
                  <a:lnTo>
                    <a:pt x="170" y="123"/>
                  </a:lnTo>
                  <a:lnTo>
                    <a:pt x="168" y="121"/>
                  </a:lnTo>
                  <a:lnTo>
                    <a:pt x="166" y="123"/>
                  </a:lnTo>
                  <a:lnTo>
                    <a:pt x="168" y="121"/>
                  </a:lnTo>
                  <a:lnTo>
                    <a:pt x="168" y="118"/>
                  </a:lnTo>
                  <a:lnTo>
                    <a:pt x="170" y="116"/>
                  </a:lnTo>
                  <a:lnTo>
                    <a:pt x="170" y="116"/>
                  </a:lnTo>
                  <a:lnTo>
                    <a:pt x="170" y="118"/>
                  </a:lnTo>
                  <a:lnTo>
                    <a:pt x="170" y="123"/>
                  </a:lnTo>
                  <a:lnTo>
                    <a:pt x="170" y="123"/>
                  </a:lnTo>
                  <a:lnTo>
                    <a:pt x="170" y="125"/>
                  </a:lnTo>
                  <a:lnTo>
                    <a:pt x="170" y="128"/>
                  </a:lnTo>
                  <a:lnTo>
                    <a:pt x="168" y="130"/>
                  </a:lnTo>
                  <a:lnTo>
                    <a:pt x="166" y="130"/>
                  </a:lnTo>
                  <a:lnTo>
                    <a:pt x="166" y="132"/>
                  </a:lnTo>
                  <a:lnTo>
                    <a:pt x="166" y="132"/>
                  </a:lnTo>
                  <a:lnTo>
                    <a:pt x="173" y="140"/>
                  </a:lnTo>
                  <a:lnTo>
                    <a:pt x="173" y="140"/>
                  </a:lnTo>
                  <a:lnTo>
                    <a:pt x="175" y="137"/>
                  </a:lnTo>
                  <a:lnTo>
                    <a:pt x="175" y="135"/>
                  </a:lnTo>
                  <a:lnTo>
                    <a:pt x="177" y="128"/>
                  </a:lnTo>
                  <a:lnTo>
                    <a:pt x="177" y="128"/>
                  </a:lnTo>
                  <a:lnTo>
                    <a:pt x="182" y="125"/>
                  </a:lnTo>
                  <a:lnTo>
                    <a:pt x="182" y="123"/>
                  </a:lnTo>
                  <a:lnTo>
                    <a:pt x="182" y="121"/>
                  </a:lnTo>
                  <a:lnTo>
                    <a:pt x="182" y="121"/>
                  </a:lnTo>
                  <a:lnTo>
                    <a:pt x="184" y="121"/>
                  </a:lnTo>
                  <a:lnTo>
                    <a:pt x="187" y="121"/>
                  </a:lnTo>
                  <a:lnTo>
                    <a:pt x="187" y="118"/>
                  </a:lnTo>
                  <a:lnTo>
                    <a:pt x="184" y="118"/>
                  </a:lnTo>
                  <a:lnTo>
                    <a:pt x="184" y="116"/>
                  </a:lnTo>
                  <a:lnTo>
                    <a:pt x="187" y="114"/>
                  </a:lnTo>
                  <a:lnTo>
                    <a:pt x="187" y="111"/>
                  </a:lnTo>
                  <a:lnTo>
                    <a:pt x="189" y="111"/>
                  </a:lnTo>
                  <a:lnTo>
                    <a:pt x="189" y="111"/>
                  </a:lnTo>
                  <a:lnTo>
                    <a:pt x="192" y="111"/>
                  </a:lnTo>
                  <a:lnTo>
                    <a:pt x="192" y="109"/>
                  </a:lnTo>
                  <a:lnTo>
                    <a:pt x="194" y="106"/>
                  </a:lnTo>
                  <a:lnTo>
                    <a:pt x="196" y="104"/>
                  </a:lnTo>
                  <a:lnTo>
                    <a:pt x="199" y="104"/>
                  </a:lnTo>
                  <a:lnTo>
                    <a:pt x="199" y="104"/>
                  </a:lnTo>
                  <a:lnTo>
                    <a:pt x="199" y="99"/>
                  </a:lnTo>
                  <a:lnTo>
                    <a:pt x="201" y="99"/>
                  </a:lnTo>
                  <a:lnTo>
                    <a:pt x="203" y="99"/>
                  </a:lnTo>
                  <a:lnTo>
                    <a:pt x="203" y="97"/>
                  </a:lnTo>
                  <a:lnTo>
                    <a:pt x="208" y="92"/>
                  </a:lnTo>
                  <a:lnTo>
                    <a:pt x="208" y="92"/>
                  </a:lnTo>
                  <a:lnTo>
                    <a:pt x="203" y="90"/>
                  </a:lnTo>
                  <a:lnTo>
                    <a:pt x="201" y="90"/>
                  </a:lnTo>
                  <a:lnTo>
                    <a:pt x="203" y="90"/>
                  </a:lnTo>
                  <a:lnTo>
                    <a:pt x="203" y="87"/>
                  </a:lnTo>
                  <a:lnTo>
                    <a:pt x="208" y="87"/>
                  </a:lnTo>
                  <a:lnTo>
                    <a:pt x="213" y="85"/>
                  </a:lnTo>
                  <a:lnTo>
                    <a:pt x="215" y="85"/>
                  </a:lnTo>
                  <a:lnTo>
                    <a:pt x="218" y="85"/>
                  </a:lnTo>
                  <a:lnTo>
                    <a:pt x="220" y="87"/>
                  </a:lnTo>
                  <a:lnTo>
                    <a:pt x="222" y="87"/>
                  </a:lnTo>
                  <a:lnTo>
                    <a:pt x="225" y="85"/>
                  </a:lnTo>
                  <a:lnTo>
                    <a:pt x="227" y="83"/>
                  </a:lnTo>
                  <a:lnTo>
                    <a:pt x="229" y="83"/>
                  </a:lnTo>
                  <a:lnTo>
                    <a:pt x="229" y="83"/>
                  </a:lnTo>
                  <a:lnTo>
                    <a:pt x="227" y="83"/>
                  </a:lnTo>
                  <a:lnTo>
                    <a:pt x="225" y="78"/>
                  </a:lnTo>
                  <a:lnTo>
                    <a:pt x="225" y="78"/>
                  </a:lnTo>
                  <a:lnTo>
                    <a:pt x="220" y="76"/>
                  </a:lnTo>
                  <a:lnTo>
                    <a:pt x="218" y="76"/>
                  </a:lnTo>
                  <a:lnTo>
                    <a:pt x="199" y="78"/>
                  </a:lnTo>
                  <a:lnTo>
                    <a:pt x="192" y="80"/>
                  </a:lnTo>
                  <a:lnTo>
                    <a:pt x="184" y="83"/>
                  </a:lnTo>
                  <a:lnTo>
                    <a:pt x="184" y="85"/>
                  </a:lnTo>
                  <a:lnTo>
                    <a:pt x="182" y="87"/>
                  </a:lnTo>
                  <a:lnTo>
                    <a:pt x="182" y="87"/>
                  </a:lnTo>
                  <a:lnTo>
                    <a:pt x="180" y="87"/>
                  </a:lnTo>
                  <a:lnTo>
                    <a:pt x="180" y="87"/>
                  </a:lnTo>
                  <a:lnTo>
                    <a:pt x="177" y="87"/>
                  </a:lnTo>
                  <a:lnTo>
                    <a:pt x="177" y="87"/>
                  </a:lnTo>
                  <a:lnTo>
                    <a:pt x="175" y="90"/>
                  </a:lnTo>
                  <a:lnTo>
                    <a:pt x="168" y="92"/>
                  </a:lnTo>
                  <a:lnTo>
                    <a:pt x="166" y="95"/>
                  </a:lnTo>
                  <a:lnTo>
                    <a:pt x="158" y="106"/>
                  </a:lnTo>
                  <a:lnTo>
                    <a:pt x="158" y="109"/>
                  </a:lnTo>
                  <a:lnTo>
                    <a:pt x="154" y="111"/>
                  </a:lnTo>
                  <a:lnTo>
                    <a:pt x="154" y="114"/>
                  </a:lnTo>
                  <a:close/>
                  <a:moveTo>
                    <a:pt x="92" y="40"/>
                  </a:moveTo>
                  <a:lnTo>
                    <a:pt x="97" y="38"/>
                  </a:lnTo>
                  <a:lnTo>
                    <a:pt x="97" y="38"/>
                  </a:lnTo>
                  <a:lnTo>
                    <a:pt x="92" y="40"/>
                  </a:lnTo>
                  <a:lnTo>
                    <a:pt x="92" y="40"/>
                  </a:lnTo>
                  <a:lnTo>
                    <a:pt x="92" y="45"/>
                  </a:lnTo>
                  <a:lnTo>
                    <a:pt x="92" y="45"/>
                  </a:lnTo>
                  <a:lnTo>
                    <a:pt x="92" y="45"/>
                  </a:lnTo>
                  <a:lnTo>
                    <a:pt x="92" y="45"/>
                  </a:lnTo>
                  <a:lnTo>
                    <a:pt x="92" y="45"/>
                  </a:lnTo>
                  <a:lnTo>
                    <a:pt x="95" y="47"/>
                  </a:lnTo>
                  <a:lnTo>
                    <a:pt x="97" y="47"/>
                  </a:lnTo>
                  <a:lnTo>
                    <a:pt x="99" y="47"/>
                  </a:lnTo>
                  <a:lnTo>
                    <a:pt x="113" y="38"/>
                  </a:lnTo>
                  <a:lnTo>
                    <a:pt x="118" y="38"/>
                  </a:lnTo>
                  <a:lnTo>
                    <a:pt x="118" y="38"/>
                  </a:lnTo>
                  <a:lnTo>
                    <a:pt x="109" y="38"/>
                  </a:lnTo>
                  <a:lnTo>
                    <a:pt x="111" y="35"/>
                  </a:lnTo>
                  <a:lnTo>
                    <a:pt x="113" y="33"/>
                  </a:lnTo>
                  <a:lnTo>
                    <a:pt x="113" y="33"/>
                  </a:lnTo>
                  <a:lnTo>
                    <a:pt x="135" y="21"/>
                  </a:lnTo>
                  <a:lnTo>
                    <a:pt x="139" y="19"/>
                  </a:lnTo>
                  <a:lnTo>
                    <a:pt x="144" y="16"/>
                  </a:lnTo>
                  <a:lnTo>
                    <a:pt x="144" y="14"/>
                  </a:lnTo>
                  <a:lnTo>
                    <a:pt x="144" y="14"/>
                  </a:lnTo>
                  <a:lnTo>
                    <a:pt x="142" y="12"/>
                  </a:lnTo>
                  <a:lnTo>
                    <a:pt x="142" y="12"/>
                  </a:lnTo>
                  <a:lnTo>
                    <a:pt x="144" y="9"/>
                  </a:lnTo>
                  <a:lnTo>
                    <a:pt x="151" y="5"/>
                  </a:lnTo>
                  <a:lnTo>
                    <a:pt x="154" y="2"/>
                  </a:lnTo>
                  <a:lnTo>
                    <a:pt x="154" y="0"/>
                  </a:lnTo>
                  <a:lnTo>
                    <a:pt x="154" y="0"/>
                  </a:lnTo>
                  <a:lnTo>
                    <a:pt x="154" y="0"/>
                  </a:lnTo>
                  <a:lnTo>
                    <a:pt x="154" y="0"/>
                  </a:lnTo>
                  <a:lnTo>
                    <a:pt x="151" y="2"/>
                  </a:lnTo>
                  <a:lnTo>
                    <a:pt x="149" y="2"/>
                  </a:lnTo>
                  <a:lnTo>
                    <a:pt x="149" y="2"/>
                  </a:lnTo>
                  <a:lnTo>
                    <a:pt x="151" y="0"/>
                  </a:lnTo>
                  <a:lnTo>
                    <a:pt x="151" y="0"/>
                  </a:lnTo>
                  <a:lnTo>
                    <a:pt x="147" y="2"/>
                  </a:lnTo>
                  <a:lnTo>
                    <a:pt x="144" y="5"/>
                  </a:lnTo>
                  <a:lnTo>
                    <a:pt x="142" y="5"/>
                  </a:lnTo>
                  <a:lnTo>
                    <a:pt x="139" y="7"/>
                  </a:lnTo>
                  <a:lnTo>
                    <a:pt x="139" y="5"/>
                  </a:lnTo>
                  <a:lnTo>
                    <a:pt x="132" y="12"/>
                  </a:lnTo>
                  <a:lnTo>
                    <a:pt x="132" y="9"/>
                  </a:lnTo>
                  <a:lnTo>
                    <a:pt x="130" y="12"/>
                  </a:lnTo>
                  <a:lnTo>
                    <a:pt x="125" y="14"/>
                  </a:lnTo>
                  <a:lnTo>
                    <a:pt x="123" y="16"/>
                  </a:lnTo>
                  <a:lnTo>
                    <a:pt x="121" y="19"/>
                  </a:lnTo>
                  <a:lnTo>
                    <a:pt x="118" y="19"/>
                  </a:lnTo>
                  <a:lnTo>
                    <a:pt x="116" y="21"/>
                  </a:lnTo>
                  <a:lnTo>
                    <a:pt x="113" y="21"/>
                  </a:lnTo>
                  <a:lnTo>
                    <a:pt x="113" y="21"/>
                  </a:lnTo>
                  <a:lnTo>
                    <a:pt x="111" y="24"/>
                  </a:lnTo>
                  <a:lnTo>
                    <a:pt x="99" y="31"/>
                  </a:lnTo>
                  <a:lnTo>
                    <a:pt x="90" y="38"/>
                  </a:lnTo>
                  <a:lnTo>
                    <a:pt x="92" y="40"/>
                  </a:lnTo>
                  <a:lnTo>
                    <a:pt x="92" y="40"/>
                  </a:lnTo>
                  <a:close/>
                  <a:moveTo>
                    <a:pt x="407" y="348"/>
                  </a:moveTo>
                  <a:lnTo>
                    <a:pt x="407" y="348"/>
                  </a:lnTo>
                  <a:lnTo>
                    <a:pt x="404" y="348"/>
                  </a:lnTo>
                  <a:lnTo>
                    <a:pt x="404" y="348"/>
                  </a:lnTo>
                  <a:lnTo>
                    <a:pt x="402" y="350"/>
                  </a:lnTo>
                  <a:lnTo>
                    <a:pt x="402" y="353"/>
                  </a:lnTo>
                  <a:lnTo>
                    <a:pt x="402" y="353"/>
                  </a:lnTo>
                  <a:lnTo>
                    <a:pt x="404" y="355"/>
                  </a:lnTo>
                  <a:lnTo>
                    <a:pt x="407" y="353"/>
                  </a:lnTo>
                  <a:lnTo>
                    <a:pt x="407" y="350"/>
                  </a:lnTo>
                  <a:lnTo>
                    <a:pt x="409" y="348"/>
                  </a:lnTo>
                  <a:lnTo>
                    <a:pt x="407" y="348"/>
                  </a:lnTo>
                  <a:lnTo>
                    <a:pt x="407" y="348"/>
                  </a:lnTo>
                  <a:close/>
                  <a:moveTo>
                    <a:pt x="414" y="343"/>
                  </a:moveTo>
                  <a:lnTo>
                    <a:pt x="416" y="343"/>
                  </a:lnTo>
                  <a:lnTo>
                    <a:pt x="416" y="341"/>
                  </a:lnTo>
                  <a:lnTo>
                    <a:pt x="416" y="341"/>
                  </a:lnTo>
                  <a:lnTo>
                    <a:pt x="416" y="338"/>
                  </a:lnTo>
                  <a:lnTo>
                    <a:pt x="416" y="336"/>
                  </a:lnTo>
                  <a:lnTo>
                    <a:pt x="416" y="336"/>
                  </a:lnTo>
                  <a:lnTo>
                    <a:pt x="414" y="334"/>
                  </a:lnTo>
                  <a:lnTo>
                    <a:pt x="414" y="334"/>
                  </a:lnTo>
                  <a:lnTo>
                    <a:pt x="411" y="334"/>
                  </a:lnTo>
                  <a:lnTo>
                    <a:pt x="411" y="334"/>
                  </a:lnTo>
                  <a:lnTo>
                    <a:pt x="409" y="334"/>
                  </a:lnTo>
                  <a:lnTo>
                    <a:pt x="409" y="336"/>
                  </a:lnTo>
                  <a:lnTo>
                    <a:pt x="411" y="343"/>
                  </a:lnTo>
                  <a:lnTo>
                    <a:pt x="414" y="343"/>
                  </a:lnTo>
                  <a:close/>
                  <a:moveTo>
                    <a:pt x="546" y="215"/>
                  </a:moveTo>
                  <a:lnTo>
                    <a:pt x="544" y="213"/>
                  </a:lnTo>
                  <a:lnTo>
                    <a:pt x="542" y="215"/>
                  </a:lnTo>
                  <a:lnTo>
                    <a:pt x="542" y="215"/>
                  </a:lnTo>
                  <a:lnTo>
                    <a:pt x="542" y="215"/>
                  </a:lnTo>
                  <a:lnTo>
                    <a:pt x="542" y="215"/>
                  </a:lnTo>
                  <a:lnTo>
                    <a:pt x="542" y="218"/>
                  </a:lnTo>
                  <a:lnTo>
                    <a:pt x="544" y="218"/>
                  </a:lnTo>
                  <a:lnTo>
                    <a:pt x="544" y="218"/>
                  </a:lnTo>
                  <a:lnTo>
                    <a:pt x="542" y="218"/>
                  </a:lnTo>
                  <a:lnTo>
                    <a:pt x="544" y="218"/>
                  </a:lnTo>
                  <a:lnTo>
                    <a:pt x="546" y="220"/>
                  </a:lnTo>
                  <a:lnTo>
                    <a:pt x="551" y="218"/>
                  </a:lnTo>
                  <a:lnTo>
                    <a:pt x="549" y="218"/>
                  </a:lnTo>
                  <a:lnTo>
                    <a:pt x="549" y="218"/>
                  </a:lnTo>
                  <a:lnTo>
                    <a:pt x="546" y="215"/>
                  </a:lnTo>
                  <a:lnTo>
                    <a:pt x="546" y="218"/>
                  </a:lnTo>
                  <a:lnTo>
                    <a:pt x="546" y="215"/>
                  </a:lnTo>
                  <a:lnTo>
                    <a:pt x="546" y="215"/>
                  </a:lnTo>
                  <a:close/>
                  <a:moveTo>
                    <a:pt x="421" y="296"/>
                  </a:moveTo>
                  <a:lnTo>
                    <a:pt x="421" y="296"/>
                  </a:lnTo>
                  <a:lnTo>
                    <a:pt x="421" y="296"/>
                  </a:lnTo>
                  <a:lnTo>
                    <a:pt x="419" y="296"/>
                  </a:lnTo>
                  <a:lnTo>
                    <a:pt x="423" y="303"/>
                  </a:lnTo>
                  <a:lnTo>
                    <a:pt x="426" y="303"/>
                  </a:lnTo>
                  <a:lnTo>
                    <a:pt x="426" y="300"/>
                  </a:lnTo>
                  <a:lnTo>
                    <a:pt x="426" y="300"/>
                  </a:lnTo>
                  <a:lnTo>
                    <a:pt x="423" y="298"/>
                  </a:lnTo>
                  <a:lnTo>
                    <a:pt x="421" y="296"/>
                  </a:lnTo>
                  <a:close/>
                  <a:moveTo>
                    <a:pt x="778" y="551"/>
                  </a:moveTo>
                  <a:lnTo>
                    <a:pt x="778" y="549"/>
                  </a:lnTo>
                  <a:lnTo>
                    <a:pt x="778" y="544"/>
                  </a:lnTo>
                  <a:lnTo>
                    <a:pt x="778" y="544"/>
                  </a:lnTo>
                  <a:lnTo>
                    <a:pt x="776" y="542"/>
                  </a:lnTo>
                  <a:lnTo>
                    <a:pt x="773" y="537"/>
                  </a:lnTo>
                  <a:lnTo>
                    <a:pt x="771" y="535"/>
                  </a:lnTo>
                  <a:lnTo>
                    <a:pt x="771" y="535"/>
                  </a:lnTo>
                  <a:lnTo>
                    <a:pt x="764" y="514"/>
                  </a:lnTo>
                  <a:lnTo>
                    <a:pt x="757" y="495"/>
                  </a:lnTo>
                  <a:lnTo>
                    <a:pt x="754" y="485"/>
                  </a:lnTo>
                  <a:lnTo>
                    <a:pt x="743" y="452"/>
                  </a:lnTo>
                  <a:lnTo>
                    <a:pt x="738" y="445"/>
                  </a:lnTo>
                  <a:lnTo>
                    <a:pt x="738" y="445"/>
                  </a:lnTo>
                  <a:lnTo>
                    <a:pt x="738" y="443"/>
                  </a:lnTo>
                  <a:lnTo>
                    <a:pt x="736" y="440"/>
                  </a:lnTo>
                  <a:lnTo>
                    <a:pt x="731" y="433"/>
                  </a:lnTo>
                  <a:lnTo>
                    <a:pt x="726" y="431"/>
                  </a:lnTo>
                  <a:lnTo>
                    <a:pt x="724" y="428"/>
                  </a:lnTo>
                  <a:lnTo>
                    <a:pt x="712" y="426"/>
                  </a:lnTo>
                  <a:lnTo>
                    <a:pt x="710" y="426"/>
                  </a:lnTo>
                  <a:lnTo>
                    <a:pt x="707" y="426"/>
                  </a:lnTo>
                  <a:lnTo>
                    <a:pt x="702" y="428"/>
                  </a:lnTo>
                  <a:lnTo>
                    <a:pt x="702" y="428"/>
                  </a:lnTo>
                  <a:lnTo>
                    <a:pt x="700" y="433"/>
                  </a:lnTo>
                  <a:lnTo>
                    <a:pt x="698" y="433"/>
                  </a:lnTo>
                  <a:lnTo>
                    <a:pt x="695" y="435"/>
                  </a:lnTo>
                  <a:lnTo>
                    <a:pt x="693" y="435"/>
                  </a:lnTo>
                  <a:lnTo>
                    <a:pt x="693" y="438"/>
                  </a:lnTo>
                  <a:lnTo>
                    <a:pt x="691" y="438"/>
                  </a:lnTo>
                  <a:lnTo>
                    <a:pt x="684" y="440"/>
                  </a:lnTo>
                  <a:lnTo>
                    <a:pt x="684" y="440"/>
                  </a:lnTo>
                  <a:lnTo>
                    <a:pt x="684" y="440"/>
                  </a:lnTo>
                  <a:lnTo>
                    <a:pt x="681" y="440"/>
                  </a:lnTo>
                  <a:lnTo>
                    <a:pt x="679" y="445"/>
                  </a:lnTo>
                  <a:lnTo>
                    <a:pt x="679" y="447"/>
                  </a:lnTo>
                  <a:lnTo>
                    <a:pt x="679" y="447"/>
                  </a:lnTo>
                  <a:lnTo>
                    <a:pt x="669" y="450"/>
                  </a:lnTo>
                  <a:lnTo>
                    <a:pt x="672" y="450"/>
                  </a:lnTo>
                  <a:lnTo>
                    <a:pt x="674" y="450"/>
                  </a:lnTo>
                  <a:lnTo>
                    <a:pt x="676" y="450"/>
                  </a:lnTo>
                  <a:lnTo>
                    <a:pt x="676" y="452"/>
                  </a:lnTo>
                  <a:lnTo>
                    <a:pt x="674" y="454"/>
                  </a:lnTo>
                  <a:lnTo>
                    <a:pt x="674" y="457"/>
                  </a:lnTo>
                  <a:lnTo>
                    <a:pt x="672" y="459"/>
                  </a:lnTo>
                  <a:lnTo>
                    <a:pt x="672" y="461"/>
                  </a:lnTo>
                  <a:lnTo>
                    <a:pt x="669" y="469"/>
                  </a:lnTo>
                  <a:lnTo>
                    <a:pt x="667" y="476"/>
                  </a:lnTo>
                  <a:lnTo>
                    <a:pt x="667" y="478"/>
                  </a:lnTo>
                  <a:lnTo>
                    <a:pt x="665" y="478"/>
                  </a:lnTo>
                  <a:lnTo>
                    <a:pt x="665" y="476"/>
                  </a:lnTo>
                  <a:lnTo>
                    <a:pt x="665" y="476"/>
                  </a:lnTo>
                  <a:lnTo>
                    <a:pt x="662" y="473"/>
                  </a:lnTo>
                  <a:lnTo>
                    <a:pt x="662" y="476"/>
                  </a:lnTo>
                  <a:lnTo>
                    <a:pt x="657" y="485"/>
                  </a:lnTo>
                  <a:lnTo>
                    <a:pt x="655" y="487"/>
                  </a:lnTo>
                  <a:lnTo>
                    <a:pt x="650" y="492"/>
                  </a:lnTo>
                  <a:lnTo>
                    <a:pt x="648" y="490"/>
                  </a:lnTo>
                  <a:lnTo>
                    <a:pt x="643" y="490"/>
                  </a:lnTo>
                  <a:lnTo>
                    <a:pt x="639" y="487"/>
                  </a:lnTo>
                  <a:lnTo>
                    <a:pt x="636" y="487"/>
                  </a:lnTo>
                  <a:lnTo>
                    <a:pt x="631" y="485"/>
                  </a:lnTo>
                  <a:lnTo>
                    <a:pt x="629" y="485"/>
                  </a:lnTo>
                  <a:lnTo>
                    <a:pt x="627" y="483"/>
                  </a:lnTo>
                  <a:lnTo>
                    <a:pt x="624" y="480"/>
                  </a:lnTo>
                  <a:lnTo>
                    <a:pt x="624" y="478"/>
                  </a:lnTo>
                  <a:lnTo>
                    <a:pt x="624" y="473"/>
                  </a:lnTo>
                  <a:lnTo>
                    <a:pt x="624" y="473"/>
                  </a:lnTo>
                  <a:lnTo>
                    <a:pt x="624" y="469"/>
                  </a:lnTo>
                  <a:lnTo>
                    <a:pt x="624" y="466"/>
                  </a:lnTo>
                  <a:lnTo>
                    <a:pt x="624" y="466"/>
                  </a:lnTo>
                  <a:lnTo>
                    <a:pt x="624" y="464"/>
                  </a:lnTo>
                  <a:lnTo>
                    <a:pt x="624" y="464"/>
                  </a:lnTo>
                  <a:lnTo>
                    <a:pt x="624" y="461"/>
                  </a:lnTo>
                  <a:lnTo>
                    <a:pt x="624" y="452"/>
                  </a:lnTo>
                  <a:lnTo>
                    <a:pt x="627" y="447"/>
                  </a:lnTo>
                  <a:lnTo>
                    <a:pt x="631" y="445"/>
                  </a:lnTo>
                  <a:lnTo>
                    <a:pt x="631" y="445"/>
                  </a:lnTo>
                  <a:lnTo>
                    <a:pt x="634" y="445"/>
                  </a:lnTo>
                  <a:lnTo>
                    <a:pt x="636" y="445"/>
                  </a:lnTo>
                  <a:lnTo>
                    <a:pt x="636" y="445"/>
                  </a:lnTo>
                  <a:lnTo>
                    <a:pt x="639" y="445"/>
                  </a:lnTo>
                  <a:lnTo>
                    <a:pt x="639" y="443"/>
                  </a:lnTo>
                  <a:lnTo>
                    <a:pt x="639" y="443"/>
                  </a:lnTo>
                  <a:lnTo>
                    <a:pt x="641" y="445"/>
                  </a:lnTo>
                  <a:lnTo>
                    <a:pt x="643" y="443"/>
                  </a:lnTo>
                  <a:lnTo>
                    <a:pt x="643" y="443"/>
                  </a:lnTo>
                  <a:lnTo>
                    <a:pt x="643" y="440"/>
                  </a:lnTo>
                  <a:lnTo>
                    <a:pt x="643" y="438"/>
                  </a:lnTo>
                  <a:lnTo>
                    <a:pt x="646" y="438"/>
                  </a:lnTo>
                  <a:lnTo>
                    <a:pt x="650" y="435"/>
                  </a:lnTo>
                  <a:lnTo>
                    <a:pt x="650" y="435"/>
                  </a:lnTo>
                  <a:lnTo>
                    <a:pt x="650" y="433"/>
                  </a:lnTo>
                  <a:lnTo>
                    <a:pt x="650" y="433"/>
                  </a:lnTo>
                  <a:lnTo>
                    <a:pt x="650" y="431"/>
                  </a:lnTo>
                  <a:lnTo>
                    <a:pt x="650" y="431"/>
                  </a:lnTo>
                  <a:lnTo>
                    <a:pt x="653" y="431"/>
                  </a:lnTo>
                  <a:lnTo>
                    <a:pt x="653" y="428"/>
                  </a:lnTo>
                  <a:lnTo>
                    <a:pt x="650" y="419"/>
                  </a:lnTo>
                  <a:lnTo>
                    <a:pt x="650" y="414"/>
                  </a:lnTo>
                  <a:lnTo>
                    <a:pt x="653" y="409"/>
                  </a:lnTo>
                  <a:lnTo>
                    <a:pt x="655" y="407"/>
                  </a:lnTo>
                  <a:lnTo>
                    <a:pt x="657" y="407"/>
                  </a:lnTo>
                  <a:lnTo>
                    <a:pt x="660" y="407"/>
                  </a:lnTo>
                  <a:lnTo>
                    <a:pt x="660" y="407"/>
                  </a:lnTo>
                  <a:lnTo>
                    <a:pt x="660" y="409"/>
                  </a:lnTo>
                  <a:lnTo>
                    <a:pt x="660" y="409"/>
                  </a:lnTo>
                  <a:lnTo>
                    <a:pt x="660" y="409"/>
                  </a:lnTo>
                  <a:lnTo>
                    <a:pt x="662" y="402"/>
                  </a:lnTo>
                  <a:lnTo>
                    <a:pt x="665" y="402"/>
                  </a:lnTo>
                  <a:lnTo>
                    <a:pt x="665" y="400"/>
                  </a:lnTo>
                  <a:lnTo>
                    <a:pt x="667" y="400"/>
                  </a:lnTo>
                  <a:lnTo>
                    <a:pt x="667" y="400"/>
                  </a:lnTo>
                  <a:lnTo>
                    <a:pt x="669" y="398"/>
                  </a:lnTo>
                  <a:lnTo>
                    <a:pt x="669" y="398"/>
                  </a:lnTo>
                  <a:lnTo>
                    <a:pt x="669" y="395"/>
                  </a:lnTo>
                  <a:lnTo>
                    <a:pt x="669" y="390"/>
                  </a:lnTo>
                  <a:lnTo>
                    <a:pt x="667" y="364"/>
                  </a:lnTo>
                  <a:lnTo>
                    <a:pt x="667" y="362"/>
                  </a:lnTo>
                  <a:lnTo>
                    <a:pt x="667" y="357"/>
                  </a:lnTo>
                  <a:lnTo>
                    <a:pt x="667" y="355"/>
                  </a:lnTo>
                  <a:lnTo>
                    <a:pt x="667" y="353"/>
                  </a:lnTo>
                  <a:lnTo>
                    <a:pt x="665" y="348"/>
                  </a:lnTo>
                  <a:lnTo>
                    <a:pt x="665" y="341"/>
                  </a:lnTo>
                  <a:lnTo>
                    <a:pt x="662" y="338"/>
                  </a:lnTo>
                  <a:lnTo>
                    <a:pt x="662" y="336"/>
                  </a:lnTo>
                  <a:lnTo>
                    <a:pt x="660" y="336"/>
                  </a:lnTo>
                  <a:lnTo>
                    <a:pt x="660" y="334"/>
                  </a:lnTo>
                  <a:lnTo>
                    <a:pt x="660" y="334"/>
                  </a:lnTo>
                  <a:lnTo>
                    <a:pt x="660" y="334"/>
                  </a:lnTo>
                  <a:lnTo>
                    <a:pt x="657" y="331"/>
                  </a:lnTo>
                  <a:lnTo>
                    <a:pt x="657" y="331"/>
                  </a:lnTo>
                  <a:lnTo>
                    <a:pt x="655" y="331"/>
                  </a:lnTo>
                  <a:lnTo>
                    <a:pt x="653" y="329"/>
                  </a:lnTo>
                  <a:lnTo>
                    <a:pt x="650" y="329"/>
                  </a:lnTo>
                  <a:lnTo>
                    <a:pt x="650" y="327"/>
                  </a:lnTo>
                  <a:lnTo>
                    <a:pt x="648" y="327"/>
                  </a:lnTo>
                  <a:lnTo>
                    <a:pt x="648" y="324"/>
                  </a:lnTo>
                  <a:lnTo>
                    <a:pt x="648" y="324"/>
                  </a:lnTo>
                  <a:lnTo>
                    <a:pt x="648" y="322"/>
                  </a:lnTo>
                  <a:lnTo>
                    <a:pt x="648" y="322"/>
                  </a:lnTo>
                  <a:lnTo>
                    <a:pt x="646" y="322"/>
                  </a:lnTo>
                  <a:lnTo>
                    <a:pt x="646" y="322"/>
                  </a:lnTo>
                  <a:lnTo>
                    <a:pt x="646" y="319"/>
                  </a:lnTo>
                  <a:lnTo>
                    <a:pt x="646" y="319"/>
                  </a:lnTo>
                  <a:lnTo>
                    <a:pt x="646" y="319"/>
                  </a:lnTo>
                  <a:lnTo>
                    <a:pt x="648" y="319"/>
                  </a:lnTo>
                  <a:lnTo>
                    <a:pt x="646" y="315"/>
                  </a:lnTo>
                  <a:lnTo>
                    <a:pt x="648" y="312"/>
                  </a:lnTo>
                  <a:lnTo>
                    <a:pt x="648" y="312"/>
                  </a:lnTo>
                  <a:lnTo>
                    <a:pt x="653" y="310"/>
                  </a:lnTo>
                  <a:lnTo>
                    <a:pt x="653" y="310"/>
                  </a:lnTo>
                  <a:lnTo>
                    <a:pt x="655" y="312"/>
                  </a:lnTo>
                  <a:lnTo>
                    <a:pt x="657" y="315"/>
                  </a:lnTo>
                  <a:lnTo>
                    <a:pt x="657" y="315"/>
                  </a:lnTo>
                  <a:lnTo>
                    <a:pt x="660" y="315"/>
                  </a:lnTo>
                  <a:lnTo>
                    <a:pt x="662" y="315"/>
                  </a:lnTo>
                  <a:lnTo>
                    <a:pt x="662" y="312"/>
                  </a:lnTo>
                  <a:lnTo>
                    <a:pt x="657" y="310"/>
                  </a:lnTo>
                  <a:lnTo>
                    <a:pt x="657" y="308"/>
                  </a:lnTo>
                  <a:lnTo>
                    <a:pt x="657" y="308"/>
                  </a:lnTo>
                  <a:lnTo>
                    <a:pt x="657" y="308"/>
                  </a:lnTo>
                  <a:lnTo>
                    <a:pt x="657" y="308"/>
                  </a:lnTo>
                  <a:lnTo>
                    <a:pt x="657" y="308"/>
                  </a:lnTo>
                  <a:lnTo>
                    <a:pt x="657" y="305"/>
                  </a:lnTo>
                  <a:lnTo>
                    <a:pt x="657" y="305"/>
                  </a:lnTo>
                  <a:lnTo>
                    <a:pt x="657" y="305"/>
                  </a:lnTo>
                  <a:lnTo>
                    <a:pt x="657" y="305"/>
                  </a:lnTo>
                  <a:lnTo>
                    <a:pt x="657" y="303"/>
                  </a:lnTo>
                  <a:lnTo>
                    <a:pt x="655" y="300"/>
                  </a:lnTo>
                  <a:lnTo>
                    <a:pt x="655" y="300"/>
                  </a:lnTo>
                  <a:lnTo>
                    <a:pt x="655" y="300"/>
                  </a:lnTo>
                  <a:lnTo>
                    <a:pt x="653" y="300"/>
                  </a:lnTo>
                  <a:lnTo>
                    <a:pt x="653" y="298"/>
                  </a:lnTo>
                  <a:lnTo>
                    <a:pt x="650" y="298"/>
                  </a:lnTo>
                  <a:lnTo>
                    <a:pt x="648" y="296"/>
                  </a:lnTo>
                  <a:lnTo>
                    <a:pt x="646" y="291"/>
                  </a:lnTo>
                  <a:lnTo>
                    <a:pt x="646" y="291"/>
                  </a:lnTo>
                  <a:lnTo>
                    <a:pt x="646" y="289"/>
                  </a:lnTo>
                  <a:lnTo>
                    <a:pt x="646" y="289"/>
                  </a:lnTo>
                  <a:lnTo>
                    <a:pt x="648" y="286"/>
                  </a:lnTo>
                  <a:lnTo>
                    <a:pt x="643" y="284"/>
                  </a:lnTo>
                  <a:lnTo>
                    <a:pt x="639" y="282"/>
                  </a:lnTo>
                  <a:lnTo>
                    <a:pt x="634" y="279"/>
                  </a:lnTo>
                  <a:lnTo>
                    <a:pt x="631" y="279"/>
                  </a:lnTo>
                  <a:lnTo>
                    <a:pt x="627" y="279"/>
                  </a:lnTo>
                  <a:lnTo>
                    <a:pt x="627" y="279"/>
                  </a:lnTo>
                  <a:lnTo>
                    <a:pt x="622" y="279"/>
                  </a:lnTo>
                  <a:lnTo>
                    <a:pt x="622" y="279"/>
                  </a:lnTo>
                  <a:lnTo>
                    <a:pt x="620" y="277"/>
                  </a:lnTo>
                  <a:lnTo>
                    <a:pt x="617" y="274"/>
                  </a:lnTo>
                  <a:lnTo>
                    <a:pt x="615" y="274"/>
                  </a:lnTo>
                  <a:lnTo>
                    <a:pt x="615" y="274"/>
                  </a:lnTo>
                  <a:lnTo>
                    <a:pt x="610" y="274"/>
                  </a:lnTo>
                  <a:lnTo>
                    <a:pt x="610" y="274"/>
                  </a:lnTo>
                  <a:lnTo>
                    <a:pt x="608" y="274"/>
                  </a:lnTo>
                  <a:lnTo>
                    <a:pt x="603" y="274"/>
                  </a:lnTo>
                  <a:lnTo>
                    <a:pt x="601" y="272"/>
                  </a:lnTo>
                  <a:lnTo>
                    <a:pt x="598" y="270"/>
                  </a:lnTo>
                  <a:lnTo>
                    <a:pt x="594" y="267"/>
                  </a:lnTo>
                  <a:lnTo>
                    <a:pt x="579" y="270"/>
                  </a:lnTo>
                  <a:lnTo>
                    <a:pt x="577" y="270"/>
                  </a:lnTo>
                  <a:lnTo>
                    <a:pt x="577" y="267"/>
                  </a:lnTo>
                  <a:lnTo>
                    <a:pt x="575" y="265"/>
                  </a:lnTo>
                  <a:lnTo>
                    <a:pt x="575" y="263"/>
                  </a:lnTo>
                  <a:lnTo>
                    <a:pt x="575" y="260"/>
                  </a:lnTo>
                  <a:lnTo>
                    <a:pt x="572" y="260"/>
                  </a:lnTo>
                  <a:lnTo>
                    <a:pt x="570" y="256"/>
                  </a:lnTo>
                  <a:lnTo>
                    <a:pt x="565" y="256"/>
                  </a:lnTo>
                  <a:lnTo>
                    <a:pt x="561" y="253"/>
                  </a:lnTo>
                  <a:lnTo>
                    <a:pt x="558" y="253"/>
                  </a:lnTo>
                  <a:lnTo>
                    <a:pt x="553" y="253"/>
                  </a:lnTo>
                  <a:lnTo>
                    <a:pt x="544" y="253"/>
                  </a:lnTo>
                  <a:lnTo>
                    <a:pt x="542" y="253"/>
                  </a:lnTo>
                  <a:lnTo>
                    <a:pt x="532" y="248"/>
                  </a:lnTo>
                  <a:lnTo>
                    <a:pt x="520" y="244"/>
                  </a:lnTo>
                  <a:lnTo>
                    <a:pt x="518" y="241"/>
                  </a:lnTo>
                  <a:lnTo>
                    <a:pt x="516" y="241"/>
                  </a:lnTo>
                  <a:lnTo>
                    <a:pt x="513" y="244"/>
                  </a:lnTo>
                  <a:lnTo>
                    <a:pt x="513" y="244"/>
                  </a:lnTo>
                  <a:lnTo>
                    <a:pt x="513" y="246"/>
                  </a:lnTo>
                  <a:lnTo>
                    <a:pt x="511" y="246"/>
                  </a:lnTo>
                  <a:lnTo>
                    <a:pt x="511" y="248"/>
                  </a:lnTo>
                  <a:lnTo>
                    <a:pt x="499" y="248"/>
                  </a:lnTo>
                  <a:lnTo>
                    <a:pt x="494" y="248"/>
                  </a:lnTo>
                  <a:lnTo>
                    <a:pt x="494" y="248"/>
                  </a:lnTo>
                  <a:lnTo>
                    <a:pt x="497" y="248"/>
                  </a:lnTo>
                  <a:lnTo>
                    <a:pt x="499" y="253"/>
                  </a:lnTo>
                  <a:lnTo>
                    <a:pt x="499" y="253"/>
                  </a:lnTo>
                  <a:lnTo>
                    <a:pt x="499" y="253"/>
                  </a:lnTo>
                  <a:lnTo>
                    <a:pt x="497" y="260"/>
                  </a:lnTo>
                  <a:lnTo>
                    <a:pt x="492" y="265"/>
                  </a:lnTo>
                  <a:lnTo>
                    <a:pt x="490" y="267"/>
                  </a:lnTo>
                  <a:lnTo>
                    <a:pt x="487" y="270"/>
                  </a:lnTo>
                  <a:lnTo>
                    <a:pt x="487" y="274"/>
                  </a:lnTo>
                  <a:lnTo>
                    <a:pt x="490" y="279"/>
                  </a:lnTo>
                  <a:lnTo>
                    <a:pt x="492" y="284"/>
                  </a:lnTo>
                  <a:lnTo>
                    <a:pt x="492" y="286"/>
                  </a:lnTo>
                  <a:lnTo>
                    <a:pt x="497" y="289"/>
                  </a:lnTo>
                  <a:lnTo>
                    <a:pt x="497" y="289"/>
                  </a:lnTo>
                  <a:lnTo>
                    <a:pt x="506" y="289"/>
                  </a:lnTo>
                  <a:lnTo>
                    <a:pt x="508" y="289"/>
                  </a:lnTo>
                  <a:lnTo>
                    <a:pt x="506" y="293"/>
                  </a:lnTo>
                  <a:lnTo>
                    <a:pt x="501" y="296"/>
                  </a:lnTo>
                  <a:lnTo>
                    <a:pt x="497" y="296"/>
                  </a:lnTo>
                  <a:lnTo>
                    <a:pt x="490" y="296"/>
                  </a:lnTo>
                  <a:lnTo>
                    <a:pt x="485" y="298"/>
                  </a:lnTo>
                  <a:lnTo>
                    <a:pt x="471" y="308"/>
                  </a:lnTo>
                  <a:lnTo>
                    <a:pt x="468" y="310"/>
                  </a:lnTo>
                  <a:lnTo>
                    <a:pt x="468" y="315"/>
                  </a:lnTo>
                  <a:lnTo>
                    <a:pt x="468" y="319"/>
                  </a:lnTo>
                  <a:lnTo>
                    <a:pt x="471" y="334"/>
                  </a:lnTo>
                  <a:lnTo>
                    <a:pt x="471" y="345"/>
                  </a:lnTo>
                  <a:lnTo>
                    <a:pt x="471" y="355"/>
                  </a:lnTo>
                  <a:lnTo>
                    <a:pt x="466" y="364"/>
                  </a:lnTo>
                  <a:lnTo>
                    <a:pt x="461" y="374"/>
                  </a:lnTo>
                  <a:lnTo>
                    <a:pt x="461" y="376"/>
                  </a:lnTo>
                  <a:lnTo>
                    <a:pt x="461" y="376"/>
                  </a:lnTo>
                  <a:lnTo>
                    <a:pt x="459" y="376"/>
                  </a:lnTo>
                  <a:lnTo>
                    <a:pt x="459" y="374"/>
                  </a:lnTo>
                  <a:lnTo>
                    <a:pt x="459" y="374"/>
                  </a:lnTo>
                  <a:lnTo>
                    <a:pt x="459" y="372"/>
                  </a:lnTo>
                  <a:lnTo>
                    <a:pt x="459" y="369"/>
                  </a:lnTo>
                  <a:lnTo>
                    <a:pt x="459" y="367"/>
                  </a:lnTo>
                  <a:lnTo>
                    <a:pt x="459" y="367"/>
                  </a:lnTo>
                  <a:lnTo>
                    <a:pt x="461" y="364"/>
                  </a:lnTo>
                  <a:lnTo>
                    <a:pt x="464" y="362"/>
                  </a:lnTo>
                  <a:lnTo>
                    <a:pt x="464" y="360"/>
                  </a:lnTo>
                  <a:lnTo>
                    <a:pt x="464" y="357"/>
                  </a:lnTo>
                  <a:lnTo>
                    <a:pt x="464" y="353"/>
                  </a:lnTo>
                  <a:lnTo>
                    <a:pt x="464" y="353"/>
                  </a:lnTo>
                  <a:lnTo>
                    <a:pt x="464" y="350"/>
                  </a:lnTo>
                  <a:lnTo>
                    <a:pt x="464" y="350"/>
                  </a:lnTo>
                  <a:lnTo>
                    <a:pt x="464" y="348"/>
                  </a:lnTo>
                  <a:lnTo>
                    <a:pt x="461" y="348"/>
                  </a:lnTo>
                  <a:lnTo>
                    <a:pt x="461" y="348"/>
                  </a:lnTo>
                  <a:lnTo>
                    <a:pt x="459" y="348"/>
                  </a:lnTo>
                  <a:lnTo>
                    <a:pt x="459" y="348"/>
                  </a:lnTo>
                  <a:lnTo>
                    <a:pt x="459" y="350"/>
                  </a:lnTo>
                  <a:lnTo>
                    <a:pt x="459" y="355"/>
                  </a:lnTo>
                  <a:lnTo>
                    <a:pt x="459" y="355"/>
                  </a:lnTo>
                  <a:lnTo>
                    <a:pt x="459" y="357"/>
                  </a:lnTo>
                  <a:lnTo>
                    <a:pt x="456" y="360"/>
                  </a:lnTo>
                  <a:lnTo>
                    <a:pt x="456" y="360"/>
                  </a:lnTo>
                  <a:lnTo>
                    <a:pt x="459" y="360"/>
                  </a:lnTo>
                  <a:lnTo>
                    <a:pt x="459" y="360"/>
                  </a:lnTo>
                  <a:lnTo>
                    <a:pt x="456" y="362"/>
                  </a:lnTo>
                  <a:lnTo>
                    <a:pt x="456" y="364"/>
                  </a:lnTo>
                  <a:lnTo>
                    <a:pt x="456" y="367"/>
                  </a:lnTo>
                  <a:lnTo>
                    <a:pt x="456" y="369"/>
                  </a:lnTo>
                  <a:lnTo>
                    <a:pt x="456" y="372"/>
                  </a:lnTo>
                  <a:lnTo>
                    <a:pt x="456" y="374"/>
                  </a:lnTo>
                  <a:lnTo>
                    <a:pt x="454" y="374"/>
                  </a:lnTo>
                  <a:lnTo>
                    <a:pt x="454" y="374"/>
                  </a:lnTo>
                  <a:lnTo>
                    <a:pt x="452" y="372"/>
                  </a:lnTo>
                  <a:lnTo>
                    <a:pt x="449" y="369"/>
                  </a:lnTo>
                  <a:lnTo>
                    <a:pt x="449" y="367"/>
                  </a:lnTo>
                  <a:lnTo>
                    <a:pt x="449" y="362"/>
                  </a:lnTo>
                  <a:lnTo>
                    <a:pt x="452" y="355"/>
                  </a:lnTo>
                  <a:lnTo>
                    <a:pt x="452" y="353"/>
                  </a:lnTo>
                  <a:lnTo>
                    <a:pt x="452" y="350"/>
                  </a:lnTo>
                  <a:lnTo>
                    <a:pt x="452" y="350"/>
                  </a:lnTo>
                  <a:lnTo>
                    <a:pt x="452" y="350"/>
                  </a:lnTo>
                  <a:lnTo>
                    <a:pt x="449" y="350"/>
                  </a:lnTo>
                  <a:lnTo>
                    <a:pt x="449" y="348"/>
                  </a:lnTo>
                  <a:lnTo>
                    <a:pt x="449" y="345"/>
                  </a:lnTo>
                  <a:lnTo>
                    <a:pt x="452" y="343"/>
                  </a:lnTo>
                  <a:lnTo>
                    <a:pt x="454" y="341"/>
                  </a:lnTo>
                  <a:lnTo>
                    <a:pt x="454" y="341"/>
                  </a:lnTo>
                  <a:lnTo>
                    <a:pt x="452" y="338"/>
                  </a:lnTo>
                  <a:lnTo>
                    <a:pt x="449" y="334"/>
                  </a:lnTo>
                  <a:lnTo>
                    <a:pt x="449" y="331"/>
                  </a:lnTo>
                  <a:lnTo>
                    <a:pt x="452" y="329"/>
                  </a:lnTo>
                  <a:lnTo>
                    <a:pt x="452" y="329"/>
                  </a:lnTo>
                  <a:lnTo>
                    <a:pt x="454" y="329"/>
                  </a:lnTo>
                  <a:lnTo>
                    <a:pt x="454" y="327"/>
                  </a:lnTo>
                  <a:lnTo>
                    <a:pt x="454" y="324"/>
                  </a:lnTo>
                  <a:lnTo>
                    <a:pt x="454" y="322"/>
                  </a:lnTo>
                  <a:lnTo>
                    <a:pt x="452" y="322"/>
                  </a:lnTo>
                  <a:lnTo>
                    <a:pt x="449" y="324"/>
                  </a:lnTo>
                  <a:lnTo>
                    <a:pt x="449" y="324"/>
                  </a:lnTo>
                  <a:lnTo>
                    <a:pt x="447" y="324"/>
                  </a:lnTo>
                  <a:lnTo>
                    <a:pt x="447" y="327"/>
                  </a:lnTo>
                  <a:lnTo>
                    <a:pt x="447" y="327"/>
                  </a:lnTo>
                  <a:lnTo>
                    <a:pt x="442" y="336"/>
                  </a:lnTo>
                  <a:lnTo>
                    <a:pt x="442" y="338"/>
                  </a:lnTo>
                  <a:lnTo>
                    <a:pt x="438" y="341"/>
                  </a:lnTo>
                  <a:lnTo>
                    <a:pt x="438" y="343"/>
                  </a:lnTo>
                  <a:lnTo>
                    <a:pt x="438" y="345"/>
                  </a:lnTo>
                  <a:lnTo>
                    <a:pt x="433" y="355"/>
                  </a:lnTo>
                  <a:lnTo>
                    <a:pt x="433" y="357"/>
                  </a:lnTo>
                  <a:lnTo>
                    <a:pt x="430" y="357"/>
                  </a:lnTo>
                  <a:lnTo>
                    <a:pt x="430" y="357"/>
                  </a:lnTo>
                  <a:lnTo>
                    <a:pt x="426" y="355"/>
                  </a:lnTo>
                  <a:lnTo>
                    <a:pt x="426" y="355"/>
                  </a:lnTo>
                  <a:lnTo>
                    <a:pt x="423" y="355"/>
                  </a:lnTo>
                  <a:lnTo>
                    <a:pt x="423" y="355"/>
                  </a:lnTo>
                  <a:lnTo>
                    <a:pt x="423" y="355"/>
                  </a:lnTo>
                  <a:lnTo>
                    <a:pt x="421" y="355"/>
                  </a:lnTo>
                  <a:lnTo>
                    <a:pt x="421" y="355"/>
                  </a:lnTo>
                  <a:lnTo>
                    <a:pt x="421" y="355"/>
                  </a:lnTo>
                  <a:lnTo>
                    <a:pt x="421" y="357"/>
                  </a:lnTo>
                  <a:lnTo>
                    <a:pt x="419" y="362"/>
                  </a:lnTo>
                  <a:lnTo>
                    <a:pt x="419" y="364"/>
                  </a:lnTo>
                  <a:lnTo>
                    <a:pt x="416" y="364"/>
                  </a:lnTo>
                  <a:lnTo>
                    <a:pt x="416" y="362"/>
                  </a:lnTo>
                  <a:lnTo>
                    <a:pt x="416" y="362"/>
                  </a:lnTo>
                  <a:lnTo>
                    <a:pt x="414" y="362"/>
                  </a:lnTo>
                  <a:lnTo>
                    <a:pt x="411" y="362"/>
                  </a:lnTo>
                  <a:lnTo>
                    <a:pt x="411" y="364"/>
                  </a:lnTo>
                  <a:lnTo>
                    <a:pt x="411" y="364"/>
                  </a:lnTo>
                  <a:lnTo>
                    <a:pt x="411" y="369"/>
                  </a:lnTo>
                  <a:lnTo>
                    <a:pt x="411" y="381"/>
                  </a:lnTo>
                  <a:lnTo>
                    <a:pt x="411" y="381"/>
                  </a:lnTo>
                  <a:lnTo>
                    <a:pt x="411" y="383"/>
                  </a:lnTo>
                  <a:lnTo>
                    <a:pt x="411" y="386"/>
                  </a:lnTo>
                  <a:lnTo>
                    <a:pt x="409" y="386"/>
                  </a:lnTo>
                  <a:lnTo>
                    <a:pt x="409" y="386"/>
                  </a:lnTo>
                  <a:lnTo>
                    <a:pt x="407" y="386"/>
                  </a:lnTo>
                  <a:lnTo>
                    <a:pt x="407" y="386"/>
                  </a:lnTo>
                  <a:lnTo>
                    <a:pt x="404" y="386"/>
                  </a:lnTo>
                  <a:lnTo>
                    <a:pt x="404" y="386"/>
                  </a:lnTo>
                  <a:lnTo>
                    <a:pt x="402" y="386"/>
                  </a:lnTo>
                  <a:lnTo>
                    <a:pt x="400" y="388"/>
                  </a:lnTo>
                  <a:lnTo>
                    <a:pt x="397" y="390"/>
                  </a:lnTo>
                  <a:lnTo>
                    <a:pt x="397" y="393"/>
                  </a:lnTo>
                  <a:lnTo>
                    <a:pt x="397" y="398"/>
                  </a:lnTo>
                  <a:lnTo>
                    <a:pt x="400" y="400"/>
                  </a:lnTo>
                  <a:lnTo>
                    <a:pt x="402" y="402"/>
                  </a:lnTo>
                  <a:lnTo>
                    <a:pt x="402" y="405"/>
                  </a:lnTo>
                  <a:lnTo>
                    <a:pt x="400" y="414"/>
                  </a:lnTo>
                  <a:lnTo>
                    <a:pt x="400" y="414"/>
                  </a:lnTo>
                  <a:lnTo>
                    <a:pt x="400" y="416"/>
                  </a:lnTo>
                  <a:lnTo>
                    <a:pt x="400" y="421"/>
                  </a:lnTo>
                  <a:lnTo>
                    <a:pt x="400" y="421"/>
                  </a:lnTo>
                  <a:lnTo>
                    <a:pt x="402" y="426"/>
                  </a:lnTo>
                  <a:lnTo>
                    <a:pt x="402" y="431"/>
                  </a:lnTo>
                  <a:lnTo>
                    <a:pt x="400" y="435"/>
                  </a:lnTo>
                  <a:lnTo>
                    <a:pt x="397" y="445"/>
                  </a:lnTo>
                  <a:lnTo>
                    <a:pt x="393" y="454"/>
                  </a:lnTo>
                  <a:lnTo>
                    <a:pt x="393" y="459"/>
                  </a:lnTo>
                  <a:lnTo>
                    <a:pt x="385" y="466"/>
                  </a:lnTo>
                  <a:lnTo>
                    <a:pt x="383" y="469"/>
                  </a:lnTo>
                  <a:lnTo>
                    <a:pt x="383" y="473"/>
                  </a:lnTo>
                  <a:lnTo>
                    <a:pt x="385" y="476"/>
                  </a:lnTo>
                  <a:lnTo>
                    <a:pt x="388" y="478"/>
                  </a:lnTo>
                  <a:lnTo>
                    <a:pt x="388" y="480"/>
                  </a:lnTo>
                  <a:lnTo>
                    <a:pt x="390" y="483"/>
                  </a:lnTo>
                  <a:lnTo>
                    <a:pt x="390" y="483"/>
                  </a:lnTo>
                  <a:lnTo>
                    <a:pt x="390" y="487"/>
                  </a:lnTo>
                  <a:lnTo>
                    <a:pt x="390" y="487"/>
                  </a:lnTo>
                  <a:lnTo>
                    <a:pt x="393" y="490"/>
                  </a:lnTo>
                  <a:lnTo>
                    <a:pt x="395" y="499"/>
                  </a:lnTo>
                  <a:lnTo>
                    <a:pt x="395" y="504"/>
                  </a:lnTo>
                  <a:lnTo>
                    <a:pt x="393" y="509"/>
                  </a:lnTo>
                  <a:lnTo>
                    <a:pt x="388" y="516"/>
                  </a:lnTo>
                  <a:lnTo>
                    <a:pt x="388" y="521"/>
                  </a:lnTo>
                  <a:lnTo>
                    <a:pt x="388" y="525"/>
                  </a:lnTo>
                  <a:lnTo>
                    <a:pt x="388" y="528"/>
                  </a:lnTo>
                  <a:lnTo>
                    <a:pt x="390" y="530"/>
                  </a:lnTo>
                  <a:lnTo>
                    <a:pt x="393" y="535"/>
                  </a:lnTo>
                  <a:lnTo>
                    <a:pt x="409" y="568"/>
                  </a:lnTo>
                  <a:lnTo>
                    <a:pt x="411" y="568"/>
                  </a:lnTo>
                  <a:lnTo>
                    <a:pt x="414" y="568"/>
                  </a:lnTo>
                  <a:lnTo>
                    <a:pt x="419" y="563"/>
                  </a:lnTo>
                  <a:lnTo>
                    <a:pt x="419" y="566"/>
                  </a:lnTo>
                  <a:lnTo>
                    <a:pt x="419" y="568"/>
                  </a:lnTo>
                  <a:lnTo>
                    <a:pt x="416" y="570"/>
                  </a:lnTo>
                  <a:lnTo>
                    <a:pt x="414" y="570"/>
                  </a:lnTo>
                  <a:lnTo>
                    <a:pt x="414" y="570"/>
                  </a:lnTo>
                  <a:lnTo>
                    <a:pt x="414" y="573"/>
                  </a:lnTo>
                  <a:lnTo>
                    <a:pt x="421" y="585"/>
                  </a:lnTo>
                  <a:lnTo>
                    <a:pt x="421" y="589"/>
                  </a:lnTo>
                  <a:lnTo>
                    <a:pt x="423" y="592"/>
                  </a:lnTo>
                  <a:lnTo>
                    <a:pt x="426" y="594"/>
                  </a:lnTo>
                  <a:lnTo>
                    <a:pt x="426" y="596"/>
                  </a:lnTo>
                  <a:lnTo>
                    <a:pt x="426" y="596"/>
                  </a:lnTo>
                  <a:lnTo>
                    <a:pt x="426" y="596"/>
                  </a:lnTo>
                  <a:lnTo>
                    <a:pt x="426" y="596"/>
                  </a:lnTo>
                  <a:lnTo>
                    <a:pt x="426" y="596"/>
                  </a:lnTo>
                  <a:lnTo>
                    <a:pt x="426" y="596"/>
                  </a:lnTo>
                  <a:lnTo>
                    <a:pt x="426" y="596"/>
                  </a:lnTo>
                  <a:lnTo>
                    <a:pt x="426" y="596"/>
                  </a:lnTo>
                  <a:lnTo>
                    <a:pt x="426" y="599"/>
                  </a:lnTo>
                  <a:lnTo>
                    <a:pt x="428" y="601"/>
                  </a:lnTo>
                  <a:lnTo>
                    <a:pt x="430" y="632"/>
                  </a:lnTo>
                  <a:lnTo>
                    <a:pt x="430" y="660"/>
                  </a:lnTo>
                  <a:lnTo>
                    <a:pt x="428" y="670"/>
                  </a:lnTo>
                  <a:lnTo>
                    <a:pt x="423" y="689"/>
                  </a:lnTo>
                  <a:lnTo>
                    <a:pt x="414" y="705"/>
                  </a:lnTo>
                  <a:lnTo>
                    <a:pt x="407" y="729"/>
                  </a:lnTo>
                  <a:lnTo>
                    <a:pt x="402" y="738"/>
                  </a:lnTo>
                  <a:lnTo>
                    <a:pt x="397" y="745"/>
                  </a:lnTo>
                  <a:lnTo>
                    <a:pt x="393" y="748"/>
                  </a:lnTo>
                  <a:lnTo>
                    <a:pt x="390" y="750"/>
                  </a:lnTo>
                  <a:lnTo>
                    <a:pt x="390" y="753"/>
                  </a:lnTo>
                  <a:lnTo>
                    <a:pt x="388" y="755"/>
                  </a:lnTo>
                  <a:lnTo>
                    <a:pt x="390" y="755"/>
                  </a:lnTo>
                  <a:lnTo>
                    <a:pt x="397" y="753"/>
                  </a:lnTo>
                  <a:lnTo>
                    <a:pt x="404" y="753"/>
                  </a:lnTo>
                  <a:lnTo>
                    <a:pt x="411" y="750"/>
                  </a:lnTo>
                  <a:lnTo>
                    <a:pt x="419" y="750"/>
                  </a:lnTo>
                  <a:lnTo>
                    <a:pt x="426" y="750"/>
                  </a:lnTo>
                  <a:lnTo>
                    <a:pt x="440" y="748"/>
                  </a:lnTo>
                  <a:lnTo>
                    <a:pt x="447" y="748"/>
                  </a:lnTo>
                  <a:lnTo>
                    <a:pt x="456" y="745"/>
                  </a:lnTo>
                  <a:lnTo>
                    <a:pt x="464" y="745"/>
                  </a:lnTo>
                  <a:lnTo>
                    <a:pt x="471" y="743"/>
                  </a:lnTo>
                  <a:lnTo>
                    <a:pt x="485" y="743"/>
                  </a:lnTo>
                  <a:lnTo>
                    <a:pt x="492" y="741"/>
                  </a:lnTo>
                  <a:lnTo>
                    <a:pt x="499" y="741"/>
                  </a:lnTo>
                  <a:lnTo>
                    <a:pt x="506" y="738"/>
                  </a:lnTo>
                  <a:lnTo>
                    <a:pt x="513" y="738"/>
                  </a:lnTo>
                  <a:lnTo>
                    <a:pt x="520" y="738"/>
                  </a:lnTo>
                  <a:lnTo>
                    <a:pt x="527" y="736"/>
                  </a:lnTo>
                  <a:lnTo>
                    <a:pt x="534" y="736"/>
                  </a:lnTo>
                  <a:lnTo>
                    <a:pt x="544" y="734"/>
                  </a:lnTo>
                  <a:lnTo>
                    <a:pt x="551" y="734"/>
                  </a:lnTo>
                  <a:lnTo>
                    <a:pt x="558" y="734"/>
                  </a:lnTo>
                  <a:lnTo>
                    <a:pt x="565" y="731"/>
                  </a:lnTo>
                  <a:lnTo>
                    <a:pt x="572" y="731"/>
                  </a:lnTo>
                  <a:lnTo>
                    <a:pt x="579" y="729"/>
                  </a:lnTo>
                  <a:lnTo>
                    <a:pt x="579" y="736"/>
                  </a:lnTo>
                  <a:lnTo>
                    <a:pt x="589" y="736"/>
                  </a:lnTo>
                  <a:lnTo>
                    <a:pt x="596" y="734"/>
                  </a:lnTo>
                  <a:lnTo>
                    <a:pt x="603" y="734"/>
                  </a:lnTo>
                  <a:lnTo>
                    <a:pt x="613" y="731"/>
                  </a:lnTo>
                  <a:lnTo>
                    <a:pt x="620" y="729"/>
                  </a:lnTo>
                  <a:lnTo>
                    <a:pt x="627" y="729"/>
                  </a:lnTo>
                  <a:lnTo>
                    <a:pt x="634" y="727"/>
                  </a:lnTo>
                  <a:lnTo>
                    <a:pt x="643" y="727"/>
                  </a:lnTo>
                  <a:lnTo>
                    <a:pt x="650" y="724"/>
                  </a:lnTo>
                  <a:lnTo>
                    <a:pt x="657" y="722"/>
                  </a:lnTo>
                  <a:lnTo>
                    <a:pt x="667" y="722"/>
                  </a:lnTo>
                  <a:lnTo>
                    <a:pt x="674" y="719"/>
                  </a:lnTo>
                  <a:lnTo>
                    <a:pt x="681" y="719"/>
                  </a:lnTo>
                  <a:lnTo>
                    <a:pt x="688" y="717"/>
                  </a:lnTo>
                  <a:lnTo>
                    <a:pt x="698" y="715"/>
                  </a:lnTo>
                  <a:lnTo>
                    <a:pt x="705" y="715"/>
                  </a:lnTo>
                  <a:lnTo>
                    <a:pt x="705" y="712"/>
                  </a:lnTo>
                  <a:lnTo>
                    <a:pt x="705" y="712"/>
                  </a:lnTo>
                  <a:lnTo>
                    <a:pt x="705" y="710"/>
                  </a:lnTo>
                  <a:lnTo>
                    <a:pt x="707" y="710"/>
                  </a:lnTo>
                  <a:lnTo>
                    <a:pt x="707" y="710"/>
                  </a:lnTo>
                  <a:lnTo>
                    <a:pt x="707" y="710"/>
                  </a:lnTo>
                  <a:lnTo>
                    <a:pt x="707" y="708"/>
                  </a:lnTo>
                  <a:lnTo>
                    <a:pt x="707" y="705"/>
                  </a:lnTo>
                  <a:lnTo>
                    <a:pt x="707" y="703"/>
                  </a:lnTo>
                  <a:lnTo>
                    <a:pt x="712" y="696"/>
                  </a:lnTo>
                  <a:lnTo>
                    <a:pt x="712" y="693"/>
                  </a:lnTo>
                  <a:lnTo>
                    <a:pt x="714" y="693"/>
                  </a:lnTo>
                  <a:lnTo>
                    <a:pt x="714" y="691"/>
                  </a:lnTo>
                  <a:lnTo>
                    <a:pt x="717" y="689"/>
                  </a:lnTo>
                  <a:lnTo>
                    <a:pt x="717" y="686"/>
                  </a:lnTo>
                  <a:lnTo>
                    <a:pt x="721" y="686"/>
                  </a:lnTo>
                  <a:lnTo>
                    <a:pt x="721" y="686"/>
                  </a:lnTo>
                  <a:lnTo>
                    <a:pt x="721" y="684"/>
                  </a:lnTo>
                  <a:lnTo>
                    <a:pt x="719" y="682"/>
                  </a:lnTo>
                  <a:lnTo>
                    <a:pt x="719" y="682"/>
                  </a:lnTo>
                  <a:lnTo>
                    <a:pt x="721" y="682"/>
                  </a:lnTo>
                  <a:lnTo>
                    <a:pt x="724" y="679"/>
                  </a:lnTo>
                  <a:lnTo>
                    <a:pt x="724" y="674"/>
                  </a:lnTo>
                  <a:lnTo>
                    <a:pt x="724" y="674"/>
                  </a:lnTo>
                  <a:lnTo>
                    <a:pt x="726" y="674"/>
                  </a:lnTo>
                  <a:lnTo>
                    <a:pt x="726" y="677"/>
                  </a:lnTo>
                  <a:lnTo>
                    <a:pt x="726" y="674"/>
                  </a:lnTo>
                  <a:lnTo>
                    <a:pt x="726" y="674"/>
                  </a:lnTo>
                  <a:lnTo>
                    <a:pt x="726" y="672"/>
                  </a:lnTo>
                  <a:lnTo>
                    <a:pt x="724" y="672"/>
                  </a:lnTo>
                  <a:lnTo>
                    <a:pt x="724" y="672"/>
                  </a:lnTo>
                  <a:lnTo>
                    <a:pt x="724" y="670"/>
                  </a:lnTo>
                  <a:lnTo>
                    <a:pt x="724" y="670"/>
                  </a:lnTo>
                  <a:lnTo>
                    <a:pt x="724" y="667"/>
                  </a:lnTo>
                  <a:lnTo>
                    <a:pt x="724" y="667"/>
                  </a:lnTo>
                  <a:lnTo>
                    <a:pt x="724" y="665"/>
                  </a:lnTo>
                  <a:lnTo>
                    <a:pt x="724" y="665"/>
                  </a:lnTo>
                  <a:lnTo>
                    <a:pt x="724" y="663"/>
                  </a:lnTo>
                  <a:lnTo>
                    <a:pt x="726" y="648"/>
                  </a:lnTo>
                  <a:lnTo>
                    <a:pt x="726" y="646"/>
                  </a:lnTo>
                  <a:lnTo>
                    <a:pt x="731" y="639"/>
                  </a:lnTo>
                  <a:lnTo>
                    <a:pt x="731" y="637"/>
                  </a:lnTo>
                  <a:lnTo>
                    <a:pt x="733" y="634"/>
                  </a:lnTo>
                  <a:lnTo>
                    <a:pt x="738" y="632"/>
                  </a:lnTo>
                  <a:lnTo>
                    <a:pt x="740" y="632"/>
                  </a:lnTo>
                  <a:lnTo>
                    <a:pt x="743" y="629"/>
                  </a:lnTo>
                  <a:lnTo>
                    <a:pt x="743" y="629"/>
                  </a:lnTo>
                  <a:lnTo>
                    <a:pt x="745" y="627"/>
                  </a:lnTo>
                  <a:lnTo>
                    <a:pt x="745" y="625"/>
                  </a:lnTo>
                  <a:lnTo>
                    <a:pt x="747" y="622"/>
                  </a:lnTo>
                  <a:lnTo>
                    <a:pt x="747" y="622"/>
                  </a:lnTo>
                  <a:lnTo>
                    <a:pt x="747" y="620"/>
                  </a:lnTo>
                  <a:lnTo>
                    <a:pt x="747" y="618"/>
                  </a:lnTo>
                  <a:lnTo>
                    <a:pt x="747" y="618"/>
                  </a:lnTo>
                  <a:lnTo>
                    <a:pt x="745" y="615"/>
                  </a:lnTo>
                  <a:lnTo>
                    <a:pt x="745" y="613"/>
                  </a:lnTo>
                  <a:lnTo>
                    <a:pt x="745" y="611"/>
                  </a:lnTo>
                  <a:lnTo>
                    <a:pt x="745" y="608"/>
                  </a:lnTo>
                  <a:lnTo>
                    <a:pt x="745" y="606"/>
                  </a:lnTo>
                  <a:lnTo>
                    <a:pt x="747" y="606"/>
                  </a:lnTo>
                  <a:lnTo>
                    <a:pt x="750" y="603"/>
                  </a:lnTo>
                  <a:lnTo>
                    <a:pt x="752" y="603"/>
                  </a:lnTo>
                  <a:lnTo>
                    <a:pt x="752" y="601"/>
                  </a:lnTo>
                  <a:lnTo>
                    <a:pt x="752" y="601"/>
                  </a:lnTo>
                  <a:lnTo>
                    <a:pt x="752" y="599"/>
                  </a:lnTo>
                  <a:lnTo>
                    <a:pt x="750" y="599"/>
                  </a:lnTo>
                  <a:lnTo>
                    <a:pt x="750" y="596"/>
                  </a:lnTo>
                  <a:lnTo>
                    <a:pt x="747" y="594"/>
                  </a:lnTo>
                  <a:lnTo>
                    <a:pt x="750" y="592"/>
                  </a:lnTo>
                  <a:lnTo>
                    <a:pt x="752" y="592"/>
                  </a:lnTo>
                  <a:lnTo>
                    <a:pt x="754" y="589"/>
                  </a:lnTo>
                  <a:lnTo>
                    <a:pt x="754" y="589"/>
                  </a:lnTo>
                  <a:lnTo>
                    <a:pt x="757" y="587"/>
                  </a:lnTo>
                  <a:lnTo>
                    <a:pt x="759" y="587"/>
                  </a:lnTo>
                  <a:lnTo>
                    <a:pt x="764" y="589"/>
                  </a:lnTo>
                  <a:lnTo>
                    <a:pt x="764" y="587"/>
                  </a:lnTo>
                  <a:lnTo>
                    <a:pt x="764" y="589"/>
                  </a:lnTo>
                  <a:lnTo>
                    <a:pt x="764" y="592"/>
                  </a:lnTo>
                  <a:lnTo>
                    <a:pt x="764" y="594"/>
                  </a:lnTo>
                  <a:lnTo>
                    <a:pt x="764" y="594"/>
                  </a:lnTo>
                  <a:lnTo>
                    <a:pt x="766" y="594"/>
                  </a:lnTo>
                  <a:lnTo>
                    <a:pt x="766" y="596"/>
                  </a:lnTo>
                  <a:lnTo>
                    <a:pt x="766" y="599"/>
                  </a:lnTo>
                  <a:lnTo>
                    <a:pt x="769" y="599"/>
                  </a:lnTo>
                  <a:lnTo>
                    <a:pt x="769" y="599"/>
                  </a:lnTo>
                  <a:lnTo>
                    <a:pt x="766" y="601"/>
                  </a:lnTo>
                  <a:lnTo>
                    <a:pt x="766" y="603"/>
                  </a:lnTo>
                  <a:lnTo>
                    <a:pt x="766" y="603"/>
                  </a:lnTo>
                  <a:lnTo>
                    <a:pt x="769" y="601"/>
                  </a:lnTo>
                  <a:lnTo>
                    <a:pt x="771" y="601"/>
                  </a:lnTo>
                  <a:lnTo>
                    <a:pt x="773" y="599"/>
                  </a:lnTo>
                  <a:lnTo>
                    <a:pt x="776" y="594"/>
                  </a:lnTo>
                  <a:lnTo>
                    <a:pt x="776" y="589"/>
                  </a:lnTo>
                  <a:lnTo>
                    <a:pt x="778" y="582"/>
                  </a:lnTo>
                  <a:lnTo>
                    <a:pt x="778" y="575"/>
                  </a:lnTo>
                  <a:lnTo>
                    <a:pt x="778" y="573"/>
                  </a:lnTo>
                  <a:lnTo>
                    <a:pt x="778" y="573"/>
                  </a:lnTo>
                  <a:lnTo>
                    <a:pt x="778" y="570"/>
                  </a:lnTo>
                  <a:lnTo>
                    <a:pt x="776" y="570"/>
                  </a:lnTo>
                  <a:lnTo>
                    <a:pt x="776" y="568"/>
                  </a:lnTo>
                  <a:lnTo>
                    <a:pt x="776" y="563"/>
                  </a:lnTo>
                  <a:lnTo>
                    <a:pt x="776" y="561"/>
                  </a:lnTo>
                  <a:lnTo>
                    <a:pt x="776" y="556"/>
                  </a:lnTo>
                  <a:lnTo>
                    <a:pt x="778" y="551"/>
                  </a:lnTo>
                  <a:close/>
                  <a:moveTo>
                    <a:pt x="454" y="251"/>
                  </a:moveTo>
                  <a:lnTo>
                    <a:pt x="454" y="251"/>
                  </a:lnTo>
                  <a:lnTo>
                    <a:pt x="454" y="251"/>
                  </a:lnTo>
                  <a:lnTo>
                    <a:pt x="454" y="248"/>
                  </a:lnTo>
                  <a:lnTo>
                    <a:pt x="454" y="248"/>
                  </a:lnTo>
                  <a:lnTo>
                    <a:pt x="452" y="248"/>
                  </a:lnTo>
                  <a:lnTo>
                    <a:pt x="452" y="248"/>
                  </a:lnTo>
                  <a:lnTo>
                    <a:pt x="449" y="248"/>
                  </a:lnTo>
                  <a:lnTo>
                    <a:pt x="449" y="248"/>
                  </a:lnTo>
                  <a:lnTo>
                    <a:pt x="447" y="248"/>
                  </a:lnTo>
                  <a:lnTo>
                    <a:pt x="447" y="248"/>
                  </a:lnTo>
                  <a:lnTo>
                    <a:pt x="447" y="248"/>
                  </a:lnTo>
                  <a:lnTo>
                    <a:pt x="447" y="246"/>
                  </a:lnTo>
                  <a:lnTo>
                    <a:pt x="447" y="248"/>
                  </a:lnTo>
                  <a:lnTo>
                    <a:pt x="449" y="251"/>
                  </a:lnTo>
                  <a:lnTo>
                    <a:pt x="449" y="251"/>
                  </a:lnTo>
                  <a:lnTo>
                    <a:pt x="452" y="253"/>
                  </a:lnTo>
                  <a:lnTo>
                    <a:pt x="452" y="251"/>
                  </a:lnTo>
                  <a:lnTo>
                    <a:pt x="454" y="251"/>
                  </a:lnTo>
                  <a:close/>
                  <a:moveTo>
                    <a:pt x="534" y="237"/>
                  </a:moveTo>
                  <a:lnTo>
                    <a:pt x="532" y="237"/>
                  </a:lnTo>
                  <a:lnTo>
                    <a:pt x="532" y="239"/>
                  </a:lnTo>
                  <a:lnTo>
                    <a:pt x="532" y="239"/>
                  </a:lnTo>
                  <a:lnTo>
                    <a:pt x="537" y="244"/>
                  </a:lnTo>
                  <a:lnTo>
                    <a:pt x="542" y="246"/>
                  </a:lnTo>
                  <a:lnTo>
                    <a:pt x="542" y="246"/>
                  </a:lnTo>
                  <a:lnTo>
                    <a:pt x="544" y="246"/>
                  </a:lnTo>
                  <a:lnTo>
                    <a:pt x="546" y="246"/>
                  </a:lnTo>
                  <a:lnTo>
                    <a:pt x="546" y="246"/>
                  </a:lnTo>
                  <a:lnTo>
                    <a:pt x="549" y="246"/>
                  </a:lnTo>
                  <a:lnTo>
                    <a:pt x="549" y="244"/>
                  </a:lnTo>
                  <a:lnTo>
                    <a:pt x="551" y="241"/>
                  </a:lnTo>
                  <a:lnTo>
                    <a:pt x="551" y="239"/>
                  </a:lnTo>
                  <a:lnTo>
                    <a:pt x="549" y="239"/>
                  </a:lnTo>
                  <a:lnTo>
                    <a:pt x="546" y="239"/>
                  </a:lnTo>
                  <a:lnTo>
                    <a:pt x="546" y="237"/>
                  </a:lnTo>
                  <a:lnTo>
                    <a:pt x="546" y="234"/>
                  </a:lnTo>
                  <a:lnTo>
                    <a:pt x="544" y="237"/>
                  </a:lnTo>
                  <a:lnTo>
                    <a:pt x="544" y="237"/>
                  </a:lnTo>
                  <a:lnTo>
                    <a:pt x="544" y="239"/>
                  </a:lnTo>
                  <a:lnTo>
                    <a:pt x="544" y="239"/>
                  </a:lnTo>
                  <a:lnTo>
                    <a:pt x="542" y="237"/>
                  </a:lnTo>
                  <a:lnTo>
                    <a:pt x="534" y="237"/>
                  </a:lnTo>
                  <a:close/>
                  <a:moveTo>
                    <a:pt x="445" y="260"/>
                  </a:moveTo>
                  <a:lnTo>
                    <a:pt x="445" y="260"/>
                  </a:lnTo>
                  <a:lnTo>
                    <a:pt x="442" y="263"/>
                  </a:lnTo>
                  <a:lnTo>
                    <a:pt x="442" y="265"/>
                  </a:lnTo>
                  <a:lnTo>
                    <a:pt x="442" y="265"/>
                  </a:lnTo>
                  <a:lnTo>
                    <a:pt x="442" y="270"/>
                  </a:lnTo>
                  <a:lnTo>
                    <a:pt x="440" y="272"/>
                  </a:lnTo>
                  <a:lnTo>
                    <a:pt x="440" y="274"/>
                  </a:lnTo>
                  <a:lnTo>
                    <a:pt x="442" y="277"/>
                  </a:lnTo>
                  <a:lnTo>
                    <a:pt x="445" y="277"/>
                  </a:lnTo>
                  <a:lnTo>
                    <a:pt x="449" y="277"/>
                  </a:lnTo>
                  <a:lnTo>
                    <a:pt x="452" y="274"/>
                  </a:lnTo>
                  <a:lnTo>
                    <a:pt x="452" y="272"/>
                  </a:lnTo>
                  <a:lnTo>
                    <a:pt x="452" y="270"/>
                  </a:lnTo>
                  <a:lnTo>
                    <a:pt x="452" y="265"/>
                  </a:lnTo>
                  <a:lnTo>
                    <a:pt x="452" y="265"/>
                  </a:lnTo>
                  <a:lnTo>
                    <a:pt x="452" y="263"/>
                  </a:lnTo>
                  <a:lnTo>
                    <a:pt x="452" y="263"/>
                  </a:lnTo>
                  <a:lnTo>
                    <a:pt x="452" y="260"/>
                  </a:lnTo>
                  <a:lnTo>
                    <a:pt x="449" y="258"/>
                  </a:lnTo>
                  <a:lnTo>
                    <a:pt x="449" y="258"/>
                  </a:lnTo>
                  <a:lnTo>
                    <a:pt x="449" y="258"/>
                  </a:lnTo>
                  <a:lnTo>
                    <a:pt x="449" y="256"/>
                  </a:lnTo>
                  <a:lnTo>
                    <a:pt x="452" y="256"/>
                  </a:lnTo>
                  <a:lnTo>
                    <a:pt x="449" y="256"/>
                  </a:lnTo>
                  <a:lnTo>
                    <a:pt x="447" y="256"/>
                  </a:lnTo>
                  <a:lnTo>
                    <a:pt x="445" y="256"/>
                  </a:lnTo>
                  <a:lnTo>
                    <a:pt x="445" y="258"/>
                  </a:lnTo>
                  <a:lnTo>
                    <a:pt x="445" y="258"/>
                  </a:lnTo>
                  <a:lnTo>
                    <a:pt x="445" y="260"/>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35" name="Freeform 34"/>
            <p:cNvSpPr>
              <a:spLocks noEditPoints="1"/>
            </p:cNvSpPr>
            <p:nvPr/>
          </p:nvSpPr>
          <p:spPr bwMode="auto">
            <a:xfrm>
              <a:off x="10980360" y="2272144"/>
              <a:ext cx="373440" cy="552257"/>
            </a:xfrm>
            <a:custGeom>
              <a:avLst/>
              <a:gdLst>
                <a:gd name="T0" fmla="*/ 243 w 378"/>
                <a:gd name="T1" fmla="*/ 391 h 559"/>
                <a:gd name="T2" fmla="*/ 246 w 378"/>
                <a:gd name="T3" fmla="*/ 372 h 559"/>
                <a:gd name="T4" fmla="*/ 269 w 378"/>
                <a:gd name="T5" fmla="*/ 341 h 559"/>
                <a:gd name="T6" fmla="*/ 277 w 378"/>
                <a:gd name="T7" fmla="*/ 362 h 559"/>
                <a:gd name="T8" fmla="*/ 376 w 378"/>
                <a:gd name="T9" fmla="*/ 258 h 559"/>
                <a:gd name="T10" fmla="*/ 364 w 378"/>
                <a:gd name="T11" fmla="*/ 253 h 559"/>
                <a:gd name="T12" fmla="*/ 359 w 378"/>
                <a:gd name="T13" fmla="*/ 253 h 559"/>
                <a:gd name="T14" fmla="*/ 357 w 378"/>
                <a:gd name="T15" fmla="*/ 234 h 559"/>
                <a:gd name="T16" fmla="*/ 338 w 378"/>
                <a:gd name="T17" fmla="*/ 223 h 559"/>
                <a:gd name="T18" fmla="*/ 310 w 378"/>
                <a:gd name="T19" fmla="*/ 192 h 559"/>
                <a:gd name="T20" fmla="*/ 279 w 378"/>
                <a:gd name="T21" fmla="*/ 180 h 559"/>
                <a:gd name="T22" fmla="*/ 267 w 378"/>
                <a:gd name="T23" fmla="*/ 152 h 559"/>
                <a:gd name="T24" fmla="*/ 210 w 378"/>
                <a:gd name="T25" fmla="*/ 12 h 559"/>
                <a:gd name="T26" fmla="*/ 168 w 378"/>
                <a:gd name="T27" fmla="*/ 12 h 559"/>
                <a:gd name="T28" fmla="*/ 111 w 378"/>
                <a:gd name="T29" fmla="*/ 28 h 559"/>
                <a:gd name="T30" fmla="*/ 50 w 378"/>
                <a:gd name="T31" fmla="*/ 123 h 559"/>
                <a:gd name="T32" fmla="*/ 47 w 378"/>
                <a:gd name="T33" fmla="*/ 189 h 559"/>
                <a:gd name="T34" fmla="*/ 52 w 378"/>
                <a:gd name="T35" fmla="*/ 211 h 559"/>
                <a:gd name="T36" fmla="*/ 40 w 378"/>
                <a:gd name="T37" fmla="*/ 246 h 559"/>
                <a:gd name="T38" fmla="*/ 21 w 378"/>
                <a:gd name="T39" fmla="*/ 284 h 559"/>
                <a:gd name="T40" fmla="*/ 5 w 378"/>
                <a:gd name="T41" fmla="*/ 301 h 559"/>
                <a:gd name="T42" fmla="*/ 28 w 378"/>
                <a:gd name="T43" fmla="*/ 393 h 559"/>
                <a:gd name="T44" fmla="*/ 66 w 378"/>
                <a:gd name="T45" fmla="*/ 504 h 559"/>
                <a:gd name="T46" fmla="*/ 76 w 378"/>
                <a:gd name="T47" fmla="*/ 533 h 559"/>
                <a:gd name="T48" fmla="*/ 102 w 378"/>
                <a:gd name="T49" fmla="*/ 554 h 559"/>
                <a:gd name="T50" fmla="*/ 113 w 378"/>
                <a:gd name="T51" fmla="*/ 521 h 559"/>
                <a:gd name="T52" fmla="*/ 123 w 378"/>
                <a:gd name="T53" fmla="*/ 504 h 559"/>
                <a:gd name="T54" fmla="*/ 135 w 378"/>
                <a:gd name="T55" fmla="*/ 483 h 559"/>
                <a:gd name="T56" fmla="*/ 137 w 378"/>
                <a:gd name="T57" fmla="*/ 454 h 559"/>
                <a:gd name="T58" fmla="*/ 146 w 378"/>
                <a:gd name="T59" fmla="*/ 462 h 559"/>
                <a:gd name="T60" fmla="*/ 154 w 378"/>
                <a:gd name="T61" fmla="*/ 452 h 559"/>
                <a:gd name="T62" fmla="*/ 158 w 378"/>
                <a:gd name="T63" fmla="*/ 447 h 559"/>
                <a:gd name="T64" fmla="*/ 163 w 378"/>
                <a:gd name="T65" fmla="*/ 450 h 559"/>
                <a:gd name="T66" fmla="*/ 156 w 378"/>
                <a:gd name="T67" fmla="*/ 419 h 559"/>
                <a:gd name="T68" fmla="*/ 165 w 378"/>
                <a:gd name="T69" fmla="*/ 447 h 559"/>
                <a:gd name="T70" fmla="*/ 163 w 378"/>
                <a:gd name="T71" fmla="*/ 438 h 559"/>
                <a:gd name="T72" fmla="*/ 172 w 378"/>
                <a:gd name="T73" fmla="*/ 431 h 559"/>
                <a:gd name="T74" fmla="*/ 177 w 378"/>
                <a:gd name="T75" fmla="*/ 433 h 559"/>
                <a:gd name="T76" fmla="*/ 180 w 378"/>
                <a:gd name="T77" fmla="*/ 428 h 559"/>
                <a:gd name="T78" fmla="*/ 187 w 378"/>
                <a:gd name="T79" fmla="*/ 438 h 559"/>
                <a:gd name="T80" fmla="*/ 194 w 378"/>
                <a:gd name="T81" fmla="*/ 412 h 559"/>
                <a:gd name="T82" fmla="*/ 208 w 378"/>
                <a:gd name="T83" fmla="*/ 419 h 559"/>
                <a:gd name="T84" fmla="*/ 220 w 378"/>
                <a:gd name="T85" fmla="*/ 395 h 559"/>
                <a:gd name="T86" fmla="*/ 215 w 378"/>
                <a:gd name="T87" fmla="*/ 357 h 559"/>
                <a:gd name="T88" fmla="*/ 227 w 378"/>
                <a:gd name="T89" fmla="*/ 334 h 559"/>
                <a:gd name="T90" fmla="*/ 234 w 378"/>
                <a:gd name="T91" fmla="*/ 348 h 559"/>
                <a:gd name="T92" fmla="*/ 232 w 378"/>
                <a:gd name="T93" fmla="*/ 360 h 559"/>
                <a:gd name="T94" fmla="*/ 260 w 378"/>
                <a:gd name="T95" fmla="*/ 357 h 559"/>
                <a:gd name="T96" fmla="*/ 260 w 378"/>
                <a:gd name="T97" fmla="*/ 348 h 559"/>
                <a:gd name="T98" fmla="*/ 265 w 378"/>
                <a:gd name="T99" fmla="*/ 343 h 559"/>
                <a:gd name="T100" fmla="*/ 274 w 378"/>
                <a:gd name="T101" fmla="*/ 327 h 559"/>
                <a:gd name="T102" fmla="*/ 284 w 378"/>
                <a:gd name="T103" fmla="*/ 327 h 559"/>
                <a:gd name="T104" fmla="*/ 298 w 378"/>
                <a:gd name="T105" fmla="*/ 341 h 559"/>
                <a:gd name="T106" fmla="*/ 303 w 378"/>
                <a:gd name="T107" fmla="*/ 327 h 559"/>
                <a:gd name="T108" fmla="*/ 307 w 378"/>
                <a:gd name="T109" fmla="*/ 329 h 559"/>
                <a:gd name="T110" fmla="*/ 310 w 378"/>
                <a:gd name="T111" fmla="*/ 315 h 559"/>
                <a:gd name="T112" fmla="*/ 317 w 378"/>
                <a:gd name="T113" fmla="*/ 310 h 559"/>
                <a:gd name="T114" fmla="*/ 329 w 378"/>
                <a:gd name="T115" fmla="*/ 308 h 559"/>
                <a:gd name="T116" fmla="*/ 333 w 378"/>
                <a:gd name="T117" fmla="*/ 294 h 559"/>
                <a:gd name="T118" fmla="*/ 345 w 378"/>
                <a:gd name="T119" fmla="*/ 294 h 559"/>
                <a:gd name="T120" fmla="*/ 350 w 378"/>
                <a:gd name="T121" fmla="*/ 279 h 559"/>
                <a:gd name="T122" fmla="*/ 362 w 378"/>
                <a:gd name="T123" fmla="*/ 282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8" h="559">
                  <a:moveTo>
                    <a:pt x="243" y="391"/>
                  </a:moveTo>
                  <a:lnTo>
                    <a:pt x="239" y="391"/>
                  </a:lnTo>
                  <a:lnTo>
                    <a:pt x="236" y="391"/>
                  </a:lnTo>
                  <a:lnTo>
                    <a:pt x="234" y="388"/>
                  </a:lnTo>
                  <a:lnTo>
                    <a:pt x="232" y="388"/>
                  </a:lnTo>
                  <a:lnTo>
                    <a:pt x="232" y="391"/>
                  </a:lnTo>
                  <a:lnTo>
                    <a:pt x="234" y="391"/>
                  </a:lnTo>
                  <a:lnTo>
                    <a:pt x="236" y="393"/>
                  </a:lnTo>
                  <a:lnTo>
                    <a:pt x="236" y="393"/>
                  </a:lnTo>
                  <a:lnTo>
                    <a:pt x="236" y="395"/>
                  </a:lnTo>
                  <a:lnTo>
                    <a:pt x="241" y="398"/>
                  </a:lnTo>
                  <a:lnTo>
                    <a:pt x="243" y="398"/>
                  </a:lnTo>
                  <a:lnTo>
                    <a:pt x="243" y="395"/>
                  </a:lnTo>
                  <a:lnTo>
                    <a:pt x="243" y="395"/>
                  </a:lnTo>
                  <a:lnTo>
                    <a:pt x="243" y="393"/>
                  </a:lnTo>
                  <a:lnTo>
                    <a:pt x="246" y="393"/>
                  </a:lnTo>
                  <a:lnTo>
                    <a:pt x="243" y="391"/>
                  </a:lnTo>
                  <a:lnTo>
                    <a:pt x="243" y="391"/>
                  </a:lnTo>
                  <a:close/>
                  <a:moveTo>
                    <a:pt x="253" y="374"/>
                  </a:moveTo>
                  <a:lnTo>
                    <a:pt x="251" y="374"/>
                  </a:lnTo>
                  <a:lnTo>
                    <a:pt x="251" y="374"/>
                  </a:lnTo>
                  <a:lnTo>
                    <a:pt x="251" y="372"/>
                  </a:lnTo>
                  <a:lnTo>
                    <a:pt x="253" y="372"/>
                  </a:lnTo>
                  <a:lnTo>
                    <a:pt x="255" y="369"/>
                  </a:lnTo>
                  <a:lnTo>
                    <a:pt x="253" y="369"/>
                  </a:lnTo>
                  <a:lnTo>
                    <a:pt x="253" y="367"/>
                  </a:lnTo>
                  <a:lnTo>
                    <a:pt x="253" y="367"/>
                  </a:lnTo>
                  <a:lnTo>
                    <a:pt x="251" y="365"/>
                  </a:lnTo>
                  <a:lnTo>
                    <a:pt x="248" y="365"/>
                  </a:lnTo>
                  <a:lnTo>
                    <a:pt x="246" y="365"/>
                  </a:lnTo>
                  <a:lnTo>
                    <a:pt x="246" y="367"/>
                  </a:lnTo>
                  <a:lnTo>
                    <a:pt x="246" y="367"/>
                  </a:lnTo>
                  <a:lnTo>
                    <a:pt x="246" y="369"/>
                  </a:lnTo>
                  <a:lnTo>
                    <a:pt x="246" y="372"/>
                  </a:lnTo>
                  <a:lnTo>
                    <a:pt x="248" y="372"/>
                  </a:lnTo>
                  <a:lnTo>
                    <a:pt x="246" y="372"/>
                  </a:lnTo>
                  <a:lnTo>
                    <a:pt x="246" y="372"/>
                  </a:lnTo>
                  <a:lnTo>
                    <a:pt x="243" y="372"/>
                  </a:lnTo>
                  <a:lnTo>
                    <a:pt x="246" y="374"/>
                  </a:lnTo>
                  <a:lnTo>
                    <a:pt x="246" y="376"/>
                  </a:lnTo>
                  <a:lnTo>
                    <a:pt x="246" y="376"/>
                  </a:lnTo>
                  <a:lnTo>
                    <a:pt x="246" y="379"/>
                  </a:lnTo>
                  <a:lnTo>
                    <a:pt x="246" y="379"/>
                  </a:lnTo>
                  <a:lnTo>
                    <a:pt x="251" y="379"/>
                  </a:lnTo>
                  <a:lnTo>
                    <a:pt x="253" y="379"/>
                  </a:lnTo>
                  <a:lnTo>
                    <a:pt x="255" y="376"/>
                  </a:lnTo>
                  <a:lnTo>
                    <a:pt x="255" y="374"/>
                  </a:lnTo>
                  <a:lnTo>
                    <a:pt x="253" y="374"/>
                  </a:lnTo>
                  <a:close/>
                  <a:moveTo>
                    <a:pt x="281" y="338"/>
                  </a:moveTo>
                  <a:lnTo>
                    <a:pt x="279" y="336"/>
                  </a:lnTo>
                  <a:lnTo>
                    <a:pt x="277" y="336"/>
                  </a:lnTo>
                  <a:lnTo>
                    <a:pt x="272" y="336"/>
                  </a:lnTo>
                  <a:lnTo>
                    <a:pt x="269" y="338"/>
                  </a:lnTo>
                  <a:lnTo>
                    <a:pt x="269" y="341"/>
                  </a:lnTo>
                  <a:lnTo>
                    <a:pt x="269" y="343"/>
                  </a:lnTo>
                  <a:lnTo>
                    <a:pt x="269" y="343"/>
                  </a:lnTo>
                  <a:lnTo>
                    <a:pt x="269" y="346"/>
                  </a:lnTo>
                  <a:lnTo>
                    <a:pt x="267" y="346"/>
                  </a:lnTo>
                  <a:lnTo>
                    <a:pt x="267" y="346"/>
                  </a:lnTo>
                  <a:lnTo>
                    <a:pt x="267" y="348"/>
                  </a:lnTo>
                  <a:lnTo>
                    <a:pt x="267" y="353"/>
                  </a:lnTo>
                  <a:lnTo>
                    <a:pt x="267" y="355"/>
                  </a:lnTo>
                  <a:lnTo>
                    <a:pt x="267" y="355"/>
                  </a:lnTo>
                  <a:lnTo>
                    <a:pt x="267" y="355"/>
                  </a:lnTo>
                  <a:lnTo>
                    <a:pt x="269" y="355"/>
                  </a:lnTo>
                  <a:lnTo>
                    <a:pt x="269" y="357"/>
                  </a:lnTo>
                  <a:lnTo>
                    <a:pt x="269" y="357"/>
                  </a:lnTo>
                  <a:lnTo>
                    <a:pt x="269" y="357"/>
                  </a:lnTo>
                  <a:lnTo>
                    <a:pt x="269" y="360"/>
                  </a:lnTo>
                  <a:lnTo>
                    <a:pt x="274" y="360"/>
                  </a:lnTo>
                  <a:lnTo>
                    <a:pt x="274" y="362"/>
                  </a:lnTo>
                  <a:lnTo>
                    <a:pt x="277" y="362"/>
                  </a:lnTo>
                  <a:lnTo>
                    <a:pt x="277" y="360"/>
                  </a:lnTo>
                  <a:lnTo>
                    <a:pt x="277" y="360"/>
                  </a:lnTo>
                  <a:lnTo>
                    <a:pt x="279" y="362"/>
                  </a:lnTo>
                  <a:lnTo>
                    <a:pt x="279" y="362"/>
                  </a:lnTo>
                  <a:lnTo>
                    <a:pt x="281" y="360"/>
                  </a:lnTo>
                  <a:lnTo>
                    <a:pt x="281" y="357"/>
                  </a:lnTo>
                  <a:lnTo>
                    <a:pt x="281" y="357"/>
                  </a:lnTo>
                  <a:lnTo>
                    <a:pt x="279" y="355"/>
                  </a:lnTo>
                  <a:lnTo>
                    <a:pt x="277" y="355"/>
                  </a:lnTo>
                  <a:lnTo>
                    <a:pt x="277" y="350"/>
                  </a:lnTo>
                  <a:lnTo>
                    <a:pt x="279" y="350"/>
                  </a:lnTo>
                  <a:lnTo>
                    <a:pt x="281" y="353"/>
                  </a:lnTo>
                  <a:lnTo>
                    <a:pt x="284" y="350"/>
                  </a:lnTo>
                  <a:lnTo>
                    <a:pt x="288" y="348"/>
                  </a:lnTo>
                  <a:lnTo>
                    <a:pt x="288" y="346"/>
                  </a:lnTo>
                  <a:lnTo>
                    <a:pt x="286" y="343"/>
                  </a:lnTo>
                  <a:lnTo>
                    <a:pt x="281" y="338"/>
                  </a:lnTo>
                  <a:close/>
                  <a:moveTo>
                    <a:pt x="376" y="258"/>
                  </a:moveTo>
                  <a:lnTo>
                    <a:pt x="376" y="253"/>
                  </a:lnTo>
                  <a:lnTo>
                    <a:pt x="374" y="253"/>
                  </a:lnTo>
                  <a:lnTo>
                    <a:pt x="374" y="253"/>
                  </a:lnTo>
                  <a:lnTo>
                    <a:pt x="374" y="253"/>
                  </a:lnTo>
                  <a:lnTo>
                    <a:pt x="374" y="253"/>
                  </a:lnTo>
                  <a:lnTo>
                    <a:pt x="374" y="253"/>
                  </a:lnTo>
                  <a:lnTo>
                    <a:pt x="374" y="253"/>
                  </a:lnTo>
                  <a:lnTo>
                    <a:pt x="369" y="251"/>
                  </a:lnTo>
                  <a:lnTo>
                    <a:pt x="369" y="251"/>
                  </a:lnTo>
                  <a:lnTo>
                    <a:pt x="366" y="251"/>
                  </a:lnTo>
                  <a:lnTo>
                    <a:pt x="371" y="256"/>
                  </a:lnTo>
                  <a:lnTo>
                    <a:pt x="371" y="258"/>
                  </a:lnTo>
                  <a:lnTo>
                    <a:pt x="369" y="258"/>
                  </a:lnTo>
                  <a:lnTo>
                    <a:pt x="369" y="256"/>
                  </a:lnTo>
                  <a:lnTo>
                    <a:pt x="366" y="253"/>
                  </a:lnTo>
                  <a:lnTo>
                    <a:pt x="364" y="251"/>
                  </a:lnTo>
                  <a:lnTo>
                    <a:pt x="364" y="253"/>
                  </a:lnTo>
                  <a:lnTo>
                    <a:pt x="364" y="253"/>
                  </a:lnTo>
                  <a:lnTo>
                    <a:pt x="364" y="253"/>
                  </a:lnTo>
                  <a:lnTo>
                    <a:pt x="364" y="256"/>
                  </a:lnTo>
                  <a:lnTo>
                    <a:pt x="364" y="256"/>
                  </a:lnTo>
                  <a:lnTo>
                    <a:pt x="364" y="256"/>
                  </a:lnTo>
                  <a:lnTo>
                    <a:pt x="364" y="258"/>
                  </a:lnTo>
                  <a:lnTo>
                    <a:pt x="362" y="256"/>
                  </a:lnTo>
                  <a:lnTo>
                    <a:pt x="362" y="256"/>
                  </a:lnTo>
                  <a:lnTo>
                    <a:pt x="362" y="258"/>
                  </a:lnTo>
                  <a:lnTo>
                    <a:pt x="362" y="260"/>
                  </a:lnTo>
                  <a:lnTo>
                    <a:pt x="362" y="263"/>
                  </a:lnTo>
                  <a:lnTo>
                    <a:pt x="359" y="256"/>
                  </a:lnTo>
                  <a:lnTo>
                    <a:pt x="357" y="256"/>
                  </a:lnTo>
                  <a:lnTo>
                    <a:pt x="355" y="253"/>
                  </a:lnTo>
                  <a:lnTo>
                    <a:pt x="355" y="253"/>
                  </a:lnTo>
                  <a:lnTo>
                    <a:pt x="355" y="251"/>
                  </a:lnTo>
                  <a:lnTo>
                    <a:pt x="355" y="251"/>
                  </a:lnTo>
                  <a:lnTo>
                    <a:pt x="359" y="253"/>
                  </a:lnTo>
                  <a:lnTo>
                    <a:pt x="359" y="253"/>
                  </a:lnTo>
                  <a:lnTo>
                    <a:pt x="362" y="251"/>
                  </a:lnTo>
                  <a:lnTo>
                    <a:pt x="362" y="251"/>
                  </a:lnTo>
                  <a:lnTo>
                    <a:pt x="362" y="249"/>
                  </a:lnTo>
                  <a:lnTo>
                    <a:pt x="359" y="249"/>
                  </a:lnTo>
                  <a:lnTo>
                    <a:pt x="359" y="246"/>
                  </a:lnTo>
                  <a:lnTo>
                    <a:pt x="362" y="246"/>
                  </a:lnTo>
                  <a:lnTo>
                    <a:pt x="362" y="246"/>
                  </a:lnTo>
                  <a:lnTo>
                    <a:pt x="364" y="249"/>
                  </a:lnTo>
                  <a:lnTo>
                    <a:pt x="366" y="246"/>
                  </a:lnTo>
                  <a:lnTo>
                    <a:pt x="366" y="244"/>
                  </a:lnTo>
                  <a:lnTo>
                    <a:pt x="366" y="241"/>
                  </a:lnTo>
                  <a:lnTo>
                    <a:pt x="366" y="241"/>
                  </a:lnTo>
                  <a:lnTo>
                    <a:pt x="364" y="239"/>
                  </a:lnTo>
                  <a:lnTo>
                    <a:pt x="362" y="237"/>
                  </a:lnTo>
                  <a:lnTo>
                    <a:pt x="362" y="237"/>
                  </a:lnTo>
                  <a:lnTo>
                    <a:pt x="359" y="237"/>
                  </a:lnTo>
                  <a:lnTo>
                    <a:pt x="357" y="234"/>
                  </a:lnTo>
                  <a:lnTo>
                    <a:pt x="357" y="234"/>
                  </a:lnTo>
                  <a:lnTo>
                    <a:pt x="357" y="232"/>
                  </a:lnTo>
                  <a:lnTo>
                    <a:pt x="355" y="230"/>
                  </a:lnTo>
                  <a:lnTo>
                    <a:pt x="355" y="227"/>
                  </a:lnTo>
                  <a:lnTo>
                    <a:pt x="352" y="227"/>
                  </a:lnTo>
                  <a:lnTo>
                    <a:pt x="352" y="227"/>
                  </a:lnTo>
                  <a:lnTo>
                    <a:pt x="352" y="227"/>
                  </a:lnTo>
                  <a:lnTo>
                    <a:pt x="350" y="227"/>
                  </a:lnTo>
                  <a:lnTo>
                    <a:pt x="350" y="225"/>
                  </a:lnTo>
                  <a:lnTo>
                    <a:pt x="350" y="225"/>
                  </a:lnTo>
                  <a:lnTo>
                    <a:pt x="348" y="225"/>
                  </a:lnTo>
                  <a:lnTo>
                    <a:pt x="348" y="223"/>
                  </a:lnTo>
                  <a:lnTo>
                    <a:pt x="348" y="223"/>
                  </a:lnTo>
                  <a:lnTo>
                    <a:pt x="345" y="225"/>
                  </a:lnTo>
                  <a:lnTo>
                    <a:pt x="345" y="225"/>
                  </a:lnTo>
                  <a:lnTo>
                    <a:pt x="345" y="223"/>
                  </a:lnTo>
                  <a:lnTo>
                    <a:pt x="343" y="223"/>
                  </a:lnTo>
                  <a:lnTo>
                    <a:pt x="340" y="223"/>
                  </a:lnTo>
                  <a:lnTo>
                    <a:pt x="338" y="223"/>
                  </a:lnTo>
                  <a:lnTo>
                    <a:pt x="338" y="223"/>
                  </a:lnTo>
                  <a:lnTo>
                    <a:pt x="338" y="223"/>
                  </a:lnTo>
                  <a:lnTo>
                    <a:pt x="338" y="225"/>
                  </a:lnTo>
                  <a:lnTo>
                    <a:pt x="338" y="225"/>
                  </a:lnTo>
                  <a:lnTo>
                    <a:pt x="338" y="227"/>
                  </a:lnTo>
                  <a:lnTo>
                    <a:pt x="336" y="230"/>
                  </a:lnTo>
                  <a:lnTo>
                    <a:pt x="331" y="230"/>
                  </a:lnTo>
                  <a:lnTo>
                    <a:pt x="329" y="227"/>
                  </a:lnTo>
                  <a:lnTo>
                    <a:pt x="324" y="223"/>
                  </a:lnTo>
                  <a:lnTo>
                    <a:pt x="319" y="220"/>
                  </a:lnTo>
                  <a:lnTo>
                    <a:pt x="317" y="218"/>
                  </a:lnTo>
                  <a:lnTo>
                    <a:pt x="317" y="215"/>
                  </a:lnTo>
                  <a:lnTo>
                    <a:pt x="317" y="213"/>
                  </a:lnTo>
                  <a:lnTo>
                    <a:pt x="319" y="211"/>
                  </a:lnTo>
                  <a:lnTo>
                    <a:pt x="317" y="206"/>
                  </a:lnTo>
                  <a:lnTo>
                    <a:pt x="310" y="199"/>
                  </a:lnTo>
                  <a:lnTo>
                    <a:pt x="307" y="194"/>
                  </a:lnTo>
                  <a:lnTo>
                    <a:pt x="310" y="192"/>
                  </a:lnTo>
                  <a:lnTo>
                    <a:pt x="312" y="189"/>
                  </a:lnTo>
                  <a:lnTo>
                    <a:pt x="312" y="189"/>
                  </a:lnTo>
                  <a:lnTo>
                    <a:pt x="312" y="185"/>
                  </a:lnTo>
                  <a:lnTo>
                    <a:pt x="310" y="182"/>
                  </a:lnTo>
                  <a:lnTo>
                    <a:pt x="307" y="180"/>
                  </a:lnTo>
                  <a:lnTo>
                    <a:pt x="305" y="180"/>
                  </a:lnTo>
                  <a:lnTo>
                    <a:pt x="303" y="182"/>
                  </a:lnTo>
                  <a:lnTo>
                    <a:pt x="300" y="182"/>
                  </a:lnTo>
                  <a:lnTo>
                    <a:pt x="293" y="182"/>
                  </a:lnTo>
                  <a:lnTo>
                    <a:pt x="288" y="182"/>
                  </a:lnTo>
                  <a:lnTo>
                    <a:pt x="286" y="182"/>
                  </a:lnTo>
                  <a:lnTo>
                    <a:pt x="284" y="180"/>
                  </a:lnTo>
                  <a:lnTo>
                    <a:pt x="284" y="180"/>
                  </a:lnTo>
                  <a:lnTo>
                    <a:pt x="281" y="178"/>
                  </a:lnTo>
                  <a:lnTo>
                    <a:pt x="281" y="178"/>
                  </a:lnTo>
                  <a:lnTo>
                    <a:pt x="281" y="178"/>
                  </a:lnTo>
                  <a:lnTo>
                    <a:pt x="281" y="180"/>
                  </a:lnTo>
                  <a:lnTo>
                    <a:pt x="279" y="180"/>
                  </a:lnTo>
                  <a:lnTo>
                    <a:pt x="279" y="180"/>
                  </a:lnTo>
                  <a:lnTo>
                    <a:pt x="277" y="180"/>
                  </a:lnTo>
                  <a:lnTo>
                    <a:pt x="274" y="180"/>
                  </a:lnTo>
                  <a:lnTo>
                    <a:pt x="274" y="178"/>
                  </a:lnTo>
                  <a:lnTo>
                    <a:pt x="272" y="173"/>
                  </a:lnTo>
                  <a:lnTo>
                    <a:pt x="272" y="170"/>
                  </a:lnTo>
                  <a:lnTo>
                    <a:pt x="272" y="168"/>
                  </a:lnTo>
                  <a:lnTo>
                    <a:pt x="272" y="166"/>
                  </a:lnTo>
                  <a:lnTo>
                    <a:pt x="272" y="163"/>
                  </a:lnTo>
                  <a:lnTo>
                    <a:pt x="272" y="163"/>
                  </a:lnTo>
                  <a:lnTo>
                    <a:pt x="269" y="161"/>
                  </a:lnTo>
                  <a:lnTo>
                    <a:pt x="269" y="159"/>
                  </a:lnTo>
                  <a:lnTo>
                    <a:pt x="269" y="156"/>
                  </a:lnTo>
                  <a:lnTo>
                    <a:pt x="269" y="154"/>
                  </a:lnTo>
                  <a:lnTo>
                    <a:pt x="269" y="154"/>
                  </a:lnTo>
                  <a:lnTo>
                    <a:pt x="269" y="152"/>
                  </a:lnTo>
                  <a:lnTo>
                    <a:pt x="269" y="152"/>
                  </a:lnTo>
                  <a:lnTo>
                    <a:pt x="267" y="152"/>
                  </a:lnTo>
                  <a:lnTo>
                    <a:pt x="267" y="149"/>
                  </a:lnTo>
                  <a:lnTo>
                    <a:pt x="267" y="149"/>
                  </a:lnTo>
                  <a:lnTo>
                    <a:pt x="262" y="133"/>
                  </a:lnTo>
                  <a:lnTo>
                    <a:pt x="258" y="118"/>
                  </a:lnTo>
                  <a:lnTo>
                    <a:pt x="253" y="102"/>
                  </a:lnTo>
                  <a:lnTo>
                    <a:pt x="248" y="88"/>
                  </a:lnTo>
                  <a:lnTo>
                    <a:pt x="243" y="71"/>
                  </a:lnTo>
                  <a:lnTo>
                    <a:pt x="239" y="57"/>
                  </a:lnTo>
                  <a:lnTo>
                    <a:pt x="234" y="40"/>
                  </a:lnTo>
                  <a:lnTo>
                    <a:pt x="229" y="26"/>
                  </a:lnTo>
                  <a:lnTo>
                    <a:pt x="227" y="21"/>
                  </a:lnTo>
                  <a:lnTo>
                    <a:pt x="227" y="21"/>
                  </a:lnTo>
                  <a:lnTo>
                    <a:pt x="222" y="19"/>
                  </a:lnTo>
                  <a:lnTo>
                    <a:pt x="220" y="19"/>
                  </a:lnTo>
                  <a:lnTo>
                    <a:pt x="217" y="17"/>
                  </a:lnTo>
                  <a:lnTo>
                    <a:pt x="213" y="14"/>
                  </a:lnTo>
                  <a:lnTo>
                    <a:pt x="210" y="14"/>
                  </a:lnTo>
                  <a:lnTo>
                    <a:pt x="210" y="12"/>
                  </a:lnTo>
                  <a:lnTo>
                    <a:pt x="210" y="12"/>
                  </a:lnTo>
                  <a:lnTo>
                    <a:pt x="206" y="9"/>
                  </a:lnTo>
                  <a:lnTo>
                    <a:pt x="201" y="7"/>
                  </a:lnTo>
                  <a:lnTo>
                    <a:pt x="194" y="5"/>
                  </a:lnTo>
                  <a:lnTo>
                    <a:pt x="194" y="5"/>
                  </a:lnTo>
                  <a:lnTo>
                    <a:pt x="189" y="5"/>
                  </a:lnTo>
                  <a:lnTo>
                    <a:pt x="189" y="5"/>
                  </a:lnTo>
                  <a:lnTo>
                    <a:pt x="187" y="2"/>
                  </a:lnTo>
                  <a:lnTo>
                    <a:pt x="184" y="0"/>
                  </a:lnTo>
                  <a:lnTo>
                    <a:pt x="180" y="0"/>
                  </a:lnTo>
                  <a:lnTo>
                    <a:pt x="175" y="0"/>
                  </a:lnTo>
                  <a:lnTo>
                    <a:pt x="170" y="2"/>
                  </a:lnTo>
                  <a:lnTo>
                    <a:pt x="170" y="7"/>
                  </a:lnTo>
                  <a:lnTo>
                    <a:pt x="170" y="9"/>
                  </a:lnTo>
                  <a:lnTo>
                    <a:pt x="170" y="9"/>
                  </a:lnTo>
                  <a:lnTo>
                    <a:pt x="170" y="9"/>
                  </a:lnTo>
                  <a:lnTo>
                    <a:pt x="168" y="12"/>
                  </a:lnTo>
                  <a:lnTo>
                    <a:pt x="168" y="12"/>
                  </a:lnTo>
                  <a:lnTo>
                    <a:pt x="165" y="12"/>
                  </a:lnTo>
                  <a:lnTo>
                    <a:pt x="163" y="12"/>
                  </a:lnTo>
                  <a:lnTo>
                    <a:pt x="161" y="12"/>
                  </a:lnTo>
                  <a:lnTo>
                    <a:pt x="158" y="12"/>
                  </a:lnTo>
                  <a:lnTo>
                    <a:pt x="156" y="14"/>
                  </a:lnTo>
                  <a:lnTo>
                    <a:pt x="154" y="17"/>
                  </a:lnTo>
                  <a:lnTo>
                    <a:pt x="151" y="19"/>
                  </a:lnTo>
                  <a:lnTo>
                    <a:pt x="151" y="21"/>
                  </a:lnTo>
                  <a:lnTo>
                    <a:pt x="149" y="24"/>
                  </a:lnTo>
                  <a:lnTo>
                    <a:pt x="146" y="24"/>
                  </a:lnTo>
                  <a:lnTo>
                    <a:pt x="144" y="24"/>
                  </a:lnTo>
                  <a:lnTo>
                    <a:pt x="139" y="26"/>
                  </a:lnTo>
                  <a:lnTo>
                    <a:pt x="130" y="36"/>
                  </a:lnTo>
                  <a:lnTo>
                    <a:pt x="130" y="36"/>
                  </a:lnTo>
                  <a:lnTo>
                    <a:pt x="116" y="33"/>
                  </a:lnTo>
                  <a:lnTo>
                    <a:pt x="113" y="31"/>
                  </a:lnTo>
                  <a:lnTo>
                    <a:pt x="113" y="28"/>
                  </a:lnTo>
                  <a:lnTo>
                    <a:pt x="111" y="28"/>
                  </a:lnTo>
                  <a:lnTo>
                    <a:pt x="111" y="24"/>
                  </a:lnTo>
                  <a:lnTo>
                    <a:pt x="109" y="17"/>
                  </a:lnTo>
                  <a:lnTo>
                    <a:pt x="109" y="14"/>
                  </a:lnTo>
                  <a:lnTo>
                    <a:pt x="106" y="12"/>
                  </a:lnTo>
                  <a:lnTo>
                    <a:pt x="92" y="12"/>
                  </a:lnTo>
                  <a:lnTo>
                    <a:pt x="92" y="14"/>
                  </a:lnTo>
                  <a:lnTo>
                    <a:pt x="92" y="14"/>
                  </a:lnTo>
                  <a:lnTo>
                    <a:pt x="90" y="17"/>
                  </a:lnTo>
                  <a:lnTo>
                    <a:pt x="85" y="28"/>
                  </a:lnTo>
                  <a:lnTo>
                    <a:pt x="80" y="40"/>
                  </a:lnTo>
                  <a:lnTo>
                    <a:pt x="76" y="54"/>
                  </a:lnTo>
                  <a:lnTo>
                    <a:pt x="71" y="66"/>
                  </a:lnTo>
                  <a:lnTo>
                    <a:pt x="66" y="78"/>
                  </a:lnTo>
                  <a:lnTo>
                    <a:pt x="61" y="90"/>
                  </a:lnTo>
                  <a:lnTo>
                    <a:pt x="57" y="104"/>
                  </a:lnTo>
                  <a:lnTo>
                    <a:pt x="52" y="116"/>
                  </a:lnTo>
                  <a:lnTo>
                    <a:pt x="50" y="118"/>
                  </a:lnTo>
                  <a:lnTo>
                    <a:pt x="50" y="123"/>
                  </a:lnTo>
                  <a:lnTo>
                    <a:pt x="52" y="130"/>
                  </a:lnTo>
                  <a:lnTo>
                    <a:pt x="52" y="142"/>
                  </a:lnTo>
                  <a:lnTo>
                    <a:pt x="54" y="149"/>
                  </a:lnTo>
                  <a:lnTo>
                    <a:pt x="54" y="154"/>
                  </a:lnTo>
                  <a:lnTo>
                    <a:pt x="50" y="161"/>
                  </a:lnTo>
                  <a:lnTo>
                    <a:pt x="47" y="161"/>
                  </a:lnTo>
                  <a:lnTo>
                    <a:pt x="45" y="163"/>
                  </a:lnTo>
                  <a:lnTo>
                    <a:pt x="45" y="166"/>
                  </a:lnTo>
                  <a:lnTo>
                    <a:pt x="47" y="168"/>
                  </a:lnTo>
                  <a:lnTo>
                    <a:pt x="47" y="168"/>
                  </a:lnTo>
                  <a:lnTo>
                    <a:pt x="45" y="170"/>
                  </a:lnTo>
                  <a:lnTo>
                    <a:pt x="45" y="173"/>
                  </a:lnTo>
                  <a:lnTo>
                    <a:pt x="42" y="178"/>
                  </a:lnTo>
                  <a:lnTo>
                    <a:pt x="42" y="182"/>
                  </a:lnTo>
                  <a:lnTo>
                    <a:pt x="42" y="185"/>
                  </a:lnTo>
                  <a:lnTo>
                    <a:pt x="45" y="185"/>
                  </a:lnTo>
                  <a:lnTo>
                    <a:pt x="47" y="187"/>
                  </a:lnTo>
                  <a:lnTo>
                    <a:pt x="47" y="189"/>
                  </a:lnTo>
                  <a:lnTo>
                    <a:pt x="47" y="192"/>
                  </a:lnTo>
                  <a:lnTo>
                    <a:pt x="47" y="194"/>
                  </a:lnTo>
                  <a:lnTo>
                    <a:pt x="45" y="196"/>
                  </a:lnTo>
                  <a:lnTo>
                    <a:pt x="45" y="199"/>
                  </a:lnTo>
                  <a:lnTo>
                    <a:pt x="45" y="199"/>
                  </a:lnTo>
                  <a:lnTo>
                    <a:pt x="45" y="199"/>
                  </a:lnTo>
                  <a:lnTo>
                    <a:pt x="45" y="199"/>
                  </a:lnTo>
                  <a:lnTo>
                    <a:pt x="45" y="199"/>
                  </a:lnTo>
                  <a:lnTo>
                    <a:pt x="47" y="201"/>
                  </a:lnTo>
                  <a:lnTo>
                    <a:pt x="47" y="201"/>
                  </a:lnTo>
                  <a:lnTo>
                    <a:pt x="47" y="201"/>
                  </a:lnTo>
                  <a:lnTo>
                    <a:pt x="45" y="201"/>
                  </a:lnTo>
                  <a:lnTo>
                    <a:pt x="45" y="204"/>
                  </a:lnTo>
                  <a:lnTo>
                    <a:pt x="47" y="208"/>
                  </a:lnTo>
                  <a:lnTo>
                    <a:pt x="47" y="208"/>
                  </a:lnTo>
                  <a:lnTo>
                    <a:pt x="47" y="211"/>
                  </a:lnTo>
                  <a:lnTo>
                    <a:pt x="50" y="211"/>
                  </a:lnTo>
                  <a:lnTo>
                    <a:pt x="52" y="211"/>
                  </a:lnTo>
                  <a:lnTo>
                    <a:pt x="52" y="211"/>
                  </a:lnTo>
                  <a:lnTo>
                    <a:pt x="54" y="215"/>
                  </a:lnTo>
                  <a:lnTo>
                    <a:pt x="52" y="220"/>
                  </a:lnTo>
                  <a:lnTo>
                    <a:pt x="50" y="223"/>
                  </a:lnTo>
                  <a:lnTo>
                    <a:pt x="45" y="230"/>
                  </a:lnTo>
                  <a:lnTo>
                    <a:pt x="45" y="232"/>
                  </a:lnTo>
                  <a:lnTo>
                    <a:pt x="45" y="232"/>
                  </a:lnTo>
                  <a:lnTo>
                    <a:pt x="45" y="234"/>
                  </a:lnTo>
                  <a:lnTo>
                    <a:pt x="45" y="234"/>
                  </a:lnTo>
                  <a:lnTo>
                    <a:pt x="45" y="234"/>
                  </a:lnTo>
                  <a:lnTo>
                    <a:pt x="45" y="237"/>
                  </a:lnTo>
                  <a:lnTo>
                    <a:pt x="47" y="239"/>
                  </a:lnTo>
                  <a:lnTo>
                    <a:pt x="47" y="241"/>
                  </a:lnTo>
                  <a:lnTo>
                    <a:pt x="47" y="241"/>
                  </a:lnTo>
                  <a:lnTo>
                    <a:pt x="45" y="244"/>
                  </a:lnTo>
                  <a:lnTo>
                    <a:pt x="45" y="244"/>
                  </a:lnTo>
                  <a:lnTo>
                    <a:pt x="42" y="246"/>
                  </a:lnTo>
                  <a:lnTo>
                    <a:pt x="40" y="246"/>
                  </a:lnTo>
                  <a:lnTo>
                    <a:pt x="38" y="249"/>
                  </a:lnTo>
                  <a:lnTo>
                    <a:pt x="35" y="253"/>
                  </a:lnTo>
                  <a:lnTo>
                    <a:pt x="33" y="253"/>
                  </a:lnTo>
                  <a:lnTo>
                    <a:pt x="28" y="265"/>
                  </a:lnTo>
                  <a:lnTo>
                    <a:pt x="26" y="275"/>
                  </a:lnTo>
                  <a:lnTo>
                    <a:pt x="26" y="277"/>
                  </a:lnTo>
                  <a:lnTo>
                    <a:pt x="28" y="279"/>
                  </a:lnTo>
                  <a:lnTo>
                    <a:pt x="28" y="279"/>
                  </a:lnTo>
                  <a:lnTo>
                    <a:pt x="33" y="282"/>
                  </a:lnTo>
                  <a:lnTo>
                    <a:pt x="35" y="282"/>
                  </a:lnTo>
                  <a:lnTo>
                    <a:pt x="35" y="284"/>
                  </a:lnTo>
                  <a:lnTo>
                    <a:pt x="35" y="286"/>
                  </a:lnTo>
                  <a:lnTo>
                    <a:pt x="33" y="286"/>
                  </a:lnTo>
                  <a:lnTo>
                    <a:pt x="33" y="286"/>
                  </a:lnTo>
                  <a:lnTo>
                    <a:pt x="31" y="286"/>
                  </a:lnTo>
                  <a:lnTo>
                    <a:pt x="26" y="284"/>
                  </a:lnTo>
                  <a:lnTo>
                    <a:pt x="23" y="284"/>
                  </a:lnTo>
                  <a:lnTo>
                    <a:pt x="21" y="284"/>
                  </a:lnTo>
                  <a:lnTo>
                    <a:pt x="21" y="286"/>
                  </a:lnTo>
                  <a:lnTo>
                    <a:pt x="21" y="289"/>
                  </a:lnTo>
                  <a:lnTo>
                    <a:pt x="21" y="291"/>
                  </a:lnTo>
                  <a:lnTo>
                    <a:pt x="21" y="294"/>
                  </a:lnTo>
                  <a:lnTo>
                    <a:pt x="21" y="298"/>
                  </a:lnTo>
                  <a:lnTo>
                    <a:pt x="23" y="301"/>
                  </a:lnTo>
                  <a:lnTo>
                    <a:pt x="21" y="301"/>
                  </a:lnTo>
                  <a:lnTo>
                    <a:pt x="21" y="303"/>
                  </a:lnTo>
                  <a:lnTo>
                    <a:pt x="21" y="303"/>
                  </a:lnTo>
                  <a:lnTo>
                    <a:pt x="21" y="305"/>
                  </a:lnTo>
                  <a:lnTo>
                    <a:pt x="21" y="308"/>
                  </a:lnTo>
                  <a:lnTo>
                    <a:pt x="21" y="308"/>
                  </a:lnTo>
                  <a:lnTo>
                    <a:pt x="19" y="310"/>
                  </a:lnTo>
                  <a:lnTo>
                    <a:pt x="19" y="308"/>
                  </a:lnTo>
                  <a:lnTo>
                    <a:pt x="12" y="301"/>
                  </a:lnTo>
                  <a:lnTo>
                    <a:pt x="9" y="298"/>
                  </a:lnTo>
                  <a:lnTo>
                    <a:pt x="7" y="298"/>
                  </a:lnTo>
                  <a:lnTo>
                    <a:pt x="5" y="301"/>
                  </a:lnTo>
                  <a:lnTo>
                    <a:pt x="5" y="301"/>
                  </a:lnTo>
                  <a:lnTo>
                    <a:pt x="5" y="303"/>
                  </a:lnTo>
                  <a:lnTo>
                    <a:pt x="2" y="305"/>
                  </a:lnTo>
                  <a:lnTo>
                    <a:pt x="2" y="305"/>
                  </a:lnTo>
                  <a:lnTo>
                    <a:pt x="0" y="305"/>
                  </a:lnTo>
                  <a:lnTo>
                    <a:pt x="2" y="312"/>
                  </a:lnTo>
                  <a:lnTo>
                    <a:pt x="5" y="320"/>
                  </a:lnTo>
                  <a:lnTo>
                    <a:pt x="7" y="324"/>
                  </a:lnTo>
                  <a:lnTo>
                    <a:pt x="9" y="331"/>
                  </a:lnTo>
                  <a:lnTo>
                    <a:pt x="12" y="336"/>
                  </a:lnTo>
                  <a:lnTo>
                    <a:pt x="14" y="350"/>
                  </a:lnTo>
                  <a:lnTo>
                    <a:pt x="16" y="355"/>
                  </a:lnTo>
                  <a:lnTo>
                    <a:pt x="19" y="362"/>
                  </a:lnTo>
                  <a:lnTo>
                    <a:pt x="21" y="367"/>
                  </a:lnTo>
                  <a:lnTo>
                    <a:pt x="23" y="374"/>
                  </a:lnTo>
                  <a:lnTo>
                    <a:pt x="26" y="381"/>
                  </a:lnTo>
                  <a:lnTo>
                    <a:pt x="26" y="386"/>
                  </a:lnTo>
                  <a:lnTo>
                    <a:pt x="28" y="393"/>
                  </a:lnTo>
                  <a:lnTo>
                    <a:pt x="31" y="398"/>
                  </a:lnTo>
                  <a:lnTo>
                    <a:pt x="33" y="405"/>
                  </a:lnTo>
                  <a:lnTo>
                    <a:pt x="35" y="412"/>
                  </a:lnTo>
                  <a:lnTo>
                    <a:pt x="38" y="417"/>
                  </a:lnTo>
                  <a:lnTo>
                    <a:pt x="40" y="424"/>
                  </a:lnTo>
                  <a:lnTo>
                    <a:pt x="40" y="428"/>
                  </a:lnTo>
                  <a:lnTo>
                    <a:pt x="42" y="436"/>
                  </a:lnTo>
                  <a:lnTo>
                    <a:pt x="45" y="443"/>
                  </a:lnTo>
                  <a:lnTo>
                    <a:pt x="47" y="447"/>
                  </a:lnTo>
                  <a:lnTo>
                    <a:pt x="50" y="454"/>
                  </a:lnTo>
                  <a:lnTo>
                    <a:pt x="52" y="462"/>
                  </a:lnTo>
                  <a:lnTo>
                    <a:pt x="54" y="466"/>
                  </a:lnTo>
                  <a:lnTo>
                    <a:pt x="54" y="473"/>
                  </a:lnTo>
                  <a:lnTo>
                    <a:pt x="57" y="478"/>
                  </a:lnTo>
                  <a:lnTo>
                    <a:pt x="59" y="485"/>
                  </a:lnTo>
                  <a:lnTo>
                    <a:pt x="61" y="492"/>
                  </a:lnTo>
                  <a:lnTo>
                    <a:pt x="64" y="497"/>
                  </a:lnTo>
                  <a:lnTo>
                    <a:pt x="66" y="504"/>
                  </a:lnTo>
                  <a:lnTo>
                    <a:pt x="66" y="507"/>
                  </a:lnTo>
                  <a:lnTo>
                    <a:pt x="68" y="511"/>
                  </a:lnTo>
                  <a:lnTo>
                    <a:pt x="68" y="514"/>
                  </a:lnTo>
                  <a:lnTo>
                    <a:pt x="68" y="514"/>
                  </a:lnTo>
                  <a:lnTo>
                    <a:pt x="68" y="516"/>
                  </a:lnTo>
                  <a:lnTo>
                    <a:pt x="68" y="516"/>
                  </a:lnTo>
                  <a:lnTo>
                    <a:pt x="68" y="516"/>
                  </a:lnTo>
                  <a:lnTo>
                    <a:pt x="68" y="518"/>
                  </a:lnTo>
                  <a:lnTo>
                    <a:pt x="71" y="521"/>
                  </a:lnTo>
                  <a:lnTo>
                    <a:pt x="71" y="521"/>
                  </a:lnTo>
                  <a:lnTo>
                    <a:pt x="71" y="525"/>
                  </a:lnTo>
                  <a:lnTo>
                    <a:pt x="71" y="525"/>
                  </a:lnTo>
                  <a:lnTo>
                    <a:pt x="71" y="525"/>
                  </a:lnTo>
                  <a:lnTo>
                    <a:pt x="71" y="528"/>
                  </a:lnTo>
                  <a:lnTo>
                    <a:pt x="71" y="528"/>
                  </a:lnTo>
                  <a:lnTo>
                    <a:pt x="71" y="530"/>
                  </a:lnTo>
                  <a:lnTo>
                    <a:pt x="73" y="530"/>
                  </a:lnTo>
                  <a:lnTo>
                    <a:pt x="76" y="533"/>
                  </a:lnTo>
                  <a:lnTo>
                    <a:pt x="80" y="535"/>
                  </a:lnTo>
                  <a:lnTo>
                    <a:pt x="85" y="540"/>
                  </a:lnTo>
                  <a:lnTo>
                    <a:pt x="87" y="540"/>
                  </a:lnTo>
                  <a:lnTo>
                    <a:pt x="90" y="542"/>
                  </a:lnTo>
                  <a:lnTo>
                    <a:pt x="90" y="542"/>
                  </a:lnTo>
                  <a:lnTo>
                    <a:pt x="90" y="544"/>
                  </a:lnTo>
                  <a:lnTo>
                    <a:pt x="90" y="544"/>
                  </a:lnTo>
                  <a:lnTo>
                    <a:pt x="90" y="544"/>
                  </a:lnTo>
                  <a:lnTo>
                    <a:pt x="90" y="549"/>
                  </a:lnTo>
                  <a:lnTo>
                    <a:pt x="92" y="551"/>
                  </a:lnTo>
                  <a:lnTo>
                    <a:pt x="92" y="551"/>
                  </a:lnTo>
                  <a:lnTo>
                    <a:pt x="94" y="554"/>
                  </a:lnTo>
                  <a:lnTo>
                    <a:pt x="97" y="556"/>
                  </a:lnTo>
                  <a:lnTo>
                    <a:pt x="102" y="559"/>
                  </a:lnTo>
                  <a:lnTo>
                    <a:pt x="102" y="559"/>
                  </a:lnTo>
                  <a:lnTo>
                    <a:pt x="102" y="554"/>
                  </a:lnTo>
                  <a:lnTo>
                    <a:pt x="102" y="554"/>
                  </a:lnTo>
                  <a:lnTo>
                    <a:pt x="102" y="554"/>
                  </a:lnTo>
                  <a:lnTo>
                    <a:pt x="104" y="554"/>
                  </a:lnTo>
                  <a:lnTo>
                    <a:pt x="106" y="556"/>
                  </a:lnTo>
                  <a:lnTo>
                    <a:pt x="109" y="556"/>
                  </a:lnTo>
                  <a:lnTo>
                    <a:pt x="109" y="554"/>
                  </a:lnTo>
                  <a:lnTo>
                    <a:pt x="109" y="549"/>
                  </a:lnTo>
                  <a:lnTo>
                    <a:pt x="111" y="544"/>
                  </a:lnTo>
                  <a:lnTo>
                    <a:pt x="111" y="542"/>
                  </a:lnTo>
                  <a:lnTo>
                    <a:pt x="113" y="542"/>
                  </a:lnTo>
                  <a:lnTo>
                    <a:pt x="111" y="542"/>
                  </a:lnTo>
                  <a:lnTo>
                    <a:pt x="111" y="540"/>
                  </a:lnTo>
                  <a:lnTo>
                    <a:pt x="113" y="537"/>
                  </a:lnTo>
                  <a:lnTo>
                    <a:pt x="111" y="535"/>
                  </a:lnTo>
                  <a:lnTo>
                    <a:pt x="109" y="533"/>
                  </a:lnTo>
                  <a:lnTo>
                    <a:pt x="111" y="528"/>
                  </a:lnTo>
                  <a:lnTo>
                    <a:pt x="111" y="525"/>
                  </a:lnTo>
                  <a:lnTo>
                    <a:pt x="113" y="521"/>
                  </a:lnTo>
                  <a:lnTo>
                    <a:pt x="113" y="521"/>
                  </a:lnTo>
                  <a:lnTo>
                    <a:pt x="113" y="521"/>
                  </a:lnTo>
                  <a:lnTo>
                    <a:pt x="116" y="518"/>
                  </a:lnTo>
                  <a:lnTo>
                    <a:pt x="118" y="518"/>
                  </a:lnTo>
                  <a:lnTo>
                    <a:pt x="120" y="516"/>
                  </a:lnTo>
                  <a:lnTo>
                    <a:pt x="120" y="514"/>
                  </a:lnTo>
                  <a:lnTo>
                    <a:pt x="123" y="511"/>
                  </a:lnTo>
                  <a:lnTo>
                    <a:pt x="123" y="511"/>
                  </a:lnTo>
                  <a:lnTo>
                    <a:pt x="123" y="511"/>
                  </a:lnTo>
                  <a:lnTo>
                    <a:pt x="125" y="511"/>
                  </a:lnTo>
                  <a:lnTo>
                    <a:pt x="125" y="509"/>
                  </a:lnTo>
                  <a:lnTo>
                    <a:pt x="125" y="509"/>
                  </a:lnTo>
                  <a:lnTo>
                    <a:pt x="125" y="507"/>
                  </a:lnTo>
                  <a:lnTo>
                    <a:pt x="125" y="504"/>
                  </a:lnTo>
                  <a:lnTo>
                    <a:pt x="125" y="504"/>
                  </a:lnTo>
                  <a:lnTo>
                    <a:pt x="128" y="502"/>
                  </a:lnTo>
                  <a:lnTo>
                    <a:pt x="128" y="502"/>
                  </a:lnTo>
                  <a:lnTo>
                    <a:pt x="125" y="502"/>
                  </a:lnTo>
                  <a:lnTo>
                    <a:pt x="125" y="502"/>
                  </a:lnTo>
                  <a:lnTo>
                    <a:pt x="123" y="504"/>
                  </a:lnTo>
                  <a:lnTo>
                    <a:pt x="123" y="502"/>
                  </a:lnTo>
                  <a:lnTo>
                    <a:pt x="123" y="499"/>
                  </a:lnTo>
                  <a:lnTo>
                    <a:pt x="120" y="497"/>
                  </a:lnTo>
                  <a:lnTo>
                    <a:pt x="123" y="495"/>
                  </a:lnTo>
                  <a:lnTo>
                    <a:pt x="123" y="492"/>
                  </a:lnTo>
                  <a:lnTo>
                    <a:pt x="123" y="490"/>
                  </a:lnTo>
                  <a:lnTo>
                    <a:pt x="125" y="490"/>
                  </a:lnTo>
                  <a:lnTo>
                    <a:pt x="125" y="492"/>
                  </a:lnTo>
                  <a:lnTo>
                    <a:pt x="128" y="492"/>
                  </a:lnTo>
                  <a:lnTo>
                    <a:pt x="128" y="490"/>
                  </a:lnTo>
                  <a:lnTo>
                    <a:pt x="130" y="488"/>
                  </a:lnTo>
                  <a:lnTo>
                    <a:pt x="130" y="488"/>
                  </a:lnTo>
                  <a:lnTo>
                    <a:pt x="130" y="490"/>
                  </a:lnTo>
                  <a:lnTo>
                    <a:pt x="130" y="490"/>
                  </a:lnTo>
                  <a:lnTo>
                    <a:pt x="132" y="488"/>
                  </a:lnTo>
                  <a:lnTo>
                    <a:pt x="135" y="488"/>
                  </a:lnTo>
                  <a:lnTo>
                    <a:pt x="135" y="485"/>
                  </a:lnTo>
                  <a:lnTo>
                    <a:pt x="135" y="483"/>
                  </a:lnTo>
                  <a:lnTo>
                    <a:pt x="132" y="480"/>
                  </a:lnTo>
                  <a:lnTo>
                    <a:pt x="132" y="478"/>
                  </a:lnTo>
                  <a:lnTo>
                    <a:pt x="130" y="478"/>
                  </a:lnTo>
                  <a:lnTo>
                    <a:pt x="128" y="478"/>
                  </a:lnTo>
                  <a:lnTo>
                    <a:pt x="125" y="478"/>
                  </a:lnTo>
                  <a:lnTo>
                    <a:pt x="123" y="478"/>
                  </a:lnTo>
                  <a:lnTo>
                    <a:pt x="128" y="478"/>
                  </a:lnTo>
                  <a:lnTo>
                    <a:pt x="128" y="476"/>
                  </a:lnTo>
                  <a:lnTo>
                    <a:pt x="128" y="476"/>
                  </a:lnTo>
                  <a:lnTo>
                    <a:pt x="128" y="473"/>
                  </a:lnTo>
                  <a:lnTo>
                    <a:pt x="128" y="473"/>
                  </a:lnTo>
                  <a:lnTo>
                    <a:pt x="128" y="471"/>
                  </a:lnTo>
                  <a:lnTo>
                    <a:pt x="130" y="469"/>
                  </a:lnTo>
                  <a:lnTo>
                    <a:pt x="130" y="464"/>
                  </a:lnTo>
                  <a:lnTo>
                    <a:pt x="132" y="462"/>
                  </a:lnTo>
                  <a:lnTo>
                    <a:pt x="135" y="454"/>
                  </a:lnTo>
                  <a:lnTo>
                    <a:pt x="135" y="454"/>
                  </a:lnTo>
                  <a:lnTo>
                    <a:pt x="137" y="454"/>
                  </a:lnTo>
                  <a:lnTo>
                    <a:pt x="137" y="454"/>
                  </a:lnTo>
                  <a:lnTo>
                    <a:pt x="139" y="452"/>
                  </a:lnTo>
                  <a:lnTo>
                    <a:pt x="139" y="452"/>
                  </a:lnTo>
                  <a:lnTo>
                    <a:pt x="142" y="450"/>
                  </a:lnTo>
                  <a:lnTo>
                    <a:pt x="142" y="447"/>
                  </a:lnTo>
                  <a:lnTo>
                    <a:pt x="142" y="447"/>
                  </a:lnTo>
                  <a:lnTo>
                    <a:pt x="144" y="445"/>
                  </a:lnTo>
                  <a:lnTo>
                    <a:pt x="144" y="447"/>
                  </a:lnTo>
                  <a:lnTo>
                    <a:pt x="144" y="450"/>
                  </a:lnTo>
                  <a:lnTo>
                    <a:pt x="142" y="450"/>
                  </a:lnTo>
                  <a:lnTo>
                    <a:pt x="142" y="450"/>
                  </a:lnTo>
                  <a:lnTo>
                    <a:pt x="144" y="450"/>
                  </a:lnTo>
                  <a:lnTo>
                    <a:pt x="146" y="447"/>
                  </a:lnTo>
                  <a:lnTo>
                    <a:pt x="146" y="447"/>
                  </a:lnTo>
                  <a:lnTo>
                    <a:pt x="146" y="450"/>
                  </a:lnTo>
                  <a:lnTo>
                    <a:pt x="144" y="457"/>
                  </a:lnTo>
                  <a:lnTo>
                    <a:pt x="144" y="462"/>
                  </a:lnTo>
                  <a:lnTo>
                    <a:pt x="146" y="462"/>
                  </a:lnTo>
                  <a:lnTo>
                    <a:pt x="146" y="459"/>
                  </a:lnTo>
                  <a:lnTo>
                    <a:pt x="146" y="457"/>
                  </a:lnTo>
                  <a:lnTo>
                    <a:pt x="146" y="454"/>
                  </a:lnTo>
                  <a:lnTo>
                    <a:pt x="146" y="452"/>
                  </a:lnTo>
                  <a:lnTo>
                    <a:pt x="149" y="450"/>
                  </a:lnTo>
                  <a:lnTo>
                    <a:pt x="149" y="447"/>
                  </a:lnTo>
                  <a:lnTo>
                    <a:pt x="149" y="445"/>
                  </a:lnTo>
                  <a:lnTo>
                    <a:pt x="151" y="447"/>
                  </a:lnTo>
                  <a:lnTo>
                    <a:pt x="149" y="462"/>
                  </a:lnTo>
                  <a:lnTo>
                    <a:pt x="149" y="462"/>
                  </a:lnTo>
                  <a:lnTo>
                    <a:pt x="149" y="462"/>
                  </a:lnTo>
                  <a:lnTo>
                    <a:pt x="149" y="462"/>
                  </a:lnTo>
                  <a:lnTo>
                    <a:pt x="149" y="459"/>
                  </a:lnTo>
                  <a:lnTo>
                    <a:pt x="149" y="459"/>
                  </a:lnTo>
                  <a:lnTo>
                    <a:pt x="149" y="457"/>
                  </a:lnTo>
                  <a:lnTo>
                    <a:pt x="151" y="457"/>
                  </a:lnTo>
                  <a:lnTo>
                    <a:pt x="154" y="452"/>
                  </a:lnTo>
                  <a:lnTo>
                    <a:pt x="154" y="452"/>
                  </a:lnTo>
                  <a:lnTo>
                    <a:pt x="154" y="452"/>
                  </a:lnTo>
                  <a:lnTo>
                    <a:pt x="156" y="450"/>
                  </a:lnTo>
                  <a:lnTo>
                    <a:pt x="156" y="450"/>
                  </a:lnTo>
                  <a:lnTo>
                    <a:pt x="156" y="447"/>
                  </a:lnTo>
                  <a:lnTo>
                    <a:pt x="154" y="445"/>
                  </a:lnTo>
                  <a:lnTo>
                    <a:pt x="154" y="445"/>
                  </a:lnTo>
                  <a:lnTo>
                    <a:pt x="151" y="445"/>
                  </a:lnTo>
                  <a:lnTo>
                    <a:pt x="151" y="443"/>
                  </a:lnTo>
                  <a:lnTo>
                    <a:pt x="154" y="443"/>
                  </a:lnTo>
                  <a:lnTo>
                    <a:pt x="154" y="443"/>
                  </a:lnTo>
                  <a:lnTo>
                    <a:pt x="154" y="443"/>
                  </a:lnTo>
                  <a:lnTo>
                    <a:pt x="156" y="443"/>
                  </a:lnTo>
                  <a:lnTo>
                    <a:pt x="156" y="443"/>
                  </a:lnTo>
                  <a:lnTo>
                    <a:pt x="156" y="443"/>
                  </a:lnTo>
                  <a:lnTo>
                    <a:pt x="156" y="445"/>
                  </a:lnTo>
                  <a:lnTo>
                    <a:pt x="156" y="445"/>
                  </a:lnTo>
                  <a:lnTo>
                    <a:pt x="158" y="447"/>
                  </a:lnTo>
                  <a:lnTo>
                    <a:pt x="158" y="447"/>
                  </a:lnTo>
                  <a:lnTo>
                    <a:pt x="158" y="450"/>
                  </a:lnTo>
                  <a:lnTo>
                    <a:pt x="158" y="450"/>
                  </a:lnTo>
                  <a:lnTo>
                    <a:pt x="158" y="450"/>
                  </a:lnTo>
                  <a:lnTo>
                    <a:pt x="158" y="450"/>
                  </a:lnTo>
                  <a:lnTo>
                    <a:pt x="158" y="454"/>
                  </a:lnTo>
                  <a:lnTo>
                    <a:pt x="158" y="454"/>
                  </a:lnTo>
                  <a:lnTo>
                    <a:pt x="161" y="457"/>
                  </a:lnTo>
                  <a:lnTo>
                    <a:pt x="161" y="457"/>
                  </a:lnTo>
                  <a:lnTo>
                    <a:pt x="163" y="459"/>
                  </a:lnTo>
                  <a:lnTo>
                    <a:pt x="163" y="462"/>
                  </a:lnTo>
                  <a:lnTo>
                    <a:pt x="163" y="459"/>
                  </a:lnTo>
                  <a:lnTo>
                    <a:pt x="163" y="459"/>
                  </a:lnTo>
                  <a:lnTo>
                    <a:pt x="165" y="457"/>
                  </a:lnTo>
                  <a:lnTo>
                    <a:pt x="165" y="457"/>
                  </a:lnTo>
                  <a:lnTo>
                    <a:pt x="165" y="454"/>
                  </a:lnTo>
                  <a:lnTo>
                    <a:pt x="165" y="452"/>
                  </a:lnTo>
                  <a:lnTo>
                    <a:pt x="165" y="452"/>
                  </a:lnTo>
                  <a:lnTo>
                    <a:pt x="163" y="450"/>
                  </a:lnTo>
                  <a:lnTo>
                    <a:pt x="161" y="445"/>
                  </a:lnTo>
                  <a:lnTo>
                    <a:pt x="161" y="443"/>
                  </a:lnTo>
                  <a:lnTo>
                    <a:pt x="156" y="433"/>
                  </a:lnTo>
                  <a:lnTo>
                    <a:pt x="154" y="428"/>
                  </a:lnTo>
                  <a:lnTo>
                    <a:pt x="154" y="431"/>
                  </a:lnTo>
                  <a:lnTo>
                    <a:pt x="154" y="431"/>
                  </a:lnTo>
                  <a:lnTo>
                    <a:pt x="151" y="433"/>
                  </a:lnTo>
                  <a:lnTo>
                    <a:pt x="151" y="433"/>
                  </a:lnTo>
                  <a:lnTo>
                    <a:pt x="149" y="431"/>
                  </a:lnTo>
                  <a:lnTo>
                    <a:pt x="149" y="431"/>
                  </a:lnTo>
                  <a:lnTo>
                    <a:pt x="149" y="428"/>
                  </a:lnTo>
                  <a:lnTo>
                    <a:pt x="154" y="421"/>
                  </a:lnTo>
                  <a:lnTo>
                    <a:pt x="154" y="421"/>
                  </a:lnTo>
                  <a:lnTo>
                    <a:pt x="156" y="419"/>
                  </a:lnTo>
                  <a:lnTo>
                    <a:pt x="156" y="419"/>
                  </a:lnTo>
                  <a:lnTo>
                    <a:pt x="156" y="417"/>
                  </a:lnTo>
                  <a:lnTo>
                    <a:pt x="158" y="419"/>
                  </a:lnTo>
                  <a:lnTo>
                    <a:pt x="156" y="419"/>
                  </a:lnTo>
                  <a:lnTo>
                    <a:pt x="156" y="421"/>
                  </a:lnTo>
                  <a:lnTo>
                    <a:pt x="156" y="424"/>
                  </a:lnTo>
                  <a:lnTo>
                    <a:pt x="156" y="428"/>
                  </a:lnTo>
                  <a:lnTo>
                    <a:pt x="156" y="428"/>
                  </a:lnTo>
                  <a:lnTo>
                    <a:pt x="158" y="431"/>
                  </a:lnTo>
                  <a:lnTo>
                    <a:pt x="158" y="433"/>
                  </a:lnTo>
                  <a:lnTo>
                    <a:pt x="158" y="433"/>
                  </a:lnTo>
                  <a:lnTo>
                    <a:pt x="158" y="436"/>
                  </a:lnTo>
                  <a:lnTo>
                    <a:pt x="161" y="438"/>
                  </a:lnTo>
                  <a:lnTo>
                    <a:pt x="161" y="438"/>
                  </a:lnTo>
                  <a:lnTo>
                    <a:pt x="161" y="440"/>
                  </a:lnTo>
                  <a:lnTo>
                    <a:pt x="163" y="440"/>
                  </a:lnTo>
                  <a:lnTo>
                    <a:pt x="165" y="447"/>
                  </a:lnTo>
                  <a:lnTo>
                    <a:pt x="165" y="447"/>
                  </a:lnTo>
                  <a:lnTo>
                    <a:pt x="165" y="447"/>
                  </a:lnTo>
                  <a:lnTo>
                    <a:pt x="165" y="447"/>
                  </a:lnTo>
                  <a:lnTo>
                    <a:pt x="165" y="447"/>
                  </a:lnTo>
                  <a:lnTo>
                    <a:pt x="165" y="447"/>
                  </a:lnTo>
                  <a:lnTo>
                    <a:pt x="165" y="447"/>
                  </a:lnTo>
                  <a:lnTo>
                    <a:pt x="165" y="447"/>
                  </a:lnTo>
                  <a:lnTo>
                    <a:pt x="165" y="450"/>
                  </a:lnTo>
                  <a:lnTo>
                    <a:pt x="168" y="452"/>
                  </a:lnTo>
                  <a:lnTo>
                    <a:pt x="168" y="452"/>
                  </a:lnTo>
                  <a:lnTo>
                    <a:pt x="170" y="450"/>
                  </a:lnTo>
                  <a:lnTo>
                    <a:pt x="170" y="443"/>
                  </a:lnTo>
                  <a:lnTo>
                    <a:pt x="170" y="440"/>
                  </a:lnTo>
                  <a:lnTo>
                    <a:pt x="168" y="440"/>
                  </a:lnTo>
                  <a:lnTo>
                    <a:pt x="168" y="443"/>
                  </a:lnTo>
                  <a:lnTo>
                    <a:pt x="168" y="445"/>
                  </a:lnTo>
                  <a:lnTo>
                    <a:pt x="168" y="445"/>
                  </a:lnTo>
                  <a:lnTo>
                    <a:pt x="168" y="443"/>
                  </a:lnTo>
                  <a:lnTo>
                    <a:pt x="168" y="440"/>
                  </a:lnTo>
                  <a:lnTo>
                    <a:pt x="165" y="438"/>
                  </a:lnTo>
                  <a:lnTo>
                    <a:pt x="165" y="438"/>
                  </a:lnTo>
                  <a:lnTo>
                    <a:pt x="163" y="438"/>
                  </a:lnTo>
                  <a:lnTo>
                    <a:pt x="163" y="438"/>
                  </a:lnTo>
                  <a:lnTo>
                    <a:pt x="163" y="436"/>
                  </a:lnTo>
                  <a:lnTo>
                    <a:pt x="168" y="421"/>
                  </a:lnTo>
                  <a:lnTo>
                    <a:pt x="170" y="419"/>
                  </a:lnTo>
                  <a:lnTo>
                    <a:pt x="170" y="419"/>
                  </a:lnTo>
                  <a:lnTo>
                    <a:pt x="172" y="417"/>
                  </a:lnTo>
                  <a:lnTo>
                    <a:pt x="172" y="419"/>
                  </a:lnTo>
                  <a:lnTo>
                    <a:pt x="170" y="419"/>
                  </a:lnTo>
                  <a:lnTo>
                    <a:pt x="170" y="421"/>
                  </a:lnTo>
                  <a:lnTo>
                    <a:pt x="170" y="426"/>
                  </a:lnTo>
                  <a:lnTo>
                    <a:pt x="170" y="426"/>
                  </a:lnTo>
                  <a:lnTo>
                    <a:pt x="170" y="428"/>
                  </a:lnTo>
                  <a:lnTo>
                    <a:pt x="172" y="428"/>
                  </a:lnTo>
                  <a:lnTo>
                    <a:pt x="172" y="428"/>
                  </a:lnTo>
                  <a:lnTo>
                    <a:pt x="175" y="431"/>
                  </a:lnTo>
                  <a:lnTo>
                    <a:pt x="175" y="431"/>
                  </a:lnTo>
                  <a:lnTo>
                    <a:pt x="172" y="431"/>
                  </a:lnTo>
                  <a:lnTo>
                    <a:pt x="172" y="431"/>
                  </a:lnTo>
                  <a:lnTo>
                    <a:pt x="172" y="431"/>
                  </a:lnTo>
                  <a:lnTo>
                    <a:pt x="172" y="433"/>
                  </a:lnTo>
                  <a:lnTo>
                    <a:pt x="172" y="433"/>
                  </a:lnTo>
                  <a:lnTo>
                    <a:pt x="172" y="433"/>
                  </a:lnTo>
                  <a:lnTo>
                    <a:pt x="172" y="438"/>
                  </a:lnTo>
                  <a:lnTo>
                    <a:pt x="172" y="438"/>
                  </a:lnTo>
                  <a:lnTo>
                    <a:pt x="172" y="438"/>
                  </a:lnTo>
                  <a:lnTo>
                    <a:pt x="175" y="440"/>
                  </a:lnTo>
                  <a:lnTo>
                    <a:pt x="177" y="440"/>
                  </a:lnTo>
                  <a:lnTo>
                    <a:pt x="177" y="440"/>
                  </a:lnTo>
                  <a:lnTo>
                    <a:pt x="180" y="438"/>
                  </a:lnTo>
                  <a:lnTo>
                    <a:pt x="180" y="443"/>
                  </a:lnTo>
                  <a:lnTo>
                    <a:pt x="182" y="443"/>
                  </a:lnTo>
                  <a:lnTo>
                    <a:pt x="182" y="440"/>
                  </a:lnTo>
                  <a:lnTo>
                    <a:pt x="182" y="438"/>
                  </a:lnTo>
                  <a:lnTo>
                    <a:pt x="180" y="436"/>
                  </a:lnTo>
                  <a:lnTo>
                    <a:pt x="180" y="436"/>
                  </a:lnTo>
                  <a:lnTo>
                    <a:pt x="177" y="433"/>
                  </a:lnTo>
                  <a:lnTo>
                    <a:pt x="177" y="433"/>
                  </a:lnTo>
                  <a:lnTo>
                    <a:pt x="177" y="431"/>
                  </a:lnTo>
                  <a:lnTo>
                    <a:pt x="177" y="431"/>
                  </a:lnTo>
                  <a:lnTo>
                    <a:pt x="177" y="431"/>
                  </a:lnTo>
                  <a:lnTo>
                    <a:pt x="177" y="431"/>
                  </a:lnTo>
                  <a:lnTo>
                    <a:pt x="177" y="428"/>
                  </a:lnTo>
                  <a:lnTo>
                    <a:pt x="177" y="428"/>
                  </a:lnTo>
                  <a:lnTo>
                    <a:pt x="177" y="426"/>
                  </a:lnTo>
                  <a:lnTo>
                    <a:pt x="177" y="426"/>
                  </a:lnTo>
                  <a:lnTo>
                    <a:pt x="177" y="424"/>
                  </a:lnTo>
                  <a:lnTo>
                    <a:pt x="177" y="424"/>
                  </a:lnTo>
                  <a:lnTo>
                    <a:pt x="177" y="419"/>
                  </a:lnTo>
                  <a:lnTo>
                    <a:pt x="177" y="417"/>
                  </a:lnTo>
                  <a:lnTo>
                    <a:pt x="180" y="417"/>
                  </a:lnTo>
                  <a:lnTo>
                    <a:pt x="180" y="419"/>
                  </a:lnTo>
                  <a:lnTo>
                    <a:pt x="180" y="424"/>
                  </a:lnTo>
                  <a:lnTo>
                    <a:pt x="180" y="426"/>
                  </a:lnTo>
                  <a:lnTo>
                    <a:pt x="180" y="426"/>
                  </a:lnTo>
                  <a:lnTo>
                    <a:pt x="180" y="428"/>
                  </a:lnTo>
                  <a:lnTo>
                    <a:pt x="180" y="428"/>
                  </a:lnTo>
                  <a:lnTo>
                    <a:pt x="180" y="428"/>
                  </a:lnTo>
                  <a:lnTo>
                    <a:pt x="180" y="431"/>
                  </a:lnTo>
                  <a:lnTo>
                    <a:pt x="180" y="431"/>
                  </a:lnTo>
                  <a:lnTo>
                    <a:pt x="180" y="433"/>
                  </a:lnTo>
                  <a:lnTo>
                    <a:pt x="180" y="433"/>
                  </a:lnTo>
                  <a:lnTo>
                    <a:pt x="182" y="436"/>
                  </a:lnTo>
                  <a:lnTo>
                    <a:pt x="182" y="436"/>
                  </a:lnTo>
                  <a:lnTo>
                    <a:pt x="182" y="438"/>
                  </a:lnTo>
                  <a:lnTo>
                    <a:pt x="184" y="438"/>
                  </a:lnTo>
                  <a:lnTo>
                    <a:pt x="182" y="436"/>
                  </a:lnTo>
                  <a:lnTo>
                    <a:pt x="182" y="433"/>
                  </a:lnTo>
                  <a:lnTo>
                    <a:pt x="182" y="431"/>
                  </a:lnTo>
                  <a:lnTo>
                    <a:pt x="182" y="431"/>
                  </a:lnTo>
                  <a:lnTo>
                    <a:pt x="184" y="433"/>
                  </a:lnTo>
                  <a:lnTo>
                    <a:pt x="184" y="433"/>
                  </a:lnTo>
                  <a:lnTo>
                    <a:pt x="187" y="436"/>
                  </a:lnTo>
                  <a:lnTo>
                    <a:pt x="187" y="438"/>
                  </a:lnTo>
                  <a:lnTo>
                    <a:pt x="189" y="436"/>
                  </a:lnTo>
                  <a:lnTo>
                    <a:pt x="189" y="431"/>
                  </a:lnTo>
                  <a:lnTo>
                    <a:pt x="189" y="421"/>
                  </a:lnTo>
                  <a:lnTo>
                    <a:pt x="189" y="419"/>
                  </a:lnTo>
                  <a:lnTo>
                    <a:pt x="189" y="417"/>
                  </a:lnTo>
                  <a:lnTo>
                    <a:pt x="189" y="417"/>
                  </a:lnTo>
                  <a:lnTo>
                    <a:pt x="191" y="417"/>
                  </a:lnTo>
                  <a:lnTo>
                    <a:pt x="191" y="414"/>
                  </a:lnTo>
                  <a:lnTo>
                    <a:pt x="191" y="412"/>
                  </a:lnTo>
                  <a:lnTo>
                    <a:pt x="191" y="412"/>
                  </a:lnTo>
                  <a:lnTo>
                    <a:pt x="191" y="409"/>
                  </a:lnTo>
                  <a:lnTo>
                    <a:pt x="194" y="409"/>
                  </a:lnTo>
                  <a:lnTo>
                    <a:pt x="194" y="407"/>
                  </a:lnTo>
                  <a:lnTo>
                    <a:pt x="194" y="407"/>
                  </a:lnTo>
                  <a:lnTo>
                    <a:pt x="194" y="407"/>
                  </a:lnTo>
                  <a:lnTo>
                    <a:pt x="194" y="409"/>
                  </a:lnTo>
                  <a:lnTo>
                    <a:pt x="194" y="412"/>
                  </a:lnTo>
                  <a:lnTo>
                    <a:pt x="194" y="412"/>
                  </a:lnTo>
                  <a:lnTo>
                    <a:pt x="196" y="412"/>
                  </a:lnTo>
                  <a:lnTo>
                    <a:pt x="196" y="412"/>
                  </a:lnTo>
                  <a:lnTo>
                    <a:pt x="196" y="414"/>
                  </a:lnTo>
                  <a:lnTo>
                    <a:pt x="196" y="417"/>
                  </a:lnTo>
                  <a:lnTo>
                    <a:pt x="196" y="417"/>
                  </a:lnTo>
                  <a:lnTo>
                    <a:pt x="199" y="414"/>
                  </a:lnTo>
                  <a:lnTo>
                    <a:pt x="199" y="414"/>
                  </a:lnTo>
                  <a:lnTo>
                    <a:pt x="201" y="414"/>
                  </a:lnTo>
                  <a:lnTo>
                    <a:pt x="201" y="419"/>
                  </a:lnTo>
                  <a:lnTo>
                    <a:pt x="201" y="419"/>
                  </a:lnTo>
                  <a:lnTo>
                    <a:pt x="203" y="419"/>
                  </a:lnTo>
                  <a:lnTo>
                    <a:pt x="206" y="409"/>
                  </a:lnTo>
                  <a:lnTo>
                    <a:pt x="208" y="409"/>
                  </a:lnTo>
                  <a:lnTo>
                    <a:pt x="208" y="412"/>
                  </a:lnTo>
                  <a:lnTo>
                    <a:pt x="206" y="417"/>
                  </a:lnTo>
                  <a:lnTo>
                    <a:pt x="206" y="419"/>
                  </a:lnTo>
                  <a:lnTo>
                    <a:pt x="206" y="419"/>
                  </a:lnTo>
                  <a:lnTo>
                    <a:pt x="208" y="419"/>
                  </a:lnTo>
                  <a:lnTo>
                    <a:pt x="208" y="419"/>
                  </a:lnTo>
                  <a:lnTo>
                    <a:pt x="213" y="417"/>
                  </a:lnTo>
                  <a:lnTo>
                    <a:pt x="210" y="414"/>
                  </a:lnTo>
                  <a:lnTo>
                    <a:pt x="210" y="414"/>
                  </a:lnTo>
                  <a:lnTo>
                    <a:pt x="210" y="412"/>
                  </a:lnTo>
                  <a:lnTo>
                    <a:pt x="210" y="412"/>
                  </a:lnTo>
                  <a:lnTo>
                    <a:pt x="210" y="412"/>
                  </a:lnTo>
                  <a:lnTo>
                    <a:pt x="213" y="409"/>
                  </a:lnTo>
                  <a:lnTo>
                    <a:pt x="213" y="409"/>
                  </a:lnTo>
                  <a:lnTo>
                    <a:pt x="213" y="409"/>
                  </a:lnTo>
                  <a:lnTo>
                    <a:pt x="215" y="409"/>
                  </a:lnTo>
                  <a:lnTo>
                    <a:pt x="215" y="407"/>
                  </a:lnTo>
                  <a:lnTo>
                    <a:pt x="215" y="405"/>
                  </a:lnTo>
                  <a:lnTo>
                    <a:pt x="215" y="402"/>
                  </a:lnTo>
                  <a:lnTo>
                    <a:pt x="217" y="402"/>
                  </a:lnTo>
                  <a:lnTo>
                    <a:pt x="220" y="400"/>
                  </a:lnTo>
                  <a:lnTo>
                    <a:pt x="220" y="398"/>
                  </a:lnTo>
                  <a:lnTo>
                    <a:pt x="220" y="395"/>
                  </a:lnTo>
                  <a:lnTo>
                    <a:pt x="217" y="398"/>
                  </a:lnTo>
                  <a:lnTo>
                    <a:pt x="215" y="395"/>
                  </a:lnTo>
                  <a:lnTo>
                    <a:pt x="215" y="393"/>
                  </a:lnTo>
                  <a:lnTo>
                    <a:pt x="215" y="393"/>
                  </a:lnTo>
                  <a:lnTo>
                    <a:pt x="215" y="391"/>
                  </a:lnTo>
                  <a:lnTo>
                    <a:pt x="215" y="391"/>
                  </a:lnTo>
                  <a:lnTo>
                    <a:pt x="215" y="388"/>
                  </a:lnTo>
                  <a:lnTo>
                    <a:pt x="215" y="386"/>
                  </a:lnTo>
                  <a:lnTo>
                    <a:pt x="215" y="379"/>
                  </a:lnTo>
                  <a:lnTo>
                    <a:pt x="217" y="376"/>
                  </a:lnTo>
                  <a:lnTo>
                    <a:pt x="217" y="372"/>
                  </a:lnTo>
                  <a:lnTo>
                    <a:pt x="217" y="369"/>
                  </a:lnTo>
                  <a:lnTo>
                    <a:pt x="220" y="369"/>
                  </a:lnTo>
                  <a:lnTo>
                    <a:pt x="222" y="367"/>
                  </a:lnTo>
                  <a:lnTo>
                    <a:pt x="222" y="365"/>
                  </a:lnTo>
                  <a:lnTo>
                    <a:pt x="220" y="362"/>
                  </a:lnTo>
                  <a:lnTo>
                    <a:pt x="217" y="360"/>
                  </a:lnTo>
                  <a:lnTo>
                    <a:pt x="215" y="357"/>
                  </a:lnTo>
                  <a:lnTo>
                    <a:pt x="215" y="357"/>
                  </a:lnTo>
                  <a:lnTo>
                    <a:pt x="215" y="357"/>
                  </a:lnTo>
                  <a:lnTo>
                    <a:pt x="215" y="355"/>
                  </a:lnTo>
                  <a:lnTo>
                    <a:pt x="215" y="353"/>
                  </a:lnTo>
                  <a:lnTo>
                    <a:pt x="220" y="350"/>
                  </a:lnTo>
                  <a:lnTo>
                    <a:pt x="220" y="350"/>
                  </a:lnTo>
                  <a:lnTo>
                    <a:pt x="222" y="348"/>
                  </a:lnTo>
                  <a:lnTo>
                    <a:pt x="222" y="346"/>
                  </a:lnTo>
                  <a:lnTo>
                    <a:pt x="225" y="346"/>
                  </a:lnTo>
                  <a:lnTo>
                    <a:pt x="225" y="348"/>
                  </a:lnTo>
                  <a:lnTo>
                    <a:pt x="225" y="348"/>
                  </a:lnTo>
                  <a:lnTo>
                    <a:pt x="227" y="348"/>
                  </a:lnTo>
                  <a:lnTo>
                    <a:pt x="229" y="346"/>
                  </a:lnTo>
                  <a:lnTo>
                    <a:pt x="227" y="346"/>
                  </a:lnTo>
                  <a:lnTo>
                    <a:pt x="227" y="346"/>
                  </a:lnTo>
                  <a:lnTo>
                    <a:pt x="227" y="338"/>
                  </a:lnTo>
                  <a:lnTo>
                    <a:pt x="227" y="334"/>
                  </a:lnTo>
                  <a:lnTo>
                    <a:pt x="227" y="334"/>
                  </a:lnTo>
                  <a:lnTo>
                    <a:pt x="227" y="334"/>
                  </a:lnTo>
                  <a:lnTo>
                    <a:pt x="232" y="334"/>
                  </a:lnTo>
                  <a:lnTo>
                    <a:pt x="232" y="336"/>
                  </a:lnTo>
                  <a:lnTo>
                    <a:pt x="232" y="343"/>
                  </a:lnTo>
                  <a:lnTo>
                    <a:pt x="232" y="343"/>
                  </a:lnTo>
                  <a:lnTo>
                    <a:pt x="232" y="346"/>
                  </a:lnTo>
                  <a:lnTo>
                    <a:pt x="232" y="346"/>
                  </a:lnTo>
                  <a:lnTo>
                    <a:pt x="232" y="346"/>
                  </a:lnTo>
                  <a:lnTo>
                    <a:pt x="229" y="348"/>
                  </a:lnTo>
                  <a:lnTo>
                    <a:pt x="229" y="348"/>
                  </a:lnTo>
                  <a:lnTo>
                    <a:pt x="229" y="350"/>
                  </a:lnTo>
                  <a:lnTo>
                    <a:pt x="229" y="353"/>
                  </a:lnTo>
                  <a:lnTo>
                    <a:pt x="229" y="353"/>
                  </a:lnTo>
                  <a:lnTo>
                    <a:pt x="232" y="355"/>
                  </a:lnTo>
                  <a:lnTo>
                    <a:pt x="232" y="355"/>
                  </a:lnTo>
                  <a:lnTo>
                    <a:pt x="232" y="353"/>
                  </a:lnTo>
                  <a:lnTo>
                    <a:pt x="234" y="350"/>
                  </a:lnTo>
                  <a:lnTo>
                    <a:pt x="234" y="348"/>
                  </a:lnTo>
                  <a:lnTo>
                    <a:pt x="236" y="346"/>
                  </a:lnTo>
                  <a:lnTo>
                    <a:pt x="239" y="348"/>
                  </a:lnTo>
                  <a:lnTo>
                    <a:pt x="241" y="350"/>
                  </a:lnTo>
                  <a:lnTo>
                    <a:pt x="239" y="350"/>
                  </a:lnTo>
                  <a:lnTo>
                    <a:pt x="239" y="350"/>
                  </a:lnTo>
                  <a:lnTo>
                    <a:pt x="236" y="350"/>
                  </a:lnTo>
                  <a:lnTo>
                    <a:pt x="236" y="350"/>
                  </a:lnTo>
                  <a:lnTo>
                    <a:pt x="236" y="350"/>
                  </a:lnTo>
                  <a:lnTo>
                    <a:pt x="234" y="353"/>
                  </a:lnTo>
                  <a:lnTo>
                    <a:pt x="236" y="353"/>
                  </a:lnTo>
                  <a:lnTo>
                    <a:pt x="236" y="355"/>
                  </a:lnTo>
                  <a:lnTo>
                    <a:pt x="236" y="355"/>
                  </a:lnTo>
                  <a:lnTo>
                    <a:pt x="236" y="357"/>
                  </a:lnTo>
                  <a:lnTo>
                    <a:pt x="234" y="357"/>
                  </a:lnTo>
                  <a:lnTo>
                    <a:pt x="234" y="355"/>
                  </a:lnTo>
                  <a:lnTo>
                    <a:pt x="234" y="355"/>
                  </a:lnTo>
                  <a:lnTo>
                    <a:pt x="232" y="357"/>
                  </a:lnTo>
                  <a:lnTo>
                    <a:pt x="232" y="360"/>
                  </a:lnTo>
                  <a:lnTo>
                    <a:pt x="232" y="365"/>
                  </a:lnTo>
                  <a:lnTo>
                    <a:pt x="234" y="362"/>
                  </a:lnTo>
                  <a:lnTo>
                    <a:pt x="236" y="360"/>
                  </a:lnTo>
                  <a:lnTo>
                    <a:pt x="239" y="360"/>
                  </a:lnTo>
                  <a:lnTo>
                    <a:pt x="243" y="362"/>
                  </a:lnTo>
                  <a:lnTo>
                    <a:pt x="246" y="362"/>
                  </a:lnTo>
                  <a:lnTo>
                    <a:pt x="246" y="362"/>
                  </a:lnTo>
                  <a:lnTo>
                    <a:pt x="251" y="362"/>
                  </a:lnTo>
                  <a:lnTo>
                    <a:pt x="260" y="365"/>
                  </a:lnTo>
                  <a:lnTo>
                    <a:pt x="262" y="365"/>
                  </a:lnTo>
                  <a:lnTo>
                    <a:pt x="260" y="365"/>
                  </a:lnTo>
                  <a:lnTo>
                    <a:pt x="260" y="362"/>
                  </a:lnTo>
                  <a:lnTo>
                    <a:pt x="260" y="362"/>
                  </a:lnTo>
                  <a:lnTo>
                    <a:pt x="258" y="362"/>
                  </a:lnTo>
                  <a:lnTo>
                    <a:pt x="260" y="362"/>
                  </a:lnTo>
                  <a:lnTo>
                    <a:pt x="260" y="362"/>
                  </a:lnTo>
                  <a:lnTo>
                    <a:pt x="260" y="360"/>
                  </a:lnTo>
                  <a:lnTo>
                    <a:pt x="260" y="357"/>
                  </a:lnTo>
                  <a:lnTo>
                    <a:pt x="258" y="357"/>
                  </a:lnTo>
                  <a:lnTo>
                    <a:pt x="258" y="357"/>
                  </a:lnTo>
                  <a:lnTo>
                    <a:pt x="255" y="357"/>
                  </a:lnTo>
                  <a:lnTo>
                    <a:pt x="255" y="357"/>
                  </a:lnTo>
                  <a:lnTo>
                    <a:pt x="255" y="355"/>
                  </a:lnTo>
                  <a:lnTo>
                    <a:pt x="255" y="353"/>
                  </a:lnTo>
                  <a:lnTo>
                    <a:pt x="255" y="350"/>
                  </a:lnTo>
                  <a:lnTo>
                    <a:pt x="253" y="350"/>
                  </a:lnTo>
                  <a:lnTo>
                    <a:pt x="253" y="348"/>
                  </a:lnTo>
                  <a:lnTo>
                    <a:pt x="251" y="346"/>
                  </a:lnTo>
                  <a:lnTo>
                    <a:pt x="253" y="346"/>
                  </a:lnTo>
                  <a:lnTo>
                    <a:pt x="255" y="346"/>
                  </a:lnTo>
                  <a:lnTo>
                    <a:pt x="258" y="343"/>
                  </a:lnTo>
                  <a:lnTo>
                    <a:pt x="258" y="341"/>
                  </a:lnTo>
                  <a:lnTo>
                    <a:pt x="260" y="343"/>
                  </a:lnTo>
                  <a:lnTo>
                    <a:pt x="260" y="343"/>
                  </a:lnTo>
                  <a:lnTo>
                    <a:pt x="260" y="346"/>
                  </a:lnTo>
                  <a:lnTo>
                    <a:pt x="260" y="348"/>
                  </a:lnTo>
                  <a:lnTo>
                    <a:pt x="262" y="346"/>
                  </a:lnTo>
                  <a:lnTo>
                    <a:pt x="262" y="343"/>
                  </a:lnTo>
                  <a:lnTo>
                    <a:pt x="262" y="343"/>
                  </a:lnTo>
                  <a:lnTo>
                    <a:pt x="262" y="343"/>
                  </a:lnTo>
                  <a:lnTo>
                    <a:pt x="262" y="341"/>
                  </a:lnTo>
                  <a:lnTo>
                    <a:pt x="260" y="341"/>
                  </a:lnTo>
                  <a:lnTo>
                    <a:pt x="260" y="341"/>
                  </a:lnTo>
                  <a:lnTo>
                    <a:pt x="260" y="341"/>
                  </a:lnTo>
                  <a:lnTo>
                    <a:pt x="260" y="341"/>
                  </a:lnTo>
                  <a:lnTo>
                    <a:pt x="260" y="338"/>
                  </a:lnTo>
                  <a:lnTo>
                    <a:pt x="260" y="338"/>
                  </a:lnTo>
                  <a:lnTo>
                    <a:pt x="260" y="338"/>
                  </a:lnTo>
                  <a:lnTo>
                    <a:pt x="258" y="334"/>
                  </a:lnTo>
                  <a:lnTo>
                    <a:pt x="260" y="334"/>
                  </a:lnTo>
                  <a:lnTo>
                    <a:pt x="260" y="334"/>
                  </a:lnTo>
                  <a:lnTo>
                    <a:pt x="262" y="336"/>
                  </a:lnTo>
                  <a:lnTo>
                    <a:pt x="265" y="341"/>
                  </a:lnTo>
                  <a:lnTo>
                    <a:pt x="265" y="343"/>
                  </a:lnTo>
                  <a:lnTo>
                    <a:pt x="265" y="343"/>
                  </a:lnTo>
                  <a:lnTo>
                    <a:pt x="267" y="341"/>
                  </a:lnTo>
                  <a:lnTo>
                    <a:pt x="267" y="341"/>
                  </a:lnTo>
                  <a:lnTo>
                    <a:pt x="269" y="336"/>
                  </a:lnTo>
                  <a:lnTo>
                    <a:pt x="269" y="334"/>
                  </a:lnTo>
                  <a:lnTo>
                    <a:pt x="269" y="336"/>
                  </a:lnTo>
                  <a:lnTo>
                    <a:pt x="272" y="334"/>
                  </a:lnTo>
                  <a:lnTo>
                    <a:pt x="277" y="334"/>
                  </a:lnTo>
                  <a:lnTo>
                    <a:pt x="277" y="334"/>
                  </a:lnTo>
                  <a:lnTo>
                    <a:pt x="277" y="334"/>
                  </a:lnTo>
                  <a:lnTo>
                    <a:pt x="274" y="334"/>
                  </a:lnTo>
                  <a:lnTo>
                    <a:pt x="274" y="331"/>
                  </a:lnTo>
                  <a:lnTo>
                    <a:pt x="274" y="329"/>
                  </a:lnTo>
                  <a:lnTo>
                    <a:pt x="274" y="329"/>
                  </a:lnTo>
                  <a:lnTo>
                    <a:pt x="269" y="329"/>
                  </a:lnTo>
                  <a:lnTo>
                    <a:pt x="269" y="327"/>
                  </a:lnTo>
                  <a:lnTo>
                    <a:pt x="272" y="324"/>
                  </a:lnTo>
                  <a:lnTo>
                    <a:pt x="274" y="327"/>
                  </a:lnTo>
                  <a:lnTo>
                    <a:pt x="274" y="324"/>
                  </a:lnTo>
                  <a:lnTo>
                    <a:pt x="277" y="327"/>
                  </a:lnTo>
                  <a:lnTo>
                    <a:pt x="277" y="329"/>
                  </a:lnTo>
                  <a:lnTo>
                    <a:pt x="279" y="331"/>
                  </a:lnTo>
                  <a:lnTo>
                    <a:pt x="281" y="329"/>
                  </a:lnTo>
                  <a:lnTo>
                    <a:pt x="279" y="329"/>
                  </a:lnTo>
                  <a:lnTo>
                    <a:pt x="279" y="327"/>
                  </a:lnTo>
                  <a:lnTo>
                    <a:pt x="279" y="324"/>
                  </a:lnTo>
                  <a:lnTo>
                    <a:pt x="281" y="324"/>
                  </a:lnTo>
                  <a:lnTo>
                    <a:pt x="281" y="327"/>
                  </a:lnTo>
                  <a:lnTo>
                    <a:pt x="284" y="329"/>
                  </a:lnTo>
                  <a:lnTo>
                    <a:pt x="284" y="329"/>
                  </a:lnTo>
                  <a:lnTo>
                    <a:pt x="284" y="331"/>
                  </a:lnTo>
                  <a:lnTo>
                    <a:pt x="286" y="329"/>
                  </a:lnTo>
                  <a:lnTo>
                    <a:pt x="286" y="329"/>
                  </a:lnTo>
                  <a:lnTo>
                    <a:pt x="286" y="329"/>
                  </a:lnTo>
                  <a:lnTo>
                    <a:pt x="286" y="329"/>
                  </a:lnTo>
                  <a:lnTo>
                    <a:pt x="284" y="327"/>
                  </a:lnTo>
                  <a:lnTo>
                    <a:pt x="284" y="327"/>
                  </a:lnTo>
                  <a:lnTo>
                    <a:pt x="284" y="327"/>
                  </a:lnTo>
                  <a:lnTo>
                    <a:pt x="284" y="324"/>
                  </a:lnTo>
                  <a:lnTo>
                    <a:pt x="286" y="324"/>
                  </a:lnTo>
                  <a:lnTo>
                    <a:pt x="286" y="324"/>
                  </a:lnTo>
                  <a:lnTo>
                    <a:pt x="286" y="324"/>
                  </a:lnTo>
                  <a:lnTo>
                    <a:pt x="286" y="327"/>
                  </a:lnTo>
                  <a:lnTo>
                    <a:pt x="286" y="327"/>
                  </a:lnTo>
                  <a:lnTo>
                    <a:pt x="288" y="327"/>
                  </a:lnTo>
                  <a:lnTo>
                    <a:pt x="291" y="329"/>
                  </a:lnTo>
                  <a:lnTo>
                    <a:pt x="291" y="331"/>
                  </a:lnTo>
                  <a:lnTo>
                    <a:pt x="291" y="334"/>
                  </a:lnTo>
                  <a:lnTo>
                    <a:pt x="293" y="336"/>
                  </a:lnTo>
                  <a:lnTo>
                    <a:pt x="295" y="338"/>
                  </a:lnTo>
                  <a:lnTo>
                    <a:pt x="295" y="338"/>
                  </a:lnTo>
                  <a:lnTo>
                    <a:pt x="298" y="336"/>
                  </a:lnTo>
                  <a:lnTo>
                    <a:pt x="298" y="338"/>
                  </a:lnTo>
                  <a:lnTo>
                    <a:pt x="298" y="341"/>
                  </a:lnTo>
                  <a:lnTo>
                    <a:pt x="298" y="341"/>
                  </a:lnTo>
                  <a:lnTo>
                    <a:pt x="300" y="343"/>
                  </a:lnTo>
                  <a:lnTo>
                    <a:pt x="300" y="341"/>
                  </a:lnTo>
                  <a:lnTo>
                    <a:pt x="300" y="336"/>
                  </a:lnTo>
                  <a:lnTo>
                    <a:pt x="300" y="334"/>
                  </a:lnTo>
                  <a:lnTo>
                    <a:pt x="300" y="334"/>
                  </a:lnTo>
                  <a:lnTo>
                    <a:pt x="300" y="334"/>
                  </a:lnTo>
                  <a:lnTo>
                    <a:pt x="303" y="334"/>
                  </a:lnTo>
                  <a:lnTo>
                    <a:pt x="303" y="334"/>
                  </a:lnTo>
                  <a:lnTo>
                    <a:pt x="303" y="334"/>
                  </a:lnTo>
                  <a:lnTo>
                    <a:pt x="303" y="334"/>
                  </a:lnTo>
                  <a:lnTo>
                    <a:pt x="305" y="334"/>
                  </a:lnTo>
                  <a:lnTo>
                    <a:pt x="305" y="334"/>
                  </a:lnTo>
                  <a:lnTo>
                    <a:pt x="305" y="331"/>
                  </a:lnTo>
                  <a:lnTo>
                    <a:pt x="305" y="331"/>
                  </a:lnTo>
                  <a:lnTo>
                    <a:pt x="305" y="331"/>
                  </a:lnTo>
                  <a:lnTo>
                    <a:pt x="303" y="331"/>
                  </a:lnTo>
                  <a:lnTo>
                    <a:pt x="303" y="327"/>
                  </a:lnTo>
                  <a:lnTo>
                    <a:pt x="303" y="327"/>
                  </a:lnTo>
                  <a:lnTo>
                    <a:pt x="298" y="327"/>
                  </a:lnTo>
                  <a:lnTo>
                    <a:pt x="298" y="324"/>
                  </a:lnTo>
                  <a:lnTo>
                    <a:pt x="298" y="324"/>
                  </a:lnTo>
                  <a:lnTo>
                    <a:pt x="300" y="324"/>
                  </a:lnTo>
                  <a:lnTo>
                    <a:pt x="300" y="324"/>
                  </a:lnTo>
                  <a:lnTo>
                    <a:pt x="300" y="324"/>
                  </a:lnTo>
                  <a:lnTo>
                    <a:pt x="300" y="322"/>
                  </a:lnTo>
                  <a:lnTo>
                    <a:pt x="300" y="322"/>
                  </a:lnTo>
                  <a:lnTo>
                    <a:pt x="300" y="320"/>
                  </a:lnTo>
                  <a:lnTo>
                    <a:pt x="300" y="320"/>
                  </a:lnTo>
                  <a:lnTo>
                    <a:pt x="305" y="327"/>
                  </a:lnTo>
                  <a:lnTo>
                    <a:pt x="305" y="329"/>
                  </a:lnTo>
                  <a:lnTo>
                    <a:pt x="305" y="329"/>
                  </a:lnTo>
                  <a:lnTo>
                    <a:pt x="305" y="329"/>
                  </a:lnTo>
                  <a:lnTo>
                    <a:pt x="305" y="329"/>
                  </a:lnTo>
                  <a:lnTo>
                    <a:pt x="307" y="329"/>
                  </a:lnTo>
                  <a:lnTo>
                    <a:pt x="307" y="329"/>
                  </a:lnTo>
                  <a:lnTo>
                    <a:pt x="307" y="327"/>
                  </a:lnTo>
                  <a:lnTo>
                    <a:pt x="305" y="324"/>
                  </a:lnTo>
                  <a:lnTo>
                    <a:pt x="305" y="322"/>
                  </a:lnTo>
                  <a:lnTo>
                    <a:pt x="307" y="322"/>
                  </a:lnTo>
                  <a:lnTo>
                    <a:pt x="307" y="320"/>
                  </a:lnTo>
                  <a:lnTo>
                    <a:pt x="307" y="322"/>
                  </a:lnTo>
                  <a:lnTo>
                    <a:pt x="307" y="327"/>
                  </a:lnTo>
                  <a:lnTo>
                    <a:pt x="307" y="329"/>
                  </a:lnTo>
                  <a:lnTo>
                    <a:pt x="310" y="331"/>
                  </a:lnTo>
                  <a:lnTo>
                    <a:pt x="310" y="327"/>
                  </a:lnTo>
                  <a:lnTo>
                    <a:pt x="310" y="322"/>
                  </a:lnTo>
                  <a:lnTo>
                    <a:pt x="310" y="320"/>
                  </a:lnTo>
                  <a:lnTo>
                    <a:pt x="310" y="320"/>
                  </a:lnTo>
                  <a:lnTo>
                    <a:pt x="312" y="320"/>
                  </a:lnTo>
                  <a:lnTo>
                    <a:pt x="312" y="320"/>
                  </a:lnTo>
                  <a:lnTo>
                    <a:pt x="312" y="317"/>
                  </a:lnTo>
                  <a:lnTo>
                    <a:pt x="312" y="317"/>
                  </a:lnTo>
                  <a:lnTo>
                    <a:pt x="310" y="315"/>
                  </a:lnTo>
                  <a:lnTo>
                    <a:pt x="307" y="312"/>
                  </a:lnTo>
                  <a:lnTo>
                    <a:pt x="307" y="312"/>
                  </a:lnTo>
                  <a:lnTo>
                    <a:pt x="310" y="312"/>
                  </a:lnTo>
                  <a:lnTo>
                    <a:pt x="310" y="310"/>
                  </a:lnTo>
                  <a:lnTo>
                    <a:pt x="310" y="308"/>
                  </a:lnTo>
                  <a:lnTo>
                    <a:pt x="310" y="308"/>
                  </a:lnTo>
                  <a:lnTo>
                    <a:pt x="312" y="305"/>
                  </a:lnTo>
                  <a:lnTo>
                    <a:pt x="312" y="308"/>
                  </a:lnTo>
                  <a:lnTo>
                    <a:pt x="312" y="305"/>
                  </a:lnTo>
                  <a:lnTo>
                    <a:pt x="314" y="303"/>
                  </a:lnTo>
                  <a:lnTo>
                    <a:pt x="314" y="303"/>
                  </a:lnTo>
                  <a:lnTo>
                    <a:pt x="314" y="305"/>
                  </a:lnTo>
                  <a:lnTo>
                    <a:pt x="314" y="308"/>
                  </a:lnTo>
                  <a:lnTo>
                    <a:pt x="314" y="310"/>
                  </a:lnTo>
                  <a:lnTo>
                    <a:pt x="314" y="310"/>
                  </a:lnTo>
                  <a:lnTo>
                    <a:pt x="317" y="312"/>
                  </a:lnTo>
                  <a:lnTo>
                    <a:pt x="317" y="312"/>
                  </a:lnTo>
                  <a:lnTo>
                    <a:pt x="317" y="310"/>
                  </a:lnTo>
                  <a:lnTo>
                    <a:pt x="317" y="310"/>
                  </a:lnTo>
                  <a:lnTo>
                    <a:pt x="317" y="303"/>
                  </a:lnTo>
                  <a:lnTo>
                    <a:pt x="317" y="303"/>
                  </a:lnTo>
                  <a:lnTo>
                    <a:pt x="319" y="303"/>
                  </a:lnTo>
                  <a:lnTo>
                    <a:pt x="319" y="310"/>
                  </a:lnTo>
                  <a:lnTo>
                    <a:pt x="319" y="312"/>
                  </a:lnTo>
                  <a:lnTo>
                    <a:pt x="322" y="312"/>
                  </a:lnTo>
                  <a:lnTo>
                    <a:pt x="322" y="312"/>
                  </a:lnTo>
                  <a:lnTo>
                    <a:pt x="324" y="312"/>
                  </a:lnTo>
                  <a:lnTo>
                    <a:pt x="324" y="308"/>
                  </a:lnTo>
                  <a:lnTo>
                    <a:pt x="326" y="305"/>
                  </a:lnTo>
                  <a:lnTo>
                    <a:pt x="326" y="305"/>
                  </a:lnTo>
                  <a:lnTo>
                    <a:pt x="326" y="303"/>
                  </a:lnTo>
                  <a:lnTo>
                    <a:pt x="329" y="303"/>
                  </a:lnTo>
                  <a:lnTo>
                    <a:pt x="329" y="305"/>
                  </a:lnTo>
                  <a:lnTo>
                    <a:pt x="329" y="305"/>
                  </a:lnTo>
                  <a:lnTo>
                    <a:pt x="329" y="308"/>
                  </a:lnTo>
                  <a:lnTo>
                    <a:pt x="329" y="308"/>
                  </a:lnTo>
                  <a:lnTo>
                    <a:pt x="329" y="308"/>
                  </a:lnTo>
                  <a:lnTo>
                    <a:pt x="331" y="308"/>
                  </a:lnTo>
                  <a:lnTo>
                    <a:pt x="331" y="308"/>
                  </a:lnTo>
                  <a:lnTo>
                    <a:pt x="331" y="308"/>
                  </a:lnTo>
                  <a:lnTo>
                    <a:pt x="333" y="308"/>
                  </a:lnTo>
                  <a:lnTo>
                    <a:pt x="333" y="308"/>
                  </a:lnTo>
                  <a:lnTo>
                    <a:pt x="333" y="305"/>
                  </a:lnTo>
                  <a:lnTo>
                    <a:pt x="333" y="305"/>
                  </a:lnTo>
                  <a:lnTo>
                    <a:pt x="336" y="305"/>
                  </a:lnTo>
                  <a:lnTo>
                    <a:pt x="336" y="305"/>
                  </a:lnTo>
                  <a:lnTo>
                    <a:pt x="333" y="303"/>
                  </a:lnTo>
                  <a:lnTo>
                    <a:pt x="333" y="303"/>
                  </a:lnTo>
                  <a:lnTo>
                    <a:pt x="333" y="301"/>
                  </a:lnTo>
                  <a:lnTo>
                    <a:pt x="333" y="301"/>
                  </a:lnTo>
                  <a:lnTo>
                    <a:pt x="333" y="296"/>
                  </a:lnTo>
                  <a:lnTo>
                    <a:pt x="331" y="296"/>
                  </a:lnTo>
                  <a:lnTo>
                    <a:pt x="331" y="296"/>
                  </a:lnTo>
                  <a:lnTo>
                    <a:pt x="333" y="294"/>
                  </a:lnTo>
                  <a:lnTo>
                    <a:pt x="333" y="291"/>
                  </a:lnTo>
                  <a:lnTo>
                    <a:pt x="336" y="294"/>
                  </a:lnTo>
                  <a:lnTo>
                    <a:pt x="336" y="294"/>
                  </a:lnTo>
                  <a:lnTo>
                    <a:pt x="336" y="294"/>
                  </a:lnTo>
                  <a:lnTo>
                    <a:pt x="338" y="294"/>
                  </a:lnTo>
                  <a:lnTo>
                    <a:pt x="338" y="294"/>
                  </a:lnTo>
                  <a:lnTo>
                    <a:pt x="338" y="296"/>
                  </a:lnTo>
                  <a:lnTo>
                    <a:pt x="340" y="296"/>
                  </a:lnTo>
                  <a:lnTo>
                    <a:pt x="340" y="296"/>
                  </a:lnTo>
                  <a:lnTo>
                    <a:pt x="343" y="294"/>
                  </a:lnTo>
                  <a:lnTo>
                    <a:pt x="345" y="294"/>
                  </a:lnTo>
                  <a:lnTo>
                    <a:pt x="343" y="294"/>
                  </a:lnTo>
                  <a:lnTo>
                    <a:pt x="343" y="291"/>
                  </a:lnTo>
                  <a:lnTo>
                    <a:pt x="340" y="289"/>
                  </a:lnTo>
                  <a:lnTo>
                    <a:pt x="340" y="286"/>
                  </a:lnTo>
                  <a:lnTo>
                    <a:pt x="343" y="286"/>
                  </a:lnTo>
                  <a:lnTo>
                    <a:pt x="345" y="289"/>
                  </a:lnTo>
                  <a:lnTo>
                    <a:pt x="345" y="294"/>
                  </a:lnTo>
                  <a:lnTo>
                    <a:pt x="348" y="294"/>
                  </a:lnTo>
                  <a:lnTo>
                    <a:pt x="348" y="294"/>
                  </a:lnTo>
                  <a:lnTo>
                    <a:pt x="348" y="291"/>
                  </a:lnTo>
                  <a:lnTo>
                    <a:pt x="348" y="291"/>
                  </a:lnTo>
                  <a:lnTo>
                    <a:pt x="350" y="291"/>
                  </a:lnTo>
                  <a:lnTo>
                    <a:pt x="350" y="291"/>
                  </a:lnTo>
                  <a:lnTo>
                    <a:pt x="350" y="289"/>
                  </a:lnTo>
                  <a:lnTo>
                    <a:pt x="348" y="289"/>
                  </a:lnTo>
                  <a:lnTo>
                    <a:pt x="348" y="286"/>
                  </a:lnTo>
                  <a:lnTo>
                    <a:pt x="348" y="284"/>
                  </a:lnTo>
                  <a:lnTo>
                    <a:pt x="345" y="284"/>
                  </a:lnTo>
                  <a:lnTo>
                    <a:pt x="345" y="282"/>
                  </a:lnTo>
                  <a:lnTo>
                    <a:pt x="345" y="282"/>
                  </a:lnTo>
                  <a:lnTo>
                    <a:pt x="348" y="282"/>
                  </a:lnTo>
                  <a:lnTo>
                    <a:pt x="348" y="282"/>
                  </a:lnTo>
                  <a:lnTo>
                    <a:pt x="350" y="282"/>
                  </a:lnTo>
                  <a:lnTo>
                    <a:pt x="348" y="282"/>
                  </a:lnTo>
                  <a:lnTo>
                    <a:pt x="350" y="279"/>
                  </a:lnTo>
                  <a:lnTo>
                    <a:pt x="352" y="279"/>
                  </a:lnTo>
                  <a:lnTo>
                    <a:pt x="352" y="282"/>
                  </a:lnTo>
                  <a:lnTo>
                    <a:pt x="352" y="284"/>
                  </a:lnTo>
                  <a:lnTo>
                    <a:pt x="352" y="284"/>
                  </a:lnTo>
                  <a:lnTo>
                    <a:pt x="355" y="286"/>
                  </a:lnTo>
                  <a:lnTo>
                    <a:pt x="355" y="286"/>
                  </a:lnTo>
                  <a:lnTo>
                    <a:pt x="357" y="286"/>
                  </a:lnTo>
                  <a:lnTo>
                    <a:pt x="359" y="286"/>
                  </a:lnTo>
                  <a:lnTo>
                    <a:pt x="357" y="284"/>
                  </a:lnTo>
                  <a:lnTo>
                    <a:pt x="357" y="284"/>
                  </a:lnTo>
                  <a:lnTo>
                    <a:pt x="357" y="284"/>
                  </a:lnTo>
                  <a:lnTo>
                    <a:pt x="359" y="282"/>
                  </a:lnTo>
                  <a:lnTo>
                    <a:pt x="359" y="284"/>
                  </a:lnTo>
                  <a:lnTo>
                    <a:pt x="362" y="284"/>
                  </a:lnTo>
                  <a:lnTo>
                    <a:pt x="362" y="284"/>
                  </a:lnTo>
                  <a:lnTo>
                    <a:pt x="364" y="284"/>
                  </a:lnTo>
                  <a:lnTo>
                    <a:pt x="364" y="282"/>
                  </a:lnTo>
                  <a:lnTo>
                    <a:pt x="362" y="282"/>
                  </a:lnTo>
                  <a:lnTo>
                    <a:pt x="364" y="282"/>
                  </a:lnTo>
                  <a:lnTo>
                    <a:pt x="364" y="279"/>
                  </a:lnTo>
                  <a:lnTo>
                    <a:pt x="366" y="279"/>
                  </a:lnTo>
                  <a:lnTo>
                    <a:pt x="369" y="272"/>
                  </a:lnTo>
                  <a:lnTo>
                    <a:pt x="369" y="270"/>
                  </a:lnTo>
                  <a:lnTo>
                    <a:pt x="369" y="267"/>
                  </a:lnTo>
                  <a:lnTo>
                    <a:pt x="371" y="270"/>
                  </a:lnTo>
                  <a:lnTo>
                    <a:pt x="371" y="267"/>
                  </a:lnTo>
                  <a:lnTo>
                    <a:pt x="371" y="265"/>
                  </a:lnTo>
                  <a:lnTo>
                    <a:pt x="371" y="265"/>
                  </a:lnTo>
                  <a:lnTo>
                    <a:pt x="371" y="265"/>
                  </a:lnTo>
                  <a:lnTo>
                    <a:pt x="374" y="265"/>
                  </a:lnTo>
                  <a:lnTo>
                    <a:pt x="374" y="265"/>
                  </a:lnTo>
                  <a:lnTo>
                    <a:pt x="376" y="263"/>
                  </a:lnTo>
                  <a:lnTo>
                    <a:pt x="376" y="258"/>
                  </a:lnTo>
                  <a:lnTo>
                    <a:pt x="378" y="258"/>
                  </a:lnTo>
                  <a:lnTo>
                    <a:pt x="376" y="258"/>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36" name="Freeform 35"/>
            <p:cNvSpPr>
              <a:spLocks noEditPoints="1"/>
            </p:cNvSpPr>
            <p:nvPr/>
          </p:nvSpPr>
          <p:spPr bwMode="auto">
            <a:xfrm>
              <a:off x="10369814" y="3334177"/>
              <a:ext cx="451488" cy="214383"/>
            </a:xfrm>
            <a:custGeom>
              <a:avLst/>
              <a:gdLst>
                <a:gd name="T0" fmla="*/ 374 w 457"/>
                <a:gd name="T1" fmla="*/ 208 h 217"/>
                <a:gd name="T2" fmla="*/ 450 w 457"/>
                <a:gd name="T3" fmla="*/ 187 h 217"/>
                <a:gd name="T4" fmla="*/ 457 w 457"/>
                <a:gd name="T5" fmla="*/ 146 h 217"/>
                <a:gd name="T6" fmla="*/ 450 w 457"/>
                <a:gd name="T7" fmla="*/ 146 h 217"/>
                <a:gd name="T8" fmla="*/ 445 w 457"/>
                <a:gd name="T9" fmla="*/ 139 h 217"/>
                <a:gd name="T10" fmla="*/ 367 w 457"/>
                <a:gd name="T11" fmla="*/ 52 h 217"/>
                <a:gd name="T12" fmla="*/ 220 w 457"/>
                <a:gd name="T13" fmla="*/ 28 h 217"/>
                <a:gd name="T14" fmla="*/ 22 w 457"/>
                <a:gd name="T15" fmla="*/ 66 h 217"/>
                <a:gd name="T16" fmla="*/ 36 w 457"/>
                <a:gd name="T17" fmla="*/ 106 h 217"/>
                <a:gd name="T18" fmla="*/ 53 w 457"/>
                <a:gd name="T19" fmla="*/ 94 h 217"/>
                <a:gd name="T20" fmla="*/ 67 w 457"/>
                <a:gd name="T21" fmla="*/ 78 h 217"/>
                <a:gd name="T22" fmla="*/ 74 w 457"/>
                <a:gd name="T23" fmla="*/ 71 h 217"/>
                <a:gd name="T24" fmla="*/ 90 w 457"/>
                <a:gd name="T25" fmla="*/ 78 h 217"/>
                <a:gd name="T26" fmla="*/ 112 w 457"/>
                <a:gd name="T27" fmla="*/ 59 h 217"/>
                <a:gd name="T28" fmla="*/ 154 w 457"/>
                <a:gd name="T29" fmla="*/ 56 h 217"/>
                <a:gd name="T30" fmla="*/ 164 w 457"/>
                <a:gd name="T31" fmla="*/ 63 h 217"/>
                <a:gd name="T32" fmla="*/ 173 w 457"/>
                <a:gd name="T33" fmla="*/ 82 h 217"/>
                <a:gd name="T34" fmla="*/ 202 w 457"/>
                <a:gd name="T35" fmla="*/ 104 h 217"/>
                <a:gd name="T36" fmla="*/ 251 w 457"/>
                <a:gd name="T37" fmla="*/ 111 h 217"/>
                <a:gd name="T38" fmla="*/ 254 w 457"/>
                <a:gd name="T39" fmla="*/ 158 h 217"/>
                <a:gd name="T40" fmla="*/ 244 w 457"/>
                <a:gd name="T41" fmla="*/ 175 h 217"/>
                <a:gd name="T42" fmla="*/ 258 w 457"/>
                <a:gd name="T43" fmla="*/ 177 h 217"/>
                <a:gd name="T44" fmla="*/ 268 w 457"/>
                <a:gd name="T45" fmla="*/ 179 h 217"/>
                <a:gd name="T46" fmla="*/ 299 w 457"/>
                <a:gd name="T47" fmla="*/ 198 h 217"/>
                <a:gd name="T48" fmla="*/ 329 w 457"/>
                <a:gd name="T49" fmla="*/ 201 h 217"/>
                <a:gd name="T50" fmla="*/ 341 w 457"/>
                <a:gd name="T51" fmla="*/ 198 h 217"/>
                <a:gd name="T52" fmla="*/ 306 w 457"/>
                <a:gd name="T53" fmla="*/ 172 h 217"/>
                <a:gd name="T54" fmla="*/ 313 w 457"/>
                <a:gd name="T55" fmla="*/ 172 h 217"/>
                <a:gd name="T56" fmla="*/ 313 w 457"/>
                <a:gd name="T57" fmla="*/ 153 h 217"/>
                <a:gd name="T58" fmla="*/ 303 w 457"/>
                <a:gd name="T59" fmla="*/ 116 h 217"/>
                <a:gd name="T60" fmla="*/ 303 w 457"/>
                <a:gd name="T61" fmla="*/ 101 h 217"/>
                <a:gd name="T62" fmla="*/ 313 w 457"/>
                <a:gd name="T63" fmla="*/ 97 h 217"/>
                <a:gd name="T64" fmla="*/ 306 w 457"/>
                <a:gd name="T65" fmla="*/ 82 h 217"/>
                <a:gd name="T66" fmla="*/ 287 w 457"/>
                <a:gd name="T67" fmla="*/ 71 h 217"/>
                <a:gd name="T68" fmla="*/ 299 w 457"/>
                <a:gd name="T69" fmla="*/ 66 h 217"/>
                <a:gd name="T70" fmla="*/ 310 w 457"/>
                <a:gd name="T71" fmla="*/ 54 h 217"/>
                <a:gd name="T72" fmla="*/ 315 w 457"/>
                <a:gd name="T73" fmla="*/ 37 h 217"/>
                <a:gd name="T74" fmla="*/ 329 w 457"/>
                <a:gd name="T75" fmla="*/ 23 h 217"/>
                <a:gd name="T76" fmla="*/ 351 w 457"/>
                <a:gd name="T77" fmla="*/ 16 h 217"/>
                <a:gd name="T78" fmla="*/ 355 w 457"/>
                <a:gd name="T79" fmla="*/ 40 h 217"/>
                <a:gd name="T80" fmla="*/ 322 w 457"/>
                <a:gd name="T81" fmla="*/ 75 h 217"/>
                <a:gd name="T82" fmla="*/ 339 w 457"/>
                <a:gd name="T83" fmla="*/ 75 h 217"/>
                <a:gd name="T84" fmla="*/ 322 w 457"/>
                <a:gd name="T85" fmla="*/ 94 h 217"/>
                <a:gd name="T86" fmla="*/ 322 w 457"/>
                <a:gd name="T87" fmla="*/ 106 h 217"/>
                <a:gd name="T88" fmla="*/ 339 w 457"/>
                <a:gd name="T89" fmla="*/ 104 h 217"/>
                <a:gd name="T90" fmla="*/ 339 w 457"/>
                <a:gd name="T91" fmla="*/ 120 h 217"/>
                <a:gd name="T92" fmla="*/ 327 w 457"/>
                <a:gd name="T93" fmla="*/ 134 h 217"/>
                <a:gd name="T94" fmla="*/ 339 w 457"/>
                <a:gd name="T95" fmla="*/ 132 h 217"/>
                <a:gd name="T96" fmla="*/ 346 w 457"/>
                <a:gd name="T97" fmla="*/ 137 h 217"/>
                <a:gd name="T98" fmla="*/ 360 w 457"/>
                <a:gd name="T99" fmla="*/ 142 h 217"/>
                <a:gd name="T100" fmla="*/ 334 w 457"/>
                <a:gd name="T101" fmla="*/ 149 h 217"/>
                <a:gd name="T102" fmla="*/ 339 w 457"/>
                <a:gd name="T103" fmla="*/ 153 h 217"/>
                <a:gd name="T104" fmla="*/ 346 w 457"/>
                <a:gd name="T105" fmla="*/ 175 h 217"/>
                <a:gd name="T106" fmla="*/ 367 w 457"/>
                <a:gd name="T107" fmla="*/ 175 h 217"/>
                <a:gd name="T108" fmla="*/ 374 w 457"/>
                <a:gd name="T109" fmla="*/ 172 h 217"/>
                <a:gd name="T110" fmla="*/ 388 w 457"/>
                <a:gd name="T111" fmla="*/ 179 h 217"/>
                <a:gd name="T112" fmla="*/ 395 w 457"/>
                <a:gd name="T113" fmla="*/ 189 h 217"/>
                <a:gd name="T114" fmla="*/ 395 w 457"/>
                <a:gd name="T115" fmla="*/ 194 h 217"/>
                <a:gd name="T116" fmla="*/ 391 w 457"/>
                <a:gd name="T117" fmla="*/ 210 h 217"/>
                <a:gd name="T118" fmla="*/ 412 w 457"/>
                <a:gd name="T119" fmla="*/ 208 h 217"/>
                <a:gd name="T120" fmla="*/ 443 w 457"/>
                <a:gd name="T121" fmla="*/ 18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7" h="217">
                  <a:moveTo>
                    <a:pt x="374" y="208"/>
                  </a:moveTo>
                  <a:lnTo>
                    <a:pt x="374" y="205"/>
                  </a:lnTo>
                  <a:lnTo>
                    <a:pt x="372" y="205"/>
                  </a:lnTo>
                  <a:lnTo>
                    <a:pt x="372" y="205"/>
                  </a:lnTo>
                  <a:lnTo>
                    <a:pt x="372" y="208"/>
                  </a:lnTo>
                  <a:lnTo>
                    <a:pt x="372" y="210"/>
                  </a:lnTo>
                  <a:lnTo>
                    <a:pt x="377" y="210"/>
                  </a:lnTo>
                  <a:lnTo>
                    <a:pt x="377" y="210"/>
                  </a:lnTo>
                  <a:lnTo>
                    <a:pt x="377" y="213"/>
                  </a:lnTo>
                  <a:lnTo>
                    <a:pt x="372" y="213"/>
                  </a:lnTo>
                  <a:lnTo>
                    <a:pt x="372" y="213"/>
                  </a:lnTo>
                  <a:lnTo>
                    <a:pt x="374" y="215"/>
                  </a:lnTo>
                  <a:lnTo>
                    <a:pt x="377" y="215"/>
                  </a:lnTo>
                  <a:lnTo>
                    <a:pt x="377" y="215"/>
                  </a:lnTo>
                  <a:lnTo>
                    <a:pt x="377" y="213"/>
                  </a:lnTo>
                  <a:lnTo>
                    <a:pt x="379" y="210"/>
                  </a:lnTo>
                  <a:lnTo>
                    <a:pt x="377" y="208"/>
                  </a:lnTo>
                  <a:lnTo>
                    <a:pt x="374" y="208"/>
                  </a:lnTo>
                  <a:close/>
                  <a:moveTo>
                    <a:pt x="369" y="189"/>
                  </a:moveTo>
                  <a:lnTo>
                    <a:pt x="369" y="187"/>
                  </a:lnTo>
                  <a:lnTo>
                    <a:pt x="367" y="187"/>
                  </a:lnTo>
                  <a:lnTo>
                    <a:pt x="365" y="187"/>
                  </a:lnTo>
                  <a:lnTo>
                    <a:pt x="365" y="189"/>
                  </a:lnTo>
                  <a:lnTo>
                    <a:pt x="365" y="191"/>
                  </a:lnTo>
                  <a:lnTo>
                    <a:pt x="367" y="191"/>
                  </a:lnTo>
                  <a:lnTo>
                    <a:pt x="369" y="191"/>
                  </a:lnTo>
                  <a:lnTo>
                    <a:pt x="372" y="191"/>
                  </a:lnTo>
                  <a:lnTo>
                    <a:pt x="372" y="189"/>
                  </a:lnTo>
                  <a:lnTo>
                    <a:pt x="369" y="189"/>
                  </a:lnTo>
                  <a:close/>
                  <a:moveTo>
                    <a:pt x="455" y="158"/>
                  </a:moveTo>
                  <a:lnTo>
                    <a:pt x="452" y="168"/>
                  </a:lnTo>
                  <a:lnTo>
                    <a:pt x="452" y="172"/>
                  </a:lnTo>
                  <a:lnTo>
                    <a:pt x="452" y="177"/>
                  </a:lnTo>
                  <a:lnTo>
                    <a:pt x="452" y="179"/>
                  </a:lnTo>
                  <a:lnTo>
                    <a:pt x="452" y="182"/>
                  </a:lnTo>
                  <a:lnTo>
                    <a:pt x="450" y="187"/>
                  </a:lnTo>
                  <a:lnTo>
                    <a:pt x="448" y="191"/>
                  </a:lnTo>
                  <a:lnTo>
                    <a:pt x="450" y="191"/>
                  </a:lnTo>
                  <a:lnTo>
                    <a:pt x="450" y="189"/>
                  </a:lnTo>
                  <a:lnTo>
                    <a:pt x="450" y="189"/>
                  </a:lnTo>
                  <a:lnTo>
                    <a:pt x="452" y="184"/>
                  </a:lnTo>
                  <a:lnTo>
                    <a:pt x="455" y="172"/>
                  </a:lnTo>
                  <a:lnTo>
                    <a:pt x="455" y="165"/>
                  </a:lnTo>
                  <a:lnTo>
                    <a:pt x="457" y="158"/>
                  </a:lnTo>
                  <a:lnTo>
                    <a:pt x="457" y="156"/>
                  </a:lnTo>
                  <a:lnTo>
                    <a:pt x="455" y="156"/>
                  </a:lnTo>
                  <a:lnTo>
                    <a:pt x="455" y="158"/>
                  </a:lnTo>
                  <a:close/>
                  <a:moveTo>
                    <a:pt x="457" y="139"/>
                  </a:moveTo>
                  <a:lnTo>
                    <a:pt x="457" y="137"/>
                  </a:lnTo>
                  <a:lnTo>
                    <a:pt x="457" y="137"/>
                  </a:lnTo>
                  <a:lnTo>
                    <a:pt x="455" y="137"/>
                  </a:lnTo>
                  <a:lnTo>
                    <a:pt x="455" y="137"/>
                  </a:lnTo>
                  <a:lnTo>
                    <a:pt x="457" y="139"/>
                  </a:lnTo>
                  <a:lnTo>
                    <a:pt x="457" y="146"/>
                  </a:lnTo>
                  <a:lnTo>
                    <a:pt x="457" y="151"/>
                  </a:lnTo>
                  <a:lnTo>
                    <a:pt x="457" y="149"/>
                  </a:lnTo>
                  <a:lnTo>
                    <a:pt x="457" y="144"/>
                  </a:lnTo>
                  <a:lnTo>
                    <a:pt x="457" y="139"/>
                  </a:lnTo>
                  <a:close/>
                  <a:moveTo>
                    <a:pt x="452" y="163"/>
                  </a:moveTo>
                  <a:lnTo>
                    <a:pt x="452" y="158"/>
                  </a:lnTo>
                  <a:lnTo>
                    <a:pt x="455" y="156"/>
                  </a:lnTo>
                  <a:lnTo>
                    <a:pt x="455" y="153"/>
                  </a:lnTo>
                  <a:lnTo>
                    <a:pt x="455" y="151"/>
                  </a:lnTo>
                  <a:lnTo>
                    <a:pt x="455" y="149"/>
                  </a:lnTo>
                  <a:lnTo>
                    <a:pt x="455" y="149"/>
                  </a:lnTo>
                  <a:lnTo>
                    <a:pt x="452" y="149"/>
                  </a:lnTo>
                  <a:lnTo>
                    <a:pt x="452" y="149"/>
                  </a:lnTo>
                  <a:lnTo>
                    <a:pt x="450" y="149"/>
                  </a:lnTo>
                  <a:lnTo>
                    <a:pt x="450" y="149"/>
                  </a:lnTo>
                  <a:lnTo>
                    <a:pt x="450" y="149"/>
                  </a:lnTo>
                  <a:lnTo>
                    <a:pt x="452" y="146"/>
                  </a:lnTo>
                  <a:lnTo>
                    <a:pt x="450" y="146"/>
                  </a:lnTo>
                  <a:lnTo>
                    <a:pt x="450" y="146"/>
                  </a:lnTo>
                  <a:lnTo>
                    <a:pt x="450" y="146"/>
                  </a:lnTo>
                  <a:lnTo>
                    <a:pt x="450" y="144"/>
                  </a:lnTo>
                  <a:lnTo>
                    <a:pt x="450" y="144"/>
                  </a:lnTo>
                  <a:lnTo>
                    <a:pt x="445" y="144"/>
                  </a:lnTo>
                  <a:lnTo>
                    <a:pt x="445" y="142"/>
                  </a:lnTo>
                  <a:lnTo>
                    <a:pt x="448" y="142"/>
                  </a:lnTo>
                  <a:lnTo>
                    <a:pt x="450" y="142"/>
                  </a:lnTo>
                  <a:lnTo>
                    <a:pt x="452" y="142"/>
                  </a:lnTo>
                  <a:lnTo>
                    <a:pt x="452" y="142"/>
                  </a:lnTo>
                  <a:lnTo>
                    <a:pt x="452" y="142"/>
                  </a:lnTo>
                  <a:lnTo>
                    <a:pt x="450" y="139"/>
                  </a:lnTo>
                  <a:lnTo>
                    <a:pt x="452" y="139"/>
                  </a:lnTo>
                  <a:lnTo>
                    <a:pt x="452" y="139"/>
                  </a:lnTo>
                  <a:lnTo>
                    <a:pt x="452" y="137"/>
                  </a:lnTo>
                  <a:lnTo>
                    <a:pt x="452" y="137"/>
                  </a:lnTo>
                  <a:lnTo>
                    <a:pt x="450" y="137"/>
                  </a:lnTo>
                  <a:lnTo>
                    <a:pt x="445" y="139"/>
                  </a:lnTo>
                  <a:lnTo>
                    <a:pt x="438" y="139"/>
                  </a:lnTo>
                  <a:lnTo>
                    <a:pt x="431" y="142"/>
                  </a:lnTo>
                  <a:lnTo>
                    <a:pt x="424" y="144"/>
                  </a:lnTo>
                  <a:lnTo>
                    <a:pt x="417" y="144"/>
                  </a:lnTo>
                  <a:lnTo>
                    <a:pt x="407" y="146"/>
                  </a:lnTo>
                  <a:lnTo>
                    <a:pt x="400" y="149"/>
                  </a:lnTo>
                  <a:lnTo>
                    <a:pt x="393" y="151"/>
                  </a:lnTo>
                  <a:lnTo>
                    <a:pt x="391" y="144"/>
                  </a:lnTo>
                  <a:lnTo>
                    <a:pt x="391" y="139"/>
                  </a:lnTo>
                  <a:lnTo>
                    <a:pt x="388" y="130"/>
                  </a:lnTo>
                  <a:lnTo>
                    <a:pt x="386" y="120"/>
                  </a:lnTo>
                  <a:lnTo>
                    <a:pt x="384" y="113"/>
                  </a:lnTo>
                  <a:lnTo>
                    <a:pt x="381" y="104"/>
                  </a:lnTo>
                  <a:lnTo>
                    <a:pt x="379" y="94"/>
                  </a:lnTo>
                  <a:lnTo>
                    <a:pt x="377" y="87"/>
                  </a:lnTo>
                  <a:lnTo>
                    <a:pt x="372" y="68"/>
                  </a:lnTo>
                  <a:lnTo>
                    <a:pt x="369" y="61"/>
                  </a:lnTo>
                  <a:lnTo>
                    <a:pt x="367" y="52"/>
                  </a:lnTo>
                  <a:lnTo>
                    <a:pt x="365" y="42"/>
                  </a:lnTo>
                  <a:lnTo>
                    <a:pt x="360" y="33"/>
                  </a:lnTo>
                  <a:lnTo>
                    <a:pt x="358" y="26"/>
                  </a:lnTo>
                  <a:lnTo>
                    <a:pt x="355" y="16"/>
                  </a:lnTo>
                  <a:lnTo>
                    <a:pt x="353" y="7"/>
                  </a:lnTo>
                  <a:lnTo>
                    <a:pt x="351" y="0"/>
                  </a:lnTo>
                  <a:lnTo>
                    <a:pt x="341" y="2"/>
                  </a:lnTo>
                  <a:lnTo>
                    <a:pt x="329" y="4"/>
                  </a:lnTo>
                  <a:lnTo>
                    <a:pt x="320" y="7"/>
                  </a:lnTo>
                  <a:lnTo>
                    <a:pt x="308" y="9"/>
                  </a:lnTo>
                  <a:lnTo>
                    <a:pt x="296" y="11"/>
                  </a:lnTo>
                  <a:lnTo>
                    <a:pt x="287" y="14"/>
                  </a:lnTo>
                  <a:lnTo>
                    <a:pt x="275" y="16"/>
                  </a:lnTo>
                  <a:lnTo>
                    <a:pt x="263" y="19"/>
                  </a:lnTo>
                  <a:lnTo>
                    <a:pt x="254" y="21"/>
                  </a:lnTo>
                  <a:lnTo>
                    <a:pt x="242" y="23"/>
                  </a:lnTo>
                  <a:lnTo>
                    <a:pt x="232" y="26"/>
                  </a:lnTo>
                  <a:lnTo>
                    <a:pt x="220" y="28"/>
                  </a:lnTo>
                  <a:lnTo>
                    <a:pt x="209" y="30"/>
                  </a:lnTo>
                  <a:lnTo>
                    <a:pt x="199" y="33"/>
                  </a:lnTo>
                  <a:lnTo>
                    <a:pt x="187" y="35"/>
                  </a:lnTo>
                  <a:lnTo>
                    <a:pt x="176" y="37"/>
                  </a:lnTo>
                  <a:lnTo>
                    <a:pt x="166" y="37"/>
                  </a:lnTo>
                  <a:lnTo>
                    <a:pt x="154" y="40"/>
                  </a:lnTo>
                  <a:lnTo>
                    <a:pt x="142" y="42"/>
                  </a:lnTo>
                  <a:lnTo>
                    <a:pt x="133" y="45"/>
                  </a:lnTo>
                  <a:lnTo>
                    <a:pt x="121" y="47"/>
                  </a:lnTo>
                  <a:lnTo>
                    <a:pt x="109" y="49"/>
                  </a:lnTo>
                  <a:lnTo>
                    <a:pt x="100" y="52"/>
                  </a:lnTo>
                  <a:lnTo>
                    <a:pt x="88" y="54"/>
                  </a:lnTo>
                  <a:lnTo>
                    <a:pt x="79" y="56"/>
                  </a:lnTo>
                  <a:lnTo>
                    <a:pt x="67" y="59"/>
                  </a:lnTo>
                  <a:lnTo>
                    <a:pt x="55" y="61"/>
                  </a:lnTo>
                  <a:lnTo>
                    <a:pt x="45" y="63"/>
                  </a:lnTo>
                  <a:lnTo>
                    <a:pt x="34" y="63"/>
                  </a:lnTo>
                  <a:lnTo>
                    <a:pt x="22" y="66"/>
                  </a:lnTo>
                  <a:lnTo>
                    <a:pt x="12" y="68"/>
                  </a:lnTo>
                  <a:lnTo>
                    <a:pt x="0" y="71"/>
                  </a:lnTo>
                  <a:lnTo>
                    <a:pt x="10" y="132"/>
                  </a:lnTo>
                  <a:lnTo>
                    <a:pt x="12" y="134"/>
                  </a:lnTo>
                  <a:lnTo>
                    <a:pt x="12" y="134"/>
                  </a:lnTo>
                  <a:lnTo>
                    <a:pt x="12" y="132"/>
                  </a:lnTo>
                  <a:lnTo>
                    <a:pt x="15" y="132"/>
                  </a:lnTo>
                  <a:lnTo>
                    <a:pt x="22" y="120"/>
                  </a:lnTo>
                  <a:lnTo>
                    <a:pt x="24" y="120"/>
                  </a:lnTo>
                  <a:lnTo>
                    <a:pt x="26" y="118"/>
                  </a:lnTo>
                  <a:lnTo>
                    <a:pt x="29" y="118"/>
                  </a:lnTo>
                  <a:lnTo>
                    <a:pt x="29" y="118"/>
                  </a:lnTo>
                  <a:lnTo>
                    <a:pt x="29" y="116"/>
                  </a:lnTo>
                  <a:lnTo>
                    <a:pt x="29" y="113"/>
                  </a:lnTo>
                  <a:lnTo>
                    <a:pt x="31" y="111"/>
                  </a:lnTo>
                  <a:lnTo>
                    <a:pt x="34" y="108"/>
                  </a:lnTo>
                  <a:lnTo>
                    <a:pt x="36" y="106"/>
                  </a:lnTo>
                  <a:lnTo>
                    <a:pt x="36" y="106"/>
                  </a:lnTo>
                  <a:lnTo>
                    <a:pt x="38" y="106"/>
                  </a:lnTo>
                  <a:lnTo>
                    <a:pt x="38" y="104"/>
                  </a:lnTo>
                  <a:lnTo>
                    <a:pt x="41" y="101"/>
                  </a:lnTo>
                  <a:lnTo>
                    <a:pt x="41" y="101"/>
                  </a:lnTo>
                  <a:lnTo>
                    <a:pt x="41" y="101"/>
                  </a:lnTo>
                  <a:lnTo>
                    <a:pt x="41" y="101"/>
                  </a:lnTo>
                  <a:lnTo>
                    <a:pt x="41" y="99"/>
                  </a:lnTo>
                  <a:lnTo>
                    <a:pt x="41" y="97"/>
                  </a:lnTo>
                  <a:lnTo>
                    <a:pt x="41" y="97"/>
                  </a:lnTo>
                  <a:lnTo>
                    <a:pt x="41" y="94"/>
                  </a:lnTo>
                  <a:lnTo>
                    <a:pt x="43" y="94"/>
                  </a:lnTo>
                  <a:lnTo>
                    <a:pt x="45" y="92"/>
                  </a:lnTo>
                  <a:lnTo>
                    <a:pt x="45" y="92"/>
                  </a:lnTo>
                  <a:lnTo>
                    <a:pt x="48" y="92"/>
                  </a:lnTo>
                  <a:lnTo>
                    <a:pt x="48" y="92"/>
                  </a:lnTo>
                  <a:lnTo>
                    <a:pt x="50" y="92"/>
                  </a:lnTo>
                  <a:lnTo>
                    <a:pt x="53" y="94"/>
                  </a:lnTo>
                  <a:lnTo>
                    <a:pt x="53" y="94"/>
                  </a:lnTo>
                  <a:lnTo>
                    <a:pt x="55" y="94"/>
                  </a:lnTo>
                  <a:lnTo>
                    <a:pt x="55" y="94"/>
                  </a:lnTo>
                  <a:lnTo>
                    <a:pt x="57" y="94"/>
                  </a:lnTo>
                  <a:lnTo>
                    <a:pt x="57" y="94"/>
                  </a:lnTo>
                  <a:lnTo>
                    <a:pt x="57" y="92"/>
                  </a:lnTo>
                  <a:lnTo>
                    <a:pt x="57" y="92"/>
                  </a:lnTo>
                  <a:lnTo>
                    <a:pt x="62" y="85"/>
                  </a:lnTo>
                  <a:lnTo>
                    <a:pt x="62" y="82"/>
                  </a:lnTo>
                  <a:lnTo>
                    <a:pt x="64" y="80"/>
                  </a:lnTo>
                  <a:lnTo>
                    <a:pt x="64" y="80"/>
                  </a:lnTo>
                  <a:lnTo>
                    <a:pt x="64" y="80"/>
                  </a:lnTo>
                  <a:lnTo>
                    <a:pt x="64" y="80"/>
                  </a:lnTo>
                  <a:lnTo>
                    <a:pt x="64" y="78"/>
                  </a:lnTo>
                  <a:lnTo>
                    <a:pt x="64" y="78"/>
                  </a:lnTo>
                  <a:lnTo>
                    <a:pt x="67" y="78"/>
                  </a:lnTo>
                  <a:lnTo>
                    <a:pt x="67" y="78"/>
                  </a:lnTo>
                  <a:lnTo>
                    <a:pt x="67" y="78"/>
                  </a:lnTo>
                  <a:lnTo>
                    <a:pt x="67" y="78"/>
                  </a:lnTo>
                  <a:lnTo>
                    <a:pt x="67" y="75"/>
                  </a:lnTo>
                  <a:lnTo>
                    <a:pt x="67" y="75"/>
                  </a:lnTo>
                  <a:lnTo>
                    <a:pt x="67" y="75"/>
                  </a:lnTo>
                  <a:lnTo>
                    <a:pt x="67" y="75"/>
                  </a:lnTo>
                  <a:lnTo>
                    <a:pt x="67" y="73"/>
                  </a:lnTo>
                  <a:lnTo>
                    <a:pt x="69" y="71"/>
                  </a:lnTo>
                  <a:lnTo>
                    <a:pt x="69" y="71"/>
                  </a:lnTo>
                  <a:lnTo>
                    <a:pt x="69" y="68"/>
                  </a:lnTo>
                  <a:lnTo>
                    <a:pt x="69" y="68"/>
                  </a:lnTo>
                  <a:lnTo>
                    <a:pt x="69" y="68"/>
                  </a:lnTo>
                  <a:lnTo>
                    <a:pt x="69" y="68"/>
                  </a:lnTo>
                  <a:lnTo>
                    <a:pt x="69" y="68"/>
                  </a:lnTo>
                  <a:lnTo>
                    <a:pt x="71" y="68"/>
                  </a:lnTo>
                  <a:lnTo>
                    <a:pt x="71" y="68"/>
                  </a:lnTo>
                  <a:lnTo>
                    <a:pt x="71" y="71"/>
                  </a:lnTo>
                  <a:lnTo>
                    <a:pt x="74" y="71"/>
                  </a:lnTo>
                  <a:lnTo>
                    <a:pt x="74" y="71"/>
                  </a:lnTo>
                  <a:lnTo>
                    <a:pt x="74" y="71"/>
                  </a:lnTo>
                  <a:lnTo>
                    <a:pt x="74" y="71"/>
                  </a:lnTo>
                  <a:lnTo>
                    <a:pt x="71" y="73"/>
                  </a:lnTo>
                  <a:lnTo>
                    <a:pt x="71" y="73"/>
                  </a:lnTo>
                  <a:lnTo>
                    <a:pt x="71" y="73"/>
                  </a:lnTo>
                  <a:lnTo>
                    <a:pt x="71" y="73"/>
                  </a:lnTo>
                  <a:lnTo>
                    <a:pt x="71" y="73"/>
                  </a:lnTo>
                  <a:lnTo>
                    <a:pt x="71" y="73"/>
                  </a:lnTo>
                  <a:lnTo>
                    <a:pt x="71" y="75"/>
                  </a:lnTo>
                  <a:lnTo>
                    <a:pt x="71" y="75"/>
                  </a:lnTo>
                  <a:lnTo>
                    <a:pt x="74" y="75"/>
                  </a:lnTo>
                  <a:lnTo>
                    <a:pt x="74" y="75"/>
                  </a:lnTo>
                  <a:lnTo>
                    <a:pt x="74" y="75"/>
                  </a:lnTo>
                  <a:lnTo>
                    <a:pt x="79" y="75"/>
                  </a:lnTo>
                  <a:lnTo>
                    <a:pt x="79" y="78"/>
                  </a:lnTo>
                  <a:lnTo>
                    <a:pt x="79" y="78"/>
                  </a:lnTo>
                  <a:lnTo>
                    <a:pt x="81" y="78"/>
                  </a:lnTo>
                  <a:lnTo>
                    <a:pt x="83" y="78"/>
                  </a:lnTo>
                  <a:lnTo>
                    <a:pt x="90" y="78"/>
                  </a:lnTo>
                  <a:lnTo>
                    <a:pt x="90" y="78"/>
                  </a:lnTo>
                  <a:lnTo>
                    <a:pt x="95" y="75"/>
                  </a:lnTo>
                  <a:lnTo>
                    <a:pt x="100" y="75"/>
                  </a:lnTo>
                  <a:lnTo>
                    <a:pt x="105" y="73"/>
                  </a:lnTo>
                  <a:lnTo>
                    <a:pt x="105" y="71"/>
                  </a:lnTo>
                  <a:lnTo>
                    <a:pt x="102" y="71"/>
                  </a:lnTo>
                  <a:lnTo>
                    <a:pt x="102" y="71"/>
                  </a:lnTo>
                  <a:lnTo>
                    <a:pt x="102" y="68"/>
                  </a:lnTo>
                  <a:lnTo>
                    <a:pt x="102" y="68"/>
                  </a:lnTo>
                  <a:lnTo>
                    <a:pt x="105" y="68"/>
                  </a:lnTo>
                  <a:lnTo>
                    <a:pt x="105" y="66"/>
                  </a:lnTo>
                  <a:lnTo>
                    <a:pt x="102" y="63"/>
                  </a:lnTo>
                  <a:lnTo>
                    <a:pt x="102" y="63"/>
                  </a:lnTo>
                  <a:lnTo>
                    <a:pt x="105" y="63"/>
                  </a:lnTo>
                  <a:lnTo>
                    <a:pt x="107" y="63"/>
                  </a:lnTo>
                  <a:lnTo>
                    <a:pt x="107" y="61"/>
                  </a:lnTo>
                  <a:lnTo>
                    <a:pt x="109" y="61"/>
                  </a:lnTo>
                  <a:lnTo>
                    <a:pt x="112" y="59"/>
                  </a:lnTo>
                  <a:lnTo>
                    <a:pt x="114" y="59"/>
                  </a:lnTo>
                  <a:lnTo>
                    <a:pt x="116" y="59"/>
                  </a:lnTo>
                  <a:lnTo>
                    <a:pt x="116" y="59"/>
                  </a:lnTo>
                  <a:lnTo>
                    <a:pt x="119" y="56"/>
                  </a:lnTo>
                  <a:lnTo>
                    <a:pt x="119" y="54"/>
                  </a:lnTo>
                  <a:lnTo>
                    <a:pt x="121" y="52"/>
                  </a:lnTo>
                  <a:lnTo>
                    <a:pt x="121" y="49"/>
                  </a:lnTo>
                  <a:lnTo>
                    <a:pt x="123" y="49"/>
                  </a:lnTo>
                  <a:lnTo>
                    <a:pt x="123" y="49"/>
                  </a:lnTo>
                  <a:lnTo>
                    <a:pt x="128" y="49"/>
                  </a:lnTo>
                  <a:lnTo>
                    <a:pt x="133" y="49"/>
                  </a:lnTo>
                  <a:lnTo>
                    <a:pt x="142" y="56"/>
                  </a:lnTo>
                  <a:lnTo>
                    <a:pt x="145" y="56"/>
                  </a:lnTo>
                  <a:lnTo>
                    <a:pt x="147" y="56"/>
                  </a:lnTo>
                  <a:lnTo>
                    <a:pt x="149" y="56"/>
                  </a:lnTo>
                  <a:lnTo>
                    <a:pt x="149" y="56"/>
                  </a:lnTo>
                  <a:lnTo>
                    <a:pt x="152" y="56"/>
                  </a:lnTo>
                  <a:lnTo>
                    <a:pt x="154" y="56"/>
                  </a:lnTo>
                  <a:lnTo>
                    <a:pt x="154" y="54"/>
                  </a:lnTo>
                  <a:lnTo>
                    <a:pt x="154" y="54"/>
                  </a:lnTo>
                  <a:lnTo>
                    <a:pt x="157" y="54"/>
                  </a:lnTo>
                  <a:lnTo>
                    <a:pt x="157" y="54"/>
                  </a:lnTo>
                  <a:lnTo>
                    <a:pt x="159" y="54"/>
                  </a:lnTo>
                  <a:lnTo>
                    <a:pt x="161" y="56"/>
                  </a:lnTo>
                  <a:lnTo>
                    <a:pt x="161" y="56"/>
                  </a:lnTo>
                  <a:lnTo>
                    <a:pt x="159" y="59"/>
                  </a:lnTo>
                  <a:lnTo>
                    <a:pt x="157" y="61"/>
                  </a:lnTo>
                  <a:lnTo>
                    <a:pt x="157" y="61"/>
                  </a:lnTo>
                  <a:lnTo>
                    <a:pt x="159" y="66"/>
                  </a:lnTo>
                  <a:lnTo>
                    <a:pt x="161" y="66"/>
                  </a:lnTo>
                  <a:lnTo>
                    <a:pt x="161" y="63"/>
                  </a:lnTo>
                  <a:lnTo>
                    <a:pt x="161" y="63"/>
                  </a:lnTo>
                  <a:lnTo>
                    <a:pt x="161" y="61"/>
                  </a:lnTo>
                  <a:lnTo>
                    <a:pt x="161" y="61"/>
                  </a:lnTo>
                  <a:lnTo>
                    <a:pt x="164" y="63"/>
                  </a:lnTo>
                  <a:lnTo>
                    <a:pt x="164" y="63"/>
                  </a:lnTo>
                  <a:lnTo>
                    <a:pt x="161" y="66"/>
                  </a:lnTo>
                  <a:lnTo>
                    <a:pt x="161" y="66"/>
                  </a:lnTo>
                  <a:lnTo>
                    <a:pt x="164" y="68"/>
                  </a:lnTo>
                  <a:lnTo>
                    <a:pt x="166" y="66"/>
                  </a:lnTo>
                  <a:lnTo>
                    <a:pt x="166" y="66"/>
                  </a:lnTo>
                  <a:lnTo>
                    <a:pt x="168" y="66"/>
                  </a:lnTo>
                  <a:lnTo>
                    <a:pt x="168" y="66"/>
                  </a:lnTo>
                  <a:lnTo>
                    <a:pt x="168" y="66"/>
                  </a:lnTo>
                  <a:lnTo>
                    <a:pt x="166" y="68"/>
                  </a:lnTo>
                  <a:lnTo>
                    <a:pt x="166" y="71"/>
                  </a:lnTo>
                  <a:lnTo>
                    <a:pt x="168" y="71"/>
                  </a:lnTo>
                  <a:lnTo>
                    <a:pt x="166" y="73"/>
                  </a:lnTo>
                  <a:lnTo>
                    <a:pt x="168" y="73"/>
                  </a:lnTo>
                  <a:lnTo>
                    <a:pt x="173" y="75"/>
                  </a:lnTo>
                  <a:lnTo>
                    <a:pt x="173" y="78"/>
                  </a:lnTo>
                  <a:lnTo>
                    <a:pt x="173" y="78"/>
                  </a:lnTo>
                  <a:lnTo>
                    <a:pt x="173" y="82"/>
                  </a:lnTo>
                  <a:lnTo>
                    <a:pt x="173" y="82"/>
                  </a:lnTo>
                  <a:lnTo>
                    <a:pt x="176" y="85"/>
                  </a:lnTo>
                  <a:lnTo>
                    <a:pt x="176" y="85"/>
                  </a:lnTo>
                  <a:lnTo>
                    <a:pt x="178" y="87"/>
                  </a:lnTo>
                  <a:lnTo>
                    <a:pt x="183" y="85"/>
                  </a:lnTo>
                  <a:lnTo>
                    <a:pt x="185" y="85"/>
                  </a:lnTo>
                  <a:lnTo>
                    <a:pt x="190" y="85"/>
                  </a:lnTo>
                  <a:lnTo>
                    <a:pt x="194" y="87"/>
                  </a:lnTo>
                  <a:lnTo>
                    <a:pt x="194" y="87"/>
                  </a:lnTo>
                  <a:lnTo>
                    <a:pt x="197" y="90"/>
                  </a:lnTo>
                  <a:lnTo>
                    <a:pt x="199" y="90"/>
                  </a:lnTo>
                  <a:lnTo>
                    <a:pt x="202" y="90"/>
                  </a:lnTo>
                  <a:lnTo>
                    <a:pt x="204" y="92"/>
                  </a:lnTo>
                  <a:lnTo>
                    <a:pt x="206" y="92"/>
                  </a:lnTo>
                  <a:lnTo>
                    <a:pt x="206" y="94"/>
                  </a:lnTo>
                  <a:lnTo>
                    <a:pt x="204" y="97"/>
                  </a:lnTo>
                  <a:lnTo>
                    <a:pt x="202" y="101"/>
                  </a:lnTo>
                  <a:lnTo>
                    <a:pt x="202" y="104"/>
                  </a:lnTo>
                  <a:lnTo>
                    <a:pt x="202" y="104"/>
                  </a:lnTo>
                  <a:lnTo>
                    <a:pt x="204" y="106"/>
                  </a:lnTo>
                  <a:lnTo>
                    <a:pt x="206" y="106"/>
                  </a:lnTo>
                  <a:lnTo>
                    <a:pt x="211" y="111"/>
                  </a:lnTo>
                  <a:lnTo>
                    <a:pt x="213" y="111"/>
                  </a:lnTo>
                  <a:lnTo>
                    <a:pt x="220" y="108"/>
                  </a:lnTo>
                  <a:lnTo>
                    <a:pt x="225" y="111"/>
                  </a:lnTo>
                  <a:lnTo>
                    <a:pt x="228" y="111"/>
                  </a:lnTo>
                  <a:lnTo>
                    <a:pt x="230" y="113"/>
                  </a:lnTo>
                  <a:lnTo>
                    <a:pt x="230" y="113"/>
                  </a:lnTo>
                  <a:lnTo>
                    <a:pt x="232" y="116"/>
                  </a:lnTo>
                  <a:lnTo>
                    <a:pt x="232" y="118"/>
                  </a:lnTo>
                  <a:lnTo>
                    <a:pt x="235" y="118"/>
                  </a:lnTo>
                  <a:lnTo>
                    <a:pt x="235" y="118"/>
                  </a:lnTo>
                  <a:lnTo>
                    <a:pt x="239" y="118"/>
                  </a:lnTo>
                  <a:lnTo>
                    <a:pt x="242" y="118"/>
                  </a:lnTo>
                  <a:lnTo>
                    <a:pt x="244" y="118"/>
                  </a:lnTo>
                  <a:lnTo>
                    <a:pt x="244" y="120"/>
                  </a:lnTo>
                  <a:lnTo>
                    <a:pt x="251" y="111"/>
                  </a:lnTo>
                  <a:lnTo>
                    <a:pt x="263" y="123"/>
                  </a:lnTo>
                  <a:lnTo>
                    <a:pt x="258" y="134"/>
                  </a:lnTo>
                  <a:lnTo>
                    <a:pt x="258" y="137"/>
                  </a:lnTo>
                  <a:lnTo>
                    <a:pt x="261" y="139"/>
                  </a:lnTo>
                  <a:lnTo>
                    <a:pt x="261" y="142"/>
                  </a:lnTo>
                  <a:lnTo>
                    <a:pt x="261" y="142"/>
                  </a:lnTo>
                  <a:lnTo>
                    <a:pt x="258" y="142"/>
                  </a:lnTo>
                  <a:lnTo>
                    <a:pt x="258" y="144"/>
                  </a:lnTo>
                  <a:lnTo>
                    <a:pt x="261" y="144"/>
                  </a:lnTo>
                  <a:lnTo>
                    <a:pt x="261" y="146"/>
                  </a:lnTo>
                  <a:lnTo>
                    <a:pt x="256" y="149"/>
                  </a:lnTo>
                  <a:lnTo>
                    <a:pt x="254" y="149"/>
                  </a:lnTo>
                  <a:lnTo>
                    <a:pt x="254" y="151"/>
                  </a:lnTo>
                  <a:lnTo>
                    <a:pt x="254" y="151"/>
                  </a:lnTo>
                  <a:lnTo>
                    <a:pt x="254" y="153"/>
                  </a:lnTo>
                  <a:lnTo>
                    <a:pt x="254" y="156"/>
                  </a:lnTo>
                  <a:lnTo>
                    <a:pt x="254" y="156"/>
                  </a:lnTo>
                  <a:lnTo>
                    <a:pt x="254" y="158"/>
                  </a:lnTo>
                  <a:lnTo>
                    <a:pt x="251" y="161"/>
                  </a:lnTo>
                  <a:lnTo>
                    <a:pt x="251" y="161"/>
                  </a:lnTo>
                  <a:lnTo>
                    <a:pt x="249" y="161"/>
                  </a:lnTo>
                  <a:lnTo>
                    <a:pt x="249" y="161"/>
                  </a:lnTo>
                  <a:lnTo>
                    <a:pt x="249" y="163"/>
                  </a:lnTo>
                  <a:lnTo>
                    <a:pt x="246" y="163"/>
                  </a:lnTo>
                  <a:lnTo>
                    <a:pt x="246" y="163"/>
                  </a:lnTo>
                  <a:lnTo>
                    <a:pt x="246" y="163"/>
                  </a:lnTo>
                  <a:lnTo>
                    <a:pt x="246" y="165"/>
                  </a:lnTo>
                  <a:lnTo>
                    <a:pt x="246" y="165"/>
                  </a:lnTo>
                  <a:lnTo>
                    <a:pt x="246" y="165"/>
                  </a:lnTo>
                  <a:lnTo>
                    <a:pt x="249" y="165"/>
                  </a:lnTo>
                  <a:lnTo>
                    <a:pt x="249" y="165"/>
                  </a:lnTo>
                  <a:lnTo>
                    <a:pt x="246" y="168"/>
                  </a:lnTo>
                  <a:lnTo>
                    <a:pt x="246" y="168"/>
                  </a:lnTo>
                  <a:lnTo>
                    <a:pt x="244" y="170"/>
                  </a:lnTo>
                  <a:lnTo>
                    <a:pt x="244" y="172"/>
                  </a:lnTo>
                  <a:lnTo>
                    <a:pt x="244" y="175"/>
                  </a:lnTo>
                  <a:lnTo>
                    <a:pt x="242" y="175"/>
                  </a:lnTo>
                  <a:lnTo>
                    <a:pt x="242" y="177"/>
                  </a:lnTo>
                  <a:lnTo>
                    <a:pt x="244" y="182"/>
                  </a:lnTo>
                  <a:lnTo>
                    <a:pt x="244" y="184"/>
                  </a:lnTo>
                  <a:lnTo>
                    <a:pt x="246" y="187"/>
                  </a:lnTo>
                  <a:lnTo>
                    <a:pt x="246" y="189"/>
                  </a:lnTo>
                  <a:lnTo>
                    <a:pt x="249" y="191"/>
                  </a:lnTo>
                  <a:lnTo>
                    <a:pt x="251" y="191"/>
                  </a:lnTo>
                  <a:lnTo>
                    <a:pt x="254" y="191"/>
                  </a:lnTo>
                  <a:lnTo>
                    <a:pt x="254" y="189"/>
                  </a:lnTo>
                  <a:lnTo>
                    <a:pt x="256" y="189"/>
                  </a:lnTo>
                  <a:lnTo>
                    <a:pt x="258" y="187"/>
                  </a:lnTo>
                  <a:lnTo>
                    <a:pt x="258" y="182"/>
                  </a:lnTo>
                  <a:lnTo>
                    <a:pt x="256" y="182"/>
                  </a:lnTo>
                  <a:lnTo>
                    <a:pt x="256" y="179"/>
                  </a:lnTo>
                  <a:lnTo>
                    <a:pt x="256" y="179"/>
                  </a:lnTo>
                  <a:lnTo>
                    <a:pt x="256" y="179"/>
                  </a:lnTo>
                  <a:lnTo>
                    <a:pt x="258" y="177"/>
                  </a:lnTo>
                  <a:lnTo>
                    <a:pt x="258" y="177"/>
                  </a:lnTo>
                  <a:lnTo>
                    <a:pt x="258" y="177"/>
                  </a:lnTo>
                  <a:lnTo>
                    <a:pt x="258" y="177"/>
                  </a:lnTo>
                  <a:lnTo>
                    <a:pt x="258" y="179"/>
                  </a:lnTo>
                  <a:lnTo>
                    <a:pt x="258" y="179"/>
                  </a:lnTo>
                  <a:lnTo>
                    <a:pt x="258" y="179"/>
                  </a:lnTo>
                  <a:lnTo>
                    <a:pt x="258" y="182"/>
                  </a:lnTo>
                  <a:lnTo>
                    <a:pt x="261" y="182"/>
                  </a:lnTo>
                  <a:lnTo>
                    <a:pt x="261" y="184"/>
                  </a:lnTo>
                  <a:lnTo>
                    <a:pt x="263" y="182"/>
                  </a:lnTo>
                  <a:lnTo>
                    <a:pt x="263" y="182"/>
                  </a:lnTo>
                  <a:lnTo>
                    <a:pt x="265" y="179"/>
                  </a:lnTo>
                  <a:lnTo>
                    <a:pt x="265" y="177"/>
                  </a:lnTo>
                  <a:lnTo>
                    <a:pt x="265" y="177"/>
                  </a:lnTo>
                  <a:lnTo>
                    <a:pt x="265" y="175"/>
                  </a:lnTo>
                  <a:lnTo>
                    <a:pt x="265" y="175"/>
                  </a:lnTo>
                  <a:lnTo>
                    <a:pt x="268" y="177"/>
                  </a:lnTo>
                  <a:lnTo>
                    <a:pt x="268" y="179"/>
                  </a:lnTo>
                  <a:lnTo>
                    <a:pt x="272" y="187"/>
                  </a:lnTo>
                  <a:lnTo>
                    <a:pt x="275" y="189"/>
                  </a:lnTo>
                  <a:lnTo>
                    <a:pt x="284" y="194"/>
                  </a:lnTo>
                  <a:lnTo>
                    <a:pt x="287" y="196"/>
                  </a:lnTo>
                  <a:lnTo>
                    <a:pt x="289" y="196"/>
                  </a:lnTo>
                  <a:lnTo>
                    <a:pt x="289" y="191"/>
                  </a:lnTo>
                  <a:lnTo>
                    <a:pt x="287" y="189"/>
                  </a:lnTo>
                  <a:lnTo>
                    <a:pt x="284" y="187"/>
                  </a:lnTo>
                  <a:lnTo>
                    <a:pt x="282" y="182"/>
                  </a:lnTo>
                  <a:lnTo>
                    <a:pt x="284" y="182"/>
                  </a:lnTo>
                  <a:lnTo>
                    <a:pt x="287" y="184"/>
                  </a:lnTo>
                  <a:lnTo>
                    <a:pt x="289" y="187"/>
                  </a:lnTo>
                  <a:lnTo>
                    <a:pt x="291" y="191"/>
                  </a:lnTo>
                  <a:lnTo>
                    <a:pt x="291" y="194"/>
                  </a:lnTo>
                  <a:lnTo>
                    <a:pt x="291" y="194"/>
                  </a:lnTo>
                  <a:lnTo>
                    <a:pt x="294" y="196"/>
                  </a:lnTo>
                  <a:lnTo>
                    <a:pt x="296" y="198"/>
                  </a:lnTo>
                  <a:lnTo>
                    <a:pt x="299" y="198"/>
                  </a:lnTo>
                  <a:lnTo>
                    <a:pt x="306" y="196"/>
                  </a:lnTo>
                  <a:lnTo>
                    <a:pt x="310" y="194"/>
                  </a:lnTo>
                  <a:lnTo>
                    <a:pt x="313" y="196"/>
                  </a:lnTo>
                  <a:lnTo>
                    <a:pt x="315" y="196"/>
                  </a:lnTo>
                  <a:lnTo>
                    <a:pt x="317" y="198"/>
                  </a:lnTo>
                  <a:lnTo>
                    <a:pt x="317" y="198"/>
                  </a:lnTo>
                  <a:lnTo>
                    <a:pt x="320" y="201"/>
                  </a:lnTo>
                  <a:lnTo>
                    <a:pt x="320" y="201"/>
                  </a:lnTo>
                  <a:lnTo>
                    <a:pt x="322" y="205"/>
                  </a:lnTo>
                  <a:lnTo>
                    <a:pt x="322" y="205"/>
                  </a:lnTo>
                  <a:lnTo>
                    <a:pt x="325" y="205"/>
                  </a:lnTo>
                  <a:lnTo>
                    <a:pt x="325" y="205"/>
                  </a:lnTo>
                  <a:lnTo>
                    <a:pt x="325" y="201"/>
                  </a:lnTo>
                  <a:lnTo>
                    <a:pt x="327" y="203"/>
                  </a:lnTo>
                  <a:lnTo>
                    <a:pt x="327" y="205"/>
                  </a:lnTo>
                  <a:lnTo>
                    <a:pt x="329" y="203"/>
                  </a:lnTo>
                  <a:lnTo>
                    <a:pt x="329" y="201"/>
                  </a:lnTo>
                  <a:lnTo>
                    <a:pt x="329" y="201"/>
                  </a:lnTo>
                  <a:lnTo>
                    <a:pt x="329" y="198"/>
                  </a:lnTo>
                  <a:lnTo>
                    <a:pt x="329" y="198"/>
                  </a:lnTo>
                  <a:lnTo>
                    <a:pt x="327" y="196"/>
                  </a:lnTo>
                  <a:lnTo>
                    <a:pt x="327" y="196"/>
                  </a:lnTo>
                  <a:lnTo>
                    <a:pt x="329" y="198"/>
                  </a:lnTo>
                  <a:lnTo>
                    <a:pt x="332" y="201"/>
                  </a:lnTo>
                  <a:lnTo>
                    <a:pt x="334" y="205"/>
                  </a:lnTo>
                  <a:lnTo>
                    <a:pt x="334" y="205"/>
                  </a:lnTo>
                  <a:lnTo>
                    <a:pt x="336" y="208"/>
                  </a:lnTo>
                  <a:lnTo>
                    <a:pt x="346" y="213"/>
                  </a:lnTo>
                  <a:lnTo>
                    <a:pt x="346" y="210"/>
                  </a:lnTo>
                  <a:lnTo>
                    <a:pt x="343" y="210"/>
                  </a:lnTo>
                  <a:lnTo>
                    <a:pt x="343" y="208"/>
                  </a:lnTo>
                  <a:lnTo>
                    <a:pt x="343" y="208"/>
                  </a:lnTo>
                  <a:lnTo>
                    <a:pt x="343" y="205"/>
                  </a:lnTo>
                  <a:lnTo>
                    <a:pt x="343" y="203"/>
                  </a:lnTo>
                  <a:lnTo>
                    <a:pt x="343" y="201"/>
                  </a:lnTo>
                  <a:lnTo>
                    <a:pt x="341" y="198"/>
                  </a:lnTo>
                  <a:lnTo>
                    <a:pt x="339" y="194"/>
                  </a:lnTo>
                  <a:lnTo>
                    <a:pt x="334" y="194"/>
                  </a:lnTo>
                  <a:lnTo>
                    <a:pt x="334" y="191"/>
                  </a:lnTo>
                  <a:lnTo>
                    <a:pt x="332" y="189"/>
                  </a:lnTo>
                  <a:lnTo>
                    <a:pt x="332" y="189"/>
                  </a:lnTo>
                  <a:lnTo>
                    <a:pt x="334" y="187"/>
                  </a:lnTo>
                  <a:lnTo>
                    <a:pt x="334" y="184"/>
                  </a:lnTo>
                  <a:lnTo>
                    <a:pt x="332" y="182"/>
                  </a:lnTo>
                  <a:lnTo>
                    <a:pt x="329" y="182"/>
                  </a:lnTo>
                  <a:lnTo>
                    <a:pt x="327" y="184"/>
                  </a:lnTo>
                  <a:lnTo>
                    <a:pt x="325" y="184"/>
                  </a:lnTo>
                  <a:lnTo>
                    <a:pt x="322" y="184"/>
                  </a:lnTo>
                  <a:lnTo>
                    <a:pt x="320" y="182"/>
                  </a:lnTo>
                  <a:lnTo>
                    <a:pt x="320" y="179"/>
                  </a:lnTo>
                  <a:lnTo>
                    <a:pt x="317" y="177"/>
                  </a:lnTo>
                  <a:lnTo>
                    <a:pt x="317" y="177"/>
                  </a:lnTo>
                  <a:lnTo>
                    <a:pt x="310" y="175"/>
                  </a:lnTo>
                  <a:lnTo>
                    <a:pt x="306" y="172"/>
                  </a:lnTo>
                  <a:lnTo>
                    <a:pt x="303" y="170"/>
                  </a:lnTo>
                  <a:lnTo>
                    <a:pt x="301" y="168"/>
                  </a:lnTo>
                  <a:lnTo>
                    <a:pt x="299" y="163"/>
                  </a:lnTo>
                  <a:lnTo>
                    <a:pt x="299" y="161"/>
                  </a:lnTo>
                  <a:lnTo>
                    <a:pt x="299" y="161"/>
                  </a:lnTo>
                  <a:lnTo>
                    <a:pt x="299" y="161"/>
                  </a:lnTo>
                  <a:lnTo>
                    <a:pt x="296" y="158"/>
                  </a:lnTo>
                  <a:lnTo>
                    <a:pt x="296" y="156"/>
                  </a:lnTo>
                  <a:lnTo>
                    <a:pt x="294" y="146"/>
                  </a:lnTo>
                  <a:lnTo>
                    <a:pt x="294" y="146"/>
                  </a:lnTo>
                  <a:lnTo>
                    <a:pt x="294" y="144"/>
                  </a:lnTo>
                  <a:lnTo>
                    <a:pt x="294" y="144"/>
                  </a:lnTo>
                  <a:lnTo>
                    <a:pt x="296" y="146"/>
                  </a:lnTo>
                  <a:lnTo>
                    <a:pt x="301" y="163"/>
                  </a:lnTo>
                  <a:lnTo>
                    <a:pt x="303" y="165"/>
                  </a:lnTo>
                  <a:lnTo>
                    <a:pt x="303" y="165"/>
                  </a:lnTo>
                  <a:lnTo>
                    <a:pt x="313" y="172"/>
                  </a:lnTo>
                  <a:lnTo>
                    <a:pt x="313" y="172"/>
                  </a:lnTo>
                  <a:lnTo>
                    <a:pt x="317" y="172"/>
                  </a:lnTo>
                  <a:lnTo>
                    <a:pt x="317" y="172"/>
                  </a:lnTo>
                  <a:lnTo>
                    <a:pt x="320" y="175"/>
                  </a:lnTo>
                  <a:lnTo>
                    <a:pt x="320" y="175"/>
                  </a:lnTo>
                  <a:lnTo>
                    <a:pt x="322" y="175"/>
                  </a:lnTo>
                  <a:lnTo>
                    <a:pt x="322" y="177"/>
                  </a:lnTo>
                  <a:lnTo>
                    <a:pt x="322" y="177"/>
                  </a:lnTo>
                  <a:lnTo>
                    <a:pt x="325" y="179"/>
                  </a:lnTo>
                  <a:lnTo>
                    <a:pt x="325" y="179"/>
                  </a:lnTo>
                  <a:lnTo>
                    <a:pt x="329" y="177"/>
                  </a:lnTo>
                  <a:lnTo>
                    <a:pt x="332" y="177"/>
                  </a:lnTo>
                  <a:lnTo>
                    <a:pt x="332" y="175"/>
                  </a:lnTo>
                  <a:lnTo>
                    <a:pt x="329" y="172"/>
                  </a:lnTo>
                  <a:lnTo>
                    <a:pt x="327" y="170"/>
                  </a:lnTo>
                  <a:lnTo>
                    <a:pt x="325" y="165"/>
                  </a:lnTo>
                  <a:lnTo>
                    <a:pt x="315" y="161"/>
                  </a:lnTo>
                  <a:lnTo>
                    <a:pt x="313" y="156"/>
                  </a:lnTo>
                  <a:lnTo>
                    <a:pt x="313" y="153"/>
                  </a:lnTo>
                  <a:lnTo>
                    <a:pt x="313" y="144"/>
                  </a:lnTo>
                  <a:lnTo>
                    <a:pt x="310" y="144"/>
                  </a:lnTo>
                  <a:lnTo>
                    <a:pt x="310" y="142"/>
                  </a:lnTo>
                  <a:lnTo>
                    <a:pt x="308" y="139"/>
                  </a:lnTo>
                  <a:lnTo>
                    <a:pt x="308" y="134"/>
                  </a:lnTo>
                  <a:lnTo>
                    <a:pt x="306" y="134"/>
                  </a:lnTo>
                  <a:lnTo>
                    <a:pt x="303" y="132"/>
                  </a:lnTo>
                  <a:lnTo>
                    <a:pt x="303" y="130"/>
                  </a:lnTo>
                  <a:lnTo>
                    <a:pt x="303" y="127"/>
                  </a:lnTo>
                  <a:lnTo>
                    <a:pt x="308" y="125"/>
                  </a:lnTo>
                  <a:lnTo>
                    <a:pt x="308" y="123"/>
                  </a:lnTo>
                  <a:lnTo>
                    <a:pt x="308" y="120"/>
                  </a:lnTo>
                  <a:lnTo>
                    <a:pt x="308" y="120"/>
                  </a:lnTo>
                  <a:lnTo>
                    <a:pt x="306" y="123"/>
                  </a:lnTo>
                  <a:lnTo>
                    <a:pt x="303" y="120"/>
                  </a:lnTo>
                  <a:lnTo>
                    <a:pt x="303" y="118"/>
                  </a:lnTo>
                  <a:lnTo>
                    <a:pt x="303" y="116"/>
                  </a:lnTo>
                  <a:lnTo>
                    <a:pt x="303" y="116"/>
                  </a:lnTo>
                  <a:lnTo>
                    <a:pt x="301" y="116"/>
                  </a:lnTo>
                  <a:lnTo>
                    <a:pt x="301" y="116"/>
                  </a:lnTo>
                  <a:lnTo>
                    <a:pt x="303" y="113"/>
                  </a:lnTo>
                  <a:lnTo>
                    <a:pt x="306" y="113"/>
                  </a:lnTo>
                  <a:lnTo>
                    <a:pt x="306" y="116"/>
                  </a:lnTo>
                  <a:lnTo>
                    <a:pt x="308" y="113"/>
                  </a:lnTo>
                  <a:lnTo>
                    <a:pt x="306" y="111"/>
                  </a:lnTo>
                  <a:lnTo>
                    <a:pt x="303" y="111"/>
                  </a:lnTo>
                  <a:lnTo>
                    <a:pt x="301" y="108"/>
                  </a:lnTo>
                  <a:lnTo>
                    <a:pt x="301" y="108"/>
                  </a:lnTo>
                  <a:lnTo>
                    <a:pt x="299" y="106"/>
                  </a:lnTo>
                  <a:lnTo>
                    <a:pt x="301" y="106"/>
                  </a:lnTo>
                  <a:lnTo>
                    <a:pt x="303" y="106"/>
                  </a:lnTo>
                  <a:lnTo>
                    <a:pt x="308" y="108"/>
                  </a:lnTo>
                  <a:lnTo>
                    <a:pt x="310" y="108"/>
                  </a:lnTo>
                  <a:lnTo>
                    <a:pt x="310" y="108"/>
                  </a:lnTo>
                  <a:lnTo>
                    <a:pt x="308" y="106"/>
                  </a:lnTo>
                  <a:lnTo>
                    <a:pt x="303" y="101"/>
                  </a:lnTo>
                  <a:lnTo>
                    <a:pt x="301" y="99"/>
                  </a:lnTo>
                  <a:lnTo>
                    <a:pt x="299" y="97"/>
                  </a:lnTo>
                  <a:lnTo>
                    <a:pt x="296" y="97"/>
                  </a:lnTo>
                  <a:lnTo>
                    <a:pt x="296" y="97"/>
                  </a:lnTo>
                  <a:lnTo>
                    <a:pt x="294" y="97"/>
                  </a:lnTo>
                  <a:lnTo>
                    <a:pt x="294" y="94"/>
                  </a:lnTo>
                  <a:lnTo>
                    <a:pt x="294" y="94"/>
                  </a:lnTo>
                  <a:lnTo>
                    <a:pt x="296" y="92"/>
                  </a:lnTo>
                  <a:lnTo>
                    <a:pt x="296" y="92"/>
                  </a:lnTo>
                  <a:lnTo>
                    <a:pt x="299" y="94"/>
                  </a:lnTo>
                  <a:lnTo>
                    <a:pt x="301" y="97"/>
                  </a:lnTo>
                  <a:lnTo>
                    <a:pt x="306" y="101"/>
                  </a:lnTo>
                  <a:lnTo>
                    <a:pt x="308" y="99"/>
                  </a:lnTo>
                  <a:lnTo>
                    <a:pt x="308" y="99"/>
                  </a:lnTo>
                  <a:lnTo>
                    <a:pt x="308" y="99"/>
                  </a:lnTo>
                  <a:lnTo>
                    <a:pt x="310" y="99"/>
                  </a:lnTo>
                  <a:lnTo>
                    <a:pt x="313" y="97"/>
                  </a:lnTo>
                  <a:lnTo>
                    <a:pt x="313" y="97"/>
                  </a:lnTo>
                  <a:lnTo>
                    <a:pt x="310" y="94"/>
                  </a:lnTo>
                  <a:lnTo>
                    <a:pt x="308" y="92"/>
                  </a:lnTo>
                  <a:lnTo>
                    <a:pt x="303" y="92"/>
                  </a:lnTo>
                  <a:lnTo>
                    <a:pt x="301" y="92"/>
                  </a:lnTo>
                  <a:lnTo>
                    <a:pt x="301" y="92"/>
                  </a:lnTo>
                  <a:lnTo>
                    <a:pt x="299" y="90"/>
                  </a:lnTo>
                  <a:lnTo>
                    <a:pt x="299" y="90"/>
                  </a:lnTo>
                  <a:lnTo>
                    <a:pt x="299" y="90"/>
                  </a:lnTo>
                  <a:lnTo>
                    <a:pt x="299" y="90"/>
                  </a:lnTo>
                  <a:lnTo>
                    <a:pt x="303" y="90"/>
                  </a:lnTo>
                  <a:lnTo>
                    <a:pt x="303" y="90"/>
                  </a:lnTo>
                  <a:lnTo>
                    <a:pt x="306" y="90"/>
                  </a:lnTo>
                  <a:lnTo>
                    <a:pt x="308" y="90"/>
                  </a:lnTo>
                  <a:lnTo>
                    <a:pt x="308" y="92"/>
                  </a:lnTo>
                  <a:lnTo>
                    <a:pt x="308" y="92"/>
                  </a:lnTo>
                  <a:lnTo>
                    <a:pt x="308" y="87"/>
                  </a:lnTo>
                  <a:lnTo>
                    <a:pt x="306" y="85"/>
                  </a:lnTo>
                  <a:lnTo>
                    <a:pt x="306" y="82"/>
                  </a:lnTo>
                  <a:lnTo>
                    <a:pt x="303" y="80"/>
                  </a:lnTo>
                  <a:lnTo>
                    <a:pt x="301" y="80"/>
                  </a:lnTo>
                  <a:lnTo>
                    <a:pt x="299" y="82"/>
                  </a:lnTo>
                  <a:lnTo>
                    <a:pt x="299" y="80"/>
                  </a:lnTo>
                  <a:lnTo>
                    <a:pt x="296" y="80"/>
                  </a:lnTo>
                  <a:lnTo>
                    <a:pt x="296" y="78"/>
                  </a:lnTo>
                  <a:lnTo>
                    <a:pt x="296" y="78"/>
                  </a:lnTo>
                  <a:lnTo>
                    <a:pt x="294" y="78"/>
                  </a:lnTo>
                  <a:lnTo>
                    <a:pt x="294" y="75"/>
                  </a:lnTo>
                  <a:lnTo>
                    <a:pt x="291" y="75"/>
                  </a:lnTo>
                  <a:lnTo>
                    <a:pt x="289" y="75"/>
                  </a:lnTo>
                  <a:lnTo>
                    <a:pt x="289" y="73"/>
                  </a:lnTo>
                  <a:lnTo>
                    <a:pt x="289" y="73"/>
                  </a:lnTo>
                  <a:lnTo>
                    <a:pt x="287" y="73"/>
                  </a:lnTo>
                  <a:lnTo>
                    <a:pt x="284" y="73"/>
                  </a:lnTo>
                  <a:lnTo>
                    <a:pt x="284" y="73"/>
                  </a:lnTo>
                  <a:lnTo>
                    <a:pt x="284" y="71"/>
                  </a:lnTo>
                  <a:lnTo>
                    <a:pt x="287" y="71"/>
                  </a:lnTo>
                  <a:lnTo>
                    <a:pt x="289" y="71"/>
                  </a:lnTo>
                  <a:lnTo>
                    <a:pt x="289" y="68"/>
                  </a:lnTo>
                  <a:lnTo>
                    <a:pt x="289" y="71"/>
                  </a:lnTo>
                  <a:lnTo>
                    <a:pt x="296" y="71"/>
                  </a:lnTo>
                  <a:lnTo>
                    <a:pt x="296" y="73"/>
                  </a:lnTo>
                  <a:lnTo>
                    <a:pt x="299" y="73"/>
                  </a:lnTo>
                  <a:lnTo>
                    <a:pt x="299" y="73"/>
                  </a:lnTo>
                  <a:lnTo>
                    <a:pt x="301" y="73"/>
                  </a:lnTo>
                  <a:lnTo>
                    <a:pt x="301" y="75"/>
                  </a:lnTo>
                  <a:lnTo>
                    <a:pt x="301" y="73"/>
                  </a:lnTo>
                  <a:lnTo>
                    <a:pt x="301" y="73"/>
                  </a:lnTo>
                  <a:lnTo>
                    <a:pt x="303" y="73"/>
                  </a:lnTo>
                  <a:lnTo>
                    <a:pt x="303" y="75"/>
                  </a:lnTo>
                  <a:lnTo>
                    <a:pt x="308" y="71"/>
                  </a:lnTo>
                  <a:lnTo>
                    <a:pt x="308" y="71"/>
                  </a:lnTo>
                  <a:lnTo>
                    <a:pt x="303" y="71"/>
                  </a:lnTo>
                  <a:lnTo>
                    <a:pt x="301" y="68"/>
                  </a:lnTo>
                  <a:lnTo>
                    <a:pt x="299" y="66"/>
                  </a:lnTo>
                  <a:lnTo>
                    <a:pt x="296" y="63"/>
                  </a:lnTo>
                  <a:lnTo>
                    <a:pt x="299" y="63"/>
                  </a:lnTo>
                  <a:lnTo>
                    <a:pt x="301" y="63"/>
                  </a:lnTo>
                  <a:lnTo>
                    <a:pt x="303" y="66"/>
                  </a:lnTo>
                  <a:lnTo>
                    <a:pt x="303" y="68"/>
                  </a:lnTo>
                  <a:lnTo>
                    <a:pt x="306" y="68"/>
                  </a:lnTo>
                  <a:lnTo>
                    <a:pt x="306" y="66"/>
                  </a:lnTo>
                  <a:lnTo>
                    <a:pt x="306" y="66"/>
                  </a:lnTo>
                  <a:lnTo>
                    <a:pt x="301" y="61"/>
                  </a:lnTo>
                  <a:lnTo>
                    <a:pt x="301" y="61"/>
                  </a:lnTo>
                  <a:lnTo>
                    <a:pt x="301" y="61"/>
                  </a:lnTo>
                  <a:lnTo>
                    <a:pt x="308" y="61"/>
                  </a:lnTo>
                  <a:lnTo>
                    <a:pt x="308" y="59"/>
                  </a:lnTo>
                  <a:lnTo>
                    <a:pt x="306" y="59"/>
                  </a:lnTo>
                  <a:lnTo>
                    <a:pt x="308" y="56"/>
                  </a:lnTo>
                  <a:lnTo>
                    <a:pt x="308" y="56"/>
                  </a:lnTo>
                  <a:lnTo>
                    <a:pt x="308" y="56"/>
                  </a:lnTo>
                  <a:lnTo>
                    <a:pt x="310" y="54"/>
                  </a:lnTo>
                  <a:lnTo>
                    <a:pt x="308" y="54"/>
                  </a:lnTo>
                  <a:lnTo>
                    <a:pt x="308" y="54"/>
                  </a:lnTo>
                  <a:lnTo>
                    <a:pt x="306" y="52"/>
                  </a:lnTo>
                  <a:lnTo>
                    <a:pt x="303" y="52"/>
                  </a:lnTo>
                  <a:lnTo>
                    <a:pt x="301" y="52"/>
                  </a:lnTo>
                  <a:lnTo>
                    <a:pt x="308" y="47"/>
                  </a:lnTo>
                  <a:lnTo>
                    <a:pt x="310" y="49"/>
                  </a:lnTo>
                  <a:lnTo>
                    <a:pt x="313" y="54"/>
                  </a:lnTo>
                  <a:lnTo>
                    <a:pt x="315" y="59"/>
                  </a:lnTo>
                  <a:lnTo>
                    <a:pt x="317" y="54"/>
                  </a:lnTo>
                  <a:lnTo>
                    <a:pt x="317" y="54"/>
                  </a:lnTo>
                  <a:lnTo>
                    <a:pt x="317" y="54"/>
                  </a:lnTo>
                  <a:lnTo>
                    <a:pt x="317" y="52"/>
                  </a:lnTo>
                  <a:lnTo>
                    <a:pt x="315" y="49"/>
                  </a:lnTo>
                  <a:lnTo>
                    <a:pt x="315" y="40"/>
                  </a:lnTo>
                  <a:lnTo>
                    <a:pt x="315" y="40"/>
                  </a:lnTo>
                  <a:lnTo>
                    <a:pt x="315" y="40"/>
                  </a:lnTo>
                  <a:lnTo>
                    <a:pt x="315" y="37"/>
                  </a:lnTo>
                  <a:lnTo>
                    <a:pt x="317" y="37"/>
                  </a:lnTo>
                  <a:lnTo>
                    <a:pt x="317" y="37"/>
                  </a:lnTo>
                  <a:lnTo>
                    <a:pt x="317" y="40"/>
                  </a:lnTo>
                  <a:lnTo>
                    <a:pt x="317" y="42"/>
                  </a:lnTo>
                  <a:lnTo>
                    <a:pt x="317" y="47"/>
                  </a:lnTo>
                  <a:lnTo>
                    <a:pt x="320" y="49"/>
                  </a:lnTo>
                  <a:lnTo>
                    <a:pt x="320" y="52"/>
                  </a:lnTo>
                  <a:lnTo>
                    <a:pt x="322" y="47"/>
                  </a:lnTo>
                  <a:lnTo>
                    <a:pt x="327" y="42"/>
                  </a:lnTo>
                  <a:lnTo>
                    <a:pt x="332" y="37"/>
                  </a:lnTo>
                  <a:lnTo>
                    <a:pt x="332" y="37"/>
                  </a:lnTo>
                  <a:lnTo>
                    <a:pt x="332" y="35"/>
                  </a:lnTo>
                  <a:lnTo>
                    <a:pt x="332" y="35"/>
                  </a:lnTo>
                  <a:lnTo>
                    <a:pt x="327" y="35"/>
                  </a:lnTo>
                  <a:lnTo>
                    <a:pt x="327" y="33"/>
                  </a:lnTo>
                  <a:lnTo>
                    <a:pt x="327" y="26"/>
                  </a:lnTo>
                  <a:lnTo>
                    <a:pt x="327" y="26"/>
                  </a:lnTo>
                  <a:lnTo>
                    <a:pt x="329" y="23"/>
                  </a:lnTo>
                  <a:lnTo>
                    <a:pt x="329" y="23"/>
                  </a:lnTo>
                  <a:lnTo>
                    <a:pt x="336" y="23"/>
                  </a:lnTo>
                  <a:lnTo>
                    <a:pt x="336" y="21"/>
                  </a:lnTo>
                  <a:lnTo>
                    <a:pt x="339" y="19"/>
                  </a:lnTo>
                  <a:lnTo>
                    <a:pt x="339" y="16"/>
                  </a:lnTo>
                  <a:lnTo>
                    <a:pt x="341" y="16"/>
                  </a:lnTo>
                  <a:lnTo>
                    <a:pt x="341" y="21"/>
                  </a:lnTo>
                  <a:lnTo>
                    <a:pt x="341" y="23"/>
                  </a:lnTo>
                  <a:lnTo>
                    <a:pt x="339" y="26"/>
                  </a:lnTo>
                  <a:lnTo>
                    <a:pt x="339" y="30"/>
                  </a:lnTo>
                  <a:lnTo>
                    <a:pt x="336" y="33"/>
                  </a:lnTo>
                  <a:lnTo>
                    <a:pt x="339" y="35"/>
                  </a:lnTo>
                  <a:lnTo>
                    <a:pt x="339" y="33"/>
                  </a:lnTo>
                  <a:lnTo>
                    <a:pt x="346" y="26"/>
                  </a:lnTo>
                  <a:lnTo>
                    <a:pt x="346" y="23"/>
                  </a:lnTo>
                  <a:lnTo>
                    <a:pt x="348" y="21"/>
                  </a:lnTo>
                  <a:lnTo>
                    <a:pt x="348" y="19"/>
                  </a:lnTo>
                  <a:lnTo>
                    <a:pt x="351" y="16"/>
                  </a:lnTo>
                  <a:lnTo>
                    <a:pt x="351" y="19"/>
                  </a:lnTo>
                  <a:lnTo>
                    <a:pt x="351" y="23"/>
                  </a:lnTo>
                  <a:lnTo>
                    <a:pt x="348" y="26"/>
                  </a:lnTo>
                  <a:lnTo>
                    <a:pt x="346" y="28"/>
                  </a:lnTo>
                  <a:lnTo>
                    <a:pt x="348" y="28"/>
                  </a:lnTo>
                  <a:lnTo>
                    <a:pt x="351" y="30"/>
                  </a:lnTo>
                  <a:lnTo>
                    <a:pt x="353" y="30"/>
                  </a:lnTo>
                  <a:lnTo>
                    <a:pt x="353" y="30"/>
                  </a:lnTo>
                  <a:lnTo>
                    <a:pt x="351" y="33"/>
                  </a:lnTo>
                  <a:lnTo>
                    <a:pt x="346" y="30"/>
                  </a:lnTo>
                  <a:lnTo>
                    <a:pt x="343" y="33"/>
                  </a:lnTo>
                  <a:lnTo>
                    <a:pt x="343" y="33"/>
                  </a:lnTo>
                  <a:lnTo>
                    <a:pt x="341" y="35"/>
                  </a:lnTo>
                  <a:lnTo>
                    <a:pt x="339" y="40"/>
                  </a:lnTo>
                  <a:lnTo>
                    <a:pt x="339" y="42"/>
                  </a:lnTo>
                  <a:lnTo>
                    <a:pt x="341" y="42"/>
                  </a:lnTo>
                  <a:lnTo>
                    <a:pt x="351" y="40"/>
                  </a:lnTo>
                  <a:lnTo>
                    <a:pt x="355" y="40"/>
                  </a:lnTo>
                  <a:lnTo>
                    <a:pt x="355" y="42"/>
                  </a:lnTo>
                  <a:lnTo>
                    <a:pt x="353" y="42"/>
                  </a:lnTo>
                  <a:lnTo>
                    <a:pt x="353" y="42"/>
                  </a:lnTo>
                  <a:lnTo>
                    <a:pt x="348" y="45"/>
                  </a:lnTo>
                  <a:lnTo>
                    <a:pt x="339" y="47"/>
                  </a:lnTo>
                  <a:lnTo>
                    <a:pt x="329" y="49"/>
                  </a:lnTo>
                  <a:lnTo>
                    <a:pt x="329" y="49"/>
                  </a:lnTo>
                  <a:lnTo>
                    <a:pt x="329" y="52"/>
                  </a:lnTo>
                  <a:lnTo>
                    <a:pt x="329" y="54"/>
                  </a:lnTo>
                  <a:lnTo>
                    <a:pt x="327" y="54"/>
                  </a:lnTo>
                  <a:lnTo>
                    <a:pt x="327" y="54"/>
                  </a:lnTo>
                  <a:lnTo>
                    <a:pt x="325" y="56"/>
                  </a:lnTo>
                  <a:lnTo>
                    <a:pt x="325" y="56"/>
                  </a:lnTo>
                  <a:lnTo>
                    <a:pt x="325" y="59"/>
                  </a:lnTo>
                  <a:lnTo>
                    <a:pt x="325" y="61"/>
                  </a:lnTo>
                  <a:lnTo>
                    <a:pt x="322" y="71"/>
                  </a:lnTo>
                  <a:lnTo>
                    <a:pt x="322" y="75"/>
                  </a:lnTo>
                  <a:lnTo>
                    <a:pt x="322" y="75"/>
                  </a:lnTo>
                  <a:lnTo>
                    <a:pt x="322" y="78"/>
                  </a:lnTo>
                  <a:lnTo>
                    <a:pt x="322" y="78"/>
                  </a:lnTo>
                  <a:lnTo>
                    <a:pt x="325" y="80"/>
                  </a:lnTo>
                  <a:lnTo>
                    <a:pt x="325" y="80"/>
                  </a:lnTo>
                  <a:lnTo>
                    <a:pt x="327" y="80"/>
                  </a:lnTo>
                  <a:lnTo>
                    <a:pt x="327" y="82"/>
                  </a:lnTo>
                  <a:lnTo>
                    <a:pt x="327" y="87"/>
                  </a:lnTo>
                  <a:lnTo>
                    <a:pt x="327" y="90"/>
                  </a:lnTo>
                  <a:lnTo>
                    <a:pt x="329" y="90"/>
                  </a:lnTo>
                  <a:lnTo>
                    <a:pt x="329" y="90"/>
                  </a:lnTo>
                  <a:lnTo>
                    <a:pt x="329" y="85"/>
                  </a:lnTo>
                  <a:lnTo>
                    <a:pt x="329" y="80"/>
                  </a:lnTo>
                  <a:lnTo>
                    <a:pt x="334" y="78"/>
                  </a:lnTo>
                  <a:lnTo>
                    <a:pt x="334" y="78"/>
                  </a:lnTo>
                  <a:lnTo>
                    <a:pt x="332" y="78"/>
                  </a:lnTo>
                  <a:lnTo>
                    <a:pt x="334" y="78"/>
                  </a:lnTo>
                  <a:lnTo>
                    <a:pt x="336" y="78"/>
                  </a:lnTo>
                  <a:lnTo>
                    <a:pt x="339" y="75"/>
                  </a:lnTo>
                  <a:lnTo>
                    <a:pt x="341" y="75"/>
                  </a:lnTo>
                  <a:lnTo>
                    <a:pt x="339" y="78"/>
                  </a:lnTo>
                  <a:lnTo>
                    <a:pt x="336" y="82"/>
                  </a:lnTo>
                  <a:lnTo>
                    <a:pt x="334" y="85"/>
                  </a:lnTo>
                  <a:lnTo>
                    <a:pt x="336" y="85"/>
                  </a:lnTo>
                  <a:lnTo>
                    <a:pt x="334" y="87"/>
                  </a:lnTo>
                  <a:lnTo>
                    <a:pt x="332" y="87"/>
                  </a:lnTo>
                  <a:lnTo>
                    <a:pt x="334" y="87"/>
                  </a:lnTo>
                  <a:lnTo>
                    <a:pt x="334" y="90"/>
                  </a:lnTo>
                  <a:lnTo>
                    <a:pt x="334" y="90"/>
                  </a:lnTo>
                  <a:lnTo>
                    <a:pt x="336" y="90"/>
                  </a:lnTo>
                  <a:lnTo>
                    <a:pt x="336" y="92"/>
                  </a:lnTo>
                  <a:lnTo>
                    <a:pt x="334" y="94"/>
                  </a:lnTo>
                  <a:lnTo>
                    <a:pt x="332" y="97"/>
                  </a:lnTo>
                  <a:lnTo>
                    <a:pt x="329" y="97"/>
                  </a:lnTo>
                  <a:lnTo>
                    <a:pt x="327" y="97"/>
                  </a:lnTo>
                  <a:lnTo>
                    <a:pt x="327" y="97"/>
                  </a:lnTo>
                  <a:lnTo>
                    <a:pt x="322" y="94"/>
                  </a:lnTo>
                  <a:lnTo>
                    <a:pt x="322" y="94"/>
                  </a:lnTo>
                  <a:lnTo>
                    <a:pt x="320" y="92"/>
                  </a:lnTo>
                  <a:lnTo>
                    <a:pt x="320" y="94"/>
                  </a:lnTo>
                  <a:lnTo>
                    <a:pt x="320" y="97"/>
                  </a:lnTo>
                  <a:lnTo>
                    <a:pt x="320" y="99"/>
                  </a:lnTo>
                  <a:lnTo>
                    <a:pt x="317" y="101"/>
                  </a:lnTo>
                  <a:lnTo>
                    <a:pt x="320" y="104"/>
                  </a:lnTo>
                  <a:lnTo>
                    <a:pt x="320" y="113"/>
                  </a:lnTo>
                  <a:lnTo>
                    <a:pt x="320" y="116"/>
                  </a:lnTo>
                  <a:lnTo>
                    <a:pt x="322" y="113"/>
                  </a:lnTo>
                  <a:lnTo>
                    <a:pt x="322" y="113"/>
                  </a:lnTo>
                  <a:lnTo>
                    <a:pt x="325" y="111"/>
                  </a:lnTo>
                  <a:lnTo>
                    <a:pt x="322" y="111"/>
                  </a:lnTo>
                  <a:lnTo>
                    <a:pt x="322" y="111"/>
                  </a:lnTo>
                  <a:lnTo>
                    <a:pt x="322" y="108"/>
                  </a:lnTo>
                  <a:lnTo>
                    <a:pt x="322" y="108"/>
                  </a:lnTo>
                  <a:lnTo>
                    <a:pt x="322" y="106"/>
                  </a:lnTo>
                  <a:lnTo>
                    <a:pt x="322" y="106"/>
                  </a:lnTo>
                  <a:lnTo>
                    <a:pt x="325" y="106"/>
                  </a:lnTo>
                  <a:lnTo>
                    <a:pt x="327" y="104"/>
                  </a:lnTo>
                  <a:lnTo>
                    <a:pt x="327" y="104"/>
                  </a:lnTo>
                  <a:lnTo>
                    <a:pt x="327" y="104"/>
                  </a:lnTo>
                  <a:lnTo>
                    <a:pt x="327" y="101"/>
                  </a:lnTo>
                  <a:lnTo>
                    <a:pt x="327" y="101"/>
                  </a:lnTo>
                  <a:lnTo>
                    <a:pt x="329" y="101"/>
                  </a:lnTo>
                  <a:lnTo>
                    <a:pt x="329" y="99"/>
                  </a:lnTo>
                  <a:lnTo>
                    <a:pt x="329" y="99"/>
                  </a:lnTo>
                  <a:lnTo>
                    <a:pt x="334" y="101"/>
                  </a:lnTo>
                  <a:lnTo>
                    <a:pt x="334" y="104"/>
                  </a:lnTo>
                  <a:lnTo>
                    <a:pt x="334" y="106"/>
                  </a:lnTo>
                  <a:lnTo>
                    <a:pt x="334" y="106"/>
                  </a:lnTo>
                  <a:lnTo>
                    <a:pt x="336" y="106"/>
                  </a:lnTo>
                  <a:lnTo>
                    <a:pt x="336" y="106"/>
                  </a:lnTo>
                  <a:lnTo>
                    <a:pt x="336" y="104"/>
                  </a:lnTo>
                  <a:lnTo>
                    <a:pt x="336" y="104"/>
                  </a:lnTo>
                  <a:lnTo>
                    <a:pt x="339" y="104"/>
                  </a:lnTo>
                  <a:lnTo>
                    <a:pt x="339" y="104"/>
                  </a:lnTo>
                  <a:lnTo>
                    <a:pt x="339" y="106"/>
                  </a:lnTo>
                  <a:lnTo>
                    <a:pt x="339" y="106"/>
                  </a:lnTo>
                  <a:lnTo>
                    <a:pt x="343" y="108"/>
                  </a:lnTo>
                  <a:lnTo>
                    <a:pt x="341" y="108"/>
                  </a:lnTo>
                  <a:lnTo>
                    <a:pt x="339" y="111"/>
                  </a:lnTo>
                  <a:lnTo>
                    <a:pt x="336" y="113"/>
                  </a:lnTo>
                  <a:lnTo>
                    <a:pt x="339" y="116"/>
                  </a:lnTo>
                  <a:lnTo>
                    <a:pt x="339" y="118"/>
                  </a:lnTo>
                  <a:lnTo>
                    <a:pt x="341" y="118"/>
                  </a:lnTo>
                  <a:lnTo>
                    <a:pt x="343" y="118"/>
                  </a:lnTo>
                  <a:lnTo>
                    <a:pt x="343" y="116"/>
                  </a:lnTo>
                  <a:lnTo>
                    <a:pt x="346" y="118"/>
                  </a:lnTo>
                  <a:lnTo>
                    <a:pt x="346" y="118"/>
                  </a:lnTo>
                  <a:lnTo>
                    <a:pt x="343" y="120"/>
                  </a:lnTo>
                  <a:lnTo>
                    <a:pt x="343" y="120"/>
                  </a:lnTo>
                  <a:lnTo>
                    <a:pt x="341" y="123"/>
                  </a:lnTo>
                  <a:lnTo>
                    <a:pt x="339" y="120"/>
                  </a:lnTo>
                  <a:lnTo>
                    <a:pt x="336" y="120"/>
                  </a:lnTo>
                  <a:lnTo>
                    <a:pt x="336" y="120"/>
                  </a:lnTo>
                  <a:lnTo>
                    <a:pt x="334" y="118"/>
                  </a:lnTo>
                  <a:lnTo>
                    <a:pt x="334" y="116"/>
                  </a:lnTo>
                  <a:lnTo>
                    <a:pt x="334" y="116"/>
                  </a:lnTo>
                  <a:lnTo>
                    <a:pt x="332" y="116"/>
                  </a:lnTo>
                  <a:lnTo>
                    <a:pt x="332" y="116"/>
                  </a:lnTo>
                  <a:lnTo>
                    <a:pt x="329" y="113"/>
                  </a:lnTo>
                  <a:lnTo>
                    <a:pt x="327" y="116"/>
                  </a:lnTo>
                  <a:lnTo>
                    <a:pt x="327" y="118"/>
                  </a:lnTo>
                  <a:lnTo>
                    <a:pt x="327" y="120"/>
                  </a:lnTo>
                  <a:lnTo>
                    <a:pt x="327" y="120"/>
                  </a:lnTo>
                  <a:lnTo>
                    <a:pt x="325" y="127"/>
                  </a:lnTo>
                  <a:lnTo>
                    <a:pt x="325" y="130"/>
                  </a:lnTo>
                  <a:lnTo>
                    <a:pt x="325" y="132"/>
                  </a:lnTo>
                  <a:lnTo>
                    <a:pt x="325" y="134"/>
                  </a:lnTo>
                  <a:lnTo>
                    <a:pt x="327" y="134"/>
                  </a:lnTo>
                  <a:lnTo>
                    <a:pt x="327" y="134"/>
                  </a:lnTo>
                  <a:lnTo>
                    <a:pt x="329" y="134"/>
                  </a:lnTo>
                  <a:lnTo>
                    <a:pt x="329" y="132"/>
                  </a:lnTo>
                  <a:lnTo>
                    <a:pt x="329" y="132"/>
                  </a:lnTo>
                  <a:lnTo>
                    <a:pt x="327" y="130"/>
                  </a:lnTo>
                  <a:lnTo>
                    <a:pt x="327" y="125"/>
                  </a:lnTo>
                  <a:lnTo>
                    <a:pt x="329" y="123"/>
                  </a:lnTo>
                  <a:lnTo>
                    <a:pt x="329" y="123"/>
                  </a:lnTo>
                  <a:lnTo>
                    <a:pt x="329" y="123"/>
                  </a:lnTo>
                  <a:lnTo>
                    <a:pt x="329" y="127"/>
                  </a:lnTo>
                  <a:lnTo>
                    <a:pt x="332" y="130"/>
                  </a:lnTo>
                  <a:lnTo>
                    <a:pt x="332" y="127"/>
                  </a:lnTo>
                  <a:lnTo>
                    <a:pt x="334" y="123"/>
                  </a:lnTo>
                  <a:lnTo>
                    <a:pt x="336" y="123"/>
                  </a:lnTo>
                  <a:lnTo>
                    <a:pt x="336" y="125"/>
                  </a:lnTo>
                  <a:lnTo>
                    <a:pt x="336" y="130"/>
                  </a:lnTo>
                  <a:lnTo>
                    <a:pt x="336" y="130"/>
                  </a:lnTo>
                  <a:lnTo>
                    <a:pt x="339" y="132"/>
                  </a:lnTo>
                  <a:lnTo>
                    <a:pt x="339" y="132"/>
                  </a:lnTo>
                  <a:lnTo>
                    <a:pt x="341" y="132"/>
                  </a:lnTo>
                  <a:lnTo>
                    <a:pt x="341" y="130"/>
                  </a:lnTo>
                  <a:lnTo>
                    <a:pt x="341" y="127"/>
                  </a:lnTo>
                  <a:lnTo>
                    <a:pt x="341" y="127"/>
                  </a:lnTo>
                  <a:lnTo>
                    <a:pt x="341" y="127"/>
                  </a:lnTo>
                  <a:lnTo>
                    <a:pt x="343" y="130"/>
                  </a:lnTo>
                  <a:lnTo>
                    <a:pt x="341" y="130"/>
                  </a:lnTo>
                  <a:lnTo>
                    <a:pt x="341" y="132"/>
                  </a:lnTo>
                  <a:lnTo>
                    <a:pt x="343" y="132"/>
                  </a:lnTo>
                  <a:lnTo>
                    <a:pt x="343" y="132"/>
                  </a:lnTo>
                  <a:lnTo>
                    <a:pt x="346" y="132"/>
                  </a:lnTo>
                  <a:lnTo>
                    <a:pt x="348" y="130"/>
                  </a:lnTo>
                  <a:lnTo>
                    <a:pt x="348" y="132"/>
                  </a:lnTo>
                  <a:lnTo>
                    <a:pt x="348" y="132"/>
                  </a:lnTo>
                  <a:lnTo>
                    <a:pt x="346" y="134"/>
                  </a:lnTo>
                  <a:lnTo>
                    <a:pt x="343" y="134"/>
                  </a:lnTo>
                  <a:lnTo>
                    <a:pt x="346" y="134"/>
                  </a:lnTo>
                  <a:lnTo>
                    <a:pt x="346" y="137"/>
                  </a:lnTo>
                  <a:lnTo>
                    <a:pt x="348" y="134"/>
                  </a:lnTo>
                  <a:lnTo>
                    <a:pt x="348" y="134"/>
                  </a:lnTo>
                  <a:lnTo>
                    <a:pt x="351" y="134"/>
                  </a:lnTo>
                  <a:lnTo>
                    <a:pt x="351" y="137"/>
                  </a:lnTo>
                  <a:lnTo>
                    <a:pt x="353" y="137"/>
                  </a:lnTo>
                  <a:lnTo>
                    <a:pt x="355" y="139"/>
                  </a:lnTo>
                  <a:lnTo>
                    <a:pt x="358" y="139"/>
                  </a:lnTo>
                  <a:lnTo>
                    <a:pt x="360" y="137"/>
                  </a:lnTo>
                  <a:lnTo>
                    <a:pt x="362" y="134"/>
                  </a:lnTo>
                  <a:lnTo>
                    <a:pt x="362" y="130"/>
                  </a:lnTo>
                  <a:lnTo>
                    <a:pt x="362" y="130"/>
                  </a:lnTo>
                  <a:lnTo>
                    <a:pt x="362" y="132"/>
                  </a:lnTo>
                  <a:lnTo>
                    <a:pt x="365" y="132"/>
                  </a:lnTo>
                  <a:lnTo>
                    <a:pt x="362" y="134"/>
                  </a:lnTo>
                  <a:lnTo>
                    <a:pt x="365" y="137"/>
                  </a:lnTo>
                  <a:lnTo>
                    <a:pt x="362" y="139"/>
                  </a:lnTo>
                  <a:lnTo>
                    <a:pt x="362" y="142"/>
                  </a:lnTo>
                  <a:lnTo>
                    <a:pt x="360" y="142"/>
                  </a:lnTo>
                  <a:lnTo>
                    <a:pt x="358" y="142"/>
                  </a:lnTo>
                  <a:lnTo>
                    <a:pt x="348" y="142"/>
                  </a:lnTo>
                  <a:lnTo>
                    <a:pt x="346" y="142"/>
                  </a:lnTo>
                  <a:lnTo>
                    <a:pt x="343" y="142"/>
                  </a:lnTo>
                  <a:lnTo>
                    <a:pt x="343" y="139"/>
                  </a:lnTo>
                  <a:lnTo>
                    <a:pt x="343" y="139"/>
                  </a:lnTo>
                  <a:lnTo>
                    <a:pt x="346" y="139"/>
                  </a:lnTo>
                  <a:lnTo>
                    <a:pt x="343" y="139"/>
                  </a:lnTo>
                  <a:lnTo>
                    <a:pt x="341" y="142"/>
                  </a:lnTo>
                  <a:lnTo>
                    <a:pt x="339" y="142"/>
                  </a:lnTo>
                  <a:lnTo>
                    <a:pt x="339" y="142"/>
                  </a:lnTo>
                  <a:lnTo>
                    <a:pt x="334" y="142"/>
                  </a:lnTo>
                  <a:lnTo>
                    <a:pt x="334" y="144"/>
                  </a:lnTo>
                  <a:lnTo>
                    <a:pt x="336" y="144"/>
                  </a:lnTo>
                  <a:lnTo>
                    <a:pt x="336" y="144"/>
                  </a:lnTo>
                  <a:lnTo>
                    <a:pt x="336" y="144"/>
                  </a:lnTo>
                  <a:lnTo>
                    <a:pt x="334" y="146"/>
                  </a:lnTo>
                  <a:lnTo>
                    <a:pt x="334" y="149"/>
                  </a:lnTo>
                  <a:lnTo>
                    <a:pt x="336" y="149"/>
                  </a:lnTo>
                  <a:lnTo>
                    <a:pt x="339" y="149"/>
                  </a:lnTo>
                  <a:lnTo>
                    <a:pt x="341" y="149"/>
                  </a:lnTo>
                  <a:lnTo>
                    <a:pt x="341" y="146"/>
                  </a:lnTo>
                  <a:lnTo>
                    <a:pt x="341" y="146"/>
                  </a:lnTo>
                  <a:lnTo>
                    <a:pt x="341" y="146"/>
                  </a:lnTo>
                  <a:lnTo>
                    <a:pt x="341" y="146"/>
                  </a:lnTo>
                  <a:lnTo>
                    <a:pt x="343" y="144"/>
                  </a:lnTo>
                  <a:lnTo>
                    <a:pt x="343" y="144"/>
                  </a:lnTo>
                  <a:lnTo>
                    <a:pt x="343" y="144"/>
                  </a:lnTo>
                  <a:lnTo>
                    <a:pt x="343" y="144"/>
                  </a:lnTo>
                  <a:lnTo>
                    <a:pt x="346" y="146"/>
                  </a:lnTo>
                  <a:lnTo>
                    <a:pt x="346" y="146"/>
                  </a:lnTo>
                  <a:lnTo>
                    <a:pt x="343" y="149"/>
                  </a:lnTo>
                  <a:lnTo>
                    <a:pt x="346" y="149"/>
                  </a:lnTo>
                  <a:lnTo>
                    <a:pt x="343" y="151"/>
                  </a:lnTo>
                  <a:lnTo>
                    <a:pt x="341" y="151"/>
                  </a:lnTo>
                  <a:lnTo>
                    <a:pt x="339" y="153"/>
                  </a:lnTo>
                  <a:lnTo>
                    <a:pt x="339" y="156"/>
                  </a:lnTo>
                  <a:lnTo>
                    <a:pt x="339" y="158"/>
                  </a:lnTo>
                  <a:lnTo>
                    <a:pt x="339" y="161"/>
                  </a:lnTo>
                  <a:lnTo>
                    <a:pt x="339" y="161"/>
                  </a:lnTo>
                  <a:lnTo>
                    <a:pt x="336" y="158"/>
                  </a:lnTo>
                  <a:lnTo>
                    <a:pt x="336" y="156"/>
                  </a:lnTo>
                  <a:lnTo>
                    <a:pt x="334" y="156"/>
                  </a:lnTo>
                  <a:lnTo>
                    <a:pt x="334" y="158"/>
                  </a:lnTo>
                  <a:lnTo>
                    <a:pt x="334" y="161"/>
                  </a:lnTo>
                  <a:lnTo>
                    <a:pt x="334" y="161"/>
                  </a:lnTo>
                  <a:lnTo>
                    <a:pt x="336" y="161"/>
                  </a:lnTo>
                  <a:lnTo>
                    <a:pt x="336" y="163"/>
                  </a:lnTo>
                  <a:lnTo>
                    <a:pt x="339" y="165"/>
                  </a:lnTo>
                  <a:lnTo>
                    <a:pt x="339" y="165"/>
                  </a:lnTo>
                  <a:lnTo>
                    <a:pt x="339" y="168"/>
                  </a:lnTo>
                  <a:lnTo>
                    <a:pt x="341" y="168"/>
                  </a:lnTo>
                  <a:lnTo>
                    <a:pt x="343" y="172"/>
                  </a:lnTo>
                  <a:lnTo>
                    <a:pt x="346" y="175"/>
                  </a:lnTo>
                  <a:lnTo>
                    <a:pt x="348" y="177"/>
                  </a:lnTo>
                  <a:lnTo>
                    <a:pt x="348" y="177"/>
                  </a:lnTo>
                  <a:lnTo>
                    <a:pt x="348" y="175"/>
                  </a:lnTo>
                  <a:lnTo>
                    <a:pt x="346" y="170"/>
                  </a:lnTo>
                  <a:lnTo>
                    <a:pt x="346" y="168"/>
                  </a:lnTo>
                  <a:lnTo>
                    <a:pt x="348" y="170"/>
                  </a:lnTo>
                  <a:lnTo>
                    <a:pt x="355" y="175"/>
                  </a:lnTo>
                  <a:lnTo>
                    <a:pt x="358" y="177"/>
                  </a:lnTo>
                  <a:lnTo>
                    <a:pt x="358" y="177"/>
                  </a:lnTo>
                  <a:lnTo>
                    <a:pt x="360" y="177"/>
                  </a:lnTo>
                  <a:lnTo>
                    <a:pt x="362" y="179"/>
                  </a:lnTo>
                  <a:lnTo>
                    <a:pt x="365" y="184"/>
                  </a:lnTo>
                  <a:lnTo>
                    <a:pt x="367" y="184"/>
                  </a:lnTo>
                  <a:lnTo>
                    <a:pt x="367" y="182"/>
                  </a:lnTo>
                  <a:lnTo>
                    <a:pt x="367" y="179"/>
                  </a:lnTo>
                  <a:lnTo>
                    <a:pt x="367" y="177"/>
                  </a:lnTo>
                  <a:lnTo>
                    <a:pt x="367" y="177"/>
                  </a:lnTo>
                  <a:lnTo>
                    <a:pt x="367" y="175"/>
                  </a:lnTo>
                  <a:lnTo>
                    <a:pt x="365" y="175"/>
                  </a:lnTo>
                  <a:lnTo>
                    <a:pt x="367" y="172"/>
                  </a:lnTo>
                  <a:lnTo>
                    <a:pt x="369" y="168"/>
                  </a:lnTo>
                  <a:lnTo>
                    <a:pt x="369" y="165"/>
                  </a:lnTo>
                  <a:lnTo>
                    <a:pt x="372" y="168"/>
                  </a:lnTo>
                  <a:lnTo>
                    <a:pt x="372" y="170"/>
                  </a:lnTo>
                  <a:lnTo>
                    <a:pt x="369" y="172"/>
                  </a:lnTo>
                  <a:lnTo>
                    <a:pt x="369" y="172"/>
                  </a:lnTo>
                  <a:lnTo>
                    <a:pt x="369" y="175"/>
                  </a:lnTo>
                  <a:lnTo>
                    <a:pt x="372" y="175"/>
                  </a:lnTo>
                  <a:lnTo>
                    <a:pt x="372" y="175"/>
                  </a:lnTo>
                  <a:lnTo>
                    <a:pt x="372" y="177"/>
                  </a:lnTo>
                  <a:lnTo>
                    <a:pt x="372" y="177"/>
                  </a:lnTo>
                  <a:lnTo>
                    <a:pt x="374" y="179"/>
                  </a:lnTo>
                  <a:lnTo>
                    <a:pt x="374" y="179"/>
                  </a:lnTo>
                  <a:lnTo>
                    <a:pt x="374" y="179"/>
                  </a:lnTo>
                  <a:lnTo>
                    <a:pt x="374" y="179"/>
                  </a:lnTo>
                  <a:lnTo>
                    <a:pt x="374" y="172"/>
                  </a:lnTo>
                  <a:lnTo>
                    <a:pt x="377" y="170"/>
                  </a:lnTo>
                  <a:lnTo>
                    <a:pt x="379" y="163"/>
                  </a:lnTo>
                  <a:lnTo>
                    <a:pt x="379" y="163"/>
                  </a:lnTo>
                  <a:lnTo>
                    <a:pt x="379" y="161"/>
                  </a:lnTo>
                  <a:lnTo>
                    <a:pt x="379" y="161"/>
                  </a:lnTo>
                  <a:lnTo>
                    <a:pt x="379" y="158"/>
                  </a:lnTo>
                  <a:lnTo>
                    <a:pt x="381" y="158"/>
                  </a:lnTo>
                  <a:lnTo>
                    <a:pt x="381" y="161"/>
                  </a:lnTo>
                  <a:lnTo>
                    <a:pt x="381" y="161"/>
                  </a:lnTo>
                  <a:lnTo>
                    <a:pt x="381" y="163"/>
                  </a:lnTo>
                  <a:lnTo>
                    <a:pt x="381" y="165"/>
                  </a:lnTo>
                  <a:lnTo>
                    <a:pt x="379" y="170"/>
                  </a:lnTo>
                  <a:lnTo>
                    <a:pt x="379" y="175"/>
                  </a:lnTo>
                  <a:lnTo>
                    <a:pt x="379" y="177"/>
                  </a:lnTo>
                  <a:lnTo>
                    <a:pt x="381" y="179"/>
                  </a:lnTo>
                  <a:lnTo>
                    <a:pt x="381" y="179"/>
                  </a:lnTo>
                  <a:lnTo>
                    <a:pt x="386" y="179"/>
                  </a:lnTo>
                  <a:lnTo>
                    <a:pt x="388" y="179"/>
                  </a:lnTo>
                  <a:lnTo>
                    <a:pt x="386" y="182"/>
                  </a:lnTo>
                  <a:lnTo>
                    <a:pt x="381" y="184"/>
                  </a:lnTo>
                  <a:lnTo>
                    <a:pt x="379" y="187"/>
                  </a:lnTo>
                  <a:lnTo>
                    <a:pt x="379" y="191"/>
                  </a:lnTo>
                  <a:lnTo>
                    <a:pt x="379" y="194"/>
                  </a:lnTo>
                  <a:lnTo>
                    <a:pt x="379" y="194"/>
                  </a:lnTo>
                  <a:lnTo>
                    <a:pt x="381" y="194"/>
                  </a:lnTo>
                  <a:lnTo>
                    <a:pt x="381" y="194"/>
                  </a:lnTo>
                  <a:lnTo>
                    <a:pt x="381" y="194"/>
                  </a:lnTo>
                  <a:lnTo>
                    <a:pt x="381" y="191"/>
                  </a:lnTo>
                  <a:lnTo>
                    <a:pt x="381" y="191"/>
                  </a:lnTo>
                  <a:lnTo>
                    <a:pt x="384" y="189"/>
                  </a:lnTo>
                  <a:lnTo>
                    <a:pt x="388" y="189"/>
                  </a:lnTo>
                  <a:lnTo>
                    <a:pt x="391" y="189"/>
                  </a:lnTo>
                  <a:lnTo>
                    <a:pt x="391" y="189"/>
                  </a:lnTo>
                  <a:lnTo>
                    <a:pt x="393" y="187"/>
                  </a:lnTo>
                  <a:lnTo>
                    <a:pt x="393" y="189"/>
                  </a:lnTo>
                  <a:lnTo>
                    <a:pt x="395" y="189"/>
                  </a:lnTo>
                  <a:lnTo>
                    <a:pt x="393" y="189"/>
                  </a:lnTo>
                  <a:lnTo>
                    <a:pt x="391" y="191"/>
                  </a:lnTo>
                  <a:lnTo>
                    <a:pt x="391" y="191"/>
                  </a:lnTo>
                  <a:lnTo>
                    <a:pt x="391" y="191"/>
                  </a:lnTo>
                  <a:lnTo>
                    <a:pt x="391" y="194"/>
                  </a:lnTo>
                  <a:lnTo>
                    <a:pt x="391" y="194"/>
                  </a:lnTo>
                  <a:lnTo>
                    <a:pt x="388" y="196"/>
                  </a:lnTo>
                  <a:lnTo>
                    <a:pt x="388" y="196"/>
                  </a:lnTo>
                  <a:lnTo>
                    <a:pt x="388" y="198"/>
                  </a:lnTo>
                  <a:lnTo>
                    <a:pt x="388" y="198"/>
                  </a:lnTo>
                  <a:lnTo>
                    <a:pt x="388" y="198"/>
                  </a:lnTo>
                  <a:lnTo>
                    <a:pt x="388" y="198"/>
                  </a:lnTo>
                  <a:lnTo>
                    <a:pt x="391" y="198"/>
                  </a:lnTo>
                  <a:lnTo>
                    <a:pt x="391" y="196"/>
                  </a:lnTo>
                  <a:lnTo>
                    <a:pt x="393" y="196"/>
                  </a:lnTo>
                  <a:lnTo>
                    <a:pt x="395" y="196"/>
                  </a:lnTo>
                  <a:lnTo>
                    <a:pt x="395" y="196"/>
                  </a:lnTo>
                  <a:lnTo>
                    <a:pt x="395" y="194"/>
                  </a:lnTo>
                  <a:lnTo>
                    <a:pt x="398" y="191"/>
                  </a:lnTo>
                  <a:lnTo>
                    <a:pt x="398" y="191"/>
                  </a:lnTo>
                  <a:lnTo>
                    <a:pt x="398" y="196"/>
                  </a:lnTo>
                  <a:lnTo>
                    <a:pt x="395" y="201"/>
                  </a:lnTo>
                  <a:lnTo>
                    <a:pt x="393" y="201"/>
                  </a:lnTo>
                  <a:lnTo>
                    <a:pt x="393" y="203"/>
                  </a:lnTo>
                  <a:lnTo>
                    <a:pt x="391" y="203"/>
                  </a:lnTo>
                  <a:lnTo>
                    <a:pt x="391" y="203"/>
                  </a:lnTo>
                  <a:lnTo>
                    <a:pt x="391" y="205"/>
                  </a:lnTo>
                  <a:lnTo>
                    <a:pt x="388" y="210"/>
                  </a:lnTo>
                  <a:lnTo>
                    <a:pt x="388" y="210"/>
                  </a:lnTo>
                  <a:lnTo>
                    <a:pt x="388" y="210"/>
                  </a:lnTo>
                  <a:lnTo>
                    <a:pt x="388" y="210"/>
                  </a:lnTo>
                  <a:lnTo>
                    <a:pt x="388" y="210"/>
                  </a:lnTo>
                  <a:lnTo>
                    <a:pt x="388" y="210"/>
                  </a:lnTo>
                  <a:lnTo>
                    <a:pt x="391" y="210"/>
                  </a:lnTo>
                  <a:lnTo>
                    <a:pt x="391" y="210"/>
                  </a:lnTo>
                  <a:lnTo>
                    <a:pt x="391" y="210"/>
                  </a:lnTo>
                  <a:lnTo>
                    <a:pt x="391" y="208"/>
                  </a:lnTo>
                  <a:lnTo>
                    <a:pt x="393" y="208"/>
                  </a:lnTo>
                  <a:lnTo>
                    <a:pt x="393" y="210"/>
                  </a:lnTo>
                  <a:lnTo>
                    <a:pt x="391" y="213"/>
                  </a:lnTo>
                  <a:lnTo>
                    <a:pt x="391" y="213"/>
                  </a:lnTo>
                  <a:lnTo>
                    <a:pt x="391" y="213"/>
                  </a:lnTo>
                  <a:lnTo>
                    <a:pt x="391" y="215"/>
                  </a:lnTo>
                  <a:lnTo>
                    <a:pt x="391" y="215"/>
                  </a:lnTo>
                  <a:lnTo>
                    <a:pt x="391" y="215"/>
                  </a:lnTo>
                  <a:lnTo>
                    <a:pt x="391" y="217"/>
                  </a:lnTo>
                  <a:lnTo>
                    <a:pt x="393" y="217"/>
                  </a:lnTo>
                  <a:lnTo>
                    <a:pt x="393" y="215"/>
                  </a:lnTo>
                  <a:lnTo>
                    <a:pt x="395" y="213"/>
                  </a:lnTo>
                  <a:lnTo>
                    <a:pt x="398" y="210"/>
                  </a:lnTo>
                  <a:lnTo>
                    <a:pt x="400" y="208"/>
                  </a:lnTo>
                  <a:lnTo>
                    <a:pt x="410" y="208"/>
                  </a:lnTo>
                  <a:lnTo>
                    <a:pt x="412" y="208"/>
                  </a:lnTo>
                  <a:lnTo>
                    <a:pt x="412" y="208"/>
                  </a:lnTo>
                  <a:lnTo>
                    <a:pt x="412" y="205"/>
                  </a:lnTo>
                  <a:lnTo>
                    <a:pt x="414" y="203"/>
                  </a:lnTo>
                  <a:lnTo>
                    <a:pt x="414" y="203"/>
                  </a:lnTo>
                  <a:lnTo>
                    <a:pt x="417" y="203"/>
                  </a:lnTo>
                  <a:lnTo>
                    <a:pt x="419" y="201"/>
                  </a:lnTo>
                  <a:lnTo>
                    <a:pt x="424" y="201"/>
                  </a:lnTo>
                  <a:lnTo>
                    <a:pt x="429" y="198"/>
                  </a:lnTo>
                  <a:lnTo>
                    <a:pt x="433" y="196"/>
                  </a:lnTo>
                  <a:lnTo>
                    <a:pt x="436" y="196"/>
                  </a:lnTo>
                  <a:lnTo>
                    <a:pt x="436" y="196"/>
                  </a:lnTo>
                  <a:lnTo>
                    <a:pt x="436" y="194"/>
                  </a:lnTo>
                  <a:lnTo>
                    <a:pt x="438" y="187"/>
                  </a:lnTo>
                  <a:lnTo>
                    <a:pt x="436" y="187"/>
                  </a:lnTo>
                  <a:lnTo>
                    <a:pt x="438" y="187"/>
                  </a:lnTo>
                  <a:lnTo>
                    <a:pt x="438" y="184"/>
                  </a:lnTo>
                  <a:lnTo>
                    <a:pt x="438" y="182"/>
                  </a:lnTo>
                  <a:lnTo>
                    <a:pt x="440" y="182"/>
                  </a:lnTo>
                  <a:lnTo>
                    <a:pt x="443" y="182"/>
                  </a:lnTo>
                  <a:lnTo>
                    <a:pt x="443" y="182"/>
                  </a:lnTo>
                  <a:lnTo>
                    <a:pt x="443" y="182"/>
                  </a:lnTo>
                  <a:lnTo>
                    <a:pt x="443" y="177"/>
                  </a:lnTo>
                  <a:lnTo>
                    <a:pt x="443" y="177"/>
                  </a:lnTo>
                  <a:lnTo>
                    <a:pt x="445" y="175"/>
                  </a:lnTo>
                  <a:lnTo>
                    <a:pt x="443" y="168"/>
                  </a:lnTo>
                  <a:lnTo>
                    <a:pt x="445" y="165"/>
                  </a:lnTo>
                  <a:lnTo>
                    <a:pt x="445" y="165"/>
                  </a:lnTo>
                  <a:lnTo>
                    <a:pt x="448" y="163"/>
                  </a:lnTo>
                  <a:lnTo>
                    <a:pt x="448" y="165"/>
                  </a:lnTo>
                  <a:lnTo>
                    <a:pt x="448" y="165"/>
                  </a:lnTo>
                  <a:lnTo>
                    <a:pt x="452" y="165"/>
                  </a:lnTo>
                  <a:lnTo>
                    <a:pt x="452" y="163"/>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37" name="Freeform 36"/>
            <p:cNvSpPr>
              <a:spLocks noEditPoints="1"/>
            </p:cNvSpPr>
            <p:nvPr/>
          </p:nvSpPr>
          <p:spPr bwMode="auto">
            <a:xfrm>
              <a:off x="10860819" y="2850088"/>
              <a:ext cx="348742" cy="179805"/>
            </a:xfrm>
            <a:custGeom>
              <a:avLst/>
              <a:gdLst>
                <a:gd name="T0" fmla="*/ 341 w 353"/>
                <a:gd name="T1" fmla="*/ 165 h 182"/>
                <a:gd name="T2" fmla="*/ 338 w 353"/>
                <a:gd name="T3" fmla="*/ 170 h 182"/>
                <a:gd name="T4" fmla="*/ 350 w 353"/>
                <a:gd name="T5" fmla="*/ 165 h 182"/>
                <a:gd name="T6" fmla="*/ 305 w 353"/>
                <a:gd name="T7" fmla="*/ 168 h 182"/>
                <a:gd name="T8" fmla="*/ 289 w 353"/>
                <a:gd name="T9" fmla="*/ 158 h 182"/>
                <a:gd name="T10" fmla="*/ 277 w 353"/>
                <a:gd name="T11" fmla="*/ 175 h 182"/>
                <a:gd name="T12" fmla="*/ 277 w 353"/>
                <a:gd name="T13" fmla="*/ 180 h 182"/>
                <a:gd name="T14" fmla="*/ 341 w 353"/>
                <a:gd name="T15" fmla="*/ 125 h 182"/>
                <a:gd name="T16" fmla="*/ 338 w 353"/>
                <a:gd name="T17" fmla="*/ 106 h 182"/>
                <a:gd name="T18" fmla="*/ 336 w 353"/>
                <a:gd name="T19" fmla="*/ 101 h 182"/>
                <a:gd name="T20" fmla="*/ 308 w 353"/>
                <a:gd name="T21" fmla="*/ 75 h 182"/>
                <a:gd name="T22" fmla="*/ 303 w 353"/>
                <a:gd name="T23" fmla="*/ 82 h 182"/>
                <a:gd name="T24" fmla="*/ 317 w 353"/>
                <a:gd name="T25" fmla="*/ 82 h 182"/>
                <a:gd name="T26" fmla="*/ 327 w 353"/>
                <a:gd name="T27" fmla="*/ 92 h 182"/>
                <a:gd name="T28" fmla="*/ 329 w 353"/>
                <a:gd name="T29" fmla="*/ 109 h 182"/>
                <a:gd name="T30" fmla="*/ 308 w 353"/>
                <a:gd name="T31" fmla="*/ 123 h 182"/>
                <a:gd name="T32" fmla="*/ 275 w 353"/>
                <a:gd name="T33" fmla="*/ 101 h 182"/>
                <a:gd name="T34" fmla="*/ 263 w 353"/>
                <a:gd name="T35" fmla="*/ 92 h 182"/>
                <a:gd name="T36" fmla="*/ 270 w 353"/>
                <a:gd name="T37" fmla="*/ 97 h 182"/>
                <a:gd name="T38" fmla="*/ 253 w 353"/>
                <a:gd name="T39" fmla="*/ 80 h 182"/>
                <a:gd name="T40" fmla="*/ 232 w 353"/>
                <a:gd name="T41" fmla="*/ 68 h 182"/>
                <a:gd name="T42" fmla="*/ 232 w 353"/>
                <a:gd name="T43" fmla="*/ 75 h 182"/>
                <a:gd name="T44" fmla="*/ 227 w 353"/>
                <a:gd name="T45" fmla="*/ 73 h 182"/>
                <a:gd name="T46" fmla="*/ 220 w 353"/>
                <a:gd name="T47" fmla="*/ 68 h 182"/>
                <a:gd name="T48" fmla="*/ 220 w 353"/>
                <a:gd name="T49" fmla="*/ 64 h 182"/>
                <a:gd name="T50" fmla="*/ 223 w 353"/>
                <a:gd name="T51" fmla="*/ 56 h 182"/>
                <a:gd name="T52" fmla="*/ 227 w 353"/>
                <a:gd name="T53" fmla="*/ 49 h 182"/>
                <a:gd name="T54" fmla="*/ 230 w 353"/>
                <a:gd name="T55" fmla="*/ 42 h 182"/>
                <a:gd name="T56" fmla="*/ 232 w 353"/>
                <a:gd name="T57" fmla="*/ 35 h 182"/>
                <a:gd name="T58" fmla="*/ 249 w 353"/>
                <a:gd name="T59" fmla="*/ 26 h 182"/>
                <a:gd name="T60" fmla="*/ 249 w 353"/>
                <a:gd name="T61" fmla="*/ 19 h 182"/>
                <a:gd name="T62" fmla="*/ 241 w 353"/>
                <a:gd name="T63" fmla="*/ 23 h 182"/>
                <a:gd name="T64" fmla="*/ 227 w 353"/>
                <a:gd name="T65" fmla="*/ 14 h 182"/>
                <a:gd name="T66" fmla="*/ 223 w 353"/>
                <a:gd name="T67" fmla="*/ 7 h 182"/>
                <a:gd name="T68" fmla="*/ 213 w 353"/>
                <a:gd name="T69" fmla="*/ 0 h 182"/>
                <a:gd name="T70" fmla="*/ 199 w 353"/>
                <a:gd name="T71" fmla="*/ 14 h 182"/>
                <a:gd name="T72" fmla="*/ 192 w 353"/>
                <a:gd name="T73" fmla="*/ 21 h 182"/>
                <a:gd name="T74" fmla="*/ 185 w 353"/>
                <a:gd name="T75" fmla="*/ 33 h 182"/>
                <a:gd name="T76" fmla="*/ 130 w 353"/>
                <a:gd name="T77" fmla="*/ 45 h 182"/>
                <a:gd name="T78" fmla="*/ 78 w 353"/>
                <a:gd name="T79" fmla="*/ 56 h 182"/>
                <a:gd name="T80" fmla="*/ 78 w 353"/>
                <a:gd name="T81" fmla="*/ 56 h 182"/>
                <a:gd name="T82" fmla="*/ 31 w 353"/>
                <a:gd name="T83" fmla="*/ 66 h 182"/>
                <a:gd name="T84" fmla="*/ 3 w 353"/>
                <a:gd name="T85" fmla="*/ 113 h 182"/>
                <a:gd name="T86" fmla="*/ 50 w 353"/>
                <a:gd name="T87" fmla="*/ 149 h 182"/>
                <a:gd name="T88" fmla="*/ 88 w 353"/>
                <a:gd name="T89" fmla="*/ 142 h 182"/>
                <a:gd name="T90" fmla="*/ 175 w 353"/>
                <a:gd name="T91" fmla="*/ 120 h 182"/>
                <a:gd name="T92" fmla="*/ 204 w 353"/>
                <a:gd name="T93" fmla="*/ 127 h 182"/>
                <a:gd name="T94" fmla="*/ 208 w 353"/>
                <a:gd name="T95" fmla="*/ 139 h 182"/>
                <a:gd name="T96" fmla="*/ 220 w 353"/>
                <a:gd name="T97" fmla="*/ 146 h 182"/>
                <a:gd name="T98" fmla="*/ 225 w 353"/>
                <a:gd name="T99" fmla="*/ 149 h 182"/>
                <a:gd name="T100" fmla="*/ 237 w 353"/>
                <a:gd name="T101" fmla="*/ 168 h 182"/>
                <a:gd name="T102" fmla="*/ 241 w 353"/>
                <a:gd name="T103" fmla="*/ 165 h 182"/>
                <a:gd name="T104" fmla="*/ 253 w 353"/>
                <a:gd name="T105" fmla="*/ 153 h 182"/>
                <a:gd name="T106" fmla="*/ 258 w 353"/>
                <a:gd name="T107" fmla="*/ 149 h 182"/>
                <a:gd name="T108" fmla="*/ 267 w 353"/>
                <a:gd name="T109" fmla="*/ 139 h 182"/>
                <a:gd name="T110" fmla="*/ 275 w 353"/>
                <a:gd name="T111" fmla="*/ 130 h 182"/>
                <a:gd name="T112" fmla="*/ 275 w 353"/>
                <a:gd name="T113" fmla="*/ 137 h 182"/>
                <a:gd name="T114" fmla="*/ 293 w 353"/>
                <a:gd name="T115" fmla="*/ 144 h 182"/>
                <a:gd name="T116" fmla="*/ 308 w 353"/>
                <a:gd name="T117" fmla="*/ 132 h 182"/>
                <a:gd name="T118" fmla="*/ 320 w 353"/>
                <a:gd name="T119" fmla="*/ 127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3" h="182">
                  <a:moveTo>
                    <a:pt x="350" y="165"/>
                  </a:moveTo>
                  <a:lnTo>
                    <a:pt x="346" y="161"/>
                  </a:lnTo>
                  <a:lnTo>
                    <a:pt x="343" y="156"/>
                  </a:lnTo>
                  <a:lnTo>
                    <a:pt x="343" y="156"/>
                  </a:lnTo>
                  <a:lnTo>
                    <a:pt x="341" y="153"/>
                  </a:lnTo>
                  <a:lnTo>
                    <a:pt x="341" y="153"/>
                  </a:lnTo>
                  <a:lnTo>
                    <a:pt x="341" y="153"/>
                  </a:lnTo>
                  <a:lnTo>
                    <a:pt x="341" y="158"/>
                  </a:lnTo>
                  <a:lnTo>
                    <a:pt x="341" y="161"/>
                  </a:lnTo>
                  <a:lnTo>
                    <a:pt x="341" y="165"/>
                  </a:lnTo>
                  <a:lnTo>
                    <a:pt x="341" y="165"/>
                  </a:lnTo>
                  <a:lnTo>
                    <a:pt x="343" y="161"/>
                  </a:lnTo>
                  <a:lnTo>
                    <a:pt x="346" y="161"/>
                  </a:lnTo>
                  <a:lnTo>
                    <a:pt x="346" y="163"/>
                  </a:lnTo>
                  <a:lnTo>
                    <a:pt x="343" y="163"/>
                  </a:lnTo>
                  <a:lnTo>
                    <a:pt x="343" y="165"/>
                  </a:lnTo>
                  <a:lnTo>
                    <a:pt x="341" y="168"/>
                  </a:lnTo>
                  <a:lnTo>
                    <a:pt x="341" y="168"/>
                  </a:lnTo>
                  <a:lnTo>
                    <a:pt x="341" y="168"/>
                  </a:lnTo>
                  <a:lnTo>
                    <a:pt x="338" y="170"/>
                  </a:lnTo>
                  <a:lnTo>
                    <a:pt x="338" y="168"/>
                  </a:lnTo>
                  <a:lnTo>
                    <a:pt x="336" y="168"/>
                  </a:lnTo>
                  <a:lnTo>
                    <a:pt x="334" y="170"/>
                  </a:lnTo>
                  <a:lnTo>
                    <a:pt x="327" y="172"/>
                  </a:lnTo>
                  <a:lnTo>
                    <a:pt x="327" y="172"/>
                  </a:lnTo>
                  <a:lnTo>
                    <a:pt x="338" y="175"/>
                  </a:lnTo>
                  <a:lnTo>
                    <a:pt x="343" y="172"/>
                  </a:lnTo>
                  <a:lnTo>
                    <a:pt x="348" y="172"/>
                  </a:lnTo>
                  <a:lnTo>
                    <a:pt x="353" y="168"/>
                  </a:lnTo>
                  <a:lnTo>
                    <a:pt x="350" y="165"/>
                  </a:lnTo>
                  <a:close/>
                  <a:moveTo>
                    <a:pt x="303" y="163"/>
                  </a:moveTo>
                  <a:lnTo>
                    <a:pt x="301" y="161"/>
                  </a:lnTo>
                  <a:lnTo>
                    <a:pt x="301" y="163"/>
                  </a:lnTo>
                  <a:lnTo>
                    <a:pt x="301" y="165"/>
                  </a:lnTo>
                  <a:lnTo>
                    <a:pt x="298" y="168"/>
                  </a:lnTo>
                  <a:lnTo>
                    <a:pt x="298" y="168"/>
                  </a:lnTo>
                  <a:lnTo>
                    <a:pt x="301" y="170"/>
                  </a:lnTo>
                  <a:lnTo>
                    <a:pt x="303" y="170"/>
                  </a:lnTo>
                  <a:lnTo>
                    <a:pt x="303" y="170"/>
                  </a:lnTo>
                  <a:lnTo>
                    <a:pt x="305" y="168"/>
                  </a:lnTo>
                  <a:lnTo>
                    <a:pt x="303" y="168"/>
                  </a:lnTo>
                  <a:lnTo>
                    <a:pt x="303" y="163"/>
                  </a:lnTo>
                  <a:close/>
                  <a:moveTo>
                    <a:pt x="293" y="165"/>
                  </a:moveTo>
                  <a:lnTo>
                    <a:pt x="291" y="165"/>
                  </a:lnTo>
                  <a:lnTo>
                    <a:pt x="291" y="165"/>
                  </a:lnTo>
                  <a:lnTo>
                    <a:pt x="291" y="163"/>
                  </a:lnTo>
                  <a:lnTo>
                    <a:pt x="293" y="163"/>
                  </a:lnTo>
                  <a:lnTo>
                    <a:pt x="293" y="161"/>
                  </a:lnTo>
                  <a:lnTo>
                    <a:pt x="291" y="158"/>
                  </a:lnTo>
                  <a:lnTo>
                    <a:pt x="289" y="158"/>
                  </a:lnTo>
                  <a:lnTo>
                    <a:pt x="289" y="161"/>
                  </a:lnTo>
                  <a:lnTo>
                    <a:pt x="289" y="163"/>
                  </a:lnTo>
                  <a:lnTo>
                    <a:pt x="286" y="163"/>
                  </a:lnTo>
                  <a:lnTo>
                    <a:pt x="286" y="161"/>
                  </a:lnTo>
                  <a:lnTo>
                    <a:pt x="286" y="161"/>
                  </a:lnTo>
                  <a:lnTo>
                    <a:pt x="282" y="163"/>
                  </a:lnTo>
                  <a:lnTo>
                    <a:pt x="279" y="168"/>
                  </a:lnTo>
                  <a:lnTo>
                    <a:pt x="279" y="168"/>
                  </a:lnTo>
                  <a:lnTo>
                    <a:pt x="277" y="170"/>
                  </a:lnTo>
                  <a:lnTo>
                    <a:pt x="277" y="175"/>
                  </a:lnTo>
                  <a:lnTo>
                    <a:pt x="277" y="175"/>
                  </a:lnTo>
                  <a:lnTo>
                    <a:pt x="275" y="177"/>
                  </a:lnTo>
                  <a:lnTo>
                    <a:pt x="267" y="180"/>
                  </a:lnTo>
                  <a:lnTo>
                    <a:pt x="270" y="180"/>
                  </a:lnTo>
                  <a:lnTo>
                    <a:pt x="270" y="180"/>
                  </a:lnTo>
                  <a:lnTo>
                    <a:pt x="272" y="182"/>
                  </a:lnTo>
                  <a:lnTo>
                    <a:pt x="275" y="182"/>
                  </a:lnTo>
                  <a:lnTo>
                    <a:pt x="275" y="182"/>
                  </a:lnTo>
                  <a:lnTo>
                    <a:pt x="277" y="182"/>
                  </a:lnTo>
                  <a:lnTo>
                    <a:pt x="277" y="180"/>
                  </a:lnTo>
                  <a:lnTo>
                    <a:pt x="279" y="180"/>
                  </a:lnTo>
                  <a:lnTo>
                    <a:pt x="282" y="177"/>
                  </a:lnTo>
                  <a:lnTo>
                    <a:pt x="284" y="175"/>
                  </a:lnTo>
                  <a:lnTo>
                    <a:pt x="298" y="172"/>
                  </a:lnTo>
                  <a:lnTo>
                    <a:pt x="298" y="170"/>
                  </a:lnTo>
                  <a:lnTo>
                    <a:pt x="296" y="165"/>
                  </a:lnTo>
                  <a:lnTo>
                    <a:pt x="293" y="165"/>
                  </a:lnTo>
                  <a:close/>
                  <a:moveTo>
                    <a:pt x="338" y="135"/>
                  </a:moveTo>
                  <a:lnTo>
                    <a:pt x="338" y="127"/>
                  </a:lnTo>
                  <a:lnTo>
                    <a:pt x="341" y="125"/>
                  </a:lnTo>
                  <a:lnTo>
                    <a:pt x="341" y="125"/>
                  </a:lnTo>
                  <a:lnTo>
                    <a:pt x="341" y="123"/>
                  </a:lnTo>
                  <a:lnTo>
                    <a:pt x="338" y="123"/>
                  </a:lnTo>
                  <a:lnTo>
                    <a:pt x="338" y="123"/>
                  </a:lnTo>
                  <a:lnTo>
                    <a:pt x="338" y="125"/>
                  </a:lnTo>
                  <a:lnTo>
                    <a:pt x="338" y="137"/>
                  </a:lnTo>
                  <a:lnTo>
                    <a:pt x="338" y="135"/>
                  </a:lnTo>
                  <a:close/>
                  <a:moveTo>
                    <a:pt x="341" y="120"/>
                  </a:moveTo>
                  <a:lnTo>
                    <a:pt x="338" y="111"/>
                  </a:lnTo>
                  <a:lnTo>
                    <a:pt x="338" y="106"/>
                  </a:lnTo>
                  <a:lnTo>
                    <a:pt x="336" y="104"/>
                  </a:lnTo>
                  <a:lnTo>
                    <a:pt x="334" y="104"/>
                  </a:lnTo>
                  <a:lnTo>
                    <a:pt x="334" y="106"/>
                  </a:lnTo>
                  <a:lnTo>
                    <a:pt x="334" y="104"/>
                  </a:lnTo>
                  <a:lnTo>
                    <a:pt x="331" y="101"/>
                  </a:lnTo>
                  <a:lnTo>
                    <a:pt x="331" y="99"/>
                  </a:lnTo>
                  <a:lnTo>
                    <a:pt x="334" y="99"/>
                  </a:lnTo>
                  <a:lnTo>
                    <a:pt x="336" y="101"/>
                  </a:lnTo>
                  <a:lnTo>
                    <a:pt x="336" y="101"/>
                  </a:lnTo>
                  <a:lnTo>
                    <a:pt x="336" y="101"/>
                  </a:lnTo>
                  <a:lnTo>
                    <a:pt x="336" y="99"/>
                  </a:lnTo>
                  <a:lnTo>
                    <a:pt x="336" y="99"/>
                  </a:lnTo>
                  <a:lnTo>
                    <a:pt x="334" y="97"/>
                  </a:lnTo>
                  <a:lnTo>
                    <a:pt x="327" y="85"/>
                  </a:lnTo>
                  <a:lnTo>
                    <a:pt x="324" y="82"/>
                  </a:lnTo>
                  <a:lnTo>
                    <a:pt x="317" y="78"/>
                  </a:lnTo>
                  <a:lnTo>
                    <a:pt x="315" y="78"/>
                  </a:lnTo>
                  <a:lnTo>
                    <a:pt x="310" y="75"/>
                  </a:lnTo>
                  <a:lnTo>
                    <a:pt x="308" y="75"/>
                  </a:lnTo>
                  <a:lnTo>
                    <a:pt x="308" y="75"/>
                  </a:lnTo>
                  <a:lnTo>
                    <a:pt x="303" y="78"/>
                  </a:lnTo>
                  <a:lnTo>
                    <a:pt x="301" y="78"/>
                  </a:lnTo>
                  <a:lnTo>
                    <a:pt x="301" y="78"/>
                  </a:lnTo>
                  <a:lnTo>
                    <a:pt x="301" y="78"/>
                  </a:lnTo>
                  <a:lnTo>
                    <a:pt x="301" y="80"/>
                  </a:lnTo>
                  <a:lnTo>
                    <a:pt x="301" y="80"/>
                  </a:lnTo>
                  <a:lnTo>
                    <a:pt x="301" y="80"/>
                  </a:lnTo>
                  <a:lnTo>
                    <a:pt x="301" y="80"/>
                  </a:lnTo>
                  <a:lnTo>
                    <a:pt x="301" y="80"/>
                  </a:lnTo>
                  <a:lnTo>
                    <a:pt x="303" y="82"/>
                  </a:lnTo>
                  <a:lnTo>
                    <a:pt x="305" y="85"/>
                  </a:lnTo>
                  <a:lnTo>
                    <a:pt x="305" y="85"/>
                  </a:lnTo>
                  <a:lnTo>
                    <a:pt x="308" y="82"/>
                  </a:lnTo>
                  <a:lnTo>
                    <a:pt x="308" y="82"/>
                  </a:lnTo>
                  <a:lnTo>
                    <a:pt x="308" y="82"/>
                  </a:lnTo>
                  <a:lnTo>
                    <a:pt x="305" y="82"/>
                  </a:lnTo>
                  <a:lnTo>
                    <a:pt x="308" y="80"/>
                  </a:lnTo>
                  <a:lnTo>
                    <a:pt x="310" y="78"/>
                  </a:lnTo>
                  <a:lnTo>
                    <a:pt x="315" y="80"/>
                  </a:lnTo>
                  <a:lnTo>
                    <a:pt x="317" y="82"/>
                  </a:lnTo>
                  <a:lnTo>
                    <a:pt x="317" y="85"/>
                  </a:lnTo>
                  <a:lnTo>
                    <a:pt x="320" y="90"/>
                  </a:lnTo>
                  <a:lnTo>
                    <a:pt x="320" y="92"/>
                  </a:lnTo>
                  <a:lnTo>
                    <a:pt x="322" y="97"/>
                  </a:lnTo>
                  <a:lnTo>
                    <a:pt x="322" y="94"/>
                  </a:lnTo>
                  <a:lnTo>
                    <a:pt x="322" y="92"/>
                  </a:lnTo>
                  <a:lnTo>
                    <a:pt x="322" y="90"/>
                  </a:lnTo>
                  <a:lnTo>
                    <a:pt x="324" y="90"/>
                  </a:lnTo>
                  <a:lnTo>
                    <a:pt x="324" y="92"/>
                  </a:lnTo>
                  <a:lnTo>
                    <a:pt x="327" y="92"/>
                  </a:lnTo>
                  <a:lnTo>
                    <a:pt x="329" y="92"/>
                  </a:lnTo>
                  <a:lnTo>
                    <a:pt x="329" y="92"/>
                  </a:lnTo>
                  <a:lnTo>
                    <a:pt x="327" y="94"/>
                  </a:lnTo>
                  <a:lnTo>
                    <a:pt x="327" y="94"/>
                  </a:lnTo>
                  <a:lnTo>
                    <a:pt x="327" y="94"/>
                  </a:lnTo>
                  <a:lnTo>
                    <a:pt x="329" y="97"/>
                  </a:lnTo>
                  <a:lnTo>
                    <a:pt x="329" y="99"/>
                  </a:lnTo>
                  <a:lnTo>
                    <a:pt x="331" y="104"/>
                  </a:lnTo>
                  <a:lnTo>
                    <a:pt x="329" y="109"/>
                  </a:lnTo>
                  <a:lnTo>
                    <a:pt x="329" y="109"/>
                  </a:lnTo>
                  <a:lnTo>
                    <a:pt x="324" y="111"/>
                  </a:lnTo>
                  <a:lnTo>
                    <a:pt x="322" y="113"/>
                  </a:lnTo>
                  <a:lnTo>
                    <a:pt x="315" y="118"/>
                  </a:lnTo>
                  <a:lnTo>
                    <a:pt x="312" y="120"/>
                  </a:lnTo>
                  <a:lnTo>
                    <a:pt x="308" y="123"/>
                  </a:lnTo>
                  <a:lnTo>
                    <a:pt x="305" y="125"/>
                  </a:lnTo>
                  <a:lnTo>
                    <a:pt x="303" y="125"/>
                  </a:lnTo>
                  <a:lnTo>
                    <a:pt x="303" y="123"/>
                  </a:lnTo>
                  <a:lnTo>
                    <a:pt x="303" y="123"/>
                  </a:lnTo>
                  <a:lnTo>
                    <a:pt x="308" y="123"/>
                  </a:lnTo>
                  <a:lnTo>
                    <a:pt x="308" y="120"/>
                  </a:lnTo>
                  <a:lnTo>
                    <a:pt x="296" y="123"/>
                  </a:lnTo>
                  <a:lnTo>
                    <a:pt x="293" y="123"/>
                  </a:lnTo>
                  <a:lnTo>
                    <a:pt x="286" y="120"/>
                  </a:lnTo>
                  <a:lnTo>
                    <a:pt x="282" y="118"/>
                  </a:lnTo>
                  <a:lnTo>
                    <a:pt x="282" y="116"/>
                  </a:lnTo>
                  <a:lnTo>
                    <a:pt x="282" y="111"/>
                  </a:lnTo>
                  <a:lnTo>
                    <a:pt x="279" y="106"/>
                  </a:lnTo>
                  <a:lnTo>
                    <a:pt x="277" y="104"/>
                  </a:lnTo>
                  <a:lnTo>
                    <a:pt x="275" y="101"/>
                  </a:lnTo>
                  <a:lnTo>
                    <a:pt x="270" y="104"/>
                  </a:lnTo>
                  <a:lnTo>
                    <a:pt x="270" y="104"/>
                  </a:lnTo>
                  <a:lnTo>
                    <a:pt x="267" y="104"/>
                  </a:lnTo>
                  <a:lnTo>
                    <a:pt x="260" y="99"/>
                  </a:lnTo>
                  <a:lnTo>
                    <a:pt x="260" y="99"/>
                  </a:lnTo>
                  <a:lnTo>
                    <a:pt x="263" y="97"/>
                  </a:lnTo>
                  <a:lnTo>
                    <a:pt x="263" y="97"/>
                  </a:lnTo>
                  <a:lnTo>
                    <a:pt x="263" y="99"/>
                  </a:lnTo>
                  <a:lnTo>
                    <a:pt x="263" y="92"/>
                  </a:lnTo>
                  <a:lnTo>
                    <a:pt x="263" y="92"/>
                  </a:lnTo>
                  <a:lnTo>
                    <a:pt x="265" y="92"/>
                  </a:lnTo>
                  <a:lnTo>
                    <a:pt x="265" y="92"/>
                  </a:lnTo>
                  <a:lnTo>
                    <a:pt x="267" y="97"/>
                  </a:lnTo>
                  <a:lnTo>
                    <a:pt x="267" y="97"/>
                  </a:lnTo>
                  <a:lnTo>
                    <a:pt x="267" y="97"/>
                  </a:lnTo>
                  <a:lnTo>
                    <a:pt x="265" y="97"/>
                  </a:lnTo>
                  <a:lnTo>
                    <a:pt x="267" y="97"/>
                  </a:lnTo>
                  <a:lnTo>
                    <a:pt x="267" y="97"/>
                  </a:lnTo>
                  <a:lnTo>
                    <a:pt x="270" y="97"/>
                  </a:lnTo>
                  <a:lnTo>
                    <a:pt x="270" y="97"/>
                  </a:lnTo>
                  <a:lnTo>
                    <a:pt x="270" y="94"/>
                  </a:lnTo>
                  <a:lnTo>
                    <a:pt x="270" y="94"/>
                  </a:lnTo>
                  <a:lnTo>
                    <a:pt x="270" y="94"/>
                  </a:lnTo>
                  <a:lnTo>
                    <a:pt x="265" y="92"/>
                  </a:lnTo>
                  <a:lnTo>
                    <a:pt x="265" y="90"/>
                  </a:lnTo>
                  <a:lnTo>
                    <a:pt x="265" y="87"/>
                  </a:lnTo>
                  <a:lnTo>
                    <a:pt x="260" y="87"/>
                  </a:lnTo>
                  <a:lnTo>
                    <a:pt x="258" y="82"/>
                  </a:lnTo>
                  <a:lnTo>
                    <a:pt x="256" y="80"/>
                  </a:lnTo>
                  <a:lnTo>
                    <a:pt x="253" y="80"/>
                  </a:lnTo>
                  <a:lnTo>
                    <a:pt x="253" y="80"/>
                  </a:lnTo>
                  <a:lnTo>
                    <a:pt x="253" y="80"/>
                  </a:lnTo>
                  <a:lnTo>
                    <a:pt x="253" y="75"/>
                  </a:lnTo>
                  <a:lnTo>
                    <a:pt x="253" y="75"/>
                  </a:lnTo>
                  <a:lnTo>
                    <a:pt x="249" y="73"/>
                  </a:lnTo>
                  <a:lnTo>
                    <a:pt x="246" y="73"/>
                  </a:lnTo>
                  <a:lnTo>
                    <a:pt x="244" y="71"/>
                  </a:lnTo>
                  <a:lnTo>
                    <a:pt x="239" y="71"/>
                  </a:lnTo>
                  <a:lnTo>
                    <a:pt x="237" y="71"/>
                  </a:lnTo>
                  <a:lnTo>
                    <a:pt x="232" y="68"/>
                  </a:lnTo>
                  <a:lnTo>
                    <a:pt x="232" y="68"/>
                  </a:lnTo>
                  <a:lnTo>
                    <a:pt x="234" y="71"/>
                  </a:lnTo>
                  <a:lnTo>
                    <a:pt x="234" y="71"/>
                  </a:lnTo>
                  <a:lnTo>
                    <a:pt x="237" y="73"/>
                  </a:lnTo>
                  <a:lnTo>
                    <a:pt x="237" y="73"/>
                  </a:lnTo>
                  <a:lnTo>
                    <a:pt x="237" y="75"/>
                  </a:lnTo>
                  <a:lnTo>
                    <a:pt x="237" y="75"/>
                  </a:lnTo>
                  <a:lnTo>
                    <a:pt x="234" y="73"/>
                  </a:lnTo>
                  <a:lnTo>
                    <a:pt x="234" y="75"/>
                  </a:lnTo>
                  <a:lnTo>
                    <a:pt x="232" y="75"/>
                  </a:lnTo>
                  <a:lnTo>
                    <a:pt x="232" y="78"/>
                  </a:lnTo>
                  <a:lnTo>
                    <a:pt x="230" y="78"/>
                  </a:lnTo>
                  <a:lnTo>
                    <a:pt x="230" y="78"/>
                  </a:lnTo>
                  <a:lnTo>
                    <a:pt x="230" y="78"/>
                  </a:lnTo>
                  <a:lnTo>
                    <a:pt x="230" y="78"/>
                  </a:lnTo>
                  <a:lnTo>
                    <a:pt x="230" y="78"/>
                  </a:lnTo>
                  <a:lnTo>
                    <a:pt x="227" y="78"/>
                  </a:lnTo>
                  <a:lnTo>
                    <a:pt x="230" y="75"/>
                  </a:lnTo>
                  <a:lnTo>
                    <a:pt x="230" y="75"/>
                  </a:lnTo>
                  <a:lnTo>
                    <a:pt x="227" y="73"/>
                  </a:lnTo>
                  <a:lnTo>
                    <a:pt x="225" y="73"/>
                  </a:lnTo>
                  <a:lnTo>
                    <a:pt x="225" y="73"/>
                  </a:lnTo>
                  <a:lnTo>
                    <a:pt x="225" y="71"/>
                  </a:lnTo>
                  <a:lnTo>
                    <a:pt x="223" y="73"/>
                  </a:lnTo>
                  <a:lnTo>
                    <a:pt x="223" y="73"/>
                  </a:lnTo>
                  <a:lnTo>
                    <a:pt x="220" y="73"/>
                  </a:lnTo>
                  <a:lnTo>
                    <a:pt x="218" y="71"/>
                  </a:lnTo>
                  <a:lnTo>
                    <a:pt x="218" y="68"/>
                  </a:lnTo>
                  <a:lnTo>
                    <a:pt x="220" y="68"/>
                  </a:lnTo>
                  <a:lnTo>
                    <a:pt x="220" y="68"/>
                  </a:lnTo>
                  <a:lnTo>
                    <a:pt x="220" y="66"/>
                  </a:lnTo>
                  <a:lnTo>
                    <a:pt x="220" y="66"/>
                  </a:lnTo>
                  <a:lnTo>
                    <a:pt x="218" y="66"/>
                  </a:lnTo>
                  <a:lnTo>
                    <a:pt x="218" y="66"/>
                  </a:lnTo>
                  <a:lnTo>
                    <a:pt x="218" y="64"/>
                  </a:lnTo>
                  <a:lnTo>
                    <a:pt x="220" y="64"/>
                  </a:lnTo>
                  <a:lnTo>
                    <a:pt x="223" y="66"/>
                  </a:lnTo>
                  <a:lnTo>
                    <a:pt x="223" y="64"/>
                  </a:lnTo>
                  <a:lnTo>
                    <a:pt x="223" y="64"/>
                  </a:lnTo>
                  <a:lnTo>
                    <a:pt x="220" y="64"/>
                  </a:lnTo>
                  <a:lnTo>
                    <a:pt x="220" y="64"/>
                  </a:lnTo>
                  <a:lnTo>
                    <a:pt x="223" y="64"/>
                  </a:lnTo>
                  <a:lnTo>
                    <a:pt x="223" y="64"/>
                  </a:lnTo>
                  <a:lnTo>
                    <a:pt x="225" y="64"/>
                  </a:lnTo>
                  <a:lnTo>
                    <a:pt x="227" y="64"/>
                  </a:lnTo>
                  <a:lnTo>
                    <a:pt x="225" y="64"/>
                  </a:lnTo>
                  <a:lnTo>
                    <a:pt x="225" y="61"/>
                  </a:lnTo>
                  <a:lnTo>
                    <a:pt x="223" y="59"/>
                  </a:lnTo>
                  <a:lnTo>
                    <a:pt x="223" y="56"/>
                  </a:lnTo>
                  <a:lnTo>
                    <a:pt x="223" y="56"/>
                  </a:lnTo>
                  <a:lnTo>
                    <a:pt x="223" y="54"/>
                  </a:lnTo>
                  <a:lnTo>
                    <a:pt x="225" y="54"/>
                  </a:lnTo>
                  <a:lnTo>
                    <a:pt x="227" y="56"/>
                  </a:lnTo>
                  <a:lnTo>
                    <a:pt x="230" y="54"/>
                  </a:lnTo>
                  <a:lnTo>
                    <a:pt x="227" y="54"/>
                  </a:lnTo>
                  <a:lnTo>
                    <a:pt x="227" y="54"/>
                  </a:lnTo>
                  <a:lnTo>
                    <a:pt x="225" y="52"/>
                  </a:lnTo>
                  <a:lnTo>
                    <a:pt x="225" y="52"/>
                  </a:lnTo>
                  <a:lnTo>
                    <a:pt x="227" y="49"/>
                  </a:lnTo>
                  <a:lnTo>
                    <a:pt x="227" y="49"/>
                  </a:lnTo>
                  <a:lnTo>
                    <a:pt x="227" y="49"/>
                  </a:lnTo>
                  <a:lnTo>
                    <a:pt x="230" y="49"/>
                  </a:lnTo>
                  <a:lnTo>
                    <a:pt x="230" y="47"/>
                  </a:lnTo>
                  <a:lnTo>
                    <a:pt x="230" y="47"/>
                  </a:lnTo>
                  <a:lnTo>
                    <a:pt x="232" y="45"/>
                  </a:lnTo>
                  <a:lnTo>
                    <a:pt x="232" y="45"/>
                  </a:lnTo>
                  <a:lnTo>
                    <a:pt x="232" y="45"/>
                  </a:lnTo>
                  <a:lnTo>
                    <a:pt x="232" y="45"/>
                  </a:lnTo>
                  <a:lnTo>
                    <a:pt x="230" y="42"/>
                  </a:lnTo>
                  <a:lnTo>
                    <a:pt x="230" y="42"/>
                  </a:lnTo>
                  <a:lnTo>
                    <a:pt x="230" y="42"/>
                  </a:lnTo>
                  <a:lnTo>
                    <a:pt x="227" y="45"/>
                  </a:lnTo>
                  <a:lnTo>
                    <a:pt x="227" y="45"/>
                  </a:lnTo>
                  <a:lnTo>
                    <a:pt x="227" y="45"/>
                  </a:lnTo>
                  <a:lnTo>
                    <a:pt x="227" y="42"/>
                  </a:lnTo>
                  <a:lnTo>
                    <a:pt x="227" y="42"/>
                  </a:lnTo>
                  <a:lnTo>
                    <a:pt x="227" y="42"/>
                  </a:lnTo>
                  <a:lnTo>
                    <a:pt x="227" y="40"/>
                  </a:lnTo>
                  <a:lnTo>
                    <a:pt x="230" y="40"/>
                  </a:lnTo>
                  <a:lnTo>
                    <a:pt x="232" y="35"/>
                  </a:lnTo>
                  <a:lnTo>
                    <a:pt x="241" y="30"/>
                  </a:lnTo>
                  <a:lnTo>
                    <a:pt x="244" y="30"/>
                  </a:lnTo>
                  <a:lnTo>
                    <a:pt x="244" y="28"/>
                  </a:lnTo>
                  <a:lnTo>
                    <a:pt x="244" y="28"/>
                  </a:lnTo>
                  <a:lnTo>
                    <a:pt x="244" y="26"/>
                  </a:lnTo>
                  <a:lnTo>
                    <a:pt x="246" y="26"/>
                  </a:lnTo>
                  <a:lnTo>
                    <a:pt x="246" y="28"/>
                  </a:lnTo>
                  <a:lnTo>
                    <a:pt x="246" y="28"/>
                  </a:lnTo>
                  <a:lnTo>
                    <a:pt x="249" y="28"/>
                  </a:lnTo>
                  <a:lnTo>
                    <a:pt x="249" y="26"/>
                  </a:lnTo>
                  <a:lnTo>
                    <a:pt x="249" y="26"/>
                  </a:lnTo>
                  <a:lnTo>
                    <a:pt x="249" y="26"/>
                  </a:lnTo>
                  <a:lnTo>
                    <a:pt x="249" y="23"/>
                  </a:lnTo>
                  <a:lnTo>
                    <a:pt x="251" y="23"/>
                  </a:lnTo>
                  <a:lnTo>
                    <a:pt x="251" y="23"/>
                  </a:lnTo>
                  <a:lnTo>
                    <a:pt x="251" y="21"/>
                  </a:lnTo>
                  <a:lnTo>
                    <a:pt x="251" y="21"/>
                  </a:lnTo>
                  <a:lnTo>
                    <a:pt x="251" y="19"/>
                  </a:lnTo>
                  <a:lnTo>
                    <a:pt x="251" y="19"/>
                  </a:lnTo>
                  <a:lnTo>
                    <a:pt x="249" y="19"/>
                  </a:lnTo>
                  <a:lnTo>
                    <a:pt x="249" y="19"/>
                  </a:lnTo>
                  <a:lnTo>
                    <a:pt x="246" y="19"/>
                  </a:lnTo>
                  <a:lnTo>
                    <a:pt x="246" y="19"/>
                  </a:lnTo>
                  <a:lnTo>
                    <a:pt x="246" y="16"/>
                  </a:lnTo>
                  <a:lnTo>
                    <a:pt x="244" y="19"/>
                  </a:lnTo>
                  <a:lnTo>
                    <a:pt x="244" y="19"/>
                  </a:lnTo>
                  <a:lnTo>
                    <a:pt x="241" y="21"/>
                  </a:lnTo>
                  <a:lnTo>
                    <a:pt x="244" y="23"/>
                  </a:lnTo>
                  <a:lnTo>
                    <a:pt x="244" y="26"/>
                  </a:lnTo>
                  <a:lnTo>
                    <a:pt x="241" y="23"/>
                  </a:lnTo>
                  <a:lnTo>
                    <a:pt x="241" y="23"/>
                  </a:lnTo>
                  <a:lnTo>
                    <a:pt x="237" y="23"/>
                  </a:lnTo>
                  <a:lnTo>
                    <a:pt x="234" y="21"/>
                  </a:lnTo>
                  <a:lnTo>
                    <a:pt x="234" y="21"/>
                  </a:lnTo>
                  <a:lnTo>
                    <a:pt x="234" y="21"/>
                  </a:lnTo>
                  <a:lnTo>
                    <a:pt x="237" y="21"/>
                  </a:lnTo>
                  <a:lnTo>
                    <a:pt x="230" y="19"/>
                  </a:lnTo>
                  <a:lnTo>
                    <a:pt x="227" y="19"/>
                  </a:lnTo>
                  <a:lnTo>
                    <a:pt x="227" y="14"/>
                  </a:lnTo>
                  <a:lnTo>
                    <a:pt x="227" y="14"/>
                  </a:lnTo>
                  <a:lnTo>
                    <a:pt x="232" y="19"/>
                  </a:lnTo>
                  <a:lnTo>
                    <a:pt x="232" y="16"/>
                  </a:lnTo>
                  <a:lnTo>
                    <a:pt x="227" y="9"/>
                  </a:lnTo>
                  <a:lnTo>
                    <a:pt x="227" y="9"/>
                  </a:lnTo>
                  <a:lnTo>
                    <a:pt x="225" y="9"/>
                  </a:lnTo>
                  <a:lnTo>
                    <a:pt x="225" y="7"/>
                  </a:lnTo>
                  <a:lnTo>
                    <a:pt x="225" y="7"/>
                  </a:lnTo>
                  <a:lnTo>
                    <a:pt x="225" y="9"/>
                  </a:lnTo>
                  <a:lnTo>
                    <a:pt x="225" y="9"/>
                  </a:lnTo>
                  <a:lnTo>
                    <a:pt x="223" y="7"/>
                  </a:lnTo>
                  <a:lnTo>
                    <a:pt x="220" y="7"/>
                  </a:lnTo>
                  <a:lnTo>
                    <a:pt x="220" y="7"/>
                  </a:lnTo>
                  <a:lnTo>
                    <a:pt x="223" y="7"/>
                  </a:lnTo>
                  <a:lnTo>
                    <a:pt x="225" y="4"/>
                  </a:lnTo>
                  <a:lnTo>
                    <a:pt x="225" y="4"/>
                  </a:lnTo>
                  <a:lnTo>
                    <a:pt x="223" y="0"/>
                  </a:lnTo>
                  <a:lnTo>
                    <a:pt x="223" y="0"/>
                  </a:lnTo>
                  <a:lnTo>
                    <a:pt x="220" y="2"/>
                  </a:lnTo>
                  <a:lnTo>
                    <a:pt x="218" y="2"/>
                  </a:lnTo>
                  <a:lnTo>
                    <a:pt x="213" y="0"/>
                  </a:lnTo>
                  <a:lnTo>
                    <a:pt x="213" y="0"/>
                  </a:lnTo>
                  <a:lnTo>
                    <a:pt x="213" y="2"/>
                  </a:lnTo>
                  <a:lnTo>
                    <a:pt x="204" y="7"/>
                  </a:lnTo>
                  <a:lnTo>
                    <a:pt x="204" y="9"/>
                  </a:lnTo>
                  <a:lnTo>
                    <a:pt x="204" y="9"/>
                  </a:lnTo>
                  <a:lnTo>
                    <a:pt x="201" y="11"/>
                  </a:lnTo>
                  <a:lnTo>
                    <a:pt x="201" y="11"/>
                  </a:lnTo>
                  <a:lnTo>
                    <a:pt x="201" y="11"/>
                  </a:lnTo>
                  <a:lnTo>
                    <a:pt x="199" y="14"/>
                  </a:lnTo>
                  <a:lnTo>
                    <a:pt x="199" y="14"/>
                  </a:lnTo>
                  <a:lnTo>
                    <a:pt x="199" y="14"/>
                  </a:lnTo>
                  <a:lnTo>
                    <a:pt x="197" y="14"/>
                  </a:lnTo>
                  <a:lnTo>
                    <a:pt x="197" y="14"/>
                  </a:lnTo>
                  <a:lnTo>
                    <a:pt x="194" y="14"/>
                  </a:lnTo>
                  <a:lnTo>
                    <a:pt x="194" y="14"/>
                  </a:lnTo>
                  <a:lnTo>
                    <a:pt x="194" y="16"/>
                  </a:lnTo>
                  <a:lnTo>
                    <a:pt x="194" y="16"/>
                  </a:lnTo>
                  <a:lnTo>
                    <a:pt x="194" y="16"/>
                  </a:lnTo>
                  <a:lnTo>
                    <a:pt x="192" y="19"/>
                  </a:lnTo>
                  <a:lnTo>
                    <a:pt x="192" y="21"/>
                  </a:lnTo>
                  <a:lnTo>
                    <a:pt x="192" y="21"/>
                  </a:lnTo>
                  <a:lnTo>
                    <a:pt x="192" y="23"/>
                  </a:lnTo>
                  <a:lnTo>
                    <a:pt x="192" y="23"/>
                  </a:lnTo>
                  <a:lnTo>
                    <a:pt x="189" y="26"/>
                  </a:lnTo>
                  <a:lnTo>
                    <a:pt x="189" y="26"/>
                  </a:lnTo>
                  <a:lnTo>
                    <a:pt x="187" y="26"/>
                  </a:lnTo>
                  <a:lnTo>
                    <a:pt x="187" y="28"/>
                  </a:lnTo>
                  <a:lnTo>
                    <a:pt x="187" y="30"/>
                  </a:lnTo>
                  <a:lnTo>
                    <a:pt x="185" y="30"/>
                  </a:lnTo>
                  <a:lnTo>
                    <a:pt x="185" y="33"/>
                  </a:lnTo>
                  <a:lnTo>
                    <a:pt x="182" y="33"/>
                  </a:lnTo>
                  <a:lnTo>
                    <a:pt x="182" y="33"/>
                  </a:lnTo>
                  <a:lnTo>
                    <a:pt x="175" y="35"/>
                  </a:lnTo>
                  <a:lnTo>
                    <a:pt x="168" y="35"/>
                  </a:lnTo>
                  <a:lnTo>
                    <a:pt x="161" y="38"/>
                  </a:lnTo>
                  <a:lnTo>
                    <a:pt x="156" y="38"/>
                  </a:lnTo>
                  <a:lnTo>
                    <a:pt x="149" y="40"/>
                  </a:lnTo>
                  <a:lnTo>
                    <a:pt x="142" y="42"/>
                  </a:lnTo>
                  <a:lnTo>
                    <a:pt x="135" y="42"/>
                  </a:lnTo>
                  <a:lnTo>
                    <a:pt x="130" y="45"/>
                  </a:lnTo>
                  <a:lnTo>
                    <a:pt x="123" y="47"/>
                  </a:lnTo>
                  <a:lnTo>
                    <a:pt x="109" y="49"/>
                  </a:lnTo>
                  <a:lnTo>
                    <a:pt x="104" y="49"/>
                  </a:lnTo>
                  <a:lnTo>
                    <a:pt x="97" y="52"/>
                  </a:lnTo>
                  <a:lnTo>
                    <a:pt x="90" y="54"/>
                  </a:lnTo>
                  <a:lnTo>
                    <a:pt x="83" y="54"/>
                  </a:lnTo>
                  <a:lnTo>
                    <a:pt x="78" y="56"/>
                  </a:lnTo>
                  <a:lnTo>
                    <a:pt x="78" y="56"/>
                  </a:lnTo>
                  <a:lnTo>
                    <a:pt x="78" y="56"/>
                  </a:lnTo>
                  <a:lnTo>
                    <a:pt x="78" y="56"/>
                  </a:lnTo>
                  <a:lnTo>
                    <a:pt x="78" y="56"/>
                  </a:lnTo>
                  <a:lnTo>
                    <a:pt x="78" y="56"/>
                  </a:lnTo>
                  <a:lnTo>
                    <a:pt x="78" y="56"/>
                  </a:lnTo>
                  <a:lnTo>
                    <a:pt x="78" y="56"/>
                  </a:lnTo>
                  <a:lnTo>
                    <a:pt x="78" y="56"/>
                  </a:lnTo>
                  <a:lnTo>
                    <a:pt x="78" y="56"/>
                  </a:lnTo>
                  <a:lnTo>
                    <a:pt x="78" y="56"/>
                  </a:lnTo>
                  <a:lnTo>
                    <a:pt x="78" y="56"/>
                  </a:lnTo>
                  <a:lnTo>
                    <a:pt x="78" y="56"/>
                  </a:lnTo>
                  <a:lnTo>
                    <a:pt x="78" y="56"/>
                  </a:lnTo>
                  <a:lnTo>
                    <a:pt x="74" y="56"/>
                  </a:lnTo>
                  <a:lnTo>
                    <a:pt x="69" y="59"/>
                  </a:lnTo>
                  <a:lnTo>
                    <a:pt x="64" y="59"/>
                  </a:lnTo>
                  <a:lnTo>
                    <a:pt x="59" y="61"/>
                  </a:lnTo>
                  <a:lnTo>
                    <a:pt x="55" y="61"/>
                  </a:lnTo>
                  <a:lnTo>
                    <a:pt x="50" y="61"/>
                  </a:lnTo>
                  <a:lnTo>
                    <a:pt x="45" y="64"/>
                  </a:lnTo>
                  <a:lnTo>
                    <a:pt x="40" y="64"/>
                  </a:lnTo>
                  <a:lnTo>
                    <a:pt x="36" y="64"/>
                  </a:lnTo>
                  <a:lnTo>
                    <a:pt x="31" y="66"/>
                  </a:lnTo>
                  <a:lnTo>
                    <a:pt x="29" y="66"/>
                  </a:lnTo>
                  <a:lnTo>
                    <a:pt x="24" y="68"/>
                  </a:lnTo>
                  <a:lnTo>
                    <a:pt x="19" y="68"/>
                  </a:lnTo>
                  <a:lnTo>
                    <a:pt x="5" y="71"/>
                  </a:lnTo>
                  <a:lnTo>
                    <a:pt x="5" y="73"/>
                  </a:lnTo>
                  <a:lnTo>
                    <a:pt x="5" y="78"/>
                  </a:lnTo>
                  <a:lnTo>
                    <a:pt x="3" y="85"/>
                  </a:lnTo>
                  <a:lnTo>
                    <a:pt x="3" y="94"/>
                  </a:lnTo>
                  <a:lnTo>
                    <a:pt x="3" y="104"/>
                  </a:lnTo>
                  <a:lnTo>
                    <a:pt x="3" y="113"/>
                  </a:lnTo>
                  <a:lnTo>
                    <a:pt x="3" y="123"/>
                  </a:lnTo>
                  <a:lnTo>
                    <a:pt x="3" y="142"/>
                  </a:lnTo>
                  <a:lnTo>
                    <a:pt x="3" y="151"/>
                  </a:lnTo>
                  <a:lnTo>
                    <a:pt x="0" y="153"/>
                  </a:lnTo>
                  <a:lnTo>
                    <a:pt x="0" y="156"/>
                  </a:lnTo>
                  <a:lnTo>
                    <a:pt x="5" y="158"/>
                  </a:lnTo>
                  <a:lnTo>
                    <a:pt x="17" y="156"/>
                  </a:lnTo>
                  <a:lnTo>
                    <a:pt x="26" y="153"/>
                  </a:lnTo>
                  <a:lnTo>
                    <a:pt x="38" y="151"/>
                  </a:lnTo>
                  <a:lnTo>
                    <a:pt x="50" y="149"/>
                  </a:lnTo>
                  <a:lnTo>
                    <a:pt x="57" y="149"/>
                  </a:lnTo>
                  <a:lnTo>
                    <a:pt x="62" y="146"/>
                  </a:lnTo>
                  <a:lnTo>
                    <a:pt x="66" y="146"/>
                  </a:lnTo>
                  <a:lnTo>
                    <a:pt x="69" y="149"/>
                  </a:lnTo>
                  <a:lnTo>
                    <a:pt x="71" y="149"/>
                  </a:lnTo>
                  <a:lnTo>
                    <a:pt x="71" y="146"/>
                  </a:lnTo>
                  <a:lnTo>
                    <a:pt x="83" y="142"/>
                  </a:lnTo>
                  <a:lnTo>
                    <a:pt x="85" y="142"/>
                  </a:lnTo>
                  <a:lnTo>
                    <a:pt x="88" y="142"/>
                  </a:lnTo>
                  <a:lnTo>
                    <a:pt x="88" y="142"/>
                  </a:lnTo>
                  <a:lnTo>
                    <a:pt x="90" y="142"/>
                  </a:lnTo>
                  <a:lnTo>
                    <a:pt x="95" y="139"/>
                  </a:lnTo>
                  <a:lnTo>
                    <a:pt x="109" y="137"/>
                  </a:lnTo>
                  <a:lnTo>
                    <a:pt x="121" y="132"/>
                  </a:lnTo>
                  <a:lnTo>
                    <a:pt x="135" y="130"/>
                  </a:lnTo>
                  <a:lnTo>
                    <a:pt x="149" y="127"/>
                  </a:lnTo>
                  <a:lnTo>
                    <a:pt x="159" y="125"/>
                  </a:lnTo>
                  <a:lnTo>
                    <a:pt x="159" y="125"/>
                  </a:lnTo>
                  <a:lnTo>
                    <a:pt x="168" y="123"/>
                  </a:lnTo>
                  <a:lnTo>
                    <a:pt x="175" y="120"/>
                  </a:lnTo>
                  <a:lnTo>
                    <a:pt x="185" y="118"/>
                  </a:lnTo>
                  <a:lnTo>
                    <a:pt x="192" y="116"/>
                  </a:lnTo>
                  <a:lnTo>
                    <a:pt x="197" y="116"/>
                  </a:lnTo>
                  <a:lnTo>
                    <a:pt x="199" y="116"/>
                  </a:lnTo>
                  <a:lnTo>
                    <a:pt x="199" y="120"/>
                  </a:lnTo>
                  <a:lnTo>
                    <a:pt x="201" y="127"/>
                  </a:lnTo>
                  <a:lnTo>
                    <a:pt x="201" y="127"/>
                  </a:lnTo>
                  <a:lnTo>
                    <a:pt x="201" y="130"/>
                  </a:lnTo>
                  <a:lnTo>
                    <a:pt x="204" y="130"/>
                  </a:lnTo>
                  <a:lnTo>
                    <a:pt x="204" y="127"/>
                  </a:lnTo>
                  <a:lnTo>
                    <a:pt x="206" y="127"/>
                  </a:lnTo>
                  <a:lnTo>
                    <a:pt x="206" y="130"/>
                  </a:lnTo>
                  <a:lnTo>
                    <a:pt x="206" y="130"/>
                  </a:lnTo>
                  <a:lnTo>
                    <a:pt x="206" y="130"/>
                  </a:lnTo>
                  <a:lnTo>
                    <a:pt x="206" y="132"/>
                  </a:lnTo>
                  <a:lnTo>
                    <a:pt x="206" y="132"/>
                  </a:lnTo>
                  <a:lnTo>
                    <a:pt x="206" y="132"/>
                  </a:lnTo>
                  <a:lnTo>
                    <a:pt x="208" y="135"/>
                  </a:lnTo>
                  <a:lnTo>
                    <a:pt x="208" y="139"/>
                  </a:lnTo>
                  <a:lnTo>
                    <a:pt x="208" y="139"/>
                  </a:lnTo>
                  <a:lnTo>
                    <a:pt x="208" y="139"/>
                  </a:lnTo>
                  <a:lnTo>
                    <a:pt x="208" y="142"/>
                  </a:lnTo>
                  <a:lnTo>
                    <a:pt x="211" y="142"/>
                  </a:lnTo>
                  <a:lnTo>
                    <a:pt x="213" y="142"/>
                  </a:lnTo>
                  <a:lnTo>
                    <a:pt x="213" y="142"/>
                  </a:lnTo>
                  <a:lnTo>
                    <a:pt x="215" y="142"/>
                  </a:lnTo>
                  <a:lnTo>
                    <a:pt x="218" y="144"/>
                  </a:lnTo>
                  <a:lnTo>
                    <a:pt x="220" y="149"/>
                  </a:lnTo>
                  <a:lnTo>
                    <a:pt x="220" y="146"/>
                  </a:lnTo>
                  <a:lnTo>
                    <a:pt x="220" y="146"/>
                  </a:lnTo>
                  <a:lnTo>
                    <a:pt x="223" y="144"/>
                  </a:lnTo>
                  <a:lnTo>
                    <a:pt x="223" y="144"/>
                  </a:lnTo>
                  <a:lnTo>
                    <a:pt x="225" y="144"/>
                  </a:lnTo>
                  <a:lnTo>
                    <a:pt x="225" y="144"/>
                  </a:lnTo>
                  <a:lnTo>
                    <a:pt x="227" y="144"/>
                  </a:lnTo>
                  <a:lnTo>
                    <a:pt x="227" y="137"/>
                  </a:lnTo>
                  <a:lnTo>
                    <a:pt x="227" y="135"/>
                  </a:lnTo>
                  <a:lnTo>
                    <a:pt x="230" y="135"/>
                  </a:lnTo>
                  <a:lnTo>
                    <a:pt x="230" y="139"/>
                  </a:lnTo>
                  <a:lnTo>
                    <a:pt x="225" y="149"/>
                  </a:lnTo>
                  <a:lnTo>
                    <a:pt x="225" y="153"/>
                  </a:lnTo>
                  <a:lnTo>
                    <a:pt x="225" y="156"/>
                  </a:lnTo>
                  <a:lnTo>
                    <a:pt x="227" y="161"/>
                  </a:lnTo>
                  <a:lnTo>
                    <a:pt x="227" y="165"/>
                  </a:lnTo>
                  <a:lnTo>
                    <a:pt x="230" y="170"/>
                  </a:lnTo>
                  <a:lnTo>
                    <a:pt x="230" y="170"/>
                  </a:lnTo>
                  <a:lnTo>
                    <a:pt x="230" y="172"/>
                  </a:lnTo>
                  <a:lnTo>
                    <a:pt x="232" y="172"/>
                  </a:lnTo>
                  <a:lnTo>
                    <a:pt x="232" y="175"/>
                  </a:lnTo>
                  <a:lnTo>
                    <a:pt x="237" y="168"/>
                  </a:lnTo>
                  <a:lnTo>
                    <a:pt x="239" y="165"/>
                  </a:lnTo>
                  <a:lnTo>
                    <a:pt x="239" y="165"/>
                  </a:lnTo>
                  <a:lnTo>
                    <a:pt x="237" y="165"/>
                  </a:lnTo>
                  <a:lnTo>
                    <a:pt x="241" y="163"/>
                  </a:lnTo>
                  <a:lnTo>
                    <a:pt x="241" y="163"/>
                  </a:lnTo>
                  <a:lnTo>
                    <a:pt x="241" y="161"/>
                  </a:lnTo>
                  <a:lnTo>
                    <a:pt x="244" y="161"/>
                  </a:lnTo>
                  <a:lnTo>
                    <a:pt x="244" y="163"/>
                  </a:lnTo>
                  <a:lnTo>
                    <a:pt x="244" y="165"/>
                  </a:lnTo>
                  <a:lnTo>
                    <a:pt x="241" y="165"/>
                  </a:lnTo>
                  <a:lnTo>
                    <a:pt x="246" y="168"/>
                  </a:lnTo>
                  <a:lnTo>
                    <a:pt x="249" y="165"/>
                  </a:lnTo>
                  <a:lnTo>
                    <a:pt x="251" y="161"/>
                  </a:lnTo>
                  <a:lnTo>
                    <a:pt x="251" y="163"/>
                  </a:lnTo>
                  <a:lnTo>
                    <a:pt x="251" y="163"/>
                  </a:lnTo>
                  <a:lnTo>
                    <a:pt x="251" y="163"/>
                  </a:lnTo>
                  <a:lnTo>
                    <a:pt x="253" y="161"/>
                  </a:lnTo>
                  <a:lnTo>
                    <a:pt x="253" y="158"/>
                  </a:lnTo>
                  <a:lnTo>
                    <a:pt x="253" y="156"/>
                  </a:lnTo>
                  <a:lnTo>
                    <a:pt x="253" y="153"/>
                  </a:lnTo>
                  <a:lnTo>
                    <a:pt x="253" y="151"/>
                  </a:lnTo>
                  <a:lnTo>
                    <a:pt x="253" y="149"/>
                  </a:lnTo>
                  <a:lnTo>
                    <a:pt x="256" y="149"/>
                  </a:lnTo>
                  <a:lnTo>
                    <a:pt x="256" y="149"/>
                  </a:lnTo>
                  <a:lnTo>
                    <a:pt x="258" y="149"/>
                  </a:lnTo>
                  <a:lnTo>
                    <a:pt x="258" y="151"/>
                  </a:lnTo>
                  <a:lnTo>
                    <a:pt x="260" y="151"/>
                  </a:lnTo>
                  <a:lnTo>
                    <a:pt x="260" y="151"/>
                  </a:lnTo>
                  <a:lnTo>
                    <a:pt x="260" y="151"/>
                  </a:lnTo>
                  <a:lnTo>
                    <a:pt x="258" y="149"/>
                  </a:lnTo>
                  <a:lnTo>
                    <a:pt x="260" y="146"/>
                  </a:lnTo>
                  <a:lnTo>
                    <a:pt x="260" y="146"/>
                  </a:lnTo>
                  <a:lnTo>
                    <a:pt x="263" y="144"/>
                  </a:lnTo>
                  <a:lnTo>
                    <a:pt x="263" y="144"/>
                  </a:lnTo>
                  <a:lnTo>
                    <a:pt x="263" y="144"/>
                  </a:lnTo>
                  <a:lnTo>
                    <a:pt x="263" y="144"/>
                  </a:lnTo>
                  <a:lnTo>
                    <a:pt x="263" y="142"/>
                  </a:lnTo>
                  <a:lnTo>
                    <a:pt x="265" y="144"/>
                  </a:lnTo>
                  <a:lnTo>
                    <a:pt x="267" y="142"/>
                  </a:lnTo>
                  <a:lnTo>
                    <a:pt x="267" y="139"/>
                  </a:lnTo>
                  <a:lnTo>
                    <a:pt x="267" y="137"/>
                  </a:lnTo>
                  <a:lnTo>
                    <a:pt x="270" y="137"/>
                  </a:lnTo>
                  <a:lnTo>
                    <a:pt x="267" y="137"/>
                  </a:lnTo>
                  <a:lnTo>
                    <a:pt x="267" y="135"/>
                  </a:lnTo>
                  <a:lnTo>
                    <a:pt x="267" y="130"/>
                  </a:lnTo>
                  <a:lnTo>
                    <a:pt x="267" y="130"/>
                  </a:lnTo>
                  <a:lnTo>
                    <a:pt x="270" y="130"/>
                  </a:lnTo>
                  <a:lnTo>
                    <a:pt x="275" y="132"/>
                  </a:lnTo>
                  <a:lnTo>
                    <a:pt x="275" y="132"/>
                  </a:lnTo>
                  <a:lnTo>
                    <a:pt x="275" y="130"/>
                  </a:lnTo>
                  <a:lnTo>
                    <a:pt x="275" y="130"/>
                  </a:lnTo>
                  <a:lnTo>
                    <a:pt x="275" y="130"/>
                  </a:lnTo>
                  <a:lnTo>
                    <a:pt x="277" y="130"/>
                  </a:lnTo>
                  <a:lnTo>
                    <a:pt x="277" y="130"/>
                  </a:lnTo>
                  <a:lnTo>
                    <a:pt x="275" y="132"/>
                  </a:lnTo>
                  <a:lnTo>
                    <a:pt x="277" y="132"/>
                  </a:lnTo>
                  <a:lnTo>
                    <a:pt x="277" y="135"/>
                  </a:lnTo>
                  <a:lnTo>
                    <a:pt x="275" y="135"/>
                  </a:lnTo>
                  <a:lnTo>
                    <a:pt x="275" y="137"/>
                  </a:lnTo>
                  <a:lnTo>
                    <a:pt x="275" y="137"/>
                  </a:lnTo>
                  <a:lnTo>
                    <a:pt x="277" y="139"/>
                  </a:lnTo>
                  <a:lnTo>
                    <a:pt x="279" y="149"/>
                  </a:lnTo>
                  <a:lnTo>
                    <a:pt x="279" y="153"/>
                  </a:lnTo>
                  <a:lnTo>
                    <a:pt x="277" y="156"/>
                  </a:lnTo>
                  <a:lnTo>
                    <a:pt x="279" y="153"/>
                  </a:lnTo>
                  <a:lnTo>
                    <a:pt x="284" y="151"/>
                  </a:lnTo>
                  <a:lnTo>
                    <a:pt x="286" y="149"/>
                  </a:lnTo>
                  <a:lnTo>
                    <a:pt x="291" y="149"/>
                  </a:lnTo>
                  <a:lnTo>
                    <a:pt x="293" y="146"/>
                  </a:lnTo>
                  <a:lnTo>
                    <a:pt x="293" y="144"/>
                  </a:lnTo>
                  <a:lnTo>
                    <a:pt x="296" y="142"/>
                  </a:lnTo>
                  <a:lnTo>
                    <a:pt x="298" y="137"/>
                  </a:lnTo>
                  <a:lnTo>
                    <a:pt x="298" y="135"/>
                  </a:lnTo>
                  <a:lnTo>
                    <a:pt x="298" y="135"/>
                  </a:lnTo>
                  <a:lnTo>
                    <a:pt x="301" y="137"/>
                  </a:lnTo>
                  <a:lnTo>
                    <a:pt x="303" y="137"/>
                  </a:lnTo>
                  <a:lnTo>
                    <a:pt x="303" y="135"/>
                  </a:lnTo>
                  <a:lnTo>
                    <a:pt x="305" y="135"/>
                  </a:lnTo>
                  <a:lnTo>
                    <a:pt x="308" y="135"/>
                  </a:lnTo>
                  <a:lnTo>
                    <a:pt x="308" y="132"/>
                  </a:lnTo>
                  <a:lnTo>
                    <a:pt x="310" y="132"/>
                  </a:lnTo>
                  <a:lnTo>
                    <a:pt x="312" y="130"/>
                  </a:lnTo>
                  <a:lnTo>
                    <a:pt x="312" y="135"/>
                  </a:lnTo>
                  <a:lnTo>
                    <a:pt x="312" y="135"/>
                  </a:lnTo>
                  <a:lnTo>
                    <a:pt x="312" y="135"/>
                  </a:lnTo>
                  <a:lnTo>
                    <a:pt x="315" y="132"/>
                  </a:lnTo>
                  <a:lnTo>
                    <a:pt x="315" y="130"/>
                  </a:lnTo>
                  <a:lnTo>
                    <a:pt x="315" y="130"/>
                  </a:lnTo>
                  <a:lnTo>
                    <a:pt x="317" y="130"/>
                  </a:lnTo>
                  <a:lnTo>
                    <a:pt x="320" y="127"/>
                  </a:lnTo>
                  <a:lnTo>
                    <a:pt x="324" y="125"/>
                  </a:lnTo>
                  <a:lnTo>
                    <a:pt x="336" y="120"/>
                  </a:lnTo>
                  <a:lnTo>
                    <a:pt x="341" y="120"/>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38" name="Freeform 37"/>
            <p:cNvSpPr>
              <a:spLocks noEditPoints="1"/>
            </p:cNvSpPr>
            <p:nvPr/>
          </p:nvSpPr>
          <p:spPr bwMode="auto">
            <a:xfrm>
              <a:off x="9029183" y="4371512"/>
              <a:ext cx="576956" cy="487054"/>
            </a:xfrm>
            <a:custGeom>
              <a:avLst/>
              <a:gdLst>
                <a:gd name="T0" fmla="*/ 267 w 584"/>
                <a:gd name="T1" fmla="*/ 441 h 493"/>
                <a:gd name="T2" fmla="*/ 390 w 584"/>
                <a:gd name="T3" fmla="*/ 488 h 493"/>
                <a:gd name="T4" fmla="*/ 570 w 584"/>
                <a:gd name="T5" fmla="*/ 400 h 493"/>
                <a:gd name="T6" fmla="*/ 549 w 584"/>
                <a:gd name="T7" fmla="*/ 422 h 493"/>
                <a:gd name="T8" fmla="*/ 532 w 584"/>
                <a:gd name="T9" fmla="*/ 351 h 493"/>
                <a:gd name="T10" fmla="*/ 541 w 584"/>
                <a:gd name="T11" fmla="*/ 337 h 493"/>
                <a:gd name="T12" fmla="*/ 530 w 584"/>
                <a:gd name="T13" fmla="*/ 370 h 493"/>
                <a:gd name="T14" fmla="*/ 570 w 584"/>
                <a:gd name="T15" fmla="*/ 455 h 493"/>
                <a:gd name="T16" fmla="*/ 551 w 584"/>
                <a:gd name="T17" fmla="*/ 441 h 493"/>
                <a:gd name="T18" fmla="*/ 530 w 584"/>
                <a:gd name="T19" fmla="*/ 436 h 493"/>
                <a:gd name="T20" fmla="*/ 513 w 584"/>
                <a:gd name="T21" fmla="*/ 426 h 493"/>
                <a:gd name="T22" fmla="*/ 496 w 584"/>
                <a:gd name="T23" fmla="*/ 405 h 493"/>
                <a:gd name="T24" fmla="*/ 501 w 584"/>
                <a:gd name="T25" fmla="*/ 398 h 493"/>
                <a:gd name="T26" fmla="*/ 527 w 584"/>
                <a:gd name="T27" fmla="*/ 384 h 493"/>
                <a:gd name="T28" fmla="*/ 520 w 584"/>
                <a:gd name="T29" fmla="*/ 372 h 493"/>
                <a:gd name="T30" fmla="*/ 523 w 584"/>
                <a:gd name="T31" fmla="*/ 353 h 493"/>
                <a:gd name="T32" fmla="*/ 504 w 584"/>
                <a:gd name="T33" fmla="*/ 360 h 493"/>
                <a:gd name="T34" fmla="*/ 475 w 584"/>
                <a:gd name="T35" fmla="*/ 358 h 493"/>
                <a:gd name="T36" fmla="*/ 485 w 584"/>
                <a:gd name="T37" fmla="*/ 346 h 493"/>
                <a:gd name="T38" fmla="*/ 466 w 584"/>
                <a:gd name="T39" fmla="*/ 346 h 493"/>
                <a:gd name="T40" fmla="*/ 452 w 584"/>
                <a:gd name="T41" fmla="*/ 327 h 493"/>
                <a:gd name="T42" fmla="*/ 496 w 584"/>
                <a:gd name="T43" fmla="*/ 341 h 493"/>
                <a:gd name="T44" fmla="*/ 468 w 584"/>
                <a:gd name="T45" fmla="*/ 284 h 493"/>
                <a:gd name="T46" fmla="*/ 303 w 584"/>
                <a:gd name="T47" fmla="*/ 254 h 493"/>
                <a:gd name="T48" fmla="*/ 279 w 584"/>
                <a:gd name="T49" fmla="*/ 209 h 493"/>
                <a:gd name="T50" fmla="*/ 310 w 584"/>
                <a:gd name="T51" fmla="*/ 131 h 493"/>
                <a:gd name="T52" fmla="*/ 310 w 584"/>
                <a:gd name="T53" fmla="*/ 67 h 493"/>
                <a:gd name="T54" fmla="*/ 310 w 584"/>
                <a:gd name="T55" fmla="*/ 15 h 493"/>
                <a:gd name="T56" fmla="*/ 2 w 584"/>
                <a:gd name="T57" fmla="*/ 67 h 493"/>
                <a:gd name="T58" fmla="*/ 31 w 584"/>
                <a:gd name="T59" fmla="*/ 178 h 493"/>
                <a:gd name="T60" fmla="*/ 42 w 584"/>
                <a:gd name="T61" fmla="*/ 206 h 493"/>
                <a:gd name="T62" fmla="*/ 49 w 584"/>
                <a:gd name="T63" fmla="*/ 225 h 493"/>
                <a:gd name="T64" fmla="*/ 64 w 584"/>
                <a:gd name="T65" fmla="*/ 254 h 493"/>
                <a:gd name="T66" fmla="*/ 59 w 584"/>
                <a:gd name="T67" fmla="*/ 306 h 493"/>
                <a:gd name="T68" fmla="*/ 52 w 584"/>
                <a:gd name="T69" fmla="*/ 365 h 493"/>
                <a:gd name="T70" fmla="*/ 47 w 584"/>
                <a:gd name="T71" fmla="*/ 429 h 493"/>
                <a:gd name="T72" fmla="*/ 191 w 584"/>
                <a:gd name="T73" fmla="*/ 441 h 493"/>
                <a:gd name="T74" fmla="*/ 222 w 584"/>
                <a:gd name="T75" fmla="*/ 422 h 493"/>
                <a:gd name="T76" fmla="*/ 258 w 584"/>
                <a:gd name="T77" fmla="*/ 403 h 493"/>
                <a:gd name="T78" fmla="*/ 288 w 584"/>
                <a:gd name="T79" fmla="*/ 424 h 493"/>
                <a:gd name="T80" fmla="*/ 321 w 584"/>
                <a:gd name="T81" fmla="*/ 436 h 493"/>
                <a:gd name="T82" fmla="*/ 340 w 584"/>
                <a:gd name="T83" fmla="*/ 464 h 493"/>
                <a:gd name="T84" fmla="*/ 324 w 584"/>
                <a:gd name="T85" fmla="*/ 469 h 493"/>
                <a:gd name="T86" fmla="*/ 371 w 584"/>
                <a:gd name="T87" fmla="*/ 474 h 493"/>
                <a:gd name="T88" fmla="*/ 395 w 584"/>
                <a:gd name="T89" fmla="*/ 471 h 493"/>
                <a:gd name="T90" fmla="*/ 407 w 584"/>
                <a:gd name="T91" fmla="*/ 457 h 493"/>
                <a:gd name="T92" fmla="*/ 433 w 584"/>
                <a:gd name="T93" fmla="*/ 460 h 493"/>
                <a:gd name="T94" fmla="*/ 454 w 584"/>
                <a:gd name="T95" fmla="*/ 462 h 493"/>
                <a:gd name="T96" fmla="*/ 454 w 584"/>
                <a:gd name="T97" fmla="*/ 434 h 493"/>
                <a:gd name="T98" fmla="*/ 452 w 584"/>
                <a:gd name="T99" fmla="*/ 424 h 493"/>
                <a:gd name="T100" fmla="*/ 485 w 584"/>
                <a:gd name="T101" fmla="*/ 438 h 493"/>
                <a:gd name="T102" fmla="*/ 515 w 584"/>
                <a:gd name="T103" fmla="*/ 452 h 493"/>
                <a:gd name="T104" fmla="*/ 541 w 584"/>
                <a:gd name="T105" fmla="*/ 464 h 493"/>
                <a:gd name="T106" fmla="*/ 546 w 584"/>
                <a:gd name="T107" fmla="*/ 474 h 493"/>
                <a:gd name="T108" fmla="*/ 565 w 584"/>
                <a:gd name="T109" fmla="*/ 467 h 493"/>
                <a:gd name="T110" fmla="*/ 520 w 584"/>
                <a:gd name="T111" fmla="*/ 391 h 493"/>
                <a:gd name="T112" fmla="*/ 577 w 584"/>
                <a:gd name="T113" fmla="*/ 348 h 493"/>
                <a:gd name="T114" fmla="*/ 423 w 584"/>
                <a:gd name="T115" fmla="*/ 479 h 493"/>
                <a:gd name="T116" fmla="*/ 433 w 584"/>
                <a:gd name="T117" fmla="*/ 481 h 493"/>
                <a:gd name="T118" fmla="*/ 459 w 584"/>
                <a:gd name="T119" fmla="*/ 434 h 493"/>
                <a:gd name="T120" fmla="*/ 577 w 584"/>
                <a:gd name="T121" fmla="*/ 372 h 493"/>
                <a:gd name="T122" fmla="*/ 511 w 584"/>
                <a:gd name="T123" fmla="*/ 398 h 493"/>
                <a:gd name="T124" fmla="*/ 537 w 584"/>
                <a:gd name="T125" fmla="*/ 363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4" h="493">
                  <a:moveTo>
                    <a:pt x="272" y="434"/>
                  </a:moveTo>
                  <a:lnTo>
                    <a:pt x="269" y="434"/>
                  </a:lnTo>
                  <a:lnTo>
                    <a:pt x="265" y="431"/>
                  </a:lnTo>
                  <a:lnTo>
                    <a:pt x="265" y="431"/>
                  </a:lnTo>
                  <a:lnTo>
                    <a:pt x="262" y="431"/>
                  </a:lnTo>
                  <a:lnTo>
                    <a:pt x="260" y="429"/>
                  </a:lnTo>
                  <a:lnTo>
                    <a:pt x="258" y="426"/>
                  </a:lnTo>
                  <a:lnTo>
                    <a:pt x="250" y="426"/>
                  </a:lnTo>
                  <a:lnTo>
                    <a:pt x="250" y="426"/>
                  </a:lnTo>
                  <a:lnTo>
                    <a:pt x="250" y="426"/>
                  </a:lnTo>
                  <a:lnTo>
                    <a:pt x="248" y="429"/>
                  </a:lnTo>
                  <a:lnTo>
                    <a:pt x="248" y="429"/>
                  </a:lnTo>
                  <a:lnTo>
                    <a:pt x="246" y="431"/>
                  </a:lnTo>
                  <a:lnTo>
                    <a:pt x="243" y="431"/>
                  </a:lnTo>
                  <a:lnTo>
                    <a:pt x="241" y="431"/>
                  </a:lnTo>
                  <a:lnTo>
                    <a:pt x="239" y="434"/>
                  </a:lnTo>
                  <a:lnTo>
                    <a:pt x="239" y="436"/>
                  </a:lnTo>
                  <a:lnTo>
                    <a:pt x="241" y="436"/>
                  </a:lnTo>
                  <a:lnTo>
                    <a:pt x="253" y="441"/>
                  </a:lnTo>
                  <a:lnTo>
                    <a:pt x="253" y="443"/>
                  </a:lnTo>
                  <a:lnTo>
                    <a:pt x="255" y="443"/>
                  </a:lnTo>
                  <a:lnTo>
                    <a:pt x="262" y="445"/>
                  </a:lnTo>
                  <a:lnTo>
                    <a:pt x="265" y="445"/>
                  </a:lnTo>
                  <a:lnTo>
                    <a:pt x="267" y="445"/>
                  </a:lnTo>
                  <a:lnTo>
                    <a:pt x="267" y="445"/>
                  </a:lnTo>
                  <a:lnTo>
                    <a:pt x="267" y="443"/>
                  </a:lnTo>
                  <a:lnTo>
                    <a:pt x="267" y="441"/>
                  </a:lnTo>
                  <a:lnTo>
                    <a:pt x="267" y="441"/>
                  </a:lnTo>
                  <a:lnTo>
                    <a:pt x="269" y="438"/>
                  </a:lnTo>
                  <a:lnTo>
                    <a:pt x="274" y="436"/>
                  </a:lnTo>
                  <a:lnTo>
                    <a:pt x="274" y="434"/>
                  </a:lnTo>
                  <a:lnTo>
                    <a:pt x="274" y="434"/>
                  </a:lnTo>
                  <a:lnTo>
                    <a:pt x="272" y="434"/>
                  </a:lnTo>
                  <a:close/>
                  <a:moveTo>
                    <a:pt x="362" y="490"/>
                  </a:moveTo>
                  <a:lnTo>
                    <a:pt x="362" y="490"/>
                  </a:lnTo>
                  <a:lnTo>
                    <a:pt x="362" y="490"/>
                  </a:lnTo>
                  <a:lnTo>
                    <a:pt x="362" y="490"/>
                  </a:lnTo>
                  <a:close/>
                  <a:moveTo>
                    <a:pt x="362" y="490"/>
                  </a:moveTo>
                  <a:lnTo>
                    <a:pt x="366" y="493"/>
                  </a:lnTo>
                  <a:lnTo>
                    <a:pt x="369" y="490"/>
                  </a:lnTo>
                  <a:lnTo>
                    <a:pt x="366" y="490"/>
                  </a:lnTo>
                  <a:lnTo>
                    <a:pt x="362" y="490"/>
                  </a:lnTo>
                  <a:close/>
                  <a:moveTo>
                    <a:pt x="376" y="490"/>
                  </a:moveTo>
                  <a:lnTo>
                    <a:pt x="373" y="490"/>
                  </a:lnTo>
                  <a:lnTo>
                    <a:pt x="373" y="490"/>
                  </a:lnTo>
                  <a:lnTo>
                    <a:pt x="373" y="493"/>
                  </a:lnTo>
                  <a:lnTo>
                    <a:pt x="373" y="493"/>
                  </a:lnTo>
                  <a:lnTo>
                    <a:pt x="376" y="493"/>
                  </a:lnTo>
                  <a:lnTo>
                    <a:pt x="376" y="493"/>
                  </a:lnTo>
                  <a:lnTo>
                    <a:pt x="376" y="493"/>
                  </a:lnTo>
                  <a:lnTo>
                    <a:pt x="376" y="490"/>
                  </a:lnTo>
                  <a:close/>
                  <a:moveTo>
                    <a:pt x="395" y="488"/>
                  </a:moveTo>
                  <a:lnTo>
                    <a:pt x="395" y="488"/>
                  </a:lnTo>
                  <a:lnTo>
                    <a:pt x="392" y="488"/>
                  </a:lnTo>
                  <a:lnTo>
                    <a:pt x="392" y="488"/>
                  </a:lnTo>
                  <a:lnTo>
                    <a:pt x="390" y="488"/>
                  </a:lnTo>
                  <a:lnTo>
                    <a:pt x="390" y="488"/>
                  </a:lnTo>
                  <a:lnTo>
                    <a:pt x="388" y="488"/>
                  </a:lnTo>
                  <a:lnTo>
                    <a:pt x="388" y="488"/>
                  </a:lnTo>
                  <a:lnTo>
                    <a:pt x="388" y="488"/>
                  </a:lnTo>
                  <a:lnTo>
                    <a:pt x="385" y="490"/>
                  </a:lnTo>
                  <a:lnTo>
                    <a:pt x="385" y="490"/>
                  </a:lnTo>
                  <a:lnTo>
                    <a:pt x="383" y="490"/>
                  </a:lnTo>
                  <a:lnTo>
                    <a:pt x="383" y="493"/>
                  </a:lnTo>
                  <a:lnTo>
                    <a:pt x="383" y="493"/>
                  </a:lnTo>
                  <a:lnTo>
                    <a:pt x="392" y="488"/>
                  </a:lnTo>
                  <a:lnTo>
                    <a:pt x="395" y="488"/>
                  </a:lnTo>
                  <a:lnTo>
                    <a:pt x="395" y="488"/>
                  </a:lnTo>
                  <a:lnTo>
                    <a:pt x="395" y="486"/>
                  </a:lnTo>
                  <a:lnTo>
                    <a:pt x="395" y="488"/>
                  </a:lnTo>
                  <a:lnTo>
                    <a:pt x="395" y="488"/>
                  </a:lnTo>
                  <a:close/>
                  <a:moveTo>
                    <a:pt x="421" y="486"/>
                  </a:moveTo>
                  <a:lnTo>
                    <a:pt x="418" y="486"/>
                  </a:lnTo>
                  <a:lnTo>
                    <a:pt x="416" y="486"/>
                  </a:lnTo>
                  <a:lnTo>
                    <a:pt x="409" y="486"/>
                  </a:lnTo>
                  <a:lnTo>
                    <a:pt x="409" y="486"/>
                  </a:lnTo>
                  <a:lnTo>
                    <a:pt x="414" y="488"/>
                  </a:lnTo>
                  <a:lnTo>
                    <a:pt x="421" y="488"/>
                  </a:lnTo>
                  <a:lnTo>
                    <a:pt x="421" y="488"/>
                  </a:lnTo>
                  <a:lnTo>
                    <a:pt x="421" y="488"/>
                  </a:lnTo>
                  <a:lnTo>
                    <a:pt x="421" y="486"/>
                  </a:lnTo>
                  <a:close/>
                  <a:moveTo>
                    <a:pt x="570" y="400"/>
                  </a:moveTo>
                  <a:lnTo>
                    <a:pt x="570" y="398"/>
                  </a:lnTo>
                  <a:lnTo>
                    <a:pt x="570" y="400"/>
                  </a:lnTo>
                  <a:lnTo>
                    <a:pt x="570" y="400"/>
                  </a:lnTo>
                  <a:lnTo>
                    <a:pt x="570" y="400"/>
                  </a:lnTo>
                  <a:lnTo>
                    <a:pt x="570" y="400"/>
                  </a:lnTo>
                  <a:close/>
                  <a:moveTo>
                    <a:pt x="537" y="367"/>
                  </a:moveTo>
                  <a:lnTo>
                    <a:pt x="537" y="367"/>
                  </a:lnTo>
                  <a:lnTo>
                    <a:pt x="537" y="365"/>
                  </a:lnTo>
                  <a:lnTo>
                    <a:pt x="537" y="365"/>
                  </a:lnTo>
                  <a:lnTo>
                    <a:pt x="537" y="365"/>
                  </a:lnTo>
                  <a:lnTo>
                    <a:pt x="534" y="365"/>
                  </a:lnTo>
                  <a:lnTo>
                    <a:pt x="532" y="365"/>
                  </a:lnTo>
                  <a:lnTo>
                    <a:pt x="532" y="367"/>
                  </a:lnTo>
                  <a:lnTo>
                    <a:pt x="532" y="367"/>
                  </a:lnTo>
                  <a:lnTo>
                    <a:pt x="532" y="367"/>
                  </a:lnTo>
                  <a:lnTo>
                    <a:pt x="534" y="367"/>
                  </a:lnTo>
                  <a:lnTo>
                    <a:pt x="537" y="367"/>
                  </a:lnTo>
                  <a:lnTo>
                    <a:pt x="537" y="367"/>
                  </a:lnTo>
                  <a:close/>
                  <a:moveTo>
                    <a:pt x="549" y="422"/>
                  </a:moveTo>
                  <a:lnTo>
                    <a:pt x="551" y="422"/>
                  </a:lnTo>
                  <a:lnTo>
                    <a:pt x="551" y="419"/>
                  </a:lnTo>
                  <a:lnTo>
                    <a:pt x="551" y="419"/>
                  </a:lnTo>
                  <a:lnTo>
                    <a:pt x="551" y="419"/>
                  </a:lnTo>
                  <a:lnTo>
                    <a:pt x="551" y="419"/>
                  </a:lnTo>
                  <a:lnTo>
                    <a:pt x="551" y="419"/>
                  </a:lnTo>
                  <a:lnTo>
                    <a:pt x="551" y="419"/>
                  </a:lnTo>
                  <a:lnTo>
                    <a:pt x="549" y="422"/>
                  </a:lnTo>
                  <a:lnTo>
                    <a:pt x="544" y="424"/>
                  </a:lnTo>
                  <a:lnTo>
                    <a:pt x="546" y="424"/>
                  </a:lnTo>
                  <a:lnTo>
                    <a:pt x="549" y="422"/>
                  </a:lnTo>
                  <a:close/>
                  <a:moveTo>
                    <a:pt x="414" y="464"/>
                  </a:moveTo>
                  <a:lnTo>
                    <a:pt x="416" y="462"/>
                  </a:lnTo>
                  <a:lnTo>
                    <a:pt x="416" y="462"/>
                  </a:lnTo>
                  <a:lnTo>
                    <a:pt x="416" y="462"/>
                  </a:lnTo>
                  <a:lnTo>
                    <a:pt x="414" y="462"/>
                  </a:lnTo>
                  <a:lnTo>
                    <a:pt x="414" y="464"/>
                  </a:lnTo>
                  <a:lnTo>
                    <a:pt x="414" y="467"/>
                  </a:lnTo>
                  <a:lnTo>
                    <a:pt x="414" y="464"/>
                  </a:lnTo>
                  <a:lnTo>
                    <a:pt x="414" y="464"/>
                  </a:lnTo>
                  <a:close/>
                  <a:moveTo>
                    <a:pt x="558" y="415"/>
                  </a:moveTo>
                  <a:lnTo>
                    <a:pt x="563" y="410"/>
                  </a:lnTo>
                  <a:lnTo>
                    <a:pt x="563" y="410"/>
                  </a:lnTo>
                  <a:lnTo>
                    <a:pt x="563" y="410"/>
                  </a:lnTo>
                  <a:lnTo>
                    <a:pt x="560" y="410"/>
                  </a:lnTo>
                  <a:lnTo>
                    <a:pt x="558" y="415"/>
                  </a:lnTo>
                  <a:lnTo>
                    <a:pt x="558" y="415"/>
                  </a:lnTo>
                  <a:lnTo>
                    <a:pt x="558" y="415"/>
                  </a:lnTo>
                  <a:close/>
                  <a:moveTo>
                    <a:pt x="525" y="353"/>
                  </a:moveTo>
                  <a:lnTo>
                    <a:pt x="527" y="353"/>
                  </a:lnTo>
                  <a:lnTo>
                    <a:pt x="527" y="351"/>
                  </a:lnTo>
                  <a:lnTo>
                    <a:pt x="527" y="351"/>
                  </a:lnTo>
                  <a:lnTo>
                    <a:pt x="530" y="351"/>
                  </a:lnTo>
                  <a:lnTo>
                    <a:pt x="530" y="351"/>
                  </a:lnTo>
                  <a:lnTo>
                    <a:pt x="530" y="351"/>
                  </a:lnTo>
                  <a:lnTo>
                    <a:pt x="530" y="351"/>
                  </a:lnTo>
                  <a:lnTo>
                    <a:pt x="532" y="351"/>
                  </a:lnTo>
                  <a:lnTo>
                    <a:pt x="532" y="351"/>
                  </a:lnTo>
                  <a:lnTo>
                    <a:pt x="532" y="351"/>
                  </a:lnTo>
                  <a:lnTo>
                    <a:pt x="532" y="351"/>
                  </a:lnTo>
                  <a:lnTo>
                    <a:pt x="532" y="348"/>
                  </a:lnTo>
                  <a:lnTo>
                    <a:pt x="534" y="348"/>
                  </a:lnTo>
                  <a:lnTo>
                    <a:pt x="534" y="348"/>
                  </a:lnTo>
                  <a:lnTo>
                    <a:pt x="534" y="351"/>
                  </a:lnTo>
                  <a:lnTo>
                    <a:pt x="534" y="351"/>
                  </a:lnTo>
                  <a:lnTo>
                    <a:pt x="534" y="351"/>
                  </a:lnTo>
                  <a:lnTo>
                    <a:pt x="537" y="353"/>
                  </a:lnTo>
                  <a:lnTo>
                    <a:pt x="537" y="353"/>
                  </a:lnTo>
                  <a:lnTo>
                    <a:pt x="539" y="353"/>
                  </a:lnTo>
                  <a:lnTo>
                    <a:pt x="539" y="353"/>
                  </a:lnTo>
                  <a:lnTo>
                    <a:pt x="541" y="351"/>
                  </a:lnTo>
                  <a:lnTo>
                    <a:pt x="541" y="348"/>
                  </a:lnTo>
                  <a:lnTo>
                    <a:pt x="541" y="348"/>
                  </a:lnTo>
                  <a:lnTo>
                    <a:pt x="539" y="348"/>
                  </a:lnTo>
                  <a:lnTo>
                    <a:pt x="539" y="348"/>
                  </a:lnTo>
                  <a:lnTo>
                    <a:pt x="539" y="348"/>
                  </a:lnTo>
                  <a:lnTo>
                    <a:pt x="539" y="351"/>
                  </a:lnTo>
                  <a:lnTo>
                    <a:pt x="539" y="351"/>
                  </a:lnTo>
                  <a:lnTo>
                    <a:pt x="539" y="351"/>
                  </a:lnTo>
                  <a:lnTo>
                    <a:pt x="537" y="348"/>
                  </a:lnTo>
                  <a:lnTo>
                    <a:pt x="537" y="346"/>
                  </a:lnTo>
                  <a:lnTo>
                    <a:pt x="537" y="346"/>
                  </a:lnTo>
                  <a:lnTo>
                    <a:pt x="534" y="346"/>
                  </a:lnTo>
                  <a:lnTo>
                    <a:pt x="534" y="344"/>
                  </a:lnTo>
                  <a:lnTo>
                    <a:pt x="539" y="339"/>
                  </a:lnTo>
                  <a:lnTo>
                    <a:pt x="539" y="339"/>
                  </a:lnTo>
                  <a:lnTo>
                    <a:pt x="541" y="337"/>
                  </a:lnTo>
                  <a:lnTo>
                    <a:pt x="541" y="337"/>
                  </a:lnTo>
                  <a:lnTo>
                    <a:pt x="539" y="337"/>
                  </a:lnTo>
                  <a:lnTo>
                    <a:pt x="537" y="339"/>
                  </a:lnTo>
                  <a:lnTo>
                    <a:pt x="537" y="341"/>
                  </a:lnTo>
                  <a:lnTo>
                    <a:pt x="534" y="344"/>
                  </a:lnTo>
                  <a:lnTo>
                    <a:pt x="532" y="344"/>
                  </a:lnTo>
                  <a:lnTo>
                    <a:pt x="530" y="346"/>
                  </a:lnTo>
                  <a:lnTo>
                    <a:pt x="532" y="346"/>
                  </a:lnTo>
                  <a:lnTo>
                    <a:pt x="530" y="348"/>
                  </a:lnTo>
                  <a:lnTo>
                    <a:pt x="530" y="348"/>
                  </a:lnTo>
                  <a:lnTo>
                    <a:pt x="527" y="348"/>
                  </a:lnTo>
                  <a:lnTo>
                    <a:pt x="527" y="348"/>
                  </a:lnTo>
                  <a:lnTo>
                    <a:pt x="527" y="351"/>
                  </a:lnTo>
                  <a:lnTo>
                    <a:pt x="525" y="351"/>
                  </a:lnTo>
                  <a:lnTo>
                    <a:pt x="525" y="351"/>
                  </a:lnTo>
                  <a:lnTo>
                    <a:pt x="525" y="353"/>
                  </a:lnTo>
                  <a:lnTo>
                    <a:pt x="525" y="353"/>
                  </a:lnTo>
                  <a:close/>
                  <a:moveTo>
                    <a:pt x="530" y="367"/>
                  </a:moveTo>
                  <a:lnTo>
                    <a:pt x="532" y="365"/>
                  </a:lnTo>
                  <a:lnTo>
                    <a:pt x="532" y="363"/>
                  </a:lnTo>
                  <a:lnTo>
                    <a:pt x="532" y="360"/>
                  </a:lnTo>
                  <a:lnTo>
                    <a:pt x="532" y="360"/>
                  </a:lnTo>
                  <a:lnTo>
                    <a:pt x="532" y="363"/>
                  </a:lnTo>
                  <a:lnTo>
                    <a:pt x="530" y="365"/>
                  </a:lnTo>
                  <a:lnTo>
                    <a:pt x="530" y="367"/>
                  </a:lnTo>
                  <a:lnTo>
                    <a:pt x="530" y="367"/>
                  </a:lnTo>
                  <a:lnTo>
                    <a:pt x="527" y="370"/>
                  </a:lnTo>
                  <a:lnTo>
                    <a:pt x="530" y="370"/>
                  </a:lnTo>
                  <a:lnTo>
                    <a:pt x="530" y="367"/>
                  </a:lnTo>
                  <a:close/>
                  <a:moveTo>
                    <a:pt x="534" y="381"/>
                  </a:moveTo>
                  <a:lnTo>
                    <a:pt x="534" y="381"/>
                  </a:lnTo>
                  <a:lnTo>
                    <a:pt x="532" y="381"/>
                  </a:lnTo>
                  <a:lnTo>
                    <a:pt x="532" y="381"/>
                  </a:lnTo>
                  <a:lnTo>
                    <a:pt x="527" y="381"/>
                  </a:lnTo>
                  <a:lnTo>
                    <a:pt x="527" y="384"/>
                  </a:lnTo>
                  <a:lnTo>
                    <a:pt x="534" y="386"/>
                  </a:lnTo>
                  <a:lnTo>
                    <a:pt x="534" y="381"/>
                  </a:lnTo>
                  <a:close/>
                  <a:moveTo>
                    <a:pt x="378" y="490"/>
                  </a:moveTo>
                  <a:lnTo>
                    <a:pt x="378" y="490"/>
                  </a:lnTo>
                  <a:lnTo>
                    <a:pt x="378" y="493"/>
                  </a:lnTo>
                  <a:lnTo>
                    <a:pt x="378" y="493"/>
                  </a:lnTo>
                  <a:lnTo>
                    <a:pt x="378" y="493"/>
                  </a:lnTo>
                  <a:lnTo>
                    <a:pt x="381" y="490"/>
                  </a:lnTo>
                  <a:lnTo>
                    <a:pt x="381" y="490"/>
                  </a:lnTo>
                  <a:lnTo>
                    <a:pt x="381" y="490"/>
                  </a:lnTo>
                  <a:lnTo>
                    <a:pt x="378" y="490"/>
                  </a:lnTo>
                  <a:close/>
                  <a:moveTo>
                    <a:pt x="567" y="457"/>
                  </a:moveTo>
                  <a:lnTo>
                    <a:pt x="567" y="460"/>
                  </a:lnTo>
                  <a:lnTo>
                    <a:pt x="567" y="460"/>
                  </a:lnTo>
                  <a:lnTo>
                    <a:pt x="567" y="457"/>
                  </a:lnTo>
                  <a:lnTo>
                    <a:pt x="570" y="457"/>
                  </a:lnTo>
                  <a:lnTo>
                    <a:pt x="572" y="457"/>
                  </a:lnTo>
                  <a:lnTo>
                    <a:pt x="570" y="457"/>
                  </a:lnTo>
                  <a:lnTo>
                    <a:pt x="570" y="457"/>
                  </a:lnTo>
                  <a:lnTo>
                    <a:pt x="570" y="457"/>
                  </a:lnTo>
                  <a:lnTo>
                    <a:pt x="570" y="455"/>
                  </a:lnTo>
                  <a:lnTo>
                    <a:pt x="570" y="455"/>
                  </a:lnTo>
                  <a:lnTo>
                    <a:pt x="570" y="452"/>
                  </a:lnTo>
                  <a:lnTo>
                    <a:pt x="567" y="452"/>
                  </a:lnTo>
                  <a:lnTo>
                    <a:pt x="567" y="452"/>
                  </a:lnTo>
                  <a:lnTo>
                    <a:pt x="565" y="452"/>
                  </a:lnTo>
                  <a:lnTo>
                    <a:pt x="565" y="455"/>
                  </a:lnTo>
                  <a:lnTo>
                    <a:pt x="565" y="455"/>
                  </a:lnTo>
                  <a:lnTo>
                    <a:pt x="565" y="455"/>
                  </a:lnTo>
                  <a:lnTo>
                    <a:pt x="563" y="455"/>
                  </a:lnTo>
                  <a:lnTo>
                    <a:pt x="560" y="455"/>
                  </a:lnTo>
                  <a:lnTo>
                    <a:pt x="560" y="452"/>
                  </a:lnTo>
                  <a:lnTo>
                    <a:pt x="556" y="452"/>
                  </a:lnTo>
                  <a:lnTo>
                    <a:pt x="556" y="450"/>
                  </a:lnTo>
                  <a:lnTo>
                    <a:pt x="556" y="450"/>
                  </a:lnTo>
                  <a:lnTo>
                    <a:pt x="558" y="450"/>
                  </a:lnTo>
                  <a:lnTo>
                    <a:pt x="558" y="448"/>
                  </a:lnTo>
                  <a:lnTo>
                    <a:pt x="558" y="448"/>
                  </a:lnTo>
                  <a:lnTo>
                    <a:pt x="558" y="448"/>
                  </a:lnTo>
                  <a:lnTo>
                    <a:pt x="558" y="445"/>
                  </a:lnTo>
                  <a:lnTo>
                    <a:pt x="558" y="445"/>
                  </a:lnTo>
                  <a:lnTo>
                    <a:pt x="556" y="443"/>
                  </a:lnTo>
                  <a:lnTo>
                    <a:pt x="556" y="443"/>
                  </a:lnTo>
                  <a:lnTo>
                    <a:pt x="553" y="445"/>
                  </a:lnTo>
                  <a:lnTo>
                    <a:pt x="553" y="443"/>
                  </a:lnTo>
                  <a:lnTo>
                    <a:pt x="553" y="443"/>
                  </a:lnTo>
                  <a:lnTo>
                    <a:pt x="553" y="443"/>
                  </a:lnTo>
                  <a:lnTo>
                    <a:pt x="551" y="441"/>
                  </a:lnTo>
                  <a:lnTo>
                    <a:pt x="551" y="441"/>
                  </a:lnTo>
                  <a:lnTo>
                    <a:pt x="551" y="441"/>
                  </a:lnTo>
                  <a:lnTo>
                    <a:pt x="551" y="441"/>
                  </a:lnTo>
                  <a:lnTo>
                    <a:pt x="551" y="438"/>
                  </a:lnTo>
                  <a:lnTo>
                    <a:pt x="549" y="438"/>
                  </a:lnTo>
                  <a:lnTo>
                    <a:pt x="549" y="438"/>
                  </a:lnTo>
                  <a:lnTo>
                    <a:pt x="549" y="438"/>
                  </a:lnTo>
                  <a:lnTo>
                    <a:pt x="549" y="438"/>
                  </a:lnTo>
                  <a:lnTo>
                    <a:pt x="549" y="438"/>
                  </a:lnTo>
                  <a:lnTo>
                    <a:pt x="549" y="438"/>
                  </a:lnTo>
                  <a:lnTo>
                    <a:pt x="549" y="441"/>
                  </a:lnTo>
                  <a:lnTo>
                    <a:pt x="546" y="441"/>
                  </a:lnTo>
                  <a:lnTo>
                    <a:pt x="544" y="443"/>
                  </a:lnTo>
                  <a:lnTo>
                    <a:pt x="544" y="443"/>
                  </a:lnTo>
                  <a:lnTo>
                    <a:pt x="541" y="441"/>
                  </a:lnTo>
                  <a:lnTo>
                    <a:pt x="541" y="438"/>
                  </a:lnTo>
                  <a:lnTo>
                    <a:pt x="541" y="438"/>
                  </a:lnTo>
                  <a:lnTo>
                    <a:pt x="539" y="438"/>
                  </a:lnTo>
                  <a:lnTo>
                    <a:pt x="539" y="438"/>
                  </a:lnTo>
                  <a:lnTo>
                    <a:pt x="537" y="438"/>
                  </a:lnTo>
                  <a:lnTo>
                    <a:pt x="537" y="438"/>
                  </a:lnTo>
                  <a:lnTo>
                    <a:pt x="534" y="441"/>
                  </a:lnTo>
                  <a:lnTo>
                    <a:pt x="534" y="441"/>
                  </a:lnTo>
                  <a:lnTo>
                    <a:pt x="532" y="441"/>
                  </a:lnTo>
                  <a:lnTo>
                    <a:pt x="530" y="438"/>
                  </a:lnTo>
                  <a:lnTo>
                    <a:pt x="530" y="438"/>
                  </a:lnTo>
                  <a:lnTo>
                    <a:pt x="530" y="438"/>
                  </a:lnTo>
                  <a:lnTo>
                    <a:pt x="530" y="438"/>
                  </a:lnTo>
                  <a:lnTo>
                    <a:pt x="530" y="436"/>
                  </a:lnTo>
                  <a:lnTo>
                    <a:pt x="530" y="436"/>
                  </a:lnTo>
                  <a:lnTo>
                    <a:pt x="532" y="436"/>
                  </a:lnTo>
                  <a:lnTo>
                    <a:pt x="532" y="436"/>
                  </a:lnTo>
                  <a:lnTo>
                    <a:pt x="534" y="436"/>
                  </a:lnTo>
                  <a:lnTo>
                    <a:pt x="534" y="434"/>
                  </a:lnTo>
                  <a:lnTo>
                    <a:pt x="532" y="434"/>
                  </a:lnTo>
                  <a:lnTo>
                    <a:pt x="530" y="434"/>
                  </a:lnTo>
                  <a:lnTo>
                    <a:pt x="530" y="434"/>
                  </a:lnTo>
                  <a:lnTo>
                    <a:pt x="530" y="436"/>
                  </a:lnTo>
                  <a:lnTo>
                    <a:pt x="527" y="436"/>
                  </a:lnTo>
                  <a:lnTo>
                    <a:pt x="527" y="436"/>
                  </a:lnTo>
                  <a:lnTo>
                    <a:pt x="527" y="436"/>
                  </a:lnTo>
                  <a:lnTo>
                    <a:pt x="525" y="436"/>
                  </a:lnTo>
                  <a:lnTo>
                    <a:pt x="525" y="436"/>
                  </a:lnTo>
                  <a:lnTo>
                    <a:pt x="523" y="434"/>
                  </a:lnTo>
                  <a:lnTo>
                    <a:pt x="520" y="434"/>
                  </a:lnTo>
                  <a:lnTo>
                    <a:pt x="513" y="436"/>
                  </a:lnTo>
                  <a:lnTo>
                    <a:pt x="513" y="436"/>
                  </a:lnTo>
                  <a:lnTo>
                    <a:pt x="511" y="436"/>
                  </a:lnTo>
                  <a:lnTo>
                    <a:pt x="511" y="434"/>
                  </a:lnTo>
                  <a:lnTo>
                    <a:pt x="511" y="434"/>
                  </a:lnTo>
                  <a:lnTo>
                    <a:pt x="513" y="434"/>
                  </a:lnTo>
                  <a:lnTo>
                    <a:pt x="513" y="434"/>
                  </a:lnTo>
                  <a:lnTo>
                    <a:pt x="513" y="431"/>
                  </a:lnTo>
                  <a:lnTo>
                    <a:pt x="511" y="431"/>
                  </a:lnTo>
                  <a:lnTo>
                    <a:pt x="511" y="431"/>
                  </a:lnTo>
                  <a:lnTo>
                    <a:pt x="511" y="429"/>
                  </a:lnTo>
                  <a:lnTo>
                    <a:pt x="513" y="426"/>
                  </a:lnTo>
                  <a:lnTo>
                    <a:pt x="513" y="426"/>
                  </a:lnTo>
                  <a:lnTo>
                    <a:pt x="511" y="426"/>
                  </a:lnTo>
                  <a:lnTo>
                    <a:pt x="506" y="424"/>
                  </a:lnTo>
                  <a:lnTo>
                    <a:pt x="506" y="424"/>
                  </a:lnTo>
                  <a:lnTo>
                    <a:pt x="506" y="424"/>
                  </a:lnTo>
                  <a:lnTo>
                    <a:pt x="506" y="424"/>
                  </a:lnTo>
                  <a:lnTo>
                    <a:pt x="506" y="424"/>
                  </a:lnTo>
                  <a:lnTo>
                    <a:pt x="504" y="424"/>
                  </a:lnTo>
                  <a:lnTo>
                    <a:pt x="501" y="424"/>
                  </a:lnTo>
                  <a:lnTo>
                    <a:pt x="499" y="422"/>
                  </a:lnTo>
                  <a:lnTo>
                    <a:pt x="496" y="422"/>
                  </a:lnTo>
                  <a:lnTo>
                    <a:pt x="494" y="422"/>
                  </a:lnTo>
                  <a:lnTo>
                    <a:pt x="494" y="419"/>
                  </a:lnTo>
                  <a:lnTo>
                    <a:pt x="494" y="417"/>
                  </a:lnTo>
                  <a:lnTo>
                    <a:pt x="492" y="415"/>
                  </a:lnTo>
                  <a:lnTo>
                    <a:pt x="489" y="412"/>
                  </a:lnTo>
                  <a:lnTo>
                    <a:pt x="489" y="410"/>
                  </a:lnTo>
                  <a:lnTo>
                    <a:pt x="489" y="410"/>
                  </a:lnTo>
                  <a:lnTo>
                    <a:pt x="489" y="410"/>
                  </a:lnTo>
                  <a:lnTo>
                    <a:pt x="489" y="410"/>
                  </a:lnTo>
                  <a:lnTo>
                    <a:pt x="487" y="410"/>
                  </a:lnTo>
                  <a:lnTo>
                    <a:pt x="485" y="408"/>
                  </a:lnTo>
                  <a:lnTo>
                    <a:pt x="489" y="408"/>
                  </a:lnTo>
                  <a:lnTo>
                    <a:pt x="499" y="410"/>
                  </a:lnTo>
                  <a:lnTo>
                    <a:pt x="499" y="408"/>
                  </a:lnTo>
                  <a:lnTo>
                    <a:pt x="496" y="405"/>
                  </a:lnTo>
                  <a:lnTo>
                    <a:pt x="496" y="405"/>
                  </a:lnTo>
                  <a:lnTo>
                    <a:pt x="496" y="405"/>
                  </a:lnTo>
                  <a:lnTo>
                    <a:pt x="496" y="405"/>
                  </a:lnTo>
                  <a:lnTo>
                    <a:pt x="494" y="403"/>
                  </a:lnTo>
                  <a:lnTo>
                    <a:pt x="494" y="403"/>
                  </a:lnTo>
                  <a:lnTo>
                    <a:pt x="496" y="403"/>
                  </a:lnTo>
                  <a:lnTo>
                    <a:pt x="494" y="400"/>
                  </a:lnTo>
                  <a:lnTo>
                    <a:pt x="492" y="400"/>
                  </a:lnTo>
                  <a:lnTo>
                    <a:pt x="489" y="398"/>
                  </a:lnTo>
                  <a:lnTo>
                    <a:pt x="494" y="400"/>
                  </a:lnTo>
                  <a:lnTo>
                    <a:pt x="499" y="403"/>
                  </a:lnTo>
                  <a:lnTo>
                    <a:pt x="501" y="403"/>
                  </a:lnTo>
                  <a:lnTo>
                    <a:pt x="506" y="403"/>
                  </a:lnTo>
                  <a:lnTo>
                    <a:pt x="508" y="403"/>
                  </a:lnTo>
                  <a:lnTo>
                    <a:pt x="511" y="403"/>
                  </a:lnTo>
                  <a:lnTo>
                    <a:pt x="511" y="405"/>
                  </a:lnTo>
                  <a:lnTo>
                    <a:pt x="513" y="405"/>
                  </a:lnTo>
                  <a:lnTo>
                    <a:pt x="515" y="405"/>
                  </a:lnTo>
                  <a:lnTo>
                    <a:pt x="515" y="405"/>
                  </a:lnTo>
                  <a:lnTo>
                    <a:pt x="511" y="403"/>
                  </a:lnTo>
                  <a:lnTo>
                    <a:pt x="508" y="400"/>
                  </a:lnTo>
                  <a:lnTo>
                    <a:pt x="508" y="400"/>
                  </a:lnTo>
                  <a:lnTo>
                    <a:pt x="511" y="400"/>
                  </a:lnTo>
                  <a:lnTo>
                    <a:pt x="511" y="400"/>
                  </a:lnTo>
                  <a:lnTo>
                    <a:pt x="511" y="400"/>
                  </a:lnTo>
                  <a:lnTo>
                    <a:pt x="511" y="400"/>
                  </a:lnTo>
                  <a:lnTo>
                    <a:pt x="508" y="400"/>
                  </a:lnTo>
                  <a:lnTo>
                    <a:pt x="506" y="400"/>
                  </a:lnTo>
                  <a:lnTo>
                    <a:pt x="504" y="400"/>
                  </a:lnTo>
                  <a:lnTo>
                    <a:pt x="501" y="398"/>
                  </a:lnTo>
                  <a:lnTo>
                    <a:pt x="501" y="396"/>
                  </a:lnTo>
                  <a:lnTo>
                    <a:pt x="501" y="393"/>
                  </a:lnTo>
                  <a:lnTo>
                    <a:pt x="501" y="393"/>
                  </a:lnTo>
                  <a:lnTo>
                    <a:pt x="504" y="391"/>
                  </a:lnTo>
                  <a:lnTo>
                    <a:pt x="506" y="391"/>
                  </a:lnTo>
                  <a:lnTo>
                    <a:pt x="506" y="391"/>
                  </a:lnTo>
                  <a:lnTo>
                    <a:pt x="508" y="391"/>
                  </a:lnTo>
                  <a:lnTo>
                    <a:pt x="508" y="391"/>
                  </a:lnTo>
                  <a:lnTo>
                    <a:pt x="508" y="389"/>
                  </a:lnTo>
                  <a:lnTo>
                    <a:pt x="511" y="386"/>
                  </a:lnTo>
                  <a:lnTo>
                    <a:pt x="513" y="384"/>
                  </a:lnTo>
                  <a:lnTo>
                    <a:pt x="513" y="384"/>
                  </a:lnTo>
                  <a:lnTo>
                    <a:pt x="513" y="381"/>
                  </a:lnTo>
                  <a:lnTo>
                    <a:pt x="513" y="381"/>
                  </a:lnTo>
                  <a:lnTo>
                    <a:pt x="515" y="381"/>
                  </a:lnTo>
                  <a:lnTo>
                    <a:pt x="515" y="381"/>
                  </a:lnTo>
                  <a:lnTo>
                    <a:pt x="518" y="384"/>
                  </a:lnTo>
                  <a:lnTo>
                    <a:pt x="518" y="384"/>
                  </a:lnTo>
                  <a:lnTo>
                    <a:pt x="520" y="386"/>
                  </a:lnTo>
                  <a:lnTo>
                    <a:pt x="520" y="386"/>
                  </a:lnTo>
                  <a:lnTo>
                    <a:pt x="520" y="386"/>
                  </a:lnTo>
                  <a:lnTo>
                    <a:pt x="520" y="389"/>
                  </a:lnTo>
                  <a:lnTo>
                    <a:pt x="520" y="389"/>
                  </a:lnTo>
                  <a:lnTo>
                    <a:pt x="523" y="389"/>
                  </a:lnTo>
                  <a:lnTo>
                    <a:pt x="523" y="386"/>
                  </a:lnTo>
                  <a:lnTo>
                    <a:pt x="523" y="384"/>
                  </a:lnTo>
                  <a:lnTo>
                    <a:pt x="525" y="384"/>
                  </a:lnTo>
                  <a:lnTo>
                    <a:pt x="527" y="384"/>
                  </a:lnTo>
                  <a:lnTo>
                    <a:pt x="527" y="384"/>
                  </a:lnTo>
                  <a:lnTo>
                    <a:pt x="525" y="384"/>
                  </a:lnTo>
                  <a:lnTo>
                    <a:pt x="525" y="384"/>
                  </a:lnTo>
                  <a:lnTo>
                    <a:pt x="525" y="381"/>
                  </a:lnTo>
                  <a:lnTo>
                    <a:pt x="523" y="379"/>
                  </a:lnTo>
                  <a:lnTo>
                    <a:pt x="525" y="379"/>
                  </a:lnTo>
                  <a:lnTo>
                    <a:pt x="525" y="379"/>
                  </a:lnTo>
                  <a:lnTo>
                    <a:pt x="525" y="377"/>
                  </a:lnTo>
                  <a:lnTo>
                    <a:pt x="527" y="377"/>
                  </a:lnTo>
                  <a:lnTo>
                    <a:pt x="527" y="377"/>
                  </a:lnTo>
                  <a:lnTo>
                    <a:pt x="527" y="377"/>
                  </a:lnTo>
                  <a:lnTo>
                    <a:pt x="525" y="377"/>
                  </a:lnTo>
                  <a:lnTo>
                    <a:pt x="525" y="374"/>
                  </a:lnTo>
                  <a:lnTo>
                    <a:pt x="525" y="374"/>
                  </a:lnTo>
                  <a:lnTo>
                    <a:pt x="527" y="374"/>
                  </a:lnTo>
                  <a:lnTo>
                    <a:pt x="525" y="372"/>
                  </a:lnTo>
                  <a:lnTo>
                    <a:pt x="525" y="372"/>
                  </a:lnTo>
                  <a:lnTo>
                    <a:pt x="523" y="372"/>
                  </a:lnTo>
                  <a:lnTo>
                    <a:pt x="523" y="374"/>
                  </a:lnTo>
                  <a:lnTo>
                    <a:pt x="520" y="374"/>
                  </a:lnTo>
                  <a:lnTo>
                    <a:pt x="520" y="374"/>
                  </a:lnTo>
                  <a:lnTo>
                    <a:pt x="523" y="372"/>
                  </a:lnTo>
                  <a:lnTo>
                    <a:pt x="525" y="370"/>
                  </a:lnTo>
                  <a:lnTo>
                    <a:pt x="523" y="370"/>
                  </a:lnTo>
                  <a:lnTo>
                    <a:pt x="523" y="370"/>
                  </a:lnTo>
                  <a:lnTo>
                    <a:pt x="520" y="370"/>
                  </a:lnTo>
                  <a:lnTo>
                    <a:pt x="520" y="370"/>
                  </a:lnTo>
                  <a:lnTo>
                    <a:pt x="520" y="372"/>
                  </a:lnTo>
                  <a:lnTo>
                    <a:pt x="518" y="372"/>
                  </a:lnTo>
                  <a:lnTo>
                    <a:pt x="518" y="372"/>
                  </a:lnTo>
                  <a:lnTo>
                    <a:pt x="518" y="372"/>
                  </a:lnTo>
                  <a:lnTo>
                    <a:pt x="518" y="372"/>
                  </a:lnTo>
                  <a:lnTo>
                    <a:pt x="518" y="370"/>
                  </a:lnTo>
                  <a:lnTo>
                    <a:pt x="515" y="370"/>
                  </a:lnTo>
                  <a:lnTo>
                    <a:pt x="515" y="367"/>
                  </a:lnTo>
                  <a:lnTo>
                    <a:pt x="518" y="365"/>
                  </a:lnTo>
                  <a:lnTo>
                    <a:pt x="520" y="367"/>
                  </a:lnTo>
                  <a:lnTo>
                    <a:pt x="523" y="367"/>
                  </a:lnTo>
                  <a:lnTo>
                    <a:pt x="523" y="365"/>
                  </a:lnTo>
                  <a:lnTo>
                    <a:pt x="520" y="363"/>
                  </a:lnTo>
                  <a:lnTo>
                    <a:pt x="520" y="363"/>
                  </a:lnTo>
                  <a:lnTo>
                    <a:pt x="515" y="363"/>
                  </a:lnTo>
                  <a:lnTo>
                    <a:pt x="515" y="363"/>
                  </a:lnTo>
                  <a:lnTo>
                    <a:pt x="513" y="363"/>
                  </a:lnTo>
                  <a:lnTo>
                    <a:pt x="513" y="363"/>
                  </a:lnTo>
                  <a:lnTo>
                    <a:pt x="515" y="363"/>
                  </a:lnTo>
                  <a:lnTo>
                    <a:pt x="515" y="360"/>
                  </a:lnTo>
                  <a:lnTo>
                    <a:pt x="515" y="360"/>
                  </a:lnTo>
                  <a:lnTo>
                    <a:pt x="515" y="360"/>
                  </a:lnTo>
                  <a:lnTo>
                    <a:pt x="515" y="358"/>
                  </a:lnTo>
                  <a:lnTo>
                    <a:pt x="515" y="358"/>
                  </a:lnTo>
                  <a:lnTo>
                    <a:pt x="515" y="355"/>
                  </a:lnTo>
                  <a:lnTo>
                    <a:pt x="520" y="355"/>
                  </a:lnTo>
                  <a:lnTo>
                    <a:pt x="520" y="355"/>
                  </a:lnTo>
                  <a:lnTo>
                    <a:pt x="523" y="353"/>
                  </a:lnTo>
                  <a:lnTo>
                    <a:pt x="523" y="353"/>
                  </a:lnTo>
                  <a:lnTo>
                    <a:pt x="523" y="353"/>
                  </a:lnTo>
                  <a:lnTo>
                    <a:pt x="520" y="353"/>
                  </a:lnTo>
                  <a:lnTo>
                    <a:pt x="520" y="353"/>
                  </a:lnTo>
                  <a:lnTo>
                    <a:pt x="518" y="353"/>
                  </a:lnTo>
                  <a:lnTo>
                    <a:pt x="515" y="355"/>
                  </a:lnTo>
                  <a:lnTo>
                    <a:pt x="515" y="355"/>
                  </a:lnTo>
                  <a:lnTo>
                    <a:pt x="515" y="355"/>
                  </a:lnTo>
                  <a:lnTo>
                    <a:pt x="515" y="355"/>
                  </a:lnTo>
                  <a:lnTo>
                    <a:pt x="515" y="355"/>
                  </a:lnTo>
                  <a:lnTo>
                    <a:pt x="515" y="353"/>
                  </a:lnTo>
                  <a:lnTo>
                    <a:pt x="515" y="353"/>
                  </a:lnTo>
                  <a:lnTo>
                    <a:pt x="515" y="353"/>
                  </a:lnTo>
                  <a:lnTo>
                    <a:pt x="515" y="353"/>
                  </a:lnTo>
                  <a:lnTo>
                    <a:pt x="515" y="353"/>
                  </a:lnTo>
                  <a:lnTo>
                    <a:pt x="513" y="351"/>
                  </a:lnTo>
                  <a:lnTo>
                    <a:pt x="511" y="351"/>
                  </a:lnTo>
                  <a:lnTo>
                    <a:pt x="511" y="351"/>
                  </a:lnTo>
                  <a:lnTo>
                    <a:pt x="511" y="351"/>
                  </a:lnTo>
                  <a:lnTo>
                    <a:pt x="508" y="351"/>
                  </a:lnTo>
                  <a:lnTo>
                    <a:pt x="508" y="351"/>
                  </a:lnTo>
                  <a:lnTo>
                    <a:pt x="508" y="353"/>
                  </a:lnTo>
                  <a:lnTo>
                    <a:pt x="508" y="353"/>
                  </a:lnTo>
                  <a:lnTo>
                    <a:pt x="508" y="355"/>
                  </a:lnTo>
                  <a:lnTo>
                    <a:pt x="508" y="355"/>
                  </a:lnTo>
                  <a:lnTo>
                    <a:pt x="508" y="358"/>
                  </a:lnTo>
                  <a:lnTo>
                    <a:pt x="506" y="358"/>
                  </a:lnTo>
                  <a:lnTo>
                    <a:pt x="506" y="358"/>
                  </a:lnTo>
                  <a:lnTo>
                    <a:pt x="504" y="360"/>
                  </a:lnTo>
                  <a:lnTo>
                    <a:pt x="504" y="360"/>
                  </a:lnTo>
                  <a:lnTo>
                    <a:pt x="501" y="360"/>
                  </a:lnTo>
                  <a:lnTo>
                    <a:pt x="501" y="363"/>
                  </a:lnTo>
                  <a:lnTo>
                    <a:pt x="501" y="367"/>
                  </a:lnTo>
                  <a:lnTo>
                    <a:pt x="501" y="370"/>
                  </a:lnTo>
                  <a:lnTo>
                    <a:pt x="501" y="372"/>
                  </a:lnTo>
                  <a:lnTo>
                    <a:pt x="499" y="374"/>
                  </a:lnTo>
                  <a:lnTo>
                    <a:pt x="496" y="377"/>
                  </a:lnTo>
                  <a:lnTo>
                    <a:pt x="494" y="377"/>
                  </a:lnTo>
                  <a:lnTo>
                    <a:pt x="492" y="377"/>
                  </a:lnTo>
                  <a:lnTo>
                    <a:pt x="489" y="377"/>
                  </a:lnTo>
                  <a:lnTo>
                    <a:pt x="487" y="374"/>
                  </a:lnTo>
                  <a:lnTo>
                    <a:pt x="485" y="372"/>
                  </a:lnTo>
                  <a:lnTo>
                    <a:pt x="485" y="372"/>
                  </a:lnTo>
                  <a:lnTo>
                    <a:pt x="487" y="370"/>
                  </a:lnTo>
                  <a:lnTo>
                    <a:pt x="487" y="367"/>
                  </a:lnTo>
                  <a:lnTo>
                    <a:pt x="485" y="367"/>
                  </a:lnTo>
                  <a:lnTo>
                    <a:pt x="482" y="370"/>
                  </a:lnTo>
                  <a:lnTo>
                    <a:pt x="480" y="370"/>
                  </a:lnTo>
                  <a:lnTo>
                    <a:pt x="478" y="370"/>
                  </a:lnTo>
                  <a:lnTo>
                    <a:pt x="475" y="370"/>
                  </a:lnTo>
                  <a:lnTo>
                    <a:pt x="475" y="370"/>
                  </a:lnTo>
                  <a:lnTo>
                    <a:pt x="473" y="367"/>
                  </a:lnTo>
                  <a:lnTo>
                    <a:pt x="473" y="365"/>
                  </a:lnTo>
                  <a:lnTo>
                    <a:pt x="473" y="363"/>
                  </a:lnTo>
                  <a:lnTo>
                    <a:pt x="473" y="360"/>
                  </a:lnTo>
                  <a:lnTo>
                    <a:pt x="473" y="358"/>
                  </a:lnTo>
                  <a:lnTo>
                    <a:pt x="475" y="358"/>
                  </a:lnTo>
                  <a:lnTo>
                    <a:pt x="478" y="358"/>
                  </a:lnTo>
                  <a:lnTo>
                    <a:pt x="482" y="358"/>
                  </a:lnTo>
                  <a:lnTo>
                    <a:pt x="485" y="360"/>
                  </a:lnTo>
                  <a:lnTo>
                    <a:pt x="485" y="358"/>
                  </a:lnTo>
                  <a:lnTo>
                    <a:pt x="485" y="358"/>
                  </a:lnTo>
                  <a:lnTo>
                    <a:pt x="485" y="355"/>
                  </a:lnTo>
                  <a:lnTo>
                    <a:pt x="485" y="355"/>
                  </a:lnTo>
                  <a:lnTo>
                    <a:pt x="485" y="353"/>
                  </a:lnTo>
                  <a:lnTo>
                    <a:pt x="487" y="353"/>
                  </a:lnTo>
                  <a:lnTo>
                    <a:pt x="489" y="351"/>
                  </a:lnTo>
                  <a:lnTo>
                    <a:pt x="489" y="348"/>
                  </a:lnTo>
                  <a:lnTo>
                    <a:pt x="489" y="346"/>
                  </a:lnTo>
                  <a:lnTo>
                    <a:pt x="492" y="344"/>
                  </a:lnTo>
                  <a:lnTo>
                    <a:pt x="489" y="344"/>
                  </a:lnTo>
                  <a:lnTo>
                    <a:pt x="489" y="341"/>
                  </a:lnTo>
                  <a:lnTo>
                    <a:pt x="487" y="341"/>
                  </a:lnTo>
                  <a:lnTo>
                    <a:pt x="485" y="344"/>
                  </a:lnTo>
                  <a:lnTo>
                    <a:pt x="485" y="344"/>
                  </a:lnTo>
                  <a:lnTo>
                    <a:pt x="485" y="344"/>
                  </a:lnTo>
                  <a:lnTo>
                    <a:pt x="485" y="344"/>
                  </a:lnTo>
                  <a:lnTo>
                    <a:pt x="485" y="344"/>
                  </a:lnTo>
                  <a:lnTo>
                    <a:pt x="485" y="344"/>
                  </a:lnTo>
                  <a:lnTo>
                    <a:pt x="487" y="344"/>
                  </a:lnTo>
                  <a:lnTo>
                    <a:pt x="487" y="344"/>
                  </a:lnTo>
                  <a:lnTo>
                    <a:pt x="487" y="344"/>
                  </a:lnTo>
                  <a:lnTo>
                    <a:pt x="487" y="346"/>
                  </a:lnTo>
                  <a:lnTo>
                    <a:pt x="487" y="346"/>
                  </a:lnTo>
                  <a:lnTo>
                    <a:pt x="485" y="346"/>
                  </a:lnTo>
                  <a:lnTo>
                    <a:pt x="485" y="346"/>
                  </a:lnTo>
                  <a:lnTo>
                    <a:pt x="482" y="346"/>
                  </a:lnTo>
                  <a:lnTo>
                    <a:pt x="482" y="346"/>
                  </a:lnTo>
                  <a:lnTo>
                    <a:pt x="482" y="348"/>
                  </a:lnTo>
                  <a:lnTo>
                    <a:pt x="480" y="351"/>
                  </a:lnTo>
                  <a:lnTo>
                    <a:pt x="480" y="351"/>
                  </a:lnTo>
                  <a:lnTo>
                    <a:pt x="480" y="348"/>
                  </a:lnTo>
                  <a:lnTo>
                    <a:pt x="480" y="348"/>
                  </a:lnTo>
                  <a:lnTo>
                    <a:pt x="480" y="348"/>
                  </a:lnTo>
                  <a:lnTo>
                    <a:pt x="480" y="348"/>
                  </a:lnTo>
                  <a:lnTo>
                    <a:pt x="480" y="344"/>
                  </a:lnTo>
                  <a:lnTo>
                    <a:pt x="482" y="344"/>
                  </a:lnTo>
                  <a:lnTo>
                    <a:pt x="480" y="341"/>
                  </a:lnTo>
                  <a:lnTo>
                    <a:pt x="480" y="341"/>
                  </a:lnTo>
                  <a:lnTo>
                    <a:pt x="480" y="344"/>
                  </a:lnTo>
                  <a:lnTo>
                    <a:pt x="480" y="344"/>
                  </a:lnTo>
                  <a:lnTo>
                    <a:pt x="478" y="346"/>
                  </a:lnTo>
                  <a:lnTo>
                    <a:pt x="478" y="348"/>
                  </a:lnTo>
                  <a:lnTo>
                    <a:pt x="475" y="351"/>
                  </a:lnTo>
                  <a:lnTo>
                    <a:pt x="475" y="351"/>
                  </a:lnTo>
                  <a:lnTo>
                    <a:pt x="475" y="351"/>
                  </a:lnTo>
                  <a:lnTo>
                    <a:pt x="473" y="351"/>
                  </a:lnTo>
                  <a:lnTo>
                    <a:pt x="473" y="351"/>
                  </a:lnTo>
                  <a:lnTo>
                    <a:pt x="470" y="348"/>
                  </a:lnTo>
                  <a:lnTo>
                    <a:pt x="470" y="348"/>
                  </a:lnTo>
                  <a:lnTo>
                    <a:pt x="468" y="346"/>
                  </a:lnTo>
                  <a:lnTo>
                    <a:pt x="468" y="346"/>
                  </a:lnTo>
                  <a:lnTo>
                    <a:pt x="466" y="346"/>
                  </a:lnTo>
                  <a:lnTo>
                    <a:pt x="463" y="348"/>
                  </a:lnTo>
                  <a:lnTo>
                    <a:pt x="461" y="353"/>
                  </a:lnTo>
                  <a:lnTo>
                    <a:pt x="454" y="358"/>
                  </a:lnTo>
                  <a:lnTo>
                    <a:pt x="452" y="360"/>
                  </a:lnTo>
                  <a:lnTo>
                    <a:pt x="449" y="360"/>
                  </a:lnTo>
                  <a:lnTo>
                    <a:pt x="442" y="363"/>
                  </a:lnTo>
                  <a:lnTo>
                    <a:pt x="440" y="365"/>
                  </a:lnTo>
                  <a:lnTo>
                    <a:pt x="437" y="365"/>
                  </a:lnTo>
                  <a:lnTo>
                    <a:pt x="430" y="363"/>
                  </a:lnTo>
                  <a:lnTo>
                    <a:pt x="426" y="360"/>
                  </a:lnTo>
                  <a:lnTo>
                    <a:pt x="418" y="360"/>
                  </a:lnTo>
                  <a:lnTo>
                    <a:pt x="414" y="360"/>
                  </a:lnTo>
                  <a:lnTo>
                    <a:pt x="409" y="355"/>
                  </a:lnTo>
                  <a:lnTo>
                    <a:pt x="407" y="351"/>
                  </a:lnTo>
                  <a:lnTo>
                    <a:pt x="407" y="346"/>
                  </a:lnTo>
                  <a:lnTo>
                    <a:pt x="409" y="341"/>
                  </a:lnTo>
                  <a:lnTo>
                    <a:pt x="416" y="334"/>
                  </a:lnTo>
                  <a:lnTo>
                    <a:pt x="418" y="329"/>
                  </a:lnTo>
                  <a:lnTo>
                    <a:pt x="421" y="325"/>
                  </a:lnTo>
                  <a:lnTo>
                    <a:pt x="423" y="322"/>
                  </a:lnTo>
                  <a:lnTo>
                    <a:pt x="426" y="320"/>
                  </a:lnTo>
                  <a:lnTo>
                    <a:pt x="430" y="318"/>
                  </a:lnTo>
                  <a:lnTo>
                    <a:pt x="435" y="320"/>
                  </a:lnTo>
                  <a:lnTo>
                    <a:pt x="440" y="320"/>
                  </a:lnTo>
                  <a:lnTo>
                    <a:pt x="444" y="322"/>
                  </a:lnTo>
                  <a:lnTo>
                    <a:pt x="449" y="325"/>
                  </a:lnTo>
                  <a:lnTo>
                    <a:pt x="452" y="325"/>
                  </a:lnTo>
                  <a:lnTo>
                    <a:pt x="452" y="327"/>
                  </a:lnTo>
                  <a:lnTo>
                    <a:pt x="454" y="332"/>
                  </a:lnTo>
                  <a:lnTo>
                    <a:pt x="454" y="332"/>
                  </a:lnTo>
                  <a:lnTo>
                    <a:pt x="459" y="332"/>
                  </a:lnTo>
                  <a:lnTo>
                    <a:pt x="461" y="332"/>
                  </a:lnTo>
                  <a:lnTo>
                    <a:pt x="463" y="332"/>
                  </a:lnTo>
                  <a:lnTo>
                    <a:pt x="463" y="332"/>
                  </a:lnTo>
                  <a:lnTo>
                    <a:pt x="466" y="332"/>
                  </a:lnTo>
                  <a:lnTo>
                    <a:pt x="470" y="334"/>
                  </a:lnTo>
                  <a:lnTo>
                    <a:pt x="473" y="334"/>
                  </a:lnTo>
                  <a:lnTo>
                    <a:pt x="478" y="334"/>
                  </a:lnTo>
                  <a:lnTo>
                    <a:pt x="478" y="334"/>
                  </a:lnTo>
                  <a:lnTo>
                    <a:pt x="480" y="337"/>
                  </a:lnTo>
                  <a:lnTo>
                    <a:pt x="480" y="337"/>
                  </a:lnTo>
                  <a:lnTo>
                    <a:pt x="480" y="337"/>
                  </a:lnTo>
                  <a:lnTo>
                    <a:pt x="480" y="339"/>
                  </a:lnTo>
                  <a:lnTo>
                    <a:pt x="480" y="339"/>
                  </a:lnTo>
                  <a:lnTo>
                    <a:pt x="480" y="339"/>
                  </a:lnTo>
                  <a:lnTo>
                    <a:pt x="482" y="341"/>
                  </a:lnTo>
                  <a:lnTo>
                    <a:pt x="485" y="341"/>
                  </a:lnTo>
                  <a:lnTo>
                    <a:pt x="485" y="339"/>
                  </a:lnTo>
                  <a:lnTo>
                    <a:pt x="487" y="339"/>
                  </a:lnTo>
                  <a:lnTo>
                    <a:pt x="492" y="341"/>
                  </a:lnTo>
                  <a:lnTo>
                    <a:pt x="492" y="339"/>
                  </a:lnTo>
                  <a:lnTo>
                    <a:pt x="494" y="339"/>
                  </a:lnTo>
                  <a:lnTo>
                    <a:pt x="496" y="339"/>
                  </a:lnTo>
                  <a:lnTo>
                    <a:pt x="496" y="339"/>
                  </a:lnTo>
                  <a:lnTo>
                    <a:pt x="496" y="341"/>
                  </a:lnTo>
                  <a:lnTo>
                    <a:pt x="496" y="341"/>
                  </a:lnTo>
                  <a:lnTo>
                    <a:pt x="494" y="341"/>
                  </a:lnTo>
                  <a:lnTo>
                    <a:pt x="496" y="341"/>
                  </a:lnTo>
                  <a:lnTo>
                    <a:pt x="499" y="341"/>
                  </a:lnTo>
                  <a:lnTo>
                    <a:pt x="501" y="339"/>
                  </a:lnTo>
                  <a:lnTo>
                    <a:pt x="504" y="337"/>
                  </a:lnTo>
                  <a:lnTo>
                    <a:pt x="504" y="337"/>
                  </a:lnTo>
                  <a:lnTo>
                    <a:pt x="501" y="337"/>
                  </a:lnTo>
                  <a:lnTo>
                    <a:pt x="499" y="337"/>
                  </a:lnTo>
                  <a:lnTo>
                    <a:pt x="499" y="337"/>
                  </a:lnTo>
                  <a:lnTo>
                    <a:pt x="496" y="334"/>
                  </a:lnTo>
                  <a:lnTo>
                    <a:pt x="492" y="327"/>
                  </a:lnTo>
                  <a:lnTo>
                    <a:pt x="489" y="325"/>
                  </a:lnTo>
                  <a:lnTo>
                    <a:pt x="489" y="320"/>
                  </a:lnTo>
                  <a:lnTo>
                    <a:pt x="489" y="318"/>
                  </a:lnTo>
                  <a:lnTo>
                    <a:pt x="485" y="313"/>
                  </a:lnTo>
                  <a:lnTo>
                    <a:pt x="485" y="310"/>
                  </a:lnTo>
                  <a:lnTo>
                    <a:pt x="485" y="310"/>
                  </a:lnTo>
                  <a:lnTo>
                    <a:pt x="485" y="308"/>
                  </a:lnTo>
                  <a:lnTo>
                    <a:pt x="485" y="306"/>
                  </a:lnTo>
                  <a:lnTo>
                    <a:pt x="485" y="306"/>
                  </a:lnTo>
                  <a:lnTo>
                    <a:pt x="482" y="303"/>
                  </a:lnTo>
                  <a:lnTo>
                    <a:pt x="478" y="301"/>
                  </a:lnTo>
                  <a:lnTo>
                    <a:pt x="478" y="296"/>
                  </a:lnTo>
                  <a:lnTo>
                    <a:pt x="475" y="296"/>
                  </a:lnTo>
                  <a:lnTo>
                    <a:pt x="470" y="294"/>
                  </a:lnTo>
                  <a:lnTo>
                    <a:pt x="470" y="294"/>
                  </a:lnTo>
                  <a:lnTo>
                    <a:pt x="466" y="287"/>
                  </a:lnTo>
                  <a:lnTo>
                    <a:pt x="468" y="284"/>
                  </a:lnTo>
                  <a:lnTo>
                    <a:pt x="466" y="282"/>
                  </a:lnTo>
                  <a:lnTo>
                    <a:pt x="466" y="282"/>
                  </a:lnTo>
                  <a:lnTo>
                    <a:pt x="463" y="280"/>
                  </a:lnTo>
                  <a:lnTo>
                    <a:pt x="463" y="277"/>
                  </a:lnTo>
                  <a:lnTo>
                    <a:pt x="463" y="275"/>
                  </a:lnTo>
                  <a:lnTo>
                    <a:pt x="466" y="270"/>
                  </a:lnTo>
                  <a:lnTo>
                    <a:pt x="466" y="268"/>
                  </a:lnTo>
                  <a:lnTo>
                    <a:pt x="466" y="266"/>
                  </a:lnTo>
                  <a:lnTo>
                    <a:pt x="468" y="261"/>
                  </a:lnTo>
                  <a:lnTo>
                    <a:pt x="468" y="254"/>
                  </a:lnTo>
                  <a:lnTo>
                    <a:pt x="470" y="249"/>
                  </a:lnTo>
                  <a:lnTo>
                    <a:pt x="473" y="244"/>
                  </a:lnTo>
                  <a:lnTo>
                    <a:pt x="473" y="239"/>
                  </a:lnTo>
                  <a:lnTo>
                    <a:pt x="470" y="239"/>
                  </a:lnTo>
                  <a:lnTo>
                    <a:pt x="468" y="239"/>
                  </a:lnTo>
                  <a:lnTo>
                    <a:pt x="463" y="239"/>
                  </a:lnTo>
                  <a:lnTo>
                    <a:pt x="461" y="239"/>
                  </a:lnTo>
                  <a:lnTo>
                    <a:pt x="454" y="239"/>
                  </a:lnTo>
                  <a:lnTo>
                    <a:pt x="444" y="242"/>
                  </a:lnTo>
                  <a:lnTo>
                    <a:pt x="433" y="242"/>
                  </a:lnTo>
                  <a:lnTo>
                    <a:pt x="418" y="244"/>
                  </a:lnTo>
                  <a:lnTo>
                    <a:pt x="402" y="244"/>
                  </a:lnTo>
                  <a:lnTo>
                    <a:pt x="385" y="247"/>
                  </a:lnTo>
                  <a:lnTo>
                    <a:pt x="369" y="249"/>
                  </a:lnTo>
                  <a:lnTo>
                    <a:pt x="350" y="249"/>
                  </a:lnTo>
                  <a:lnTo>
                    <a:pt x="333" y="251"/>
                  </a:lnTo>
                  <a:lnTo>
                    <a:pt x="317" y="251"/>
                  </a:lnTo>
                  <a:lnTo>
                    <a:pt x="303" y="254"/>
                  </a:lnTo>
                  <a:lnTo>
                    <a:pt x="291" y="254"/>
                  </a:lnTo>
                  <a:lnTo>
                    <a:pt x="281" y="256"/>
                  </a:lnTo>
                  <a:lnTo>
                    <a:pt x="274" y="256"/>
                  </a:lnTo>
                  <a:lnTo>
                    <a:pt x="272" y="256"/>
                  </a:lnTo>
                  <a:lnTo>
                    <a:pt x="267" y="256"/>
                  </a:lnTo>
                  <a:lnTo>
                    <a:pt x="267" y="256"/>
                  </a:lnTo>
                  <a:lnTo>
                    <a:pt x="274" y="249"/>
                  </a:lnTo>
                  <a:lnTo>
                    <a:pt x="274" y="244"/>
                  </a:lnTo>
                  <a:lnTo>
                    <a:pt x="269" y="242"/>
                  </a:lnTo>
                  <a:lnTo>
                    <a:pt x="269" y="237"/>
                  </a:lnTo>
                  <a:lnTo>
                    <a:pt x="269" y="237"/>
                  </a:lnTo>
                  <a:lnTo>
                    <a:pt x="269" y="235"/>
                  </a:lnTo>
                  <a:lnTo>
                    <a:pt x="269" y="232"/>
                  </a:lnTo>
                  <a:lnTo>
                    <a:pt x="269" y="232"/>
                  </a:lnTo>
                  <a:lnTo>
                    <a:pt x="269" y="232"/>
                  </a:lnTo>
                  <a:lnTo>
                    <a:pt x="269" y="230"/>
                  </a:lnTo>
                  <a:lnTo>
                    <a:pt x="269" y="230"/>
                  </a:lnTo>
                  <a:lnTo>
                    <a:pt x="269" y="228"/>
                  </a:lnTo>
                  <a:lnTo>
                    <a:pt x="267" y="228"/>
                  </a:lnTo>
                  <a:lnTo>
                    <a:pt x="265" y="225"/>
                  </a:lnTo>
                  <a:lnTo>
                    <a:pt x="265" y="223"/>
                  </a:lnTo>
                  <a:lnTo>
                    <a:pt x="267" y="221"/>
                  </a:lnTo>
                  <a:lnTo>
                    <a:pt x="269" y="221"/>
                  </a:lnTo>
                  <a:lnTo>
                    <a:pt x="274" y="221"/>
                  </a:lnTo>
                  <a:lnTo>
                    <a:pt x="277" y="221"/>
                  </a:lnTo>
                  <a:lnTo>
                    <a:pt x="279" y="218"/>
                  </a:lnTo>
                  <a:lnTo>
                    <a:pt x="279" y="216"/>
                  </a:lnTo>
                  <a:lnTo>
                    <a:pt x="279" y="209"/>
                  </a:lnTo>
                  <a:lnTo>
                    <a:pt x="279" y="206"/>
                  </a:lnTo>
                  <a:lnTo>
                    <a:pt x="281" y="206"/>
                  </a:lnTo>
                  <a:lnTo>
                    <a:pt x="281" y="204"/>
                  </a:lnTo>
                  <a:lnTo>
                    <a:pt x="279" y="204"/>
                  </a:lnTo>
                  <a:lnTo>
                    <a:pt x="279" y="199"/>
                  </a:lnTo>
                  <a:lnTo>
                    <a:pt x="277" y="199"/>
                  </a:lnTo>
                  <a:lnTo>
                    <a:pt x="277" y="199"/>
                  </a:lnTo>
                  <a:lnTo>
                    <a:pt x="277" y="192"/>
                  </a:lnTo>
                  <a:lnTo>
                    <a:pt x="279" y="190"/>
                  </a:lnTo>
                  <a:lnTo>
                    <a:pt x="286" y="183"/>
                  </a:lnTo>
                  <a:lnTo>
                    <a:pt x="286" y="183"/>
                  </a:lnTo>
                  <a:lnTo>
                    <a:pt x="286" y="180"/>
                  </a:lnTo>
                  <a:lnTo>
                    <a:pt x="286" y="178"/>
                  </a:lnTo>
                  <a:lnTo>
                    <a:pt x="286" y="166"/>
                  </a:lnTo>
                  <a:lnTo>
                    <a:pt x="286" y="164"/>
                  </a:lnTo>
                  <a:lnTo>
                    <a:pt x="286" y="161"/>
                  </a:lnTo>
                  <a:lnTo>
                    <a:pt x="288" y="157"/>
                  </a:lnTo>
                  <a:lnTo>
                    <a:pt x="291" y="152"/>
                  </a:lnTo>
                  <a:lnTo>
                    <a:pt x="291" y="150"/>
                  </a:lnTo>
                  <a:lnTo>
                    <a:pt x="293" y="147"/>
                  </a:lnTo>
                  <a:lnTo>
                    <a:pt x="295" y="145"/>
                  </a:lnTo>
                  <a:lnTo>
                    <a:pt x="298" y="145"/>
                  </a:lnTo>
                  <a:lnTo>
                    <a:pt x="300" y="142"/>
                  </a:lnTo>
                  <a:lnTo>
                    <a:pt x="303" y="142"/>
                  </a:lnTo>
                  <a:lnTo>
                    <a:pt x="307" y="135"/>
                  </a:lnTo>
                  <a:lnTo>
                    <a:pt x="307" y="135"/>
                  </a:lnTo>
                  <a:lnTo>
                    <a:pt x="310" y="131"/>
                  </a:lnTo>
                  <a:lnTo>
                    <a:pt x="310" y="131"/>
                  </a:lnTo>
                  <a:lnTo>
                    <a:pt x="310" y="131"/>
                  </a:lnTo>
                  <a:lnTo>
                    <a:pt x="314" y="128"/>
                  </a:lnTo>
                  <a:lnTo>
                    <a:pt x="317" y="126"/>
                  </a:lnTo>
                  <a:lnTo>
                    <a:pt x="319" y="121"/>
                  </a:lnTo>
                  <a:lnTo>
                    <a:pt x="319" y="116"/>
                  </a:lnTo>
                  <a:lnTo>
                    <a:pt x="314" y="112"/>
                  </a:lnTo>
                  <a:lnTo>
                    <a:pt x="314" y="112"/>
                  </a:lnTo>
                  <a:lnTo>
                    <a:pt x="314" y="112"/>
                  </a:lnTo>
                  <a:lnTo>
                    <a:pt x="314" y="109"/>
                  </a:lnTo>
                  <a:lnTo>
                    <a:pt x="317" y="109"/>
                  </a:lnTo>
                  <a:lnTo>
                    <a:pt x="321" y="109"/>
                  </a:lnTo>
                  <a:lnTo>
                    <a:pt x="324" y="102"/>
                  </a:lnTo>
                  <a:lnTo>
                    <a:pt x="329" y="93"/>
                  </a:lnTo>
                  <a:lnTo>
                    <a:pt x="331" y="88"/>
                  </a:lnTo>
                  <a:lnTo>
                    <a:pt x="331" y="88"/>
                  </a:lnTo>
                  <a:lnTo>
                    <a:pt x="333" y="88"/>
                  </a:lnTo>
                  <a:lnTo>
                    <a:pt x="333" y="86"/>
                  </a:lnTo>
                  <a:lnTo>
                    <a:pt x="331" y="83"/>
                  </a:lnTo>
                  <a:lnTo>
                    <a:pt x="329" y="83"/>
                  </a:lnTo>
                  <a:lnTo>
                    <a:pt x="326" y="83"/>
                  </a:lnTo>
                  <a:lnTo>
                    <a:pt x="324" y="81"/>
                  </a:lnTo>
                  <a:lnTo>
                    <a:pt x="324" y="81"/>
                  </a:lnTo>
                  <a:lnTo>
                    <a:pt x="321" y="76"/>
                  </a:lnTo>
                  <a:lnTo>
                    <a:pt x="319" y="74"/>
                  </a:lnTo>
                  <a:lnTo>
                    <a:pt x="317" y="74"/>
                  </a:lnTo>
                  <a:lnTo>
                    <a:pt x="312" y="71"/>
                  </a:lnTo>
                  <a:lnTo>
                    <a:pt x="312" y="69"/>
                  </a:lnTo>
                  <a:lnTo>
                    <a:pt x="310" y="67"/>
                  </a:lnTo>
                  <a:lnTo>
                    <a:pt x="310" y="62"/>
                  </a:lnTo>
                  <a:lnTo>
                    <a:pt x="310" y="62"/>
                  </a:lnTo>
                  <a:lnTo>
                    <a:pt x="310" y="60"/>
                  </a:lnTo>
                  <a:lnTo>
                    <a:pt x="312" y="57"/>
                  </a:lnTo>
                  <a:lnTo>
                    <a:pt x="310" y="57"/>
                  </a:lnTo>
                  <a:lnTo>
                    <a:pt x="310" y="55"/>
                  </a:lnTo>
                  <a:lnTo>
                    <a:pt x="307" y="55"/>
                  </a:lnTo>
                  <a:lnTo>
                    <a:pt x="305" y="53"/>
                  </a:lnTo>
                  <a:lnTo>
                    <a:pt x="305" y="53"/>
                  </a:lnTo>
                  <a:lnTo>
                    <a:pt x="303" y="50"/>
                  </a:lnTo>
                  <a:lnTo>
                    <a:pt x="303" y="48"/>
                  </a:lnTo>
                  <a:lnTo>
                    <a:pt x="303" y="45"/>
                  </a:lnTo>
                  <a:lnTo>
                    <a:pt x="303" y="43"/>
                  </a:lnTo>
                  <a:lnTo>
                    <a:pt x="305" y="43"/>
                  </a:lnTo>
                  <a:lnTo>
                    <a:pt x="310" y="41"/>
                  </a:lnTo>
                  <a:lnTo>
                    <a:pt x="310" y="41"/>
                  </a:lnTo>
                  <a:lnTo>
                    <a:pt x="312" y="38"/>
                  </a:lnTo>
                  <a:lnTo>
                    <a:pt x="312" y="36"/>
                  </a:lnTo>
                  <a:lnTo>
                    <a:pt x="310" y="36"/>
                  </a:lnTo>
                  <a:lnTo>
                    <a:pt x="305" y="34"/>
                  </a:lnTo>
                  <a:lnTo>
                    <a:pt x="303" y="34"/>
                  </a:lnTo>
                  <a:lnTo>
                    <a:pt x="303" y="31"/>
                  </a:lnTo>
                  <a:lnTo>
                    <a:pt x="303" y="26"/>
                  </a:lnTo>
                  <a:lnTo>
                    <a:pt x="305" y="22"/>
                  </a:lnTo>
                  <a:lnTo>
                    <a:pt x="305" y="19"/>
                  </a:lnTo>
                  <a:lnTo>
                    <a:pt x="307" y="19"/>
                  </a:lnTo>
                  <a:lnTo>
                    <a:pt x="307" y="17"/>
                  </a:lnTo>
                  <a:lnTo>
                    <a:pt x="310" y="15"/>
                  </a:lnTo>
                  <a:lnTo>
                    <a:pt x="310" y="12"/>
                  </a:lnTo>
                  <a:lnTo>
                    <a:pt x="307" y="10"/>
                  </a:lnTo>
                  <a:lnTo>
                    <a:pt x="307" y="8"/>
                  </a:lnTo>
                  <a:lnTo>
                    <a:pt x="305" y="8"/>
                  </a:lnTo>
                  <a:lnTo>
                    <a:pt x="303" y="8"/>
                  </a:lnTo>
                  <a:lnTo>
                    <a:pt x="303" y="8"/>
                  </a:lnTo>
                  <a:lnTo>
                    <a:pt x="300" y="8"/>
                  </a:lnTo>
                  <a:lnTo>
                    <a:pt x="300" y="5"/>
                  </a:lnTo>
                  <a:lnTo>
                    <a:pt x="300" y="0"/>
                  </a:lnTo>
                  <a:lnTo>
                    <a:pt x="298" y="3"/>
                  </a:lnTo>
                  <a:lnTo>
                    <a:pt x="279" y="3"/>
                  </a:lnTo>
                  <a:lnTo>
                    <a:pt x="260" y="5"/>
                  </a:lnTo>
                  <a:lnTo>
                    <a:pt x="241" y="5"/>
                  </a:lnTo>
                  <a:lnTo>
                    <a:pt x="222" y="8"/>
                  </a:lnTo>
                  <a:lnTo>
                    <a:pt x="206" y="10"/>
                  </a:lnTo>
                  <a:lnTo>
                    <a:pt x="187" y="10"/>
                  </a:lnTo>
                  <a:lnTo>
                    <a:pt x="168" y="12"/>
                  </a:lnTo>
                  <a:lnTo>
                    <a:pt x="149" y="12"/>
                  </a:lnTo>
                  <a:lnTo>
                    <a:pt x="130" y="15"/>
                  </a:lnTo>
                  <a:lnTo>
                    <a:pt x="111" y="15"/>
                  </a:lnTo>
                  <a:lnTo>
                    <a:pt x="92" y="17"/>
                  </a:lnTo>
                  <a:lnTo>
                    <a:pt x="73" y="17"/>
                  </a:lnTo>
                  <a:lnTo>
                    <a:pt x="54" y="19"/>
                  </a:lnTo>
                  <a:lnTo>
                    <a:pt x="35" y="19"/>
                  </a:lnTo>
                  <a:lnTo>
                    <a:pt x="19" y="22"/>
                  </a:lnTo>
                  <a:lnTo>
                    <a:pt x="0" y="22"/>
                  </a:lnTo>
                  <a:lnTo>
                    <a:pt x="0" y="36"/>
                  </a:lnTo>
                  <a:lnTo>
                    <a:pt x="2" y="67"/>
                  </a:lnTo>
                  <a:lnTo>
                    <a:pt x="2" y="81"/>
                  </a:lnTo>
                  <a:lnTo>
                    <a:pt x="2" y="95"/>
                  </a:lnTo>
                  <a:lnTo>
                    <a:pt x="4" y="109"/>
                  </a:lnTo>
                  <a:lnTo>
                    <a:pt x="4" y="124"/>
                  </a:lnTo>
                  <a:lnTo>
                    <a:pt x="4" y="140"/>
                  </a:lnTo>
                  <a:lnTo>
                    <a:pt x="4" y="147"/>
                  </a:lnTo>
                  <a:lnTo>
                    <a:pt x="7" y="150"/>
                  </a:lnTo>
                  <a:lnTo>
                    <a:pt x="7" y="150"/>
                  </a:lnTo>
                  <a:lnTo>
                    <a:pt x="7" y="150"/>
                  </a:lnTo>
                  <a:lnTo>
                    <a:pt x="7" y="150"/>
                  </a:lnTo>
                  <a:lnTo>
                    <a:pt x="9" y="152"/>
                  </a:lnTo>
                  <a:lnTo>
                    <a:pt x="9" y="152"/>
                  </a:lnTo>
                  <a:lnTo>
                    <a:pt x="12" y="152"/>
                  </a:lnTo>
                  <a:lnTo>
                    <a:pt x="14" y="157"/>
                  </a:lnTo>
                  <a:lnTo>
                    <a:pt x="14" y="157"/>
                  </a:lnTo>
                  <a:lnTo>
                    <a:pt x="14" y="157"/>
                  </a:lnTo>
                  <a:lnTo>
                    <a:pt x="14" y="157"/>
                  </a:lnTo>
                  <a:lnTo>
                    <a:pt x="19" y="159"/>
                  </a:lnTo>
                  <a:lnTo>
                    <a:pt x="19" y="159"/>
                  </a:lnTo>
                  <a:lnTo>
                    <a:pt x="21" y="161"/>
                  </a:lnTo>
                  <a:lnTo>
                    <a:pt x="23" y="164"/>
                  </a:lnTo>
                  <a:lnTo>
                    <a:pt x="23" y="166"/>
                  </a:lnTo>
                  <a:lnTo>
                    <a:pt x="23" y="166"/>
                  </a:lnTo>
                  <a:lnTo>
                    <a:pt x="26" y="168"/>
                  </a:lnTo>
                  <a:lnTo>
                    <a:pt x="26" y="168"/>
                  </a:lnTo>
                  <a:lnTo>
                    <a:pt x="28" y="173"/>
                  </a:lnTo>
                  <a:lnTo>
                    <a:pt x="28" y="173"/>
                  </a:lnTo>
                  <a:lnTo>
                    <a:pt x="31" y="178"/>
                  </a:lnTo>
                  <a:lnTo>
                    <a:pt x="31" y="180"/>
                  </a:lnTo>
                  <a:lnTo>
                    <a:pt x="31" y="180"/>
                  </a:lnTo>
                  <a:lnTo>
                    <a:pt x="31" y="180"/>
                  </a:lnTo>
                  <a:lnTo>
                    <a:pt x="31" y="183"/>
                  </a:lnTo>
                  <a:lnTo>
                    <a:pt x="33" y="183"/>
                  </a:lnTo>
                  <a:lnTo>
                    <a:pt x="33" y="183"/>
                  </a:lnTo>
                  <a:lnTo>
                    <a:pt x="33" y="183"/>
                  </a:lnTo>
                  <a:lnTo>
                    <a:pt x="31" y="185"/>
                  </a:lnTo>
                  <a:lnTo>
                    <a:pt x="31" y="187"/>
                  </a:lnTo>
                  <a:lnTo>
                    <a:pt x="31" y="190"/>
                  </a:lnTo>
                  <a:lnTo>
                    <a:pt x="31" y="192"/>
                  </a:lnTo>
                  <a:lnTo>
                    <a:pt x="31" y="192"/>
                  </a:lnTo>
                  <a:lnTo>
                    <a:pt x="31" y="192"/>
                  </a:lnTo>
                  <a:lnTo>
                    <a:pt x="31" y="195"/>
                  </a:lnTo>
                  <a:lnTo>
                    <a:pt x="31" y="195"/>
                  </a:lnTo>
                  <a:lnTo>
                    <a:pt x="31" y="197"/>
                  </a:lnTo>
                  <a:lnTo>
                    <a:pt x="31" y="197"/>
                  </a:lnTo>
                  <a:lnTo>
                    <a:pt x="31" y="197"/>
                  </a:lnTo>
                  <a:lnTo>
                    <a:pt x="33" y="199"/>
                  </a:lnTo>
                  <a:lnTo>
                    <a:pt x="33" y="202"/>
                  </a:lnTo>
                  <a:lnTo>
                    <a:pt x="35" y="204"/>
                  </a:lnTo>
                  <a:lnTo>
                    <a:pt x="38" y="204"/>
                  </a:lnTo>
                  <a:lnTo>
                    <a:pt x="38" y="204"/>
                  </a:lnTo>
                  <a:lnTo>
                    <a:pt x="38" y="204"/>
                  </a:lnTo>
                  <a:lnTo>
                    <a:pt x="40" y="206"/>
                  </a:lnTo>
                  <a:lnTo>
                    <a:pt x="42" y="206"/>
                  </a:lnTo>
                  <a:lnTo>
                    <a:pt x="42" y="206"/>
                  </a:lnTo>
                  <a:lnTo>
                    <a:pt x="42" y="206"/>
                  </a:lnTo>
                  <a:lnTo>
                    <a:pt x="42" y="206"/>
                  </a:lnTo>
                  <a:lnTo>
                    <a:pt x="42" y="209"/>
                  </a:lnTo>
                  <a:lnTo>
                    <a:pt x="42" y="209"/>
                  </a:lnTo>
                  <a:lnTo>
                    <a:pt x="42" y="209"/>
                  </a:lnTo>
                  <a:lnTo>
                    <a:pt x="42" y="209"/>
                  </a:lnTo>
                  <a:lnTo>
                    <a:pt x="40" y="209"/>
                  </a:lnTo>
                  <a:lnTo>
                    <a:pt x="40" y="209"/>
                  </a:lnTo>
                  <a:lnTo>
                    <a:pt x="40" y="211"/>
                  </a:lnTo>
                  <a:lnTo>
                    <a:pt x="40" y="211"/>
                  </a:lnTo>
                  <a:lnTo>
                    <a:pt x="40" y="211"/>
                  </a:lnTo>
                  <a:lnTo>
                    <a:pt x="42" y="213"/>
                  </a:lnTo>
                  <a:lnTo>
                    <a:pt x="42" y="213"/>
                  </a:lnTo>
                  <a:lnTo>
                    <a:pt x="42" y="213"/>
                  </a:lnTo>
                  <a:lnTo>
                    <a:pt x="45" y="213"/>
                  </a:lnTo>
                  <a:lnTo>
                    <a:pt x="45" y="213"/>
                  </a:lnTo>
                  <a:lnTo>
                    <a:pt x="45" y="213"/>
                  </a:lnTo>
                  <a:lnTo>
                    <a:pt x="45" y="213"/>
                  </a:lnTo>
                  <a:lnTo>
                    <a:pt x="45" y="216"/>
                  </a:lnTo>
                  <a:lnTo>
                    <a:pt x="45" y="218"/>
                  </a:lnTo>
                  <a:lnTo>
                    <a:pt x="47" y="218"/>
                  </a:lnTo>
                  <a:lnTo>
                    <a:pt x="47" y="218"/>
                  </a:lnTo>
                  <a:lnTo>
                    <a:pt x="47" y="221"/>
                  </a:lnTo>
                  <a:lnTo>
                    <a:pt x="49" y="223"/>
                  </a:lnTo>
                  <a:lnTo>
                    <a:pt x="52" y="223"/>
                  </a:lnTo>
                  <a:lnTo>
                    <a:pt x="52" y="223"/>
                  </a:lnTo>
                  <a:lnTo>
                    <a:pt x="52" y="223"/>
                  </a:lnTo>
                  <a:lnTo>
                    <a:pt x="49" y="225"/>
                  </a:lnTo>
                  <a:lnTo>
                    <a:pt x="49" y="225"/>
                  </a:lnTo>
                  <a:lnTo>
                    <a:pt x="49" y="228"/>
                  </a:lnTo>
                  <a:lnTo>
                    <a:pt x="49" y="228"/>
                  </a:lnTo>
                  <a:lnTo>
                    <a:pt x="49" y="230"/>
                  </a:lnTo>
                  <a:lnTo>
                    <a:pt x="49" y="230"/>
                  </a:lnTo>
                  <a:lnTo>
                    <a:pt x="49" y="230"/>
                  </a:lnTo>
                  <a:lnTo>
                    <a:pt x="49" y="232"/>
                  </a:lnTo>
                  <a:lnTo>
                    <a:pt x="54" y="235"/>
                  </a:lnTo>
                  <a:lnTo>
                    <a:pt x="54" y="235"/>
                  </a:lnTo>
                  <a:lnTo>
                    <a:pt x="54" y="235"/>
                  </a:lnTo>
                  <a:lnTo>
                    <a:pt x="54" y="237"/>
                  </a:lnTo>
                  <a:lnTo>
                    <a:pt x="54" y="237"/>
                  </a:lnTo>
                  <a:lnTo>
                    <a:pt x="57" y="237"/>
                  </a:lnTo>
                  <a:lnTo>
                    <a:pt x="57" y="239"/>
                  </a:lnTo>
                  <a:lnTo>
                    <a:pt x="57" y="239"/>
                  </a:lnTo>
                  <a:lnTo>
                    <a:pt x="57" y="239"/>
                  </a:lnTo>
                  <a:lnTo>
                    <a:pt x="57" y="242"/>
                  </a:lnTo>
                  <a:lnTo>
                    <a:pt x="57" y="244"/>
                  </a:lnTo>
                  <a:lnTo>
                    <a:pt x="59" y="244"/>
                  </a:lnTo>
                  <a:lnTo>
                    <a:pt x="59" y="244"/>
                  </a:lnTo>
                  <a:lnTo>
                    <a:pt x="59" y="247"/>
                  </a:lnTo>
                  <a:lnTo>
                    <a:pt x="59" y="247"/>
                  </a:lnTo>
                  <a:lnTo>
                    <a:pt x="59" y="247"/>
                  </a:lnTo>
                  <a:lnTo>
                    <a:pt x="59" y="247"/>
                  </a:lnTo>
                  <a:lnTo>
                    <a:pt x="59" y="247"/>
                  </a:lnTo>
                  <a:lnTo>
                    <a:pt x="61" y="244"/>
                  </a:lnTo>
                  <a:lnTo>
                    <a:pt x="64" y="247"/>
                  </a:lnTo>
                  <a:lnTo>
                    <a:pt x="64" y="247"/>
                  </a:lnTo>
                  <a:lnTo>
                    <a:pt x="64" y="254"/>
                  </a:lnTo>
                  <a:lnTo>
                    <a:pt x="64" y="254"/>
                  </a:lnTo>
                  <a:lnTo>
                    <a:pt x="64" y="256"/>
                  </a:lnTo>
                  <a:lnTo>
                    <a:pt x="64" y="258"/>
                  </a:lnTo>
                  <a:lnTo>
                    <a:pt x="66" y="261"/>
                  </a:lnTo>
                  <a:lnTo>
                    <a:pt x="68" y="263"/>
                  </a:lnTo>
                  <a:lnTo>
                    <a:pt x="68" y="263"/>
                  </a:lnTo>
                  <a:lnTo>
                    <a:pt x="68" y="266"/>
                  </a:lnTo>
                  <a:lnTo>
                    <a:pt x="68" y="266"/>
                  </a:lnTo>
                  <a:lnTo>
                    <a:pt x="64" y="268"/>
                  </a:lnTo>
                  <a:lnTo>
                    <a:pt x="64" y="268"/>
                  </a:lnTo>
                  <a:lnTo>
                    <a:pt x="61" y="268"/>
                  </a:lnTo>
                  <a:lnTo>
                    <a:pt x="64" y="273"/>
                  </a:lnTo>
                  <a:lnTo>
                    <a:pt x="66" y="275"/>
                  </a:lnTo>
                  <a:lnTo>
                    <a:pt x="66" y="275"/>
                  </a:lnTo>
                  <a:lnTo>
                    <a:pt x="66" y="277"/>
                  </a:lnTo>
                  <a:lnTo>
                    <a:pt x="66" y="277"/>
                  </a:lnTo>
                  <a:lnTo>
                    <a:pt x="66" y="277"/>
                  </a:lnTo>
                  <a:lnTo>
                    <a:pt x="64" y="280"/>
                  </a:lnTo>
                  <a:lnTo>
                    <a:pt x="64" y="282"/>
                  </a:lnTo>
                  <a:lnTo>
                    <a:pt x="64" y="282"/>
                  </a:lnTo>
                  <a:lnTo>
                    <a:pt x="64" y="284"/>
                  </a:lnTo>
                  <a:lnTo>
                    <a:pt x="64" y="287"/>
                  </a:lnTo>
                  <a:lnTo>
                    <a:pt x="64" y="287"/>
                  </a:lnTo>
                  <a:lnTo>
                    <a:pt x="64" y="289"/>
                  </a:lnTo>
                  <a:lnTo>
                    <a:pt x="64" y="289"/>
                  </a:lnTo>
                  <a:lnTo>
                    <a:pt x="64" y="292"/>
                  </a:lnTo>
                  <a:lnTo>
                    <a:pt x="61" y="299"/>
                  </a:lnTo>
                  <a:lnTo>
                    <a:pt x="59" y="306"/>
                  </a:lnTo>
                  <a:lnTo>
                    <a:pt x="59" y="308"/>
                  </a:lnTo>
                  <a:lnTo>
                    <a:pt x="54" y="310"/>
                  </a:lnTo>
                  <a:lnTo>
                    <a:pt x="54" y="313"/>
                  </a:lnTo>
                  <a:lnTo>
                    <a:pt x="54" y="318"/>
                  </a:lnTo>
                  <a:lnTo>
                    <a:pt x="54" y="320"/>
                  </a:lnTo>
                  <a:lnTo>
                    <a:pt x="52" y="320"/>
                  </a:lnTo>
                  <a:lnTo>
                    <a:pt x="49" y="322"/>
                  </a:lnTo>
                  <a:lnTo>
                    <a:pt x="49" y="325"/>
                  </a:lnTo>
                  <a:lnTo>
                    <a:pt x="49" y="327"/>
                  </a:lnTo>
                  <a:lnTo>
                    <a:pt x="49" y="327"/>
                  </a:lnTo>
                  <a:lnTo>
                    <a:pt x="49" y="327"/>
                  </a:lnTo>
                  <a:lnTo>
                    <a:pt x="49" y="329"/>
                  </a:lnTo>
                  <a:lnTo>
                    <a:pt x="49" y="332"/>
                  </a:lnTo>
                  <a:lnTo>
                    <a:pt x="49" y="332"/>
                  </a:lnTo>
                  <a:lnTo>
                    <a:pt x="52" y="334"/>
                  </a:lnTo>
                  <a:lnTo>
                    <a:pt x="52" y="337"/>
                  </a:lnTo>
                  <a:lnTo>
                    <a:pt x="52" y="339"/>
                  </a:lnTo>
                  <a:lnTo>
                    <a:pt x="52" y="341"/>
                  </a:lnTo>
                  <a:lnTo>
                    <a:pt x="49" y="344"/>
                  </a:lnTo>
                  <a:lnTo>
                    <a:pt x="47" y="346"/>
                  </a:lnTo>
                  <a:lnTo>
                    <a:pt x="47" y="348"/>
                  </a:lnTo>
                  <a:lnTo>
                    <a:pt x="47" y="353"/>
                  </a:lnTo>
                  <a:lnTo>
                    <a:pt x="49" y="355"/>
                  </a:lnTo>
                  <a:lnTo>
                    <a:pt x="52" y="358"/>
                  </a:lnTo>
                  <a:lnTo>
                    <a:pt x="52" y="360"/>
                  </a:lnTo>
                  <a:lnTo>
                    <a:pt x="54" y="363"/>
                  </a:lnTo>
                  <a:lnTo>
                    <a:pt x="52" y="363"/>
                  </a:lnTo>
                  <a:lnTo>
                    <a:pt x="52" y="365"/>
                  </a:lnTo>
                  <a:lnTo>
                    <a:pt x="52" y="367"/>
                  </a:lnTo>
                  <a:lnTo>
                    <a:pt x="52" y="367"/>
                  </a:lnTo>
                  <a:lnTo>
                    <a:pt x="54" y="370"/>
                  </a:lnTo>
                  <a:lnTo>
                    <a:pt x="54" y="372"/>
                  </a:lnTo>
                  <a:lnTo>
                    <a:pt x="54" y="374"/>
                  </a:lnTo>
                  <a:lnTo>
                    <a:pt x="54" y="374"/>
                  </a:lnTo>
                  <a:lnTo>
                    <a:pt x="54" y="377"/>
                  </a:lnTo>
                  <a:lnTo>
                    <a:pt x="54" y="379"/>
                  </a:lnTo>
                  <a:lnTo>
                    <a:pt x="52" y="381"/>
                  </a:lnTo>
                  <a:lnTo>
                    <a:pt x="52" y="384"/>
                  </a:lnTo>
                  <a:lnTo>
                    <a:pt x="54" y="386"/>
                  </a:lnTo>
                  <a:lnTo>
                    <a:pt x="47" y="393"/>
                  </a:lnTo>
                  <a:lnTo>
                    <a:pt x="45" y="396"/>
                  </a:lnTo>
                  <a:lnTo>
                    <a:pt x="45" y="396"/>
                  </a:lnTo>
                  <a:lnTo>
                    <a:pt x="47" y="396"/>
                  </a:lnTo>
                  <a:lnTo>
                    <a:pt x="49" y="398"/>
                  </a:lnTo>
                  <a:lnTo>
                    <a:pt x="49" y="398"/>
                  </a:lnTo>
                  <a:lnTo>
                    <a:pt x="49" y="408"/>
                  </a:lnTo>
                  <a:lnTo>
                    <a:pt x="45" y="417"/>
                  </a:lnTo>
                  <a:lnTo>
                    <a:pt x="42" y="417"/>
                  </a:lnTo>
                  <a:lnTo>
                    <a:pt x="38" y="417"/>
                  </a:lnTo>
                  <a:lnTo>
                    <a:pt x="35" y="419"/>
                  </a:lnTo>
                  <a:lnTo>
                    <a:pt x="35" y="422"/>
                  </a:lnTo>
                  <a:lnTo>
                    <a:pt x="38" y="426"/>
                  </a:lnTo>
                  <a:lnTo>
                    <a:pt x="40" y="431"/>
                  </a:lnTo>
                  <a:lnTo>
                    <a:pt x="42" y="431"/>
                  </a:lnTo>
                  <a:lnTo>
                    <a:pt x="45" y="431"/>
                  </a:lnTo>
                  <a:lnTo>
                    <a:pt x="47" y="429"/>
                  </a:lnTo>
                  <a:lnTo>
                    <a:pt x="49" y="429"/>
                  </a:lnTo>
                  <a:lnTo>
                    <a:pt x="52" y="426"/>
                  </a:lnTo>
                  <a:lnTo>
                    <a:pt x="54" y="424"/>
                  </a:lnTo>
                  <a:lnTo>
                    <a:pt x="59" y="424"/>
                  </a:lnTo>
                  <a:lnTo>
                    <a:pt x="68" y="422"/>
                  </a:lnTo>
                  <a:lnTo>
                    <a:pt x="68" y="422"/>
                  </a:lnTo>
                  <a:lnTo>
                    <a:pt x="68" y="422"/>
                  </a:lnTo>
                  <a:lnTo>
                    <a:pt x="68" y="422"/>
                  </a:lnTo>
                  <a:lnTo>
                    <a:pt x="80" y="422"/>
                  </a:lnTo>
                  <a:lnTo>
                    <a:pt x="83" y="422"/>
                  </a:lnTo>
                  <a:lnTo>
                    <a:pt x="85" y="422"/>
                  </a:lnTo>
                  <a:lnTo>
                    <a:pt x="90" y="422"/>
                  </a:lnTo>
                  <a:lnTo>
                    <a:pt x="92" y="422"/>
                  </a:lnTo>
                  <a:lnTo>
                    <a:pt x="94" y="419"/>
                  </a:lnTo>
                  <a:lnTo>
                    <a:pt x="99" y="419"/>
                  </a:lnTo>
                  <a:lnTo>
                    <a:pt x="106" y="417"/>
                  </a:lnTo>
                  <a:lnTo>
                    <a:pt x="111" y="419"/>
                  </a:lnTo>
                  <a:lnTo>
                    <a:pt x="123" y="422"/>
                  </a:lnTo>
                  <a:lnTo>
                    <a:pt x="130" y="424"/>
                  </a:lnTo>
                  <a:lnTo>
                    <a:pt x="144" y="426"/>
                  </a:lnTo>
                  <a:lnTo>
                    <a:pt x="151" y="431"/>
                  </a:lnTo>
                  <a:lnTo>
                    <a:pt x="154" y="434"/>
                  </a:lnTo>
                  <a:lnTo>
                    <a:pt x="165" y="438"/>
                  </a:lnTo>
                  <a:lnTo>
                    <a:pt x="184" y="441"/>
                  </a:lnTo>
                  <a:lnTo>
                    <a:pt x="187" y="438"/>
                  </a:lnTo>
                  <a:lnTo>
                    <a:pt x="189" y="441"/>
                  </a:lnTo>
                  <a:lnTo>
                    <a:pt x="189" y="438"/>
                  </a:lnTo>
                  <a:lnTo>
                    <a:pt x="191" y="441"/>
                  </a:lnTo>
                  <a:lnTo>
                    <a:pt x="210" y="443"/>
                  </a:lnTo>
                  <a:lnTo>
                    <a:pt x="213" y="441"/>
                  </a:lnTo>
                  <a:lnTo>
                    <a:pt x="215" y="441"/>
                  </a:lnTo>
                  <a:lnTo>
                    <a:pt x="222" y="436"/>
                  </a:lnTo>
                  <a:lnTo>
                    <a:pt x="227" y="436"/>
                  </a:lnTo>
                  <a:lnTo>
                    <a:pt x="234" y="436"/>
                  </a:lnTo>
                  <a:lnTo>
                    <a:pt x="236" y="436"/>
                  </a:lnTo>
                  <a:lnTo>
                    <a:pt x="236" y="434"/>
                  </a:lnTo>
                  <a:lnTo>
                    <a:pt x="234" y="434"/>
                  </a:lnTo>
                  <a:lnTo>
                    <a:pt x="236" y="431"/>
                  </a:lnTo>
                  <a:lnTo>
                    <a:pt x="236" y="431"/>
                  </a:lnTo>
                  <a:lnTo>
                    <a:pt x="241" y="429"/>
                  </a:lnTo>
                  <a:lnTo>
                    <a:pt x="239" y="429"/>
                  </a:lnTo>
                  <a:lnTo>
                    <a:pt x="236" y="429"/>
                  </a:lnTo>
                  <a:lnTo>
                    <a:pt x="234" y="429"/>
                  </a:lnTo>
                  <a:lnTo>
                    <a:pt x="232" y="431"/>
                  </a:lnTo>
                  <a:lnTo>
                    <a:pt x="232" y="431"/>
                  </a:lnTo>
                  <a:lnTo>
                    <a:pt x="229" y="429"/>
                  </a:lnTo>
                  <a:lnTo>
                    <a:pt x="227" y="422"/>
                  </a:lnTo>
                  <a:lnTo>
                    <a:pt x="229" y="422"/>
                  </a:lnTo>
                  <a:lnTo>
                    <a:pt x="232" y="419"/>
                  </a:lnTo>
                  <a:lnTo>
                    <a:pt x="229" y="419"/>
                  </a:lnTo>
                  <a:lnTo>
                    <a:pt x="229" y="419"/>
                  </a:lnTo>
                  <a:lnTo>
                    <a:pt x="229" y="419"/>
                  </a:lnTo>
                  <a:lnTo>
                    <a:pt x="227" y="422"/>
                  </a:lnTo>
                  <a:lnTo>
                    <a:pt x="224" y="422"/>
                  </a:lnTo>
                  <a:lnTo>
                    <a:pt x="224" y="422"/>
                  </a:lnTo>
                  <a:lnTo>
                    <a:pt x="222" y="422"/>
                  </a:lnTo>
                  <a:lnTo>
                    <a:pt x="222" y="419"/>
                  </a:lnTo>
                  <a:lnTo>
                    <a:pt x="220" y="417"/>
                  </a:lnTo>
                  <a:lnTo>
                    <a:pt x="220" y="415"/>
                  </a:lnTo>
                  <a:lnTo>
                    <a:pt x="222" y="415"/>
                  </a:lnTo>
                  <a:lnTo>
                    <a:pt x="222" y="415"/>
                  </a:lnTo>
                  <a:lnTo>
                    <a:pt x="222" y="415"/>
                  </a:lnTo>
                  <a:lnTo>
                    <a:pt x="224" y="412"/>
                  </a:lnTo>
                  <a:lnTo>
                    <a:pt x="224" y="412"/>
                  </a:lnTo>
                  <a:lnTo>
                    <a:pt x="227" y="412"/>
                  </a:lnTo>
                  <a:lnTo>
                    <a:pt x="227" y="415"/>
                  </a:lnTo>
                  <a:lnTo>
                    <a:pt x="227" y="415"/>
                  </a:lnTo>
                  <a:lnTo>
                    <a:pt x="224" y="417"/>
                  </a:lnTo>
                  <a:lnTo>
                    <a:pt x="227" y="417"/>
                  </a:lnTo>
                  <a:lnTo>
                    <a:pt x="229" y="417"/>
                  </a:lnTo>
                  <a:lnTo>
                    <a:pt x="232" y="412"/>
                  </a:lnTo>
                  <a:lnTo>
                    <a:pt x="232" y="412"/>
                  </a:lnTo>
                  <a:lnTo>
                    <a:pt x="241" y="408"/>
                  </a:lnTo>
                  <a:lnTo>
                    <a:pt x="241" y="408"/>
                  </a:lnTo>
                  <a:lnTo>
                    <a:pt x="243" y="405"/>
                  </a:lnTo>
                  <a:lnTo>
                    <a:pt x="243" y="405"/>
                  </a:lnTo>
                  <a:lnTo>
                    <a:pt x="243" y="403"/>
                  </a:lnTo>
                  <a:lnTo>
                    <a:pt x="243" y="403"/>
                  </a:lnTo>
                  <a:lnTo>
                    <a:pt x="246" y="403"/>
                  </a:lnTo>
                  <a:lnTo>
                    <a:pt x="246" y="405"/>
                  </a:lnTo>
                  <a:lnTo>
                    <a:pt x="248" y="405"/>
                  </a:lnTo>
                  <a:lnTo>
                    <a:pt x="250" y="403"/>
                  </a:lnTo>
                  <a:lnTo>
                    <a:pt x="253" y="403"/>
                  </a:lnTo>
                  <a:lnTo>
                    <a:pt x="258" y="403"/>
                  </a:lnTo>
                  <a:lnTo>
                    <a:pt x="258" y="403"/>
                  </a:lnTo>
                  <a:lnTo>
                    <a:pt x="260" y="405"/>
                  </a:lnTo>
                  <a:lnTo>
                    <a:pt x="260" y="405"/>
                  </a:lnTo>
                  <a:lnTo>
                    <a:pt x="260" y="408"/>
                  </a:lnTo>
                  <a:lnTo>
                    <a:pt x="258" y="408"/>
                  </a:lnTo>
                  <a:lnTo>
                    <a:pt x="258" y="408"/>
                  </a:lnTo>
                  <a:lnTo>
                    <a:pt x="258" y="405"/>
                  </a:lnTo>
                  <a:lnTo>
                    <a:pt x="255" y="408"/>
                  </a:lnTo>
                  <a:lnTo>
                    <a:pt x="255" y="410"/>
                  </a:lnTo>
                  <a:lnTo>
                    <a:pt x="255" y="412"/>
                  </a:lnTo>
                  <a:lnTo>
                    <a:pt x="255" y="412"/>
                  </a:lnTo>
                  <a:lnTo>
                    <a:pt x="255" y="415"/>
                  </a:lnTo>
                  <a:lnTo>
                    <a:pt x="255" y="415"/>
                  </a:lnTo>
                  <a:lnTo>
                    <a:pt x="258" y="417"/>
                  </a:lnTo>
                  <a:lnTo>
                    <a:pt x="260" y="417"/>
                  </a:lnTo>
                  <a:lnTo>
                    <a:pt x="265" y="412"/>
                  </a:lnTo>
                  <a:lnTo>
                    <a:pt x="265" y="412"/>
                  </a:lnTo>
                  <a:lnTo>
                    <a:pt x="277" y="412"/>
                  </a:lnTo>
                  <a:lnTo>
                    <a:pt x="279" y="412"/>
                  </a:lnTo>
                  <a:lnTo>
                    <a:pt x="281" y="412"/>
                  </a:lnTo>
                  <a:lnTo>
                    <a:pt x="281" y="415"/>
                  </a:lnTo>
                  <a:lnTo>
                    <a:pt x="281" y="419"/>
                  </a:lnTo>
                  <a:lnTo>
                    <a:pt x="281" y="422"/>
                  </a:lnTo>
                  <a:lnTo>
                    <a:pt x="281" y="424"/>
                  </a:lnTo>
                  <a:lnTo>
                    <a:pt x="281" y="426"/>
                  </a:lnTo>
                  <a:lnTo>
                    <a:pt x="284" y="426"/>
                  </a:lnTo>
                  <a:lnTo>
                    <a:pt x="286" y="424"/>
                  </a:lnTo>
                  <a:lnTo>
                    <a:pt x="288" y="424"/>
                  </a:lnTo>
                  <a:lnTo>
                    <a:pt x="288" y="424"/>
                  </a:lnTo>
                  <a:lnTo>
                    <a:pt x="291" y="424"/>
                  </a:lnTo>
                  <a:lnTo>
                    <a:pt x="291" y="426"/>
                  </a:lnTo>
                  <a:lnTo>
                    <a:pt x="291" y="426"/>
                  </a:lnTo>
                  <a:lnTo>
                    <a:pt x="291" y="429"/>
                  </a:lnTo>
                  <a:lnTo>
                    <a:pt x="293" y="431"/>
                  </a:lnTo>
                  <a:lnTo>
                    <a:pt x="293" y="434"/>
                  </a:lnTo>
                  <a:lnTo>
                    <a:pt x="293" y="436"/>
                  </a:lnTo>
                  <a:lnTo>
                    <a:pt x="291" y="436"/>
                  </a:lnTo>
                  <a:lnTo>
                    <a:pt x="293" y="438"/>
                  </a:lnTo>
                  <a:lnTo>
                    <a:pt x="298" y="436"/>
                  </a:lnTo>
                  <a:lnTo>
                    <a:pt x="303" y="434"/>
                  </a:lnTo>
                  <a:lnTo>
                    <a:pt x="305" y="434"/>
                  </a:lnTo>
                  <a:lnTo>
                    <a:pt x="307" y="434"/>
                  </a:lnTo>
                  <a:lnTo>
                    <a:pt x="307" y="434"/>
                  </a:lnTo>
                  <a:lnTo>
                    <a:pt x="305" y="436"/>
                  </a:lnTo>
                  <a:lnTo>
                    <a:pt x="305" y="436"/>
                  </a:lnTo>
                  <a:lnTo>
                    <a:pt x="305" y="438"/>
                  </a:lnTo>
                  <a:lnTo>
                    <a:pt x="307" y="438"/>
                  </a:lnTo>
                  <a:lnTo>
                    <a:pt x="310" y="438"/>
                  </a:lnTo>
                  <a:lnTo>
                    <a:pt x="312" y="438"/>
                  </a:lnTo>
                  <a:lnTo>
                    <a:pt x="317" y="441"/>
                  </a:lnTo>
                  <a:lnTo>
                    <a:pt x="319" y="441"/>
                  </a:lnTo>
                  <a:lnTo>
                    <a:pt x="319" y="441"/>
                  </a:lnTo>
                  <a:lnTo>
                    <a:pt x="321" y="438"/>
                  </a:lnTo>
                  <a:lnTo>
                    <a:pt x="321" y="436"/>
                  </a:lnTo>
                  <a:lnTo>
                    <a:pt x="321" y="436"/>
                  </a:lnTo>
                  <a:lnTo>
                    <a:pt x="321" y="436"/>
                  </a:lnTo>
                  <a:lnTo>
                    <a:pt x="321" y="434"/>
                  </a:lnTo>
                  <a:lnTo>
                    <a:pt x="321" y="434"/>
                  </a:lnTo>
                  <a:lnTo>
                    <a:pt x="324" y="429"/>
                  </a:lnTo>
                  <a:lnTo>
                    <a:pt x="324" y="429"/>
                  </a:lnTo>
                  <a:lnTo>
                    <a:pt x="324" y="424"/>
                  </a:lnTo>
                  <a:lnTo>
                    <a:pt x="324" y="424"/>
                  </a:lnTo>
                  <a:lnTo>
                    <a:pt x="326" y="426"/>
                  </a:lnTo>
                  <a:lnTo>
                    <a:pt x="326" y="426"/>
                  </a:lnTo>
                  <a:lnTo>
                    <a:pt x="329" y="429"/>
                  </a:lnTo>
                  <a:lnTo>
                    <a:pt x="329" y="431"/>
                  </a:lnTo>
                  <a:lnTo>
                    <a:pt x="326" y="431"/>
                  </a:lnTo>
                  <a:lnTo>
                    <a:pt x="326" y="431"/>
                  </a:lnTo>
                  <a:lnTo>
                    <a:pt x="324" y="434"/>
                  </a:lnTo>
                  <a:lnTo>
                    <a:pt x="324" y="436"/>
                  </a:lnTo>
                  <a:lnTo>
                    <a:pt x="324" y="441"/>
                  </a:lnTo>
                  <a:lnTo>
                    <a:pt x="324" y="443"/>
                  </a:lnTo>
                  <a:lnTo>
                    <a:pt x="326" y="445"/>
                  </a:lnTo>
                  <a:lnTo>
                    <a:pt x="326" y="445"/>
                  </a:lnTo>
                  <a:lnTo>
                    <a:pt x="329" y="445"/>
                  </a:lnTo>
                  <a:lnTo>
                    <a:pt x="329" y="448"/>
                  </a:lnTo>
                  <a:lnTo>
                    <a:pt x="329" y="448"/>
                  </a:lnTo>
                  <a:lnTo>
                    <a:pt x="329" y="450"/>
                  </a:lnTo>
                  <a:lnTo>
                    <a:pt x="329" y="450"/>
                  </a:lnTo>
                  <a:lnTo>
                    <a:pt x="331" y="452"/>
                  </a:lnTo>
                  <a:lnTo>
                    <a:pt x="333" y="452"/>
                  </a:lnTo>
                  <a:lnTo>
                    <a:pt x="340" y="457"/>
                  </a:lnTo>
                  <a:lnTo>
                    <a:pt x="343" y="460"/>
                  </a:lnTo>
                  <a:lnTo>
                    <a:pt x="340" y="464"/>
                  </a:lnTo>
                  <a:lnTo>
                    <a:pt x="340" y="464"/>
                  </a:lnTo>
                  <a:lnTo>
                    <a:pt x="340" y="464"/>
                  </a:lnTo>
                  <a:lnTo>
                    <a:pt x="340" y="467"/>
                  </a:lnTo>
                  <a:lnTo>
                    <a:pt x="343" y="467"/>
                  </a:lnTo>
                  <a:lnTo>
                    <a:pt x="340" y="467"/>
                  </a:lnTo>
                  <a:lnTo>
                    <a:pt x="340" y="469"/>
                  </a:lnTo>
                  <a:lnTo>
                    <a:pt x="338" y="469"/>
                  </a:lnTo>
                  <a:lnTo>
                    <a:pt x="338" y="467"/>
                  </a:lnTo>
                  <a:lnTo>
                    <a:pt x="338" y="467"/>
                  </a:lnTo>
                  <a:lnTo>
                    <a:pt x="336" y="467"/>
                  </a:lnTo>
                  <a:lnTo>
                    <a:pt x="336" y="467"/>
                  </a:lnTo>
                  <a:lnTo>
                    <a:pt x="336" y="464"/>
                  </a:lnTo>
                  <a:lnTo>
                    <a:pt x="336" y="462"/>
                  </a:lnTo>
                  <a:lnTo>
                    <a:pt x="336" y="457"/>
                  </a:lnTo>
                  <a:lnTo>
                    <a:pt x="333" y="460"/>
                  </a:lnTo>
                  <a:lnTo>
                    <a:pt x="331" y="457"/>
                  </a:lnTo>
                  <a:lnTo>
                    <a:pt x="329" y="455"/>
                  </a:lnTo>
                  <a:lnTo>
                    <a:pt x="329" y="455"/>
                  </a:lnTo>
                  <a:lnTo>
                    <a:pt x="326" y="455"/>
                  </a:lnTo>
                  <a:lnTo>
                    <a:pt x="326" y="455"/>
                  </a:lnTo>
                  <a:lnTo>
                    <a:pt x="324" y="457"/>
                  </a:lnTo>
                  <a:lnTo>
                    <a:pt x="324" y="460"/>
                  </a:lnTo>
                  <a:lnTo>
                    <a:pt x="321" y="462"/>
                  </a:lnTo>
                  <a:lnTo>
                    <a:pt x="319" y="462"/>
                  </a:lnTo>
                  <a:lnTo>
                    <a:pt x="319" y="462"/>
                  </a:lnTo>
                  <a:lnTo>
                    <a:pt x="317" y="460"/>
                  </a:lnTo>
                  <a:lnTo>
                    <a:pt x="319" y="464"/>
                  </a:lnTo>
                  <a:lnTo>
                    <a:pt x="324" y="469"/>
                  </a:lnTo>
                  <a:lnTo>
                    <a:pt x="331" y="471"/>
                  </a:lnTo>
                  <a:lnTo>
                    <a:pt x="340" y="471"/>
                  </a:lnTo>
                  <a:lnTo>
                    <a:pt x="343" y="474"/>
                  </a:lnTo>
                  <a:lnTo>
                    <a:pt x="345" y="474"/>
                  </a:lnTo>
                  <a:lnTo>
                    <a:pt x="347" y="476"/>
                  </a:lnTo>
                  <a:lnTo>
                    <a:pt x="347" y="476"/>
                  </a:lnTo>
                  <a:lnTo>
                    <a:pt x="350" y="474"/>
                  </a:lnTo>
                  <a:lnTo>
                    <a:pt x="350" y="474"/>
                  </a:lnTo>
                  <a:lnTo>
                    <a:pt x="350" y="471"/>
                  </a:lnTo>
                  <a:lnTo>
                    <a:pt x="352" y="471"/>
                  </a:lnTo>
                  <a:lnTo>
                    <a:pt x="352" y="471"/>
                  </a:lnTo>
                  <a:lnTo>
                    <a:pt x="355" y="471"/>
                  </a:lnTo>
                  <a:lnTo>
                    <a:pt x="357" y="474"/>
                  </a:lnTo>
                  <a:lnTo>
                    <a:pt x="355" y="474"/>
                  </a:lnTo>
                  <a:lnTo>
                    <a:pt x="355" y="474"/>
                  </a:lnTo>
                  <a:lnTo>
                    <a:pt x="355" y="476"/>
                  </a:lnTo>
                  <a:lnTo>
                    <a:pt x="355" y="476"/>
                  </a:lnTo>
                  <a:lnTo>
                    <a:pt x="357" y="476"/>
                  </a:lnTo>
                  <a:lnTo>
                    <a:pt x="359" y="476"/>
                  </a:lnTo>
                  <a:lnTo>
                    <a:pt x="364" y="476"/>
                  </a:lnTo>
                  <a:lnTo>
                    <a:pt x="369" y="481"/>
                  </a:lnTo>
                  <a:lnTo>
                    <a:pt x="369" y="481"/>
                  </a:lnTo>
                  <a:lnTo>
                    <a:pt x="369" y="481"/>
                  </a:lnTo>
                  <a:lnTo>
                    <a:pt x="369" y="481"/>
                  </a:lnTo>
                  <a:lnTo>
                    <a:pt x="371" y="479"/>
                  </a:lnTo>
                  <a:lnTo>
                    <a:pt x="373" y="479"/>
                  </a:lnTo>
                  <a:lnTo>
                    <a:pt x="373" y="476"/>
                  </a:lnTo>
                  <a:lnTo>
                    <a:pt x="371" y="474"/>
                  </a:lnTo>
                  <a:lnTo>
                    <a:pt x="373" y="476"/>
                  </a:lnTo>
                  <a:lnTo>
                    <a:pt x="376" y="476"/>
                  </a:lnTo>
                  <a:lnTo>
                    <a:pt x="378" y="476"/>
                  </a:lnTo>
                  <a:lnTo>
                    <a:pt x="381" y="476"/>
                  </a:lnTo>
                  <a:lnTo>
                    <a:pt x="381" y="479"/>
                  </a:lnTo>
                  <a:lnTo>
                    <a:pt x="381" y="479"/>
                  </a:lnTo>
                  <a:lnTo>
                    <a:pt x="378" y="481"/>
                  </a:lnTo>
                  <a:lnTo>
                    <a:pt x="376" y="481"/>
                  </a:lnTo>
                  <a:lnTo>
                    <a:pt x="378" y="481"/>
                  </a:lnTo>
                  <a:lnTo>
                    <a:pt x="383" y="483"/>
                  </a:lnTo>
                  <a:lnTo>
                    <a:pt x="383" y="483"/>
                  </a:lnTo>
                  <a:lnTo>
                    <a:pt x="383" y="481"/>
                  </a:lnTo>
                  <a:lnTo>
                    <a:pt x="385" y="481"/>
                  </a:lnTo>
                  <a:lnTo>
                    <a:pt x="388" y="481"/>
                  </a:lnTo>
                  <a:lnTo>
                    <a:pt x="388" y="481"/>
                  </a:lnTo>
                  <a:lnTo>
                    <a:pt x="388" y="481"/>
                  </a:lnTo>
                  <a:lnTo>
                    <a:pt x="390" y="481"/>
                  </a:lnTo>
                  <a:lnTo>
                    <a:pt x="390" y="481"/>
                  </a:lnTo>
                  <a:lnTo>
                    <a:pt x="390" y="479"/>
                  </a:lnTo>
                  <a:lnTo>
                    <a:pt x="390" y="479"/>
                  </a:lnTo>
                  <a:lnTo>
                    <a:pt x="390" y="476"/>
                  </a:lnTo>
                  <a:lnTo>
                    <a:pt x="390" y="476"/>
                  </a:lnTo>
                  <a:lnTo>
                    <a:pt x="392" y="476"/>
                  </a:lnTo>
                  <a:lnTo>
                    <a:pt x="392" y="476"/>
                  </a:lnTo>
                  <a:lnTo>
                    <a:pt x="395" y="476"/>
                  </a:lnTo>
                  <a:lnTo>
                    <a:pt x="395" y="479"/>
                  </a:lnTo>
                  <a:lnTo>
                    <a:pt x="395" y="476"/>
                  </a:lnTo>
                  <a:lnTo>
                    <a:pt x="395" y="471"/>
                  </a:lnTo>
                  <a:lnTo>
                    <a:pt x="395" y="471"/>
                  </a:lnTo>
                  <a:lnTo>
                    <a:pt x="395" y="471"/>
                  </a:lnTo>
                  <a:lnTo>
                    <a:pt x="395" y="467"/>
                  </a:lnTo>
                  <a:lnTo>
                    <a:pt x="395" y="467"/>
                  </a:lnTo>
                  <a:lnTo>
                    <a:pt x="395" y="464"/>
                  </a:lnTo>
                  <a:lnTo>
                    <a:pt x="397" y="467"/>
                  </a:lnTo>
                  <a:lnTo>
                    <a:pt x="397" y="467"/>
                  </a:lnTo>
                  <a:lnTo>
                    <a:pt x="400" y="469"/>
                  </a:lnTo>
                  <a:lnTo>
                    <a:pt x="400" y="467"/>
                  </a:lnTo>
                  <a:lnTo>
                    <a:pt x="397" y="464"/>
                  </a:lnTo>
                  <a:lnTo>
                    <a:pt x="400" y="464"/>
                  </a:lnTo>
                  <a:lnTo>
                    <a:pt x="400" y="462"/>
                  </a:lnTo>
                  <a:lnTo>
                    <a:pt x="400" y="460"/>
                  </a:lnTo>
                  <a:lnTo>
                    <a:pt x="397" y="460"/>
                  </a:lnTo>
                  <a:lnTo>
                    <a:pt x="397" y="460"/>
                  </a:lnTo>
                  <a:lnTo>
                    <a:pt x="397" y="457"/>
                  </a:lnTo>
                  <a:lnTo>
                    <a:pt x="397" y="457"/>
                  </a:lnTo>
                  <a:lnTo>
                    <a:pt x="397" y="457"/>
                  </a:lnTo>
                  <a:lnTo>
                    <a:pt x="400" y="457"/>
                  </a:lnTo>
                  <a:lnTo>
                    <a:pt x="400" y="457"/>
                  </a:lnTo>
                  <a:lnTo>
                    <a:pt x="400" y="455"/>
                  </a:lnTo>
                  <a:lnTo>
                    <a:pt x="400" y="455"/>
                  </a:lnTo>
                  <a:lnTo>
                    <a:pt x="402" y="455"/>
                  </a:lnTo>
                  <a:lnTo>
                    <a:pt x="402" y="457"/>
                  </a:lnTo>
                  <a:lnTo>
                    <a:pt x="400" y="457"/>
                  </a:lnTo>
                  <a:lnTo>
                    <a:pt x="402" y="457"/>
                  </a:lnTo>
                  <a:lnTo>
                    <a:pt x="404" y="460"/>
                  </a:lnTo>
                  <a:lnTo>
                    <a:pt x="407" y="457"/>
                  </a:lnTo>
                  <a:lnTo>
                    <a:pt x="407" y="457"/>
                  </a:lnTo>
                  <a:lnTo>
                    <a:pt x="409" y="457"/>
                  </a:lnTo>
                  <a:lnTo>
                    <a:pt x="411" y="457"/>
                  </a:lnTo>
                  <a:lnTo>
                    <a:pt x="411" y="455"/>
                  </a:lnTo>
                  <a:lnTo>
                    <a:pt x="414" y="452"/>
                  </a:lnTo>
                  <a:lnTo>
                    <a:pt x="414" y="452"/>
                  </a:lnTo>
                  <a:lnTo>
                    <a:pt x="414" y="450"/>
                  </a:lnTo>
                  <a:lnTo>
                    <a:pt x="414" y="450"/>
                  </a:lnTo>
                  <a:lnTo>
                    <a:pt x="416" y="450"/>
                  </a:lnTo>
                  <a:lnTo>
                    <a:pt x="416" y="450"/>
                  </a:lnTo>
                  <a:lnTo>
                    <a:pt x="416" y="452"/>
                  </a:lnTo>
                  <a:lnTo>
                    <a:pt x="418" y="455"/>
                  </a:lnTo>
                  <a:lnTo>
                    <a:pt x="421" y="457"/>
                  </a:lnTo>
                  <a:lnTo>
                    <a:pt x="421" y="464"/>
                  </a:lnTo>
                  <a:lnTo>
                    <a:pt x="423" y="460"/>
                  </a:lnTo>
                  <a:lnTo>
                    <a:pt x="423" y="457"/>
                  </a:lnTo>
                  <a:lnTo>
                    <a:pt x="423" y="457"/>
                  </a:lnTo>
                  <a:lnTo>
                    <a:pt x="423" y="455"/>
                  </a:lnTo>
                  <a:lnTo>
                    <a:pt x="426" y="455"/>
                  </a:lnTo>
                  <a:lnTo>
                    <a:pt x="426" y="455"/>
                  </a:lnTo>
                  <a:lnTo>
                    <a:pt x="426" y="455"/>
                  </a:lnTo>
                  <a:lnTo>
                    <a:pt x="426" y="457"/>
                  </a:lnTo>
                  <a:lnTo>
                    <a:pt x="430" y="460"/>
                  </a:lnTo>
                  <a:lnTo>
                    <a:pt x="433" y="462"/>
                  </a:lnTo>
                  <a:lnTo>
                    <a:pt x="433" y="464"/>
                  </a:lnTo>
                  <a:lnTo>
                    <a:pt x="433" y="462"/>
                  </a:lnTo>
                  <a:lnTo>
                    <a:pt x="433" y="460"/>
                  </a:lnTo>
                  <a:lnTo>
                    <a:pt x="433" y="460"/>
                  </a:lnTo>
                  <a:lnTo>
                    <a:pt x="435" y="460"/>
                  </a:lnTo>
                  <a:lnTo>
                    <a:pt x="435" y="460"/>
                  </a:lnTo>
                  <a:lnTo>
                    <a:pt x="435" y="462"/>
                  </a:lnTo>
                  <a:lnTo>
                    <a:pt x="435" y="462"/>
                  </a:lnTo>
                  <a:lnTo>
                    <a:pt x="435" y="464"/>
                  </a:lnTo>
                  <a:lnTo>
                    <a:pt x="435" y="467"/>
                  </a:lnTo>
                  <a:lnTo>
                    <a:pt x="435" y="467"/>
                  </a:lnTo>
                  <a:lnTo>
                    <a:pt x="435" y="469"/>
                  </a:lnTo>
                  <a:lnTo>
                    <a:pt x="435" y="469"/>
                  </a:lnTo>
                  <a:lnTo>
                    <a:pt x="435" y="471"/>
                  </a:lnTo>
                  <a:lnTo>
                    <a:pt x="435" y="471"/>
                  </a:lnTo>
                  <a:lnTo>
                    <a:pt x="437" y="474"/>
                  </a:lnTo>
                  <a:lnTo>
                    <a:pt x="437" y="476"/>
                  </a:lnTo>
                  <a:lnTo>
                    <a:pt x="440" y="476"/>
                  </a:lnTo>
                  <a:lnTo>
                    <a:pt x="440" y="479"/>
                  </a:lnTo>
                  <a:lnTo>
                    <a:pt x="440" y="481"/>
                  </a:lnTo>
                  <a:lnTo>
                    <a:pt x="437" y="481"/>
                  </a:lnTo>
                  <a:lnTo>
                    <a:pt x="440" y="481"/>
                  </a:lnTo>
                  <a:lnTo>
                    <a:pt x="442" y="479"/>
                  </a:lnTo>
                  <a:lnTo>
                    <a:pt x="449" y="476"/>
                  </a:lnTo>
                  <a:lnTo>
                    <a:pt x="449" y="474"/>
                  </a:lnTo>
                  <a:lnTo>
                    <a:pt x="452" y="474"/>
                  </a:lnTo>
                  <a:lnTo>
                    <a:pt x="454" y="471"/>
                  </a:lnTo>
                  <a:lnTo>
                    <a:pt x="454" y="469"/>
                  </a:lnTo>
                  <a:lnTo>
                    <a:pt x="456" y="469"/>
                  </a:lnTo>
                  <a:lnTo>
                    <a:pt x="456" y="464"/>
                  </a:lnTo>
                  <a:lnTo>
                    <a:pt x="459" y="462"/>
                  </a:lnTo>
                  <a:lnTo>
                    <a:pt x="454" y="462"/>
                  </a:lnTo>
                  <a:lnTo>
                    <a:pt x="452" y="460"/>
                  </a:lnTo>
                  <a:lnTo>
                    <a:pt x="452" y="455"/>
                  </a:lnTo>
                  <a:lnTo>
                    <a:pt x="456" y="455"/>
                  </a:lnTo>
                  <a:lnTo>
                    <a:pt x="454" y="452"/>
                  </a:lnTo>
                  <a:lnTo>
                    <a:pt x="454" y="452"/>
                  </a:lnTo>
                  <a:lnTo>
                    <a:pt x="456" y="452"/>
                  </a:lnTo>
                  <a:lnTo>
                    <a:pt x="459" y="455"/>
                  </a:lnTo>
                  <a:lnTo>
                    <a:pt x="461" y="452"/>
                  </a:lnTo>
                  <a:lnTo>
                    <a:pt x="461" y="452"/>
                  </a:lnTo>
                  <a:lnTo>
                    <a:pt x="459" y="450"/>
                  </a:lnTo>
                  <a:lnTo>
                    <a:pt x="456" y="450"/>
                  </a:lnTo>
                  <a:lnTo>
                    <a:pt x="456" y="448"/>
                  </a:lnTo>
                  <a:lnTo>
                    <a:pt x="456" y="445"/>
                  </a:lnTo>
                  <a:lnTo>
                    <a:pt x="456" y="445"/>
                  </a:lnTo>
                  <a:lnTo>
                    <a:pt x="456" y="445"/>
                  </a:lnTo>
                  <a:lnTo>
                    <a:pt x="459" y="448"/>
                  </a:lnTo>
                  <a:lnTo>
                    <a:pt x="459" y="448"/>
                  </a:lnTo>
                  <a:lnTo>
                    <a:pt x="459" y="445"/>
                  </a:lnTo>
                  <a:lnTo>
                    <a:pt x="459" y="443"/>
                  </a:lnTo>
                  <a:lnTo>
                    <a:pt x="456" y="443"/>
                  </a:lnTo>
                  <a:lnTo>
                    <a:pt x="456" y="443"/>
                  </a:lnTo>
                  <a:lnTo>
                    <a:pt x="456" y="441"/>
                  </a:lnTo>
                  <a:lnTo>
                    <a:pt x="456" y="441"/>
                  </a:lnTo>
                  <a:lnTo>
                    <a:pt x="456" y="438"/>
                  </a:lnTo>
                  <a:lnTo>
                    <a:pt x="456" y="438"/>
                  </a:lnTo>
                  <a:lnTo>
                    <a:pt x="459" y="436"/>
                  </a:lnTo>
                  <a:lnTo>
                    <a:pt x="456" y="434"/>
                  </a:lnTo>
                  <a:lnTo>
                    <a:pt x="454" y="434"/>
                  </a:lnTo>
                  <a:lnTo>
                    <a:pt x="452" y="434"/>
                  </a:lnTo>
                  <a:lnTo>
                    <a:pt x="447" y="434"/>
                  </a:lnTo>
                  <a:lnTo>
                    <a:pt x="447" y="434"/>
                  </a:lnTo>
                  <a:lnTo>
                    <a:pt x="444" y="431"/>
                  </a:lnTo>
                  <a:lnTo>
                    <a:pt x="440" y="429"/>
                  </a:lnTo>
                  <a:lnTo>
                    <a:pt x="440" y="426"/>
                  </a:lnTo>
                  <a:lnTo>
                    <a:pt x="437" y="429"/>
                  </a:lnTo>
                  <a:lnTo>
                    <a:pt x="437" y="429"/>
                  </a:lnTo>
                  <a:lnTo>
                    <a:pt x="437" y="429"/>
                  </a:lnTo>
                  <a:lnTo>
                    <a:pt x="437" y="426"/>
                  </a:lnTo>
                  <a:lnTo>
                    <a:pt x="437" y="426"/>
                  </a:lnTo>
                  <a:lnTo>
                    <a:pt x="440" y="426"/>
                  </a:lnTo>
                  <a:lnTo>
                    <a:pt x="440" y="426"/>
                  </a:lnTo>
                  <a:lnTo>
                    <a:pt x="440" y="424"/>
                  </a:lnTo>
                  <a:lnTo>
                    <a:pt x="440" y="424"/>
                  </a:lnTo>
                  <a:lnTo>
                    <a:pt x="437" y="424"/>
                  </a:lnTo>
                  <a:lnTo>
                    <a:pt x="437" y="424"/>
                  </a:lnTo>
                  <a:lnTo>
                    <a:pt x="440" y="422"/>
                  </a:lnTo>
                  <a:lnTo>
                    <a:pt x="440" y="419"/>
                  </a:lnTo>
                  <a:lnTo>
                    <a:pt x="442" y="422"/>
                  </a:lnTo>
                  <a:lnTo>
                    <a:pt x="444" y="424"/>
                  </a:lnTo>
                  <a:lnTo>
                    <a:pt x="447" y="426"/>
                  </a:lnTo>
                  <a:lnTo>
                    <a:pt x="447" y="424"/>
                  </a:lnTo>
                  <a:lnTo>
                    <a:pt x="444" y="424"/>
                  </a:lnTo>
                  <a:lnTo>
                    <a:pt x="447" y="424"/>
                  </a:lnTo>
                  <a:lnTo>
                    <a:pt x="447" y="422"/>
                  </a:lnTo>
                  <a:lnTo>
                    <a:pt x="449" y="424"/>
                  </a:lnTo>
                  <a:lnTo>
                    <a:pt x="452" y="424"/>
                  </a:lnTo>
                  <a:lnTo>
                    <a:pt x="463" y="431"/>
                  </a:lnTo>
                  <a:lnTo>
                    <a:pt x="468" y="431"/>
                  </a:lnTo>
                  <a:lnTo>
                    <a:pt x="470" y="429"/>
                  </a:lnTo>
                  <a:lnTo>
                    <a:pt x="475" y="434"/>
                  </a:lnTo>
                  <a:lnTo>
                    <a:pt x="475" y="434"/>
                  </a:lnTo>
                  <a:lnTo>
                    <a:pt x="478" y="431"/>
                  </a:lnTo>
                  <a:lnTo>
                    <a:pt x="478" y="429"/>
                  </a:lnTo>
                  <a:lnTo>
                    <a:pt x="478" y="429"/>
                  </a:lnTo>
                  <a:lnTo>
                    <a:pt x="478" y="429"/>
                  </a:lnTo>
                  <a:lnTo>
                    <a:pt x="480" y="429"/>
                  </a:lnTo>
                  <a:lnTo>
                    <a:pt x="480" y="429"/>
                  </a:lnTo>
                  <a:lnTo>
                    <a:pt x="480" y="431"/>
                  </a:lnTo>
                  <a:lnTo>
                    <a:pt x="480" y="431"/>
                  </a:lnTo>
                  <a:lnTo>
                    <a:pt x="480" y="431"/>
                  </a:lnTo>
                  <a:lnTo>
                    <a:pt x="480" y="434"/>
                  </a:lnTo>
                  <a:lnTo>
                    <a:pt x="480" y="434"/>
                  </a:lnTo>
                  <a:lnTo>
                    <a:pt x="480" y="434"/>
                  </a:lnTo>
                  <a:lnTo>
                    <a:pt x="480" y="434"/>
                  </a:lnTo>
                  <a:lnTo>
                    <a:pt x="480" y="434"/>
                  </a:lnTo>
                  <a:lnTo>
                    <a:pt x="480" y="434"/>
                  </a:lnTo>
                  <a:lnTo>
                    <a:pt x="480" y="436"/>
                  </a:lnTo>
                  <a:lnTo>
                    <a:pt x="480" y="436"/>
                  </a:lnTo>
                  <a:lnTo>
                    <a:pt x="482" y="436"/>
                  </a:lnTo>
                  <a:lnTo>
                    <a:pt x="482" y="436"/>
                  </a:lnTo>
                  <a:lnTo>
                    <a:pt x="485" y="436"/>
                  </a:lnTo>
                  <a:lnTo>
                    <a:pt x="485" y="436"/>
                  </a:lnTo>
                  <a:lnTo>
                    <a:pt x="487" y="436"/>
                  </a:lnTo>
                  <a:lnTo>
                    <a:pt x="485" y="438"/>
                  </a:lnTo>
                  <a:lnTo>
                    <a:pt x="485" y="438"/>
                  </a:lnTo>
                  <a:lnTo>
                    <a:pt x="485" y="438"/>
                  </a:lnTo>
                  <a:lnTo>
                    <a:pt x="485" y="441"/>
                  </a:lnTo>
                  <a:lnTo>
                    <a:pt x="487" y="441"/>
                  </a:lnTo>
                  <a:lnTo>
                    <a:pt x="487" y="438"/>
                  </a:lnTo>
                  <a:lnTo>
                    <a:pt x="487" y="438"/>
                  </a:lnTo>
                  <a:lnTo>
                    <a:pt x="487" y="438"/>
                  </a:lnTo>
                  <a:lnTo>
                    <a:pt x="487" y="441"/>
                  </a:lnTo>
                  <a:lnTo>
                    <a:pt x="489" y="441"/>
                  </a:lnTo>
                  <a:lnTo>
                    <a:pt x="489" y="443"/>
                  </a:lnTo>
                  <a:lnTo>
                    <a:pt x="487" y="445"/>
                  </a:lnTo>
                  <a:lnTo>
                    <a:pt x="487" y="445"/>
                  </a:lnTo>
                  <a:lnTo>
                    <a:pt x="485" y="448"/>
                  </a:lnTo>
                  <a:lnTo>
                    <a:pt x="482" y="448"/>
                  </a:lnTo>
                  <a:lnTo>
                    <a:pt x="496" y="448"/>
                  </a:lnTo>
                  <a:lnTo>
                    <a:pt x="496" y="448"/>
                  </a:lnTo>
                  <a:lnTo>
                    <a:pt x="501" y="445"/>
                  </a:lnTo>
                  <a:lnTo>
                    <a:pt x="501" y="443"/>
                  </a:lnTo>
                  <a:lnTo>
                    <a:pt x="504" y="445"/>
                  </a:lnTo>
                  <a:lnTo>
                    <a:pt x="504" y="445"/>
                  </a:lnTo>
                  <a:lnTo>
                    <a:pt x="501" y="450"/>
                  </a:lnTo>
                  <a:lnTo>
                    <a:pt x="504" y="450"/>
                  </a:lnTo>
                  <a:lnTo>
                    <a:pt x="504" y="452"/>
                  </a:lnTo>
                  <a:lnTo>
                    <a:pt x="506" y="455"/>
                  </a:lnTo>
                  <a:lnTo>
                    <a:pt x="508" y="455"/>
                  </a:lnTo>
                  <a:lnTo>
                    <a:pt x="511" y="455"/>
                  </a:lnTo>
                  <a:lnTo>
                    <a:pt x="518" y="455"/>
                  </a:lnTo>
                  <a:lnTo>
                    <a:pt x="515" y="452"/>
                  </a:lnTo>
                  <a:lnTo>
                    <a:pt x="518" y="452"/>
                  </a:lnTo>
                  <a:lnTo>
                    <a:pt x="520" y="452"/>
                  </a:lnTo>
                  <a:lnTo>
                    <a:pt x="523" y="452"/>
                  </a:lnTo>
                  <a:lnTo>
                    <a:pt x="520" y="455"/>
                  </a:lnTo>
                  <a:lnTo>
                    <a:pt x="520" y="455"/>
                  </a:lnTo>
                  <a:lnTo>
                    <a:pt x="527" y="464"/>
                  </a:lnTo>
                  <a:lnTo>
                    <a:pt x="530" y="464"/>
                  </a:lnTo>
                  <a:lnTo>
                    <a:pt x="530" y="467"/>
                  </a:lnTo>
                  <a:lnTo>
                    <a:pt x="530" y="467"/>
                  </a:lnTo>
                  <a:lnTo>
                    <a:pt x="530" y="469"/>
                  </a:lnTo>
                  <a:lnTo>
                    <a:pt x="530" y="471"/>
                  </a:lnTo>
                  <a:lnTo>
                    <a:pt x="532" y="471"/>
                  </a:lnTo>
                  <a:lnTo>
                    <a:pt x="534" y="471"/>
                  </a:lnTo>
                  <a:lnTo>
                    <a:pt x="537" y="469"/>
                  </a:lnTo>
                  <a:lnTo>
                    <a:pt x="537" y="469"/>
                  </a:lnTo>
                  <a:lnTo>
                    <a:pt x="537" y="467"/>
                  </a:lnTo>
                  <a:lnTo>
                    <a:pt x="537" y="464"/>
                  </a:lnTo>
                  <a:lnTo>
                    <a:pt x="537" y="462"/>
                  </a:lnTo>
                  <a:lnTo>
                    <a:pt x="537" y="462"/>
                  </a:lnTo>
                  <a:lnTo>
                    <a:pt x="537" y="460"/>
                  </a:lnTo>
                  <a:lnTo>
                    <a:pt x="539" y="460"/>
                  </a:lnTo>
                  <a:lnTo>
                    <a:pt x="539" y="462"/>
                  </a:lnTo>
                  <a:lnTo>
                    <a:pt x="539" y="464"/>
                  </a:lnTo>
                  <a:lnTo>
                    <a:pt x="539" y="467"/>
                  </a:lnTo>
                  <a:lnTo>
                    <a:pt x="539" y="467"/>
                  </a:lnTo>
                  <a:lnTo>
                    <a:pt x="541" y="467"/>
                  </a:lnTo>
                  <a:lnTo>
                    <a:pt x="541" y="464"/>
                  </a:lnTo>
                  <a:lnTo>
                    <a:pt x="541" y="464"/>
                  </a:lnTo>
                  <a:lnTo>
                    <a:pt x="541" y="462"/>
                  </a:lnTo>
                  <a:lnTo>
                    <a:pt x="544" y="462"/>
                  </a:lnTo>
                  <a:lnTo>
                    <a:pt x="544" y="464"/>
                  </a:lnTo>
                  <a:lnTo>
                    <a:pt x="541" y="467"/>
                  </a:lnTo>
                  <a:lnTo>
                    <a:pt x="541" y="469"/>
                  </a:lnTo>
                  <a:lnTo>
                    <a:pt x="539" y="474"/>
                  </a:lnTo>
                  <a:lnTo>
                    <a:pt x="539" y="474"/>
                  </a:lnTo>
                  <a:lnTo>
                    <a:pt x="537" y="474"/>
                  </a:lnTo>
                  <a:lnTo>
                    <a:pt x="537" y="476"/>
                  </a:lnTo>
                  <a:lnTo>
                    <a:pt x="537" y="476"/>
                  </a:lnTo>
                  <a:lnTo>
                    <a:pt x="537" y="479"/>
                  </a:lnTo>
                  <a:lnTo>
                    <a:pt x="537" y="479"/>
                  </a:lnTo>
                  <a:lnTo>
                    <a:pt x="537" y="481"/>
                  </a:lnTo>
                  <a:lnTo>
                    <a:pt x="534" y="483"/>
                  </a:lnTo>
                  <a:lnTo>
                    <a:pt x="532" y="486"/>
                  </a:lnTo>
                  <a:lnTo>
                    <a:pt x="532" y="486"/>
                  </a:lnTo>
                  <a:lnTo>
                    <a:pt x="530" y="488"/>
                  </a:lnTo>
                  <a:lnTo>
                    <a:pt x="530" y="488"/>
                  </a:lnTo>
                  <a:lnTo>
                    <a:pt x="530" y="493"/>
                  </a:lnTo>
                  <a:lnTo>
                    <a:pt x="532" y="493"/>
                  </a:lnTo>
                  <a:lnTo>
                    <a:pt x="534" y="490"/>
                  </a:lnTo>
                  <a:lnTo>
                    <a:pt x="539" y="481"/>
                  </a:lnTo>
                  <a:lnTo>
                    <a:pt x="539" y="481"/>
                  </a:lnTo>
                  <a:lnTo>
                    <a:pt x="539" y="479"/>
                  </a:lnTo>
                  <a:lnTo>
                    <a:pt x="539" y="476"/>
                  </a:lnTo>
                  <a:lnTo>
                    <a:pt x="541" y="476"/>
                  </a:lnTo>
                  <a:lnTo>
                    <a:pt x="544" y="474"/>
                  </a:lnTo>
                  <a:lnTo>
                    <a:pt x="546" y="474"/>
                  </a:lnTo>
                  <a:lnTo>
                    <a:pt x="546" y="474"/>
                  </a:lnTo>
                  <a:lnTo>
                    <a:pt x="546" y="471"/>
                  </a:lnTo>
                  <a:lnTo>
                    <a:pt x="546" y="471"/>
                  </a:lnTo>
                  <a:lnTo>
                    <a:pt x="546" y="469"/>
                  </a:lnTo>
                  <a:lnTo>
                    <a:pt x="546" y="469"/>
                  </a:lnTo>
                  <a:lnTo>
                    <a:pt x="546" y="469"/>
                  </a:lnTo>
                  <a:lnTo>
                    <a:pt x="549" y="469"/>
                  </a:lnTo>
                  <a:lnTo>
                    <a:pt x="549" y="471"/>
                  </a:lnTo>
                  <a:lnTo>
                    <a:pt x="553" y="474"/>
                  </a:lnTo>
                  <a:lnTo>
                    <a:pt x="553" y="476"/>
                  </a:lnTo>
                  <a:lnTo>
                    <a:pt x="553" y="479"/>
                  </a:lnTo>
                  <a:lnTo>
                    <a:pt x="558" y="481"/>
                  </a:lnTo>
                  <a:lnTo>
                    <a:pt x="558" y="481"/>
                  </a:lnTo>
                  <a:lnTo>
                    <a:pt x="560" y="481"/>
                  </a:lnTo>
                  <a:lnTo>
                    <a:pt x="558" y="476"/>
                  </a:lnTo>
                  <a:lnTo>
                    <a:pt x="558" y="474"/>
                  </a:lnTo>
                  <a:lnTo>
                    <a:pt x="560" y="471"/>
                  </a:lnTo>
                  <a:lnTo>
                    <a:pt x="560" y="469"/>
                  </a:lnTo>
                  <a:lnTo>
                    <a:pt x="563" y="469"/>
                  </a:lnTo>
                  <a:lnTo>
                    <a:pt x="563" y="469"/>
                  </a:lnTo>
                  <a:lnTo>
                    <a:pt x="563" y="469"/>
                  </a:lnTo>
                  <a:lnTo>
                    <a:pt x="565" y="471"/>
                  </a:lnTo>
                  <a:lnTo>
                    <a:pt x="565" y="469"/>
                  </a:lnTo>
                  <a:lnTo>
                    <a:pt x="563" y="467"/>
                  </a:lnTo>
                  <a:lnTo>
                    <a:pt x="563" y="467"/>
                  </a:lnTo>
                  <a:lnTo>
                    <a:pt x="563" y="464"/>
                  </a:lnTo>
                  <a:lnTo>
                    <a:pt x="565" y="464"/>
                  </a:lnTo>
                  <a:lnTo>
                    <a:pt x="565" y="467"/>
                  </a:lnTo>
                  <a:lnTo>
                    <a:pt x="565" y="467"/>
                  </a:lnTo>
                  <a:lnTo>
                    <a:pt x="567" y="469"/>
                  </a:lnTo>
                  <a:lnTo>
                    <a:pt x="567" y="467"/>
                  </a:lnTo>
                  <a:lnTo>
                    <a:pt x="570" y="462"/>
                  </a:lnTo>
                  <a:lnTo>
                    <a:pt x="563" y="462"/>
                  </a:lnTo>
                  <a:lnTo>
                    <a:pt x="563" y="462"/>
                  </a:lnTo>
                  <a:lnTo>
                    <a:pt x="563" y="460"/>
                  </a:lnTo>
                  <a:lnTo>
                    <a:pt x="563" y="460"/>
                  </a:lnTo>
                  <a:lnTo>
                    <a:pt x="565" y="457"/>
                  </a:lnTo>
                  <a:lnTo>
                    <a:pt x="567" y="457"/>
                  </a:lnTo>
                  <a:lnTo>
                    <a:pt x="567" y="457"/>
                  </a:lnTo>
                  <a:lnTo>
                    <a:pt x="567" y="457"/>
                  </a:lnTo>
                  <a:close/>
                  <a:moveTo>
                    <a:pt x="518" y="389"/>
                  </a:moveTo>
                  <a:lnTo>
                    <a:pt x="518" y="386"/>
                  </a:lnTo>
                  <a:lnTo>
                    <a:pt x="515" y="386"/>
                  </a:lnTo>
                  <a:lnTo>
                    <a:pt x="515" y="386"/>
                  </a:lnTo>
                  <a:lnTo>
                    <a:pt x="515" y="386"/>
                  </a:lnTo>
                  <a:lnTo>
                    <a:pt x="513" y="384"/>
                  </a:lnTo>
                  <a:lnTo>
                    <a:pt x="511" y="386"/>
                  </a:lnTo>
                  <a:lnTo>
                    <a:pt x="511" y="389"/>
                  </a:lnTo>
                  <a:lnTo>
                    <a:pt x="513" y="393"/>
                  </a:lnTo>
                  <a:lnTo>
                    <a:pt x="513" y="391"/>
                  </a:lnTo>
                  <a:lnTo>
                    <a:pt x="515" y="389"/>
                  </a:lnTo>
                  <a:lnTo>
                    <a:pt x="515" y="389"/>
                  </a:lnTo>
                  <a:lnTo>
                    <a:pt x="515" y="389"/>
                  </a:lnTo>
                  <a:lnTo>
                    <a:pt x="518" y="391"/>
                  </a:lnTo>
                  <a:lnTo>
                    <a:pt x="518" y="391"/>
                  </a:lnTo>
                  <a:lnTo>
                    <a:pt x="520" y="391"/>
                  </a:lnTo>
                  <a:lnTo>
                    <a:pt x="518" y="391"/>
                  </a:lnTo>
                  <a:lnTo>
                    <a:pt x="518" y="389"/>
                  </a:lnTo>
                  <a:close/>
                  <a:moveTo>
                    <a:pt x="575" y="393"/>
                  </a:moveTo>
                  <a:lnTo>
                    <a:pt x="577" y="389"/>
                  </a:lnTo>
                  <a:lnTo>
                    <a:pt x="579" y="386"/>
                  </a:lnTo>
                  <a:lnTo>
                    <a:pt x="572" y="396"/>
                  </a:lnTo>
                  <a:lnTo>
                    <a:pt x="575" y="393"/>
                  </a:lnTo>
                  <a:close/>
                  <a:moveTo>
                    <a:pt x="475" y="448"/>
                  </a:moveTo>
                  <a:lnTo>
                    <a:pt x="475" y="448"/>
                  </a:lnTo>
                  <a:lnTo>
                    <a:pt x="475" y="448"/>
                  </a:lnTo>
                  <a:lnTo>
                    <a:pt x="475" y="448"/>
                  </a:lnTo>
                  <a:lnTo>
                    <a:pt x="473" y="448"/>
                  </a:lnTo>
                  <a:lnTo>
                    <a:pt x="473" y="448"/>
                  </a:lnTo>
                  <a:lnTo>
                    <a:pt x="473" y="448"/>
                  </a:lnTo>
                  <a:lnTo>
                    <a:pt x="473" y="450"/>
                  </a:lnTo>
                  <a:lnTo>
                    <a:pt x="475" y="450"/>
                  </a:lnTo>
                  <a:lnTo>
                    <a:pt x="475" y="450"/>
                  </a:lnTo>
                  <a:lnTo>
                    <a:pt x="475" y="450"/>
                  </a:lnTo>
                  <a:lnTo>
                    <a:pt x="475" y="450"/>
                  </a:lnTo>
                  <a:lnTo>
                    <a:pt x="475" y="450"/>
                  </a:lnTo>
                  <a:lnTo>
                    <a:pt x="478" y="448"/>
                  </a:lnTo>
                  <a:lnTo>
                    <a:pt x="478" y="448"/>
                  </a:lnTo>
                  <a:lnTo>
                    <a:pt x="475" y="448"/>
                  </a:lnTo>
                  <a:lnTo>
                    <a:pt x="475" y="448"/>
                  </a:lnTo>
                  <a:close/>
                  <a:moveTo>
                    <a:pt x="582" y="355"/>
                  </a:moveTo>
                  <a:lnTo>
                    <a:pt x="579" y="353"/>
                  </a:lnTo>
                  <a:lnTo>
                    <a:pt x="579" y="351"/>
                  </a:lnTo>
                  <a:lnTo>
                    <a:pt x="577" y="348"/>
                  </a:lnTo>
                  <a:lnTo>
                    <a:pt x="575" y="346"/>
                  </a:lnTo>
                  <a:lnTo>
                    <a:pt x="577" y="348"/>
                  </a:lnTo>
                  <a:lnTo>
                    <a:pt x="579" y="348"/>
                  </a:lnTo>
                  <a:lnTo>
                    <a:pt x="579" y="353"/>
                  </a:lnTo>
                  <a:lnTo>
                    <a:pt x="579" y="355"/>
                  </a:lnTo>
                  <a:lnTo>
                    <a:pt x="579" y="355"/>
                  </a:lnTo>
                  <a:lnTo>
                    <a:pt x="582" y="358"/>
                  </a:lnTo>
                  <a:lnTo>
                    <a:pt x="582" y="360"/>
                  </a:lnTo>
                  <a:lnTo>
                    <a:pt x="582" y="363"/>
                  </a:lnTo>
                  <a:lnTo>
                    <a:pt x="582" y="365"/>
                  </a:lnTo>
                  <a:lnTo>
                    <a:pt x="584" y="370"/>
                  </a:lnTo>
                  <a:lnTo>
                    <a:pt x="582" y="372"/>
                  </a:lnTo>
                  <a:lnTo>
                    <a:pt x="579" y="379"/>
                  </a:lnTo>
                  <a:lnTo>
                    <a:pt x="579" y="379"/>
                  </a:lnTo>
                  <a:lnTo>
                    <a:pt x="582" y="381"/>
                  </a:lnTo>
                  <a:lnTo>
                    <a:pt x="582" y="381"/>
                  </a:lnTo>
                  <a:lnTo>
                    <a:pt x="582" y="381"/>
                  </a:lnTo>
                  <a:lnTo>
                    <a:pt x="584" y="377"/>
                  </a:lnTo>
                  <a:lnTo>
                    <a:pt x="584" y="374"/>
                  </a:lnTo>
                  <a:lnTo>
                    <a:pt x="584" y="363"/>
                  </a:lnTo>
                  <a:lnTo>
                    <a:pt x="582" y="355"/>
                  </a:lnTo>
                  <a:close/>
                  <a:moveTo>
                    <a:pt x="428" y="476"/>
                  </a:moveTo>
                  <a:lnTo>
                    <a:pt x="426" y="476"/>
                  </a:lnTo>
                  <a:lnTo>
                    <a:pt x="426" y="476"/>
                  </a:lnTo>
                  <a:lnTo>
                    <a:pt x="426" y="476"/>
                  </a:lnTo>
                  <a:lnTo>
                    <a:pt x="426" y="479"/>
                  </a:lnTo>
                  <a:lnTo>
                    <a:pt x="426" y="479"/>
                  </a:lnTo>
                  <a:lnTo>
                    <a:pt x="423" y="479"/>
                  </a:lnTo>
                  <a:lnTo>
                    <a:pt x="421" y="481"/>
                  </a:lnTo>
                  <a:lnTo>
                    <a:pt x="421" y="481"/>
                  </a:lnTo>
                  <a:lnTo>
                    <a:pt x="421" y="481"/>
                  </a:lnTo>
                  <a:lnTo>
                    <a:pt x="428" y="479"/>
                  </a:lnTo>
                  <a:lnTo>
                    <a:pt x="428" y="479"/>
                  </a:lnTo>
                  <a:lnTo>
                    <a:pt x="428" y="476"/>
                  </a:lnTo>
                  <a:close/>
                  <a:moveTo>
                    <a:pt x="468" y="455"/>
                  </a:moveTo>
                  <a:lnTo>
                    <a:pt x="466" y="455"/>
                  </a:lnTo>
                  <a:lnTo>
                    <a:pt x="466" y="457"/>
                  </a:lnTo>
                  <a:lnTo>
                    <a:pt x="463" y="460"/>
                  </a:lnTo>
                  <a:lnTo>
                    <a:pt x="461" y="460"/>
                  </a:lnTo>
                  <a:lnTo>
                    <a:pt x="461" y="462"/>
                  </a:lnTo>
                  <a:lnTo>
                    <a:pt x="461" y="462"/>
                  </a:lnTo>
                  <a:lnTo>
                    <a:pt x="461" y="462"/>
                  </a:lnTo>
                  <a:lnTo>
                    <a:pt x="466" y="460"/>
                  </a:lnTo>
                  <a:lnTo>
                    <a:pt x="468" y="457"/>
                  </a:lnTo>
                  <a:lnTo>
                    <a:pt x="468" y="457"/>
                  </a:lnTo>
                  <a:lnTo>
                    <a:pt x="468" y="455"/>
                  </a:lnTo>
                  <a:close/>
                  <a:moveTo>
                    <a:pt x="470" y="452"/>
                  </a:moveTo>
                  <a:lnTo>
                    <a:pt x="470" y="452"/>
                  </a:lnTo>
                  <a:lnTo>
                    <a:pt x="470" y="455"/>
                  </a:lnTo>
                  <a:lnTo>
                    <a:pt x="470" y="455"/>
                  </a:lnTo>
                  <a:lnTo>
                    <a:pt x="473" y="452"/>
                  </a:lnTo>
                  <a:lnTo>
                    <a:pt x="473" y="452"/>
                  </a:lnTo>
                  <a:lnTo>
                    <a:pt x="470" y="452"/>
                  </a:lnTo>
                  <a:lnTo>
                    <a:pt x="470" y="452"/>
                  </a:lnTo>
                  <a:close/>
                  <a:moveTo>
                    <a:pt x="433" y="481"/>
                  </a:moveTo>
                  <a:lnTo>
                    <a:pt x="433" y="481"/>
                  </a:lnTo>
                  <a:lnTo>
                    <a:pt x="430" y="483"/>
                  </a:lnTo>
                  <a:lnTo>
                    <a:pt x="430" y="483"/>
                  </a:lnTo>
                  <a:lnTo>
                    <a:pt x="428" y="486"/>
                  </a:lnTo>
                  <a:lnTo>
                    <a:pt x="435" y="483"/>
                  </a:lnTo>
                  <a:lnTo>
                    <a:pt x="435" y="481"/>
                  </a:lnTo>
                  <a:lnTo>
                    <a:pt x="433" y="481"/>
                  </a:lnTo>
                  <a:close/>
                  <a:moveTo>
                    <a:pt x="454" y="431"/>
                  </a:moveTo>
                  <a:lnTo>
                    <a:pt x="454" y="431"/>
                  </a:lnTo>
                  <a:lnTo>
                    <a:pt x="454" y="434"/>
                  </a:lnTo>
                  <a:lnTo>
                    <a:pt x="456" y="434"/>
                  </a:lnTo>
                  <a:lnTo>
                    <a:pt x="456" y="434"/>
                  </a:lnTo>
                  <a:lnTo>
                    <a:pt x="456" y="431"/>
                  </a:lnTo>
                  <a:lnTo>
                    <a:pt x="456" y="434"/>
                  </a:lnTo>
                  <a:lnTo>
                    <a:pt x="459" y="434"/>
                  </a:lnTo>
                  <a:lnTo>
                    <a:pt x="459" y="434"/>
                  </a:lnTo>
                  <a:lnTo>
                    <a:pt x="459" y="434"/>
                  </a:lnTo>
                  <a:lnTo>
                    <a:pt x="461" y="434"/>
                  </a:lnTo>
                  <a:lnTo>
                    <a:pt x="461" y="434"/>
                  </a:lnTo>
                  <a:lnTo>
                    <a:pt x="461" y="434"/>
                  </a:lnTo>
                  <a:lnTo>
                    <a:pt x="461" y="434"/>
                  </a:lnTo>
                  <a:lnTo>
                    <a:pt x="461" y="434"/>
                  </a:lnTo>
                  <a:lnTo>
                    <a:pt x="461" y="434"/>
                  </a:lnTo>
                  <a:lnTo>
                    <a:pt x="461" y="434"/>
                  </a:lnTo>
                  <a:lnTo>
                    <a:pt x="461" y="431"/>
                  </a:lnTo>
                  <a:lnTo>
                    <a:pt x="461" y="431"/>
                  </a:lnTo>
                  <a:lnTo>
                    <a:pt x="461" y="431"/>
                  </a:lnTo>
                  <a:lnTo>
                    <a:pt x="461" y="434"/>
                  </a:lnTo>
                  <a:lnTo>
                    <a:pt x="459" y="434"/>
                  </a:lnTo>
                  <a:lnTo>
                    <a:pt x="459" y="434"/>
                  </a:lnTo>
                  <a:lnTo>
                    <a:pt x="459" y="431"/>
                  </a:lnTo>
                  <a:lnTo>
                    <a:pt x="456" y="431"/>
                  </a:lnTo>
                  <a:lnTo>
                    <a:pt x="459" y="431"/>
                  </a:lnTo>
                  <a:lnTo>
                    <a:pt x="459" y="431"/>
                  </a:lnTo>
                  <a:lnTo>
                    <a:pt x="459" y="429"/>
                  </a:lnTo>
                  <a:lnTo>
                    <a:pt x="456" y="429"/>
                  </a:lnTo>
                  <a:lnTo>
                    <a:pt x="456" y="429"/>
                  </a:lnTo>
                  <a:lnTo>
                    <a:pt x="454" y="429"/>
                  </a:lnTo>
                  <a:lnTo>
                    <a:pt x="454" y="429"/>
                  </a:lnTo>
                  <a:lnTo>
                    <a:pt x="454" y="426"/>
                  </a:lnTo>
                  <a:lnTo>
                    <a:pt x="452" y="426"/>
                  </a:lnTo>
                  <a:lnTo>
                    <a:pt x="449" y="426"/>
                  </a:lnTo>
                  <a:lnTo>
                    <a:pt x="449" y="426"/>
                  </a:lnTo>
                  <a:lnTo>
                    <a:pt x="447" y="426"/>
                  </a:lnTo>
                  <a:lnTo>
                    <a:pt x="447" y="429"/>
                  </a:lnTo>
                  <a:lnTo>
                    <a:pt x="447" y="429"/>
                  </a:lnTo>
                  <a:lnTo>
                    <a:pt x="449" y="431"/>
                  </a:lnTo>
                  <a:lnTo>
                    <a:pt x="452" y="431"/>
                  </a:lnTo>
                  <a:lnTo>
                    <a:pt x="452" y="431"/>
                  </a:lnTo>
                  <a:lnTo>
                    <a:pt x="454" y="431"/>
                  </a:lnTo>
                  <a:lnTo>
                    <a:pt x="454" y="431"/>
                  </a:lnTo>
                  <a:lnTo>
                    <a:pt x="454" y="431"/>
                  </a:lnTo>
                  <a:lnTo>
                    <a:pt x="454" y="431"/>
                  </a:lnTo>
                  <a:close/>
                  <a:moveTo>
                    <a:pt x="577" y="372"/>
                  </a:moveTo>
                  <a:lnTo>
                    <a:pt x="579" y="372"/>
                  </a:lnTo>
                  <a:lnTo>
                    <a:pt x="579" y="372"/>
                  </a:lnTo>
                  <a:lnTo>
                    <a:pt x="577" y="372"/>
                  </a:lnTo>
                  <a:close/>
                  <a:moveTo>
                    <a:pt x="575" y="370"/>
                  </a:moveTo>
                  <a:lnTo>
                    <a:pt x="575" y="370"/>
                  </a:lnTo>
                  <a:lnTo>
                    <a:pt x="572" y="370"/>
                  </a:lnTo>
                  <a:lnTo>
                    <a:pt x="572" y="372"/>
                  </a:lnTo>
                  <a:lnTo>
                    <a:pt x="572" y="372"/>
                  </a:lnTo>
                  <a:lnTo>
                    <a:pt x="575" y="370"/>
                  </a:lnTo>
                  <a:lnTo>
                    <a:pt x="575" y="370"/>
                  </a:lnTo>
                  <a:close/>
                  <a:moveTo>
                    <a:pt x="575" y="367"/>
                  </a:moveTo>
                  <a:lnTo>
                    <a:pt x="577" y="367"/>
                  </a:lnTo>
                  <a:lnTo>
                    <a:pt x="577" y="367"/>
                  </a:lnTo>
                  <a:lnTo>
                    <a:pt x="575" y="367"/>
                  </a:lnTo>
                  <a:lnTo>
                    <a:pt x="575" y="370"/>
                  </a:lnTo>
                  <a:lnTo>
                    <a:pt x="575" y="370"/>
                  </a:lnTo>
                  <a:lnTo>
                    <a:pt x="575" y="370"/>
                  </a:lnTo>
                  <a:lnTo>
                    <a:pt x="575" y="367"/>
                  </a:lnTo>
                  <a:close/>
                  <a:moveTo>
                    <a:pt x="577" y="367"/>
                  </a:moveTo>
                  <a:lnTo>
                    <a:pt x="577" y="367"/>
                  </a:lnTo>
                  <a:lnTo>
                    <a:pt x="577" y="370"/>
                  </a:lnTo>
                  <a:lnTo>
                    <a:pt x="577" y="370"/>
                  </a:lnTo>
                  <a:lnTo>
                    <a:pt x="577" y="367"/>
                  </a:lnTo>
                  <a:close/>
                  <a:moveTo>
                    <a:pt x="508" y="398"/>
                  </a:moveTo>
                  <a:lnTo>
                    <a:pt x="511" y="398"/>
                  </a:lnTo>
                  <a:lnTo>
                    <a:pt x="511" y="398"/>
                  </a:lnTo>
                  <a:lnTo>
                    <a:pt x="511" y="398"/>
                  </a:lnTo>
                  <a:lnTo>
                    <a:pt x="511" y="398"/>
                  </a:lnTo>
                  <a:lnTo>
                    <a:pt x="511" y="398"/>
                  </a:lnTo>
                  <a:lnTo>
                    <a:pt x="511" y="398"/>
                  </a:lnTo>
                  <a:lnTo>
                    <a:pt x="511" y="398"/>
                  </a:lnTo>
                  <a:lnTo>
                    <a:pt x="508" y="396"/>
                  </a:lnTo>
                  <a:lnTo>
                    <a:pt x="508" y="396"/>
                  </a:lnTo>
                  <a:lnTo>
                    <a:pt x="508" y="396"/>
                  </a:lnTo>
                  <a:lnTo>
                    <a:pt x="508" y="396"/>
                  </a:lnTo>
                  <a:lnTo>
                    <a:pt x="508" y="398"/>
                  </a:lnTo>
                  <a:lnTo>
                    <a:pt x="508" y="398"/>
                  </a:lnTo>
                  <a:lnTo>
                    <a:pt x="508" y="398"/>
                  </a:lnTo>
                  <a:lnTo>
                    <a:pt x="508" y="398"/>
                  </a:lnTo>
                  <a:lnTo>
                    <a:pt x="508" y="398"/>
                  </a:lnTo>
                  <a:lnTo>
                    <a:pt x="508" y="398"/>
                  </a:lnTo>
                  <a:lnTo>
                    <a:pt x="508" y="398"/>
                  </a:lnTo>
                  <a:close/>
                  <a:moveTo>
                    <a:pt x="567" y="379"/>
                  </a:moveTo>
                  <a:lnTo>
                    <a:pt x="567" y="379"/>
                  </a:lnTo>
                  <a:lnTo>
                    <a:pt x="567" y="377"/>
                  </a:lnTo>
                  <a:lnTo>
                    <a:pt x="567" y="377"/>
                  </a:lnTo>
                  <a:lnTo>
                    <a:pt x="567" y="379"/>
                  </a:lnTo>
                  <a:lnTo>
                    <a:pt x="567" y="381"/>
                  </a:lnTo>
                  <a:lnTo>
                    <a:pt x="567" y="381"/>
                  </a:lnTo>
                  <a:lnTo>
                    <a:pt x="567" y="379"/>
                  </a:lnTo>
                  <a:close/>
                  <a:moveTo>
                    <a:pt x="539" y="363"/>
                  </a:moveTo>
                  <a:lnTo>
                    <a:pt x="539" y="360"/>
                  </a:lnTo>
                  <a:lnTo>
                    <a:pt x="537" y="360"/>
                  </a:lnTo>
                  <a:lnTo>
                    <a:pt x="537" y="363"/>
                  </a:lnTo>
                  <a:lnTo>
                    <a:pt x="534" y="365"/>
                  </a:lnTo>
                  <a:lnTo>
                    <a:pt x="534" y="365"/>
                  </a:lnTo>
                  <a:lnTo>
                    <a:pt x="534" y="365"/>
                  </a:lnTo>
                  <a:lnTo>
                    <a:pt x="537" y="365"/>
                  </a:lnTo>
                  <a:lnTo>
                    <a:pt x="537" y="363"/>
                  </a:lnTo>
                  <a:lnTo>
                    <a:pt x="537" y="363"/>
                  </a:lnTo>
                  <a:lnTo>
                    <a:pt x="539" y="363"/>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39" name="Freeform 38"/>
            <p:cNvSpPr>
              <a:spLocks noEditPoints="1"/>
            </p:cNvSpPr>
            <p:nvPr/>
          </p:nvSpPr>
          <p:spPr bwMode="auto">
            <a:xfrm>
              <a:off x="9447080" y="3555475"/>
              <a:ext cx="732062" cy="376405"/>
            </a:xfrm>
            <a:custGeom>
              <a:avLst/>
              <a:gdLst>
                <a:gd name="T0" fmla="*/ 722 w 741"/>
                <a:gd name="T1" fmla="*/ 152 h 381"/>
                <a:gd name="T2" fmla="*/ 712 w 741"/>
                <a:gd name="T3" fmla="*/ 145 h 381"/>
                <a:gd name="T4" fmla="*/ 700 w 741"/>
                <a:gd name="T5" fmla="*/ 135 h 381"/>
                <a:gd name="T6" fmla="*/ 688 w 741"/>
                <a:gd name="T7" fmla="*/ 119 h 381"/>
                <a:gd name="T8" fmla="*/ 681 w 741"/>
                <a:gd name="T9" fmla="*/ 109 h 381"/>
                <a:gd name="T10" fmla="*/ 662 w 741"/>
                <a:gd name="T11" fmla="*/ 88 h 381"/>
                <a:gd name="T12" fmla="*/ 665 w 741"/>
                <a:gd name="T13" fmla="*/ 81 h 381"/>
                <a:gd name="T14" fmla="*/ 667 w 741"/>
                <a:gd name="T15" fmla="*/ 76 h 381"/>
                <a:gd name="T16" fmla="*/ 662 w 741"/>
                <a:gd name="T17" fmla="*/ 60 h 381"/>
                <a:gd name="T18" fmla="*/ 632 w 741"/>
                <a:gd name="T19" fmla="*/ 36 h 381"/>
                <a:gd name="T20" fmla="*/ 613 w 741"/>
                <a:gd name="T21" fmla="*/ 29 h 381"/>
                <a:gd name="T22" fmla="*/ 596 w 741"/>
                <a:gd name="T23" fmla="*/ 41 h 381"/>
                <a:gd name="T24" fmla="*/ 577 w 741"/>
                <a:gd name="T25" fmla="*/ 38 h 381"/>
                <a:gd name="T26" fmla="*/ 556 w 741"/>
                <a:gd name="T27" fmla="*/ 43 h 381"/>
                <a:gd name="T28" fmla="*/ 528 w 741"/>
                <a:gd name="T29" fmla="*/ 34 h 381"/>
                <a:gd name="T30" fmla="*/ 492 w 741"/>
                <a:gd name="T31" fmla="*/ 22 h 381"/>
                <a:gd name="T32" fmla="*/ 478 w 741"/>
                <a:gd name="T33" fmla="*/ 8 h 381"/>
                <a:gd name="T34" fmla="*/ 445 w 741"/>
                <a:gd name="T35" fmla="*/ 3 h 381"/>
                <a:gd name="T36" fmla="*/ 428 w 741"/>
                <a:gd name="T37" fmla="*/ 12 h 381"/>
                <a:gd name="T38" fmla="*/ 438 w 741"/>
                <a:gd name="T39" fmla="*/ 31 h 381"/>
                <a:gd name="T40" fmla="*/ 421 w 741"/>
                <a:gd name="T41" fmla="*/ 48 h 381"/>
                <a:gd name="T42" fmla="*/ 379 w 741"/>
                <a:gd name="T43" fmla="*/ 64 h 381"/>
                <a:gd name="T44" fmla="*/ 372 w 741"/>
                <a:gd name="T45" fmla="*/ 95 h 381"/>
                <a:gd name="T46" fmla="*/ 353 w 741"/>
                <a:gd name="T47" fmla="*/ 119 h 381"/>
                <a:gd name="T48" fmla="*/ 343 w 741"/>
                <a:gd name="T49" fmla="*/ 135 h 381"/>
                <a:gd name="T50" fmla="*/ 331 w 741"/>
                <a:gd name="T51" fmla="*/ 161 h 381"/>
                <a:gd name="T52" fmla="*/ 305 w 741"/>
                <a:gd name="T53" fmla="*/ 147 h 381"/>
                <a:gd name="T54" fmla="*/ 301 w 741"/>
                <a:gd name="T55" fmla="*/ 142 h 381"/>
                <a:gd name="T56" fmla="*/ 289 w 741"/>
                <a:gd name="T57" fmla="*/ 147 h 381"/>
                <a:gd name="T58" fmla="*/ 284 w 741"/>
                <a:gd name="T59" fmla="*/ 171 h 381"/>
                <a:gd name="T60" fmla="*/ 275 w 741"/>
                <a:gd name="T61" fmla="*/ 176 h 381"/>
                <a:gd name="T62" fmla="*/ 246 w 741"/>
                <a:gd name="T63" fmla="*/ 176 h 381"/>
                <a:gd name="T64" fmla="*/ 227 w 741"/>
                <a:gd name="T65" fmla="*/ 194 h 381"/>
                <a:gd name="T66" fmla="*/ 213 w 741"/>
                <a:gd name="T67" fmla="*/ 187 h 381"/>
                <a:gd name="T68" fmla="*/ 180 w 741"/>
                <a:gd name="T69" fmla="*/ 183 h 381"/>
                <a:gd name="T70" fmla="*/ 180 w 741"/>
                <a:gd name="T71" fmla="*/ 190 h 381"/>
                <a:gd name="T72" fmla="*/ 168 w 741"/>
                <a:gd name="T73" fmla="*/ 190 h 381"/>
                <a:gd name="T74" fmla="*/ 149 w 741"/>
                <a:gd name="T75" fmla="*/ 187 h 381"/>
                <a:gd name="T76" fmla="*/ 137 w 741"/>
                <a:gd name="T77" fmla="*/ 204 h 381"/>
                <a:gd name="T78" fmla="*/ 130 w 741"/>
                <a:gd name="T79" fmla="*/ 232 h 381"/>
                <a:gd name="T80" fmla="*/ 102 w 741"/>
                <a:gd name="T81" fmla="*/ 256 h 381"/>
                <a:gd name="T82" fmla="*/ 107 w 741"/>
                <a:gd name="T83" fmla="*/ 292 h 381"/>
                <a:gd name="T84" fmla="*/ 43 w 741"/>
                <a:gd name="T85" fmla="*/ 292 h 381"/>
                <a:gd name="T86" fmla="*/ 43 w 741"/>
                <a:gd name="T87" fmla="*/ 329 h 381"/>
                <a:gd name="T88" fmla="*/ 38 w 741"/>
                <a:gd name="T89" fmla="*/ 358 h 381"/>
                <a:gd name="T90" fmla="*/ 19 w 741"/>
                <a:gd name="T91" fmla="*/ 365 h 381"/>
                <a:gd name="T92" fmla="*/ 121 w 741"/>
                <a:gd name="T93" fmla="*/ 370 h 381"/>
                <a:gd name="T94" fmla="*/ 149 w 741"/>
                <a:gd name="T95" fmla="*/ 341 h 381"/>
                <a:gd name="T96" fmla="*/ 173 w 741"/>
                <a:gd name="T97" fmla="*/ 346 h 381"/>
                <a:gd name="T98" fmla="*/ 249 w 741"/>
                <a:gd name="T99" fmla="*/ 337 h 381"/>
                <a:gd name="T100" fmla="*/ 305 w 741"/>
                <a:gd name="T101" fmla="*/ 327 h 381"/>
                <a:gd name="T102" fmla="*/ 471 w 741"/>
                <a:gd name="T103" fmla="*/ 313 h 381"/>
                <a:gd name="T104" fmla="*/ 589 w 741"/>
                <a:gd name="T105" fmla="*/ 296 h 381"/>
                <a:gd name="T106" fmla="*/ 629 w 741"/>
                <a:gd name="T107" fmla="*/ 273 h 381"/>
                <a:gd name="T108" fmla="*/ 644 w 741"/>
                <a:gd name="T109" fmla="*/ 263 h 381"/>
                <a:gd name="T110" fmla="*/ 665 w 741"/>
                <a:gd name="T111" fmla="*/ 247 h 381"/>
                <a:gd name="T112" fmla="*/ 667 w 741"/>
                <a:gd name="T113" fmla="*/ 235 h 381"/>
                <a:gd name="T114" fmla="*/ 674 w 741"/>
                <a:gd name="T115" fmla="*/ 218 h 381"/>
                <a:gd name="T116" fmla="*/ 729 w 741"/>
                <a:gd name="T117" fmla="*/ 168 h 381"/>
                <a:gd name="T118" fmla="*/ 10 w 741"/>
                <a:gd name="T119" fmla="*/ 379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1" h="381">
                  <a:moveTo>
                    <a:pt x="738" y="154"/>
                  </a:moveTo>
                  <a:lnTo>
                    <a:pt x="738" y="154"/>
                  </a:lnTo>
                  <a:lnTo>
                    <a:pt x="733" y="157"/>
                  </a:lnTo>
                  <a:lnTo>
                    <a:pt x="733" y="157"/>
                  </a:lnTo>
                  <a:lnTo>
                    <a:pt x="724" y="154"/>
                  </a:lnTo>
                  <a:lnTo>
                    <a:pt x="724" y="154"/>
                  </a:lnTo>
                  <a:lnTo>
                    <a:pt x="722" y="154"/>
                  </a:lnTo>
                  <a:lnTo>
                    <a:pt x="722" y="152"/>
                  </a:lnTo>
                  <a:lnTo>
                    <a:pt x="722" y="152"/>
                  </a:lnTo>
                  <a:lnTo>
                    <a:pt x="722" y="152"/>
                  </a:lnTo>
                  <a:lnTo>
                    <a:pt x="722" y="152"/>
                  </a:lnTo>
                  <a:lnTo>
                    <a:pt x="722" y="150"/>
                  </a:lnTo>
                  <a:lnTo>
                    <a:pt x="722" y="150"/>
                  </a:lnTo>
                  <a:lnTo>
                    <a:pt x="717" y="147"/>
                  </a:lnTo>
                  <a:lnTo>
                    <a:pt x="717" y="147"/>
                  </a:lnTo>
                  <a:lnTo>
                    <a:pt x="717" y="147"/>
                  </a:lnTo>
                  <a:lnTo>
                    <a:pt x="714" y="147"/>
                  </a:lnTo>
                  <a:lnTo>
                    <a:pt x="714" y="147"/>
                  </a:lnTo>
                  <a:lnTo>
                    <a:pt x="712" y="145"/>
                  </a:lnTo>
                  <a:lnTo>
                    <a:pt x="712" y="145"/>
                  </a:lnTo>
                  <a:lnTo>
                    <a:pt x="712" y="145"/>
                  </a:lnTo>
                  <a:lnTo>
                    <a:pt x="710" y="145"/>
                  </a:lnTo>
                  <a:lnTo>
                    <a:pt x="705" y="142"/>
                  </a:lnTo>
                  <a:lnTo>
                    <a:pt x="705" y="142"/>
                  </a:lnTo>
                  <a:lnTo>
                    <a:pt x="705" y="142"/>
                  </a:lnTo>
                  <a:lnTo>
                    <a:pt x="705" y="140"/>
                  </a:lnTo>
                  <a:lnTo>
                    <a:pt x="703" y="138"/>
                  </a:lnTo>
                  <a:lnTo>
                    <a:pt x="703" y="135"/>
                  </a:lnTo>
                  <a:lnTo>
                    <a:pt x="703" y="135"/>
                  </a:lnTo>
                  <a:lnTo>
                    <a:pt x="700" y="135"/>
                  </a:lnTo>
                  <a:lnTo>
                    <a:pt x="700" y="133"/>
                  </a:lnTo>
                  <a:lnTo>
                    <a:pt x="691" y="128"/>
                  </a:lnTo>
                  <a:lnTo>
                    <a:pt x="691" y="126"/>
                  </a:lnTo>
                  <a:lnTo>
                    <a:pt x="691" y="126"/>
                  </a:lnTo>
                  <a:lnTo>
                    <a:pt x="691" y="126"/>
                  </a:lnTo>
                  <a:lnTo>
                    <a:pt x="691" y="121"/>
                  </a:lnTo>
                  <a:lnTo>
                    <a:pt x="688" y="121"/>
                  </a:lnTo>
                  <a:lnTo>
                    <a:pt x="688" y="119"/>
                  </a:lnTo>
                  <a:lnTo>
                    <a:pt x="688" y="119"/>
                  </a:lnTo>
                  <a:lnTo>
                    <a:pt x="688" y="119"/>
                  </a:lnTo>
                  <a:lnTo>
                    <a:pt x="686" y="119"/>
                  </a:lnTo>
                  <a:lnTo>
                    <a:pt x="681" y="116"/>
                  </a:lnTo>
                  <a:lnTo>
                    <a:pt x="681" y="114"/>
                  </a:lnTo>
                  <a:lnTo>
                    <a:pt x="681" y="114"/>
                  </a:lnTo>
                  <a:lnTo>
                    <a:pt x="681" y="114"/>
                  </a:lnTo>
                  <a:lnTo>
                    <a:pt x="681" y="112"/>
                  </a:lnTo>
                  <a:lnTo>
                    <a:pt x="684" y="112"/>
                  </a:lnTo>
                  <a:lnTo>
                    <a:pt x="684" y="112"/>
                  </a:lnTo>
                  <a:lnTo>
                    <a:pt x="681" y="109"/>
                  </a:lnTo>
                  <a:lnTo>
                    <a:pt x="681" y="109"/>
                  </a:lnTo>
                  <a:lnTo>
                    <a:pt x="681" y="109"/>
                  </a:lnTo>
                  <a:lnTo>
                    <a:pt x="681" y="109"/>
                  </a:lnTo>
                  <a:lnTo>
                    <a:pt x="674" y="105"/>
                  </a:lnTo>
                  <a:lnTo>
                    <a:pt x="674" y="105"/>
                  </a:lnTo>
                  <a:lnTo>
                    <a:pt x="674" y="102"/>
                  </a:lnTo>
                  <a:lnTo>
                    <a:pt x="672" y="100"/>
                  </a:lnTo>
                  <a:lnTo>
                    <a:pt x="672" y="100"/>
                  </a:lnTo>
                  <a:lnTo>
                    <a:pt x="662" y="90"/>
                  </a:lnTo>
                  <a:lnTo>
                    <a:pt x="662" y="90"/>
                  </a:lnTo>
                  <a:lnTo>
                    <a:pt x="662" y="88"/>
                  </a:lnTo>
                  <a:lnTo>
                    <a:pt x="662" y="88"/>
                  </a:lnTo>
                  <a:lnTo>
                    <a:pt x="662" y="88"/>
                  </a:lnTo>
                  <a:lnTo>
                    <a:pt x="662" y="88"/>
                  </a:lnTo>
                  <a:lnTo>
                    <a:pt x="662" y="88"/>
                  </a:lnTo>
                  <a:lnTo>
                    <a:pt x="665" y="86"/>
                  </a:lnTo>
                  <a:lnTo>
                    <a:pt x="665" y="86"/>
                  </a:lnTo>
                  <a:lnTo>
                    <a:pt x="665" y="83"/>
                  </a:lnTo>
                  <a:lnTo>
                    <a:pt x="665" y="83"/>
                  </a:lnTo>
                  <a:lnTo>
                    <a:pt x="665" y="83"/>
                  </a:lnTo>
                  <a:lnTo>
                    <a:pt x="665" y="81"/>
                  </a:lnTo>
                  <a:lnTo>
                    <a:pt x="665" y="81"/>
                  </a:lnTo>
                  <a:lnTo>
                    <a:pt x="665" y="81"/>
                  </a:lnTo>
                  <a:lnTo>
                    <a:pt x="665" y="79"/>
                  </a:lnTo>
                  <a:lnTo>
                    <a:pt x="665" y="79"/>
                  </a:lnTo>
                  <a:lnTo>
                    <a:pt x="667" y="79"/>
                  </a:lnTo>
                  <a:lnTo>
                    <a:pt x="667" y="79"/>
                  </a:lnTo>
                  <a:lnTo>
                    <a:pt x="667" y="79"/>
                  </a:lnTo>
                  <a:lnTo>
                    <a:pt x="667" y="79"/>
                  </a:lnTo>
                  <a:lnTo>
                    <a:pt x="667" y="76"/>
                  </a:lnTo>
                  <a:lnTo>
                    <a:pt x="667" y="76"/>
                  </a:lnTo>
                  <a:lnTo>
                    <a:pt x="667" y="74"/>
                  </a:lnTo>
                  <a:lnTo>
                    <a:pt x="667" y="71"/>
                  </a:lnTo>
                  <a:lnTo>
                    <a:pt x="667" y="71"/>
                  </a:lnTo>
                  <a:lnTo>
                    <a:pt x="665" y="69"/>
                  </a:lnTo>
                  <a:lnTo>
                    <a:pt x="665" y="69"/>
                  </a:lnTo>
                  <a:lnTo>
                    <a:pt x="662" y="64"/>
                  </a:lnTo>
                  <a:lnTo>
                    <a:pt x="662" y="64"/>
                  </a:lnTo>
                  <a:lnTo>
                    <a:pt x="662" y="64"/>
                  </a:lnTo>
                  <a:lnTo>
                    <a:pt x="662" y="62"/>
                  </a:lnTo>
                  <a:lnTo>
                    <a:pt x="662" y="60"/>
                  </a:lnTo>
                  <a:lnTo>
                    <a:pt x="662" y="57"/>
                  </a:lnTo>
                  <a:lnTo>
                    <a:pt x="662" y="57"/>
                  </a:lnTo>
                  <a:lnTo>
                    <a:pt x="660" y="57"/>
                  </a:lnTo>
                  <a:lnTo>
                    <a:pt x="658" y="52"/>
                  </a:lnTo>
                  <a:lnTo>
                    <a:pt x="658" y="50"/>
                  </a:lnTo>
                  <a:lnTo>
                    <a:pt x="648" y="45"/>
                  </a:lnTo>
                  <a:lnTo>
                    <a:pt x="646" y="43"/>
                  </a:lnTo>
                  <a:lnTo>
                    <a:pt x="641" y="43"/>
                  </a:lnTo>
                  <a:lnTo>
                    <a:pt x="636" y="41"/>
                  </a:lnTo>
                  <a:lnTo>
                    <a:pt x="632" y="36"/>
                  </a:lnTo>
                  <a:lnTo>
                    <a:pt x="629" y="29"/>
                  </a:lnTo>
                  <a:lnTo>
                    <a:pt x="627" y="26"/>
                  </a:lnTo>
                  <a:lnTo>
                    <a:pt x="627" y="24"/>
                  </a:lnTo>
                  <a:lnTo>
                    <a:pt x="627" y="22"/>
                  </a:lnTo>
                  <a:lnTo>
                    <a:pt x="625" y="22"/>
                  </a:lnTo>
                  <a:lnTo>
                    <a:pt x="622" y="22"/>
                  </a:lnTo>
                  <a:lnTo>
                    <a:pt x="618" y="26"/>
                  </a:lnTo>
                  <a:lnTo>
                    <a:pt x="615" y="26"/>
                  </a:lnTo>
                  <a:lnTo>
                    <a:pt x="613" y="29"/>
                  </a:lnTo>
                  <a:lnTo>
                    <a:pt x="613" y="29"/>
                  </a:lnTo>
                  <a:lnTo>
                    <a:pt x="610" y="31"/>
                  </a:lnTo>
                  <a:lnTo>
                    <a:pt x="610" y="34"/>
                  </a:lnTo>
                  <a:lnTo>
                    <a:pt x="608" y="34"/>
                  </a:lnTo>
                  <a:lnTo>
                    <a:pt x="606" y="36"/>
                  </a:lnTo>
                  <a:lnTo>
                    <a:pt x="606" y="36"/>
                  </a:lnTo>
                  <a:lnTo>
                    <a:pt x="606" y="38"/>
                  </a:lnTo>
                  <a:lnTo>
                    <a:pt x="606" y="41"/>
                  </a:lnTo>
                  <a:lnTo>
                    <a:pt x="603" y="41"/>
                  </a:lnTo>
                  <a:lnTo>
                    <a:pt x="601" y="43"/>
                  </a:lnTo>
                  <a:lnTo>
                    <a:pt x="596" y="41"/>
                  </a:lnTo>
                  <a:lnTo>
                    <a:pt x="594" y="43"/>
                  </a:lnTo>
                  <a:lnTo>
                    <a:pt x="594" y="43"/>
                  </a:lnTo>
                  <a:lnTo>
                    <a:pt x="591" y="45"/>
                  </a:lnTo>
                  <a:lnTo>
                    <a:pt x="589" y="45"/>
                  </a:lnTo>
                  <a:lnTo>
                    <a:pt x="587" y="45"/>
                  </a:lnTo>
                  <a:lnTo>
                    <a:pt x="587" y="45"/>
                  </a:lnTo>
                  <a:lnTo>
                    <a:pt x="584" y="41"/>
                  </a:lnTo>
                  <a:lnTo>
                    <a:pt x="582" y="41"/>
                  </a:lnTo>
                  <a:lnTo>
                    <a:pt x="582" y="41"/>
                  </a:lnTo>
                  <a:lnTo>
                    <a:pt x="577" y="38"/>
                  </a:lnTo>
                  <a:lnTo>
                    <a:pt x="577" y="38"/>
                  </a:lnTo>
                  <a:lnTo>
                    <a:pt x="573" y="38"/>
                  </a:lnTo>
                  <a:lnTo>
                    <a:pt x="573" y="38"/>
                  </a:lnTo>
                  <a:lnTo>
                    <a:pt x="570" y="38"/>
                  </a:lnTo>
                  <a:lnTo>
                    <a:pt x="568" y="36"/>
                  </a:lnTo>
                  <a:lnTo>
                    <a:pt x="565" y="36"/>
                  </a:lnTo>
                  <a:lnTo>
                    <a:pt x="565" y="36"/>
                  </a:lnTo>
                  <a:lnTo>
                    <a:pt x="558" y="41"/>
                  </a:lnTo>
                  <a:lnTo>
                    <a:pt x="556" y="41"/>
                  </a:lnTo>
                  <a:lnTo>
                    <a:pt x="556" y="43"/>
                  </a:lnTo>
                  <a:lnTo>
                    <a:pt x="556" y="45"/>
                  </a:lnTo>
                  <a:lnTo>
                    <a:pt x="554" y="48"/>
                  </a:lnTo>
                  <a:lnTo>
                    <a:pt x="554" y="48"/>
                  </a:lnTo>
                  <a:lnTo>
                    <a:pt x="549" y="48"/>
                  </a:lnTo>
                  <a:lnTo>
                    <a:pt x="544" y="45"/>
                  </a:lnTo>
                  <a:lnTo>
                    <a:pt x="537" y="41"/>
                  </a:lnTo>
                  <a:lnTo>
                    <a:pt x="535" y="38"/>
                  </a:lnTo>
                  <a:lnTo>
                    <a:pt x="532" y="36"/>
                  </a:lnTo>
                  <a:lnTo>
                    <a:pt x="532" y="34"/>
                  </a:lnTo>
                  <a:lnTo>
                    <a:pt x="528" y="34"/>
                  </a:lnTo>
                  <a:lnTo>
                    <a:pt x="523" y="34"/>
                  </a:lnTo>
                  <a:lnTo>
                    <a:pt x="521" y="34"/>
                  </a:lnTo>
                  <a:lnTo>
                    <a:pt x="511" y="36"/>
                  </a:lnTo>
                  <a:lnTo>
                    <a:pt x="509" y="36"/>
                  </a:lnTo>
                  <a:lnTo>
                    <a:pt x="499" y="34"/>
                  </a:lnTo>
                  <a:lnTo>
                    <a:pt x="497" y="31"/>
                  </a:lnTo>
                  <a:lnTo>
                    <a:pt x="495" y="29"/>
                  </a:lnTo>
                  <a:lnTo>
                    <a:pt x="495" y="26"/>
                  </a:lnTo>
                  <a:lnTo>
                    <a:pt x="495" y="24"/>
                  </a:lnTo>
                  <a:lnTo>
                    <a:pt x="492" y="22"/>
                  </a:lnTo>
                  <a:lnTo>
                    <a:pt x="492" y="22"/>
                  </a:lnTo>
                  <a:lnTo>
                    <a:pt x="490" y="19"/>
                  </a:lnTo>
                  <a:lnTo>
                    <a:pt x="490" y="19"/>
                  </a:lnTo>
                  <a:lnTo>
                    <a:pt x="487" y="17"/>
                  </a:lnTo>
                  <a:lnTo>
                    <a:pt x="487" y="15"/>
                  </a:lnTo>
                  <a:lnTo>
                    <a:pt x="485" y="15"/>
                  </a:lnTo>
                  <a:lnTo>
                    <a:pt x="485" y="12"/>
                  </a:lnTo>
                  <a:lnTo>
                    <a:pt x="485" y="10"/>
                  </a:lnTo>
                  <a:lnTo>
                    <a:pt x="483" y="8"/>
                  </a:lnTo>
                  <a:lnTo>
                    <a:pt x="478" y="8"/>
                  </a:lnTo>
                  <a:lnTo>
                    <a:pt x="476" y="5"/>
                  </a:lnTo>
                  <a:lnTo>
                    <a:pt x="473" y="5"/>
                  </a:lnTo>
                  <a:lnTo>
                    <a:pt x="473" y="5"/>
                  </a:lnTo>
                  <a:lnTo>
                    <a:pt x="471" y="3"/>
                  </a:lnTo>
                  <a:lnTo>
                    <a:pt x="468" y="0"/>
                  </a:lnTo>
                  <a:lnTo>
                    <a:pt x="466" y="0"/>
                  </a:lnTo>
                  <a:lnTo>
                    <a:pt x="464" y="0"/>
                  </a:lnTo>
                  <a:lnTo>
                    <a:pt x="454" y="8"/>
                  </a:lnTo>
                  <a:lnTo>
                    <a:pt x="452" y="8"/>
                  </a:lnTo>
                  <a:lnTo>
                    <a:pt x="445" y="3"/>
                  </a:lnTo>
                  <a:lnTo>
                    <a:pt x="445" y="3"/>
                  </a:lnTo>
                  <a:lnTo>
                    <a:pt x="442" y="0"/>
                  </a:lnTo>
                  <a:lnTo>
                    <a:pt x="442" y="0"/>
                  </a:lnTo>
                  <a:lnTo>
                    <a:pt x="440" y="0"/>
                  </a:lnTo>
                  <a:lnTo>
                    <a:pt x="440" y="0"/>
                  </a:lnTo>
                  <a:lnTo>
                    <a:pt x="438" y="0"/>
                  </a:lnTo>
                  <a:lnTo>
                    <a:pt x="438" y="3"/>
                  </a:lnTo>
                  <a:lnTo>
                    <a:pt x="433" y="8"/>
                  </a:lnTo>
                  <a:lnTo>
                    <a:pt x="431" y="8"/>
                  </a:lnTo>
                  <a:lnTo>
                    <a:pt x="428" y="12"/>
                  </a:lnTo>
                  <a:lnTo>
                    <a:pt x="428" y="15"/>
                  </a:lnTo>
                  <a:lnTo>
                    <a:pt x="433" y="17"/>
                  </a:lnTo>
                  <a:lnTo>
                    <a:pt x="433" y="19"/>
                  </a:lnTo>
                  <a:lnTo>
                    <a:pt x="435" y="22"/>
                  </a:lnTo>
                  <a:lnTo>
                    <a:pt x="433" y="24"/>
                  </a:lnTo>
                  <a:lnTo>
                    <a:pt x="431" y="29"/>
                  </a:lnTo>
                  <a:lnTo>
                    <a:pt x="431" y="29"/>
                  </a:lnTo>
                  <a:lnTo>
                    <a:pt x="431" y="31"/>
                  </a:lnTo>
                  <a:lnTo>
                    <a:pt x="433" y="31"/>
                  </a:lnTo>
                  <a:lnTo>
                    <a:pt x="438" y="31"/>
                  </a:lnTo>
                  <a:lnTo>
                    <a:pt x="440" y="31"/>
                  </a:lnTo>
                  <a:lnTo>
                    <a:pt x="440" y="34"/>
                  </a:lnTo>
                  <a:lnTo>
                    <a:pt x="438" y="36"/>
                  </a:lnTo>
                  <a:lnTo>
                    <a:pt x="438" y="36"/>
                  </a:lnTo>
                  <a:lnTo>
                    <a:pt x="438" y="41"/>
                  </a:lnTo>
                  <a:lnTo>
                    <a:pt x="440" y="43"/>
                  </a:lnTo>
                  <a:lnTo>
                    <a:pt x="438" y="45"/>
                  </a:lnTo>
                  <a:lnTo>
                    <a:pt x="431" y="45"/>
                  </a:lnTo>
                  <a:lnTo>
                    <a:pt x="426" y="45"/>
                  </a:lnTo>
                  <a:lnTo>
                    <a:pt x="421" y="48"/>
                  </a:lnTo>
                  <a:lnTo>
                    <a:pt x="407" y="60"/>
                  </a:lnTo>
                  <a:lnTo>
                    <a:pt x="405" y="62"/>
                  </a:lnTo>
                  <a:lnTo>
                    <a:pt x="402" y="60"/>
                  </a:lnTo>
                  <a:lnTo>
                    <a:pt x="398" y="57"/>
                  </a:lnTo>
                  <a:lnTo>
                    <a:pt x="395" y="55"/>
                  </a:lnTo>
                  <a:lnTo>
                    <a:pt x="390" y="57"/>
                  </a:lnTo>
                  <a:lnTo>
                    <a:pt x="379" y="60"/>
                  </a:lnTo>
                  <a:lnTo>
                    <a:pt x="376" y="60"/>
                  </a:lnTo>
                  <a:lnTo>
                    <a:pt x="379" y="62"/>
                  </a:lnTo>
                  <a:lnTo>
                    <a:pt x="379" y="64"/>
                  </a:lnTo>
                  <a:lnTo>
                    <a:pt x="379" y="67"/>
                  </a:lnTo>
                  <a:lnTo>
                    <a:pt x="381" y="74"/>
                  </a:lnTo>
                  <a:lnTo>
                    <a:pt x="383" y="79"/>
                  </a:lnTo>
                  <a:lnTo>
                    <a:pt x="383" y="81"/>
                  </a:lnTo>
                  <a:lnTo>
                    <a:pt x="383" y="83"/>
                  </a:lnTo>
                  <a:lnTo>
                    <a:pt x="379" y="88"/>
                  </a:lnTo>
                  <a:lnTo>
                    <a:pt x="376" y="90"/>
                  </a:lnTo>
                  <a:lnTo>
                    <a:pt x="376" y="93"/>
                  </a:lnTo>
                  <a:lnTo>
                    <a:pt x="374" y="93"/>
                  </a:lnTo>
                  <a:lnTo>
                    <a:pt x="372" y="95"/>
                  </a:lnTo>
                  <a:lnTo>
                    <a:pt x="369" y="95"/>
                  </a:lnTo>
                  <a:lnTo>
                    <a:pt x="367" y="97"/>
                  </a:lnTo>
                  <a:lnTo>
                    <a:pt x="364" y="109"/>
                  </a:lnTo>
                  <a:lnTo>
                    <a:pt x="364" y="114"/>
                  </a:lnTo>
                  <a:lnTo>
                    <a:pt x="360" y="116"/>
                  </a:lnTo>
                  <a:lnTo>
                    <a:pt x="360" y="119"/>
                  </a:lnTo>
                  <a:lnTo>
                    <a:pt x="355" y="121"/>
                  </a:lnTo>
                  <a:lnTo>
                    <a:pt x="355" y="121"/>
                  </a:lnTo>
                  <a:lnTo>
                    <a:pt x="353" y="119"/>
                  </a:lnTo>
                  <a:lnTo>
                    <a:pt x="353" y="119"/>
                  </a:lnTo>
                  <a:lnTo>
                    <a:pt x="353" y="119"/>
                  </a:lnTo>
                  <a:lnTo>
                    <a:pt x="350" y="119"/>
                  </a:lnTo>
                  <a:lnTo>
                    <a:pt x="348" y="119"/>
                  </a:lnTo>
                  <a:lnTo>
                    <a:pt x="348" y="121"/>
                  </a:lnTo>
                  <a:lnTo>
                    <a:pt x="345" y="126"/>
                  </a:lnTo>
                  <a:lnTo>
                    <a:pt x="345" y="126"/>
                  </a:lnTo>
                  <a:lnTo>
                    <a:pt x="343" y="128"/>
                  </a:lnTo>
                  <a:lnTo>
                    <a:pt x="343" y="131"/>
                  </a:lnTo>
                  <a:lnTo>
                    <a:pt x="343" y="133"/>
                  </a:lnTo>
                  <a:lnTo>
                    <a:pt x="343" y="135"/>
                  </a:lnTo>
                  <a:lnTo>
                    <a:pt x="343" y="147"/>
                  </a:lnTo>
                  <a:lnTo>
                    <a:pt x="343" y="152"/>
                  </a:lnTo>
                  <a:lnTo>
                    <a:pt x="341" y="152"/>
                  </a:lnTo>
                  <a:lnTo>
                    <a:pt x="341" y="154"/>
                  </a:lnTo>
                  <a:lnTo>
                    <a:pt x="341" y="154"/>
                  </a:lnTo>
                  <a:lnTo>
                    <a:pt x="338" y="154"/>
                  </a:lnTo>
                  <a:lnTo>
                    <a:pt x="334" y="157"/>
                  </a:lnTo>
                  <a:lnTo>
                    <a:pt x="334" y="157"/>
                  </a:lnTo>
                  <a:lnTo>
                    <a:pt x="331" y="159"/>
                  </a:lnTo>
                  <a:lnTo>
                    <a:pt x="331" y="161"/>
                  </a:lnTo>
                  <a:lnTo>
                    <a:pt x="329" y="159"/>
                  </a:lnTo>
                  <a:lnTo>
                    <a:pt x="324" y="157"/>
                  </a:lnTo>
                  <a:lnTo>
                    <a:pt x="322" y="157"/>
                  </a:lnTo>
                  <a:lnTo>
                    <a:pt x="317" y="157"/>
                  </a:lnTo>
                  <a:lnTo>
                    <a:pt x="315" y="154"/>
                  </a:lnTo>
                  <a:lnTo>
                    <a:pt x="312" y="154"/>
                  </a:lnTo>
                  <a:lnTo>
                    <a:pt x="310" y="152"/>
                  </a:lnTo>
                  <a:lnTo>
                    <a:pt x="308" y="152"/>
                  </a:lnTo>
                  <a:lnTo>
                    <a:pt x="305" y="150"/>
                  </a:lnTo>
                  <a:lnTo>
                    <a:pt x="305" y="147"/>
                  </a:lnTo>
                  <a:lnTo>
                    <a:pt x="305" y="142"/>
                  </a:lnTo>
                  <a:lnTo>
                    <a:pt x="305" y="140"/>
                  </a:lnTo>
                  <a:lnTo>
                    <a:pt x="298" y="138"/>
                  </a:lnTo>
                  <a:lnTo>
                    <a:pt x="298" y="138"/>
                  </a:lnTo>
                  <a:lnTo>
                    <a:pt x="296" y="138"/>
                  </a:lnTo>
                  <a:lnTo>
                    <a:pt x="293" y="138"/>
                  </a:lnTo>
                  <a:lnTo>
                    <a:pt x="296" y="140"/>
                  </a:lnTo>
                  <a:lnTo>
                    <a:pt x="298" y="142"/>
                  </a:lnTo>
                  <a:lnTo>
                    <a:pt x="301" y="142"/>
                  </a:lnTo>
                  <a:lnTo>
                    <a:pt x="301" y="142"/>
                  </a:lnTo>
                  <a:lnTo>
                    <a:pt x="298" y="145"/>
                  </a:lnTo>
                  <a:lnTo>
                    <a:pt x="296" y="147"/>
                  </a:lnTo>
                  <a:lnTo>
                    <a:pt x="293" y="147"/>
                  </a:lnTo>
                  <a:lnTo>
                    <a:pt x="291" y="147"/>
                  </a:lnTo>
                  <a:lnTo>
                    <a:pt x="291" y="147"/>
                  </a:lnTo>
                  <a:lnTo>
                    <a:pt x="291" y="145"/>
                  </a:lnTo>
                  <a:lnTo>
                    <a:pt x="289" y="145"/>
                  </a:lnTo>
                  <a:lnTo>
                    <a:pt x="289" y="145"/>
                  </a:lnTo>
                  <a:lnTo>
                    <a:pt x="289" y="147"/>
                  </a:lnTo>
                  <a:lnTo>
                    <a:pt x="289" y="147"/>
                  </a:lnTo>
                  <a:lnTo>
                    <a:pt x="291" y="150"/>
                  </a:lnTo>
                  <a:lnTo>
                    <a:pt x="291" y="152"/>
                  </a:lnTo>
                  <a:lnTo>
                    <a:pt x="291" y="154"/>
                  </a:lnTo>
                  <a:lnTo>
                    <a:pt x="289" y="154"/>
                  </a:lnTo>
                  <a:lnTo>
                    <a:pt x="286" y="157"/>
                  </a:lnTo>
                  <a:lnTo>
                    <a:pt x="284" y="157"/>
                  </a:lnTo>
                  <a:lnTo>
                    <a:pt x="284" y="159"/>
                  </a:lnTo>
                  <a:lnTo>
                    <a:pt x="284" y="161"/>
                  </a:lnTo>
                  <a:lnTo>
                    <a:pt x="284" y="168"/>
                  </a:lnTo>
                  <a:lnTo>
                    <a:pt x="284" y="171"/>
                  </a:lnTo>
                  <a:lnTo>
                    <a:pt x="284" y="171"/>
                  </a:lnTo>
                  <a:lnTo>
                    <a:pt x="279" y="173"/>
                  </a:lnTo>
                  <a:lnTo>
                    <a:pt x="279" y="176"/>
                  </a:lnTo>
                  <a:lnTo>
                    <a:pt x="279" y="178"/>
                  </a:lnTo>
                  <a:lnTo>
                    <a:pt x="279" y="180"/>
                  </a:lnTo>
                  <a:lnTo>
                    <a:pt x="277" y="183"/>
                  </a:lnTo>
                  <a:lnTo>
                    <a:pt x="275" y="183"/>
                  </a:lnTo>
                  <a:lnTo>
                    <a:pt x="272" y="180"/>
                  </a:lnTo>
                  <a:lnTo>
                    <a:pt x="272" y="180"/>
                  </a:lnTo>
                  <a:lnTo>
                    <a:pt x="275" y="176"/>
                  </a:lnTo>
                  <a:lnTo>
                    <a:pt x="272" y="176"/>
                  </a:lnTo>
                  <a:lnTo>
                    <a:pt x="267" y="178"/>
                  </a:lnTo>
                  <a:lnTo>
                    <a:pt x="265" y="178"/>
                  </a:lnTo>
                  <a:lnTo>
                    <a:pt x="260" y="176"/>
                  </a:lnTo>
                  <a:lnTo>
                    <a:pt x="258" y="173"/>
                  </a:lnTo>
                  <a:lnTo>
                    <a:pt x="258" y="168"/>
                  </a:lnTo>
                  <a:lnTo>
                    <a:pt x="256" y="166"/>
                  </a:lnTo>
                  <a:lnTo>
                    <a:pt x="251" y="168"/>
                  </a:lnTo>
                  <a:lnTo>
                    <a:pt x="249" y="173"/>
                  </a:lnTo>
                  <a:lnTo>
                    <a:pt x="246" y="176"/>
                  </a:lnTo>
                  <a:lnTo>
                    <a:pt x="246" y="176"/>
                  </a:lnTo>
                  <a:lnTo>
                    <a:pt x="239" y="176"/>
                  </a:lnTo>
                  <a:lnTo>
                    <a:pt x="237" y="178"/>
                  </a:lnTo>
                  <a:lnTo>
                    <a:pt x="237" y="178"/>
                  </a:lnTo>
                  <a:lnTo>
                    <a:pt x="237" y="180"/>
                  </a:lnTo>
                  <a:lnTo>
                    <a:pt x="234" y="183"/>
                  </a:lnTo>
                  <a:lnTo>
                    <a:pt x="232" y="190"/>
                  </a:lnTo>
                  <a:lnTo>
                    <a:pt x="232" y="194"/>
                  </a:lnTo>
                  <a:lnTo>
                    <a:pt x="230" y="197"/>
                  </a:lnTo>
                  <a:lnTo>
                    <a:pt x="227" y="194"/>
                  </a:lnTo>
                  <a:lnTo>
                    <a:pt x="227" y="194"/>
                  </a:lnTo>
                  <a:lnTo>
                    <a:pt x="225" y="192"/>
                  </a:lnTo>
                  <a:lnTo>
                    <a:pt x="225" y="192"/>
                  </a:lnTo>
                  <a:lnTo>
                    <a:pt x="225" y="190"/>
                  </a:lnTo>
                  <a:lnTo>
                    <a:pt x="222" y="190"/>
                  </a:lnTo>
                  <a:lnTo>
                    <a:pt x="222" y="190"/>
                  </a:lnTo>
                  <a:lnTo>
                    <a:pt x="220" y="190"/>
                  </a:lnTo>
                  <a:lnTo>
                    <a:pt x="218" y="190"/>
                  </a:lnTo>
                  <a:lnTo>
                    <a:pt x="218" y="187"/>
                  </a:lnTo>
                  <a:lnTo>
                    <a:pt x="213" y="187"/>
                  </a:lnTo>
                  <a:lnTo>
                    <a:pt x="206" y="185"/>
                  </a:lnTo>
                  <a:lnTo>
                    <a:pt x="206" y="183"/>
                  </a:lnTo>
                  <a:lnTo>
                    <a:pt x="204" y="183"/>
                  </a:lnTo>
                  <a:lnTo>
                    <a:pt x="201" y="180"/>
                  </a:lnTo>
                  <a:lnTo>
                    <a:pt x="199" y="180"/>
                  </a:lnTo>
                  <a:lnTo>
                    <a:pt x="196" y="180"/>
                  </a:lnTo>
                  <a:lnTo>
                    <a:pt x="192" y="183"/>
                  </a:lnTo>
                  <a:lnTo>
                    <a:pt x="189" y="185"/>
                  </a:lnTo>
                  <a:lnTo>
                    <a:pt x="185" y="185"/>
                  </a:lnTo>
                  <a:lnTo>
                    <a:pt x="180" y="183"/>
                  </a:lnTo>
                  <a:lnTo>
                    <a:pt x="180" y="180"/>
                  </a:lnTo>
                  <a:lnTo>
                    <a:pt x="180" y="180"/>
                  </a:lnTo>
                  <a:lnTo>
                    <a:pt x="180" y="178"/>
                  </a:lnTo>
                  <a:lnTo>
                    <a:pt x="178" y="178"/>
                  </a:lnTo>
                  <a:lnTo>
                    <a:pt x="178" y="178"/>
                  </a:lnTo>
                  <a:lnTo>
                    <a:pt x="178" y="180"/>
                  </a:lnTo>
                  <a:lnTo>
                    <a:pt x="178" y="180"/>
                  </a:lnTo>
                  <a:lnTo>
                    <a:pt x="178" y="183"/>
                  </a:lnTo>
                  <a:lnTo>
                    <a:pt x="180" y="187"/>
                  </a:lnTo>
                  <a:lnTo>
                    <a:pt x="180" y="190"/>
                  </a:lnTo>
                  <a:lnTo>
                    <a:pt x="180" y="192"/>
                  </a:lnTo>
                  <a:lnTo>
                    <a:pt x="178" y="197"/>
                  </a:lnTo>
                  <a:lnTo>
                    <a:pt x="175" y="197"/>
                  </a:lnTo>
                  <a:lnTo>
                    <a:pt x="173" y="197"/>
                  </a:lnTo>
                  <a:lnTo>
                    <a:pt x="173" y="194"/>
                  </a:lnTo>
                  <a:lnTo>
                    <a:pt x="173" y="190"/>
                  </a:lnTo>
                  <a:lnTo>
                    <a:pt x="173" y="190"/>
                  </a:lnTo>
                  <a:lnTo>
                    <a:pt x="170" y="187"/>
                  </a:lnTo>
                  <a:lnTo>
                    <a:pt x="170" y="187"/>
                  </a:lnTo>
                  <a:lnTo>
                    <a:pt x="168" y="190"/>
                  </a:lnTo>
                  <a:lnTo>
                    <a:pt x="168" y="190"/>
                  </a:lnTo>
                  <a:lnTo>
                    <a:pt x="166" y="190"/>
                  </a:lnTo>
                  <a:lnTo>
                    <a:pt x="163" y="192"/>
                  </a:lnTo>
                  <a:lnTo>
                    <a:pt x="161" y="192"/>
                  </a:lnTo>
                  <a:lnTo>
                    <a:pt x="159" y="192"/>
                  </a:lnTo>
                  <a:lnTo>
                    <a:pt x="156" y="192"/>
                  </a:lnTo>
                  <a:lnTo>
                    <a:pt x="154" y="190"/>
                  </a:lnTo>
                  <a:lnTo>
                    <a:pt x="154" y="190"/>
                  </a:lnTo>
                  <a:lnTo>
                    <a:pt x="152" y="187"/>
                  </a:lnTo>
                  <a:lnTo>
                    <a:pt x="149" y="187"/>
                  </a:lnTo>
                  <a:lnTo>
                    <a:pt x="147" y="187"/>
                  </a:lnTo>
                  <a:lnTo>
                    <a:pt x="147" y="192"/>
                  </a:lnTo>
                  <a:lnTo>
                    <a:pt x="147" y="192"/>
                  </a:lnTo>
                  <a:lnTo>
                    <a:pt x="152" y="199"/>
                  </a:lnTo>
                  <a:lnTo>
                    <a:pt x="147" y="206"/>
                  </a:lnTo>
                  <a:lnTo>
                    <a:pt x="147" y="206"/>
                  </a:lnTo>
                  <a:lnTo>
                    <a:pt x="144" y="206"/>
                  </a:lnTo>
                  <a:lnTo>
                    <a:pt x="142" y="204"/>
                  </a:lnTo>
                  <a:lnTo>
                    <a:pt x="140" y="204"/>
                  </a:lnTo>
                  <a:lnTo>
                    <a:pt x="137" y="204"/>
                  </a:lnTo>
                  <a:lnTo>
                    <a:pt x="137" y="206"/>
                  </a:lnTo>
                  <a:lnTo>
                    <a:pt x="137" y="209"/>
                  </a:lnTo>
                  <a:lnTo>
                    <a:pt x="137" y="211"/>
                  </a:lnTo>
                  <a:lnTo>
                    <a:pt x="135" y="213"/>
                  </a:lnTo>
                  <a:lnTo>
                    <a:pt x="130" y="218"/>
                  </a:lnTo>
                  <a:lnTo>
                    <a:pt x="128" y="221"/>
                  </a:lnTo>
                  <a:lnTo>
                    <a:pt x="128" y="223"/>
                  </a:lnTo>
                  <a:lnTo>
                    <a:pt x="128" y="225"/>
                  </a:lnTo>
                  <a:lnTo>
                    <a:pt x="128" y="228"/>
                  </a:lnTo>
                  <a:lnTo>
                    <a:pt x="130" y="232"/>
                  </a:lnTo>
                  <a:lnTo>
                    <a:pt x="130" y="232"/>
                  </a:lnTo>
                  <a:lnTo>
                    <a:pt x="135" y="235"/>
                  </a:lnTo>
                  <a:lnTo>
                    <a:pt x="137" y="239"/>
                  </a:lnTo>
                  <a:lnTo>
                    <a:pt x="137" y="244"/>
                  </a:lnTo>
                  <a:lnTo>
                    <a:pt x="133" y="247"/>
                  </a:lnTo>
                  <a:lnTo>
                    <a:pt x="116" y="251"/>
                  </a:lnTo>
                  <a:lnTo>
                    <a:pt x="111" y="256"/>
                  </a:lnTo>
                  <a:lnTo>
                    <a:pt x="109" y="256"/>
                  </a:lnTo>
                  <a:lnTo>
                    <a:pt x="104" y="256"/>
                  </a:lnTo>
                  <a:lnTo>
                    <a:pt x="102" y="256"/>
                  </a:lnTo>
                  <a:lnTo>
                    <a:pt x="100" y="258"/>
                  </a:lnTo>
                  <a:lnTo>
                    <a:pt x="100" y="258"/>
                  </a:lnTo>
                  <a:lnTo>
                    <a:pt x="100" y="261"/>
                  </a:lnTo>
                  <a:lnTo>
                    <a:pt x="97" y="265"/>
                  </a:lnTo>
                  <a:lnTo>
                    <a:pt x="97" y="270"/>
                  </a:lnTo>
                  <a:lnTo>
                    <a:pt x="100" y="275"/>
                  </a:lnTo>
                  <a:lnTo>
                    <a:pt x="102" y="280"/>
                  </a:lnTo>
                  <a:lnTo>
                    <a:pt x="104" y="284"/>
                  </a:lnTo>
                  <a:lnTo>
                    <a:pt x="107" y="287"/>
                  </a:lnTo>
                  <a:lnTo>
                    <a:pt x="107" y="292"/>
                  </a:lnTo>
                  <a:lnTo>
                    <a:pt x="107" y="296"/>
                  </a:lnTo>
                  <a:lnTo>
                    <a:pt x="104" y="299"/>
                  </a:lnTo>
                  <a:lnTo>
                    <a:pt x="100" y="301"/>
                  </a:lnTo>
                  <a:lnTo>
                    <a:pt x="95" y="299"/>
                  </a:lnTo>
                  <a:lnTo>
                    <a:pt x="88" y="296"/>
                  </a:lnTo>
                  <a:lnTo>
                    <a:pt x="59" y="284"/>
                  </a:lnTo>
                  <a:lnTo>
                    <a:pt x="55" y="284"/>
                  </a:lnTo>
                  <a:lnTo>
                    <a:pt x="50" y="287"/>
                  </a:lnTo>
                  <a:lnTo>
                    <a:pt x="45" y="289"/>
                  </a:lnTo>
                  <a:lnTo>
                    <a:pt x="43" y="292"/>
                  </a:lnTo>
                  <a:lnTo>
                    <a:pt x="43" y="294"/>
                  </a:lnTo>
                  <a:lnTo>
                    <a:pt x="38" y="299"/>
                  </a:lnTo>
                  <a:lnTo>
                    <a:pt x="36" y="303"/>
                  </a:lnTo>
                  <a:lnTo>
                    <a:pt x="33" y="308"/>
                  </a:lnTo>
                  <a:lnTo>
                    <a:pt x="36" y="310"/>
                  </a:lnTo>
                  <a:lnTo>
                    <a:pt x="36" y="313"/>
                  </a:lnTo>
                  <a:lnTo>
                    <a:pt x="40" y="318"/>
                  </a:lnTo>
                  <a:lnTo>
                    <a:pt x="40" y="320"/>
                  </a:lnTo>
                  <a:lnTo>
                    <a:pt x="40" y="325"/>
                  </a:lnTo>
                  <a:lnTo>
                    <a:pt x="43" y="329"/>
                  </a:lnTo>
                  <a:lnTo>
                    <a:pt x="43" y="329"/>
                  </a:lnTo>
                  <a:lnTo>
                    <a:pt x="40" y="332"/>
                  </a:lnTo>
                  <a:lnTo>
                    <a:pt x="40" y="332"/>
                  </a:lnTo>
                  <a:lnTo>
                    <a:pt x="40" y="334"/>
                  </a:lnTo>
                  <a:lnTo>
                    <a:pt x="40" y="334"/>
                  </a:lnTo>
                  <a:lnTo>
                    <a:pt x="40" y="337"/>
                  </a:lnTo>
                  <a:lnTo>
                    <a:pt x="43" y="341"/>
                  </a:lnTo>
                  <a:lnTo>
                    <a:pt x="43" y="344"/>
                  </a:lnTo>
                  <a:lnTo>
                    <a:pt x="43" y="348"/>
                  </a:lnTo>
                  <a:lnTo>
                    <a:pt x="38" y="358"/>
                  </a:lnTo>
                  <a:lnTo>
                    <a:pt x="38" y="365"/>
                  </a:lnTo>
                  <a:lnTo>
                    <a:pt x="36" y="367"/>
                  </a:lnTo>
                  <a:lnTo>
                    <a:pt x="33" y="370"/>
                  </a:lnTo>
                  <a:lnTo>
                    <a:pt x="29" y="367"/>
                  </a:lnTo>
                  <a:lnTo>
                    <a:pt x="26" y="367"/>
                  </a:lnTo>
                  <a:lnTo>
                    <a:pt x="24" y="363"/>
                  </a:lnTo>
                  <a:lnTo>
                    <a:pt x="21" y="363"/>
                  </a:lnTo>
                  <a:lnTo>
                    <a:pt x="19" y="363"/>
                  </a:lnTo>
                  <a:lnTo>
                    <a:pt x="19" y="363"/>
                  </a:lnTo>
                  <a:lnTo>
                    <a:pt x="19" y="365"/>
                  </a:lnTo>
                  <a:lnTo>
                    <a:pt x="17" y="370"/>
                  </a:lnTo>
                  <a:lnTo>
                    <a:pt x="17" y="372"/>
                  </a:lnTo>
                  <a:lnTo>
                    <a:pt x="17" y="379"/>
                  </a:lnTo>
                  <a:lnTo>
                    <a:pt x="17" y="379"/>
                  </a:lnTo>
                  <a:lnTo>
                    <a:pt x="33" y="377"/>
                  </a:lnTo>
                  <a:lnTo>
                    <a:pt x="50" y="377"/>
                  </a:lnTo>
                  <a:lnTo>
                    <a:pt x="69" y="374"/>
                  </a:lnTo>
                  <a:lnTo>
                    <a:pt x="85" y="372"/>
                  </a:lnTo>
                  <a:lnTo>
                    <a:pt x="102" y="372"/>
                  </a:lnTo>
                  <a:lnTo>
                    <a:pt x="121" y="370"/>
                  </a:lnTo>
                  <a:lnTo>
                    <a:pt x="137" y="367"/>
                  </a:lnTo>
                  <a:lnTo>
                    <a:pt x="154" y="365"/>
                  </a:lnTo>
                  <a:lnTo>
                    <a:pt x="154" y="363"/>
                  </a:lnTo>
                  <a:lnTo>
                    <a:pt x="154" y="358"/>
                  </a:lnTo>
                  <a:lnTo>
                    <a:pt x="154" y="355"/>
                  </a:lnTo>
                  <a:lnTo>
                    <a:pt x="152" y="351"/>
                  </a:lnTo>
                  <a:lnTo>
                    <a:pt x="149" y="344"/>
                  </a:lnTo>
                  <a:lnTo>
                    <a:pt x="149" y="344"/>
                  </a:lnTo>
                  <a:lnTo>
                    <a:pt x="149" y="341"/>
                  </a:lnTo>
                  <a:lnTo>
                    <a:pt x="149" y="341"/>
                  </a:lnTo>
                  <a:lnTo>
                    <a:pt x="149" y="341"/>
                  </a:lnTo>
                  <a:lnTo>
                    <a:pt x="156" y="341"/>
                  </a:lnTo>
                  <a:lnTo>
                    <a:pt x="163" y="341"/>
                  </a:lnTo>
                  <a:lnTo>
                    <a:pt x="170" y="341"/>
                  </a:lnTo>
                  <a:lnTo>
                    <a:pt x="170" y="341"/>
                  </a:lnTo>
                  <a:lnTo>
                    <a:pt x="170" y="344"/>
                  </a:lnTo>
                  <a:lnTo>
                    <a:pt x="173" y="344"/>
                  </a:lnTo>
                  <a:lnTo>
                    <a:pt x="173" y="346"/>
                  </a:lnTo>
                  <a:lnTo>
                    <a:pt x="173" y="346"/>
                  </a:lnTo>
                  <a:lnTo>
                    <a:pt x="173" y="346"/>
                  </a:lnTo>
                  <a:lnTo>
                    <a:pt x="178" y="344"/>
                  </a:lnTo>
                  <a:lnTo>
                    <a:pt x="180" y="344"/>
                  </a:lnTo>
                  <a:lnTo>
                    <a:pt x="182" y="344"/>
                  </a:lnTo>
                  <a:lnTo>
                    <a:pt x="189" y="344"/>
                  </a:lnTo>
                  <a:lnTo>
                    <a:pt x="196" y="341"/>
                  </a:lnTo>
                  <a:lnTo>
                    <a:pt x="206" y="341"/>
                  </a:lnTo>
                  <a:lnTo>
                    <a:pt x="215" y="339"/>
                  </a:lnTo>
                  <a:lnTo>
                    <a:pt x="227" y="339"/>
                  </a:lnTo>
                  <a:lnTo>
                    <a:pt x="237" y="337"/>
                  </a:lnTo>
                  <a:lnTo>
                    <a:pt x="249" y="337"/>
                  </a:lnTo>
                  <a:lnTo>
                    <a:pt x="260" y="334"/>
                  </a:lnTo>
                  <a:lnTo>
                    <a:pt x="270" y="334"/>
                  </a:lnTo>
                  <a:lnTo>
                    <a:pt x="279" y="332"/>
                  </a:lnTo>
                  <a:lnTo>
                    <a:pt x="286" y="332"/>
                  </a:lnTo>
                  <a:lnTo>
                    <a:pt x="291" y="329"/>
                  </a:lnTo>
                  <a:lnTo>
                    <a:pt x="296" y="329"/>
                  </a:lnTo>
                  <a:lnTo>
                    <a:pt x="298" y="329"/>
                  </a:lnTo>
                  <a:lnTo>
                    <a:pt x="301" y="329"/>
                  </a:lnTo>
                  <a:lnTo>
                    <a:pt x="305" y="327"/>
                  </a:lnTo>
                  <a:lnTo>
                    <a:pt x="305" y="327"/>
                  </a:lnTo>
                  <a:lnTo>
                    <a:pt x="310" y="327"/>
                  </a:lnTo>
                  <a:lnTo>
                    <a:pt x="312" y="327"/>
                  </a:lnTo>
                  <a:lnTo>
                    <a:pt x="322" y="327"/>
                  </a:lnTo>
                  <a:lnTo>
                    <a:pt x="336" y="325"/>
                  </a:lnTo>
                  <a:lnTo>
                    <a:pt x="353" y="322"/>
                  </a:lnTo>
                  <a:lnTo>
                    <a:pt x="372" y="322"/>
                  </a:lnTo>
                  <a:lnTo>
                    <a:pt x="395" y="320"/>
                  </a:lnTo>
                  <a:lnTo>
                    <a:pt x="419" y="318"/>
                  </a:lnTo>
                  <a:lnTo>
                    <a:pt x="445" y="315"/>
                  </a:lnTo>
                  <a:lnTo>
                    <a:pt x="471" y="313"/>
                  </a:lnTo>
                  <a:lnTo>
                    <a:pt x="495" y="308"/>
                  </a:lnTo>
                  <a:lnTo>
                    <a:pt x="516" y="306"/>
                  </a:lnTo>
                  <a:lnTo>
                    <a:pt x="537" y="306"/>
                  </a:lnTo>
                  <a:lnTo>
                    <a:pt x="554" y="303"/>
                  </a:lnTo>
                  <a:lnTo>
                    <a:pt x="568" y="301"/>
                  </a:lnTo>
                  <a:lnTo>
                    <a:pt x="575" y="301"/>
                  </a:lnTo>
                  <a:lnTo>
                    <a:pt x="580" y="301"/>
                  </a:lnTo>
                  <a:lnTo>
                    <a:pt x="584" y="299"/>
                  </a:lnTo>
                  <a:lnTo>
                    <a:pt x="587" y="299"/>
                  </a:lnTo>
                  <a:lnTo>
                    <a:pt x="589" y="296"/>
                  </a:lnTo>
                  <a:lnTo>
                    <a:pt x="594" y="292"/>
                  </a:lnTo>
                  <a:lnTo>
                    <a:pt x="596" y="292"/>
                  </a:lnTo>
                  <a:lnTo>
                    <a:pt x="596" y="292"/>
                  </a:lnTo>
                  <a:lnTo>
                    <a:pt x="603" y="287"/>
                  </a:lnTo>
                  <a:lnTo>
                    <a:pt x="613" y="284"/>
                  </a:lnTo>
                  <a:lnTo>
                    <a:pt x="615" y="282"/>
                  </a:lnTo>
                  <a:lnTo>
                    <a:pt x="615" y="282"/>
                  </a:lnTo>
                  <a:lnTo>
                    <a:pt x="618" y="282"/>
                  </a:lnTo>
                  <a:lnTo>
                    <a:pt x="620" y="277"/>
                  </a:lnTo>
                  <a:lnTo>
                    <a:pt x="629" y="273"/>
                  </a:lnTo>
                  <a:lnTo>
                    <a:pt x="639" y="270"/>
                  </a:lnTo>
                  <a:lnTo>
                    <a:pt x="641" y="270"/>
                  </a:lnTo>
                  <a:lnTo>
                    <a:pt x="641" y="270"/>
                  </a:lnTo>
                  <a:lnTo>
                    <a:pt x="641" y="268"/>
                  </a:lnTo>
                  <a:lnTo>
                    <a:pt x="641" y="268"/>
                  </a:lnTo>
                  <a:lnTo>
                    <a:pt x="641" y="268"/>
                  </a:lnTo>
                  <a:lnTo>
                    <a:pt x="641" y="265"/>
                  </a:lnTo>
                  <a:lnTo>
                    <a:pt x="641" y="265"/>
                  </a:lnTo>
                  <a:lnTo>
                    <a:pt x="641" y="265"/>
                  </a:lnTo>
                  <a:lnTo>
                    <a:pt x="644" y="263"/>
                  </a:lnTo>
                  <a:lnTo>
                    <a:pt x="644" y="258"/>
                  </a:lnTo>
                  <a:lnTo>
                    <a:pt x="646" y="256"/>
                  </a:lnTo>
                  <a:lnTo>
                    <a:pt x="646" y="256"/>
                  </a:lnTo>
                  <a:lnTo>
                    <a:pt x="646" y="256"/>
                  </a:lnTo>
                  <a:lnTo>
                    <a:pt x="651" y="256"/>
                  </a:lnTo>
                  <a:lnTo>
                    <a:pt x="655" y="251"/>
                  </a:lnTo>
                  <a:lnTo>
                    <a:pt x="662" y="249"/>
                  </a:lnTo>
                  <a:lnTo>
                    <a:pt x="662" y="249"/>
                  </a:lnTo>
                  <a:lnTo>
                    <a:pt x="665" y="247"/>
                  </a:lnTo>
                  <a:lnTo>
                    <a:pt x="665" y="247"/>
                  </a:lnTo>
                  <a:lnTo>
                    <a:pt x="665" y="247"/>
                  </a:lnTo>
                  <a:lnTo>
                    <a:pt x="665" y="244"/>
                  </a:lnTo>
                  <a:lnTo>
                    <a:pt x="665" y="244"/>
                  </a:lnTo>
                  <a:lnTo>
                    <a:pt x="665" y="242"/>
                  </a:lnTo>
                  <a:lnTo>
                    <a:pt x="665" y="242"/>
                  </a:lnTo>
                  <a:lnTo>
                    <a:pt x="665" y="242"/>
                  </a:lnTo>
                  <a:lnTo>
                    <a:pt x="662" y="239"/>
                  </a:lnTo>
                  <a:lnTo>
                    <a:pt x="665" y="237"/>
                  </a:lnTo>
                  <a:lnTo>
                    <a:pt x="665" y="237"/>
                  </a:lnTo>
                  <a:lnTo>
                    <a:pt x="667" y="235"/>
                  </a:lnTo>
                  <a:lnTo>
                    <a:pt x="674" y="228"/>
                  </a:lnTo>
                  <a:lnTo>
                    <a:pt x="677" y="228"/>
                  </a:lnTo>
                  <a:lnTo>
                    <a:pt x="677" y="228"/>
                  </a:lnTo>
                  <a:lnTo>
                    <a:pt x="677" y="228"/>
                  </a:lnTo>
                  <a:lnTo>
                    <a:pt x="677" y="225"/>
                  </a:lnTo>
                  <a:lnTo>
                    <a:pt x="677" y="225"/>
                  </a:lnTo>
                  <a:lnTo>
                    <a:pt x="677" y="225"/>
                  </a:lnTo>
                  <a:lnTo>
                    <a:pt x="677" y="223"/>
                  </a:lnTo>
                  <a:lnTo>
                    <a:pt x="677" y="221"/>
                  </a:lnTo>
                  <a:lnTo>
                    <a:pt x="674" y="218"/>
                  </a:lnTo>
                  <a:lnTo>
                    <a:pt x="677" y="218"/>
                  </a:lnTo>
                  <a:lnTo>
                    <a:pt x="677" y="216"/>
                  </a:lnTo>
                  <a:lnTo>
                    <a:pt x="681" y="211"/>
                  </a:lnTo>
                  <a:lnTo>
                    <a:pt x="691" y="204"/>
                  </a:lnTo>
                  <a:lnTo>
                    <a:pt x="698" y="199"/>
                  </a:lnTo>
                  <a:lnTo>
                    <a:pt x="705" y="194"/>
                  </a:lnTo>
                  <a:lnTo>
                    <a:pt x="707" y="194"/>
                  </a:lnTo>
                  <a:lnTo>
                    <a:pt x="714" y="185"/>
                  </a:lnTo>
                  <a:lnTo>
                    <a:pt x="724" y="176"/>
                  </a:lnTo>
                  <a:lnTo>
                    <a:pt x="729" y="168"/>
                  </a:lnTo>
                  <a:lnTo>
                    <a:pt x="736" y="161"/>
                  </a:lnTo>
                  <a:lnTo>
                    <a:pt x="741" y="154"/>
                  </a:lnTo>
                  <a:lnTo>
                    <a:pt x="738" y="154"/>
                  </a:lnTo>
                  <a:close/>
                  <a:moveTo>
                    <a:pt x="5" y="372"/>
                  </a:moveTo>
                  <a:lnTo>
                    <a:pt x="0" y="374"/>
                  </a:lnTo>
                  <a:lnTo>
                    <a:pt x="0" y="379"/>
                  </a:lnTo>
                  <a:lnTo>
                    <a:pt x="3" y="379"/>
                  </a:lnTo>
                  <a:lnTo>
                    <a:pt x="3" y="381"/>
                  </a:lnTo>
                  <a:lnTo>
                    <a:pt x="10" y="379"/>
                  </a:lnTo>
                  <a:lnTo>
                    <a:pt x="10" y="379"/>
                  </a:lnTo>
                  <a:lnTo>
                    <a:pt x="7" y="374"/>
                  </a:lnTo>
                  <a:lnTo>
                    <a:pt x="5" y="372"/>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40" name="Freeform 39"/>
            <p:cNvSpPr>
              <a:spLocks/>
            </p:cNvSpPr>
            <p:nvPr/>
          </p:nvSpPr>
          <p:spPr bwMode="auto">
            <a:xfrm>
              <a:off x="8213147" y="3541644"/>
              <a:ext cx="732062" cy="376405"/>
            </a:xfrm>
            <a:custGeom>
              <a:avLst/>
              <a:gdLst>
                <a:gd name="T0" fmla="*/ 672 w 741"/>
                <a:gd name="T1" fmla="*/ 372 h 381"/>
                <a:gd name="T2" fmla="*/ 580 w 741"/>
                <a:gd name="T3" fmla="*/ 377 h 381"/>
                <a:gd name="T4" fmla="*/ 485 w 741"/>
                <a:gd name="T5" fmla="*/ 379 h 381"/>
                <a:gd name="T6" fmla="*/ 393 w 741"/>
                <a:gd name="T7" fmla="*/ 381 h 381"/>
                <a:gd name="T8" fmla="*/ 301 w 741"/>
                <a:gd name="T9" fmla="*/ 381 h 381"/>
                <a:gd name="T10" fmla="*/ 208 w 741"/>
                <a:gd name="T11" fmla="*/ 381 h 381"/>
                <a:gd name="T12" fmla="*/ 116 w 741"/>
                <a:gd name="T13" fmla="*/ 381 h 381"/>
                <a:gd name="T14" fmla="*/ 24 w 741"/>
                <a:gd name="T15" fmla="*/ 381 h 381"/>
                <a:gd name="T16" fmla="*/ 0 w 741"/>
                <a:gd name="T17" fmla="*/ 346 h 381"/>
                <a:gd name="T18" fmla="*/ 3 w 741"/>
                <a:gd name="T19" fmla="*/ 298 h 381"/>
                <a:gd name="T20" fmla="*/ 3 w 741"/>
                <a:gd name="T21" fmla="*/ 253 h 381"/>
                <a:gd name="T22" fmla="*/ 3 w 741"/>
                <a:gd name="T23" fmla="*/ 206 h 381"/>
                <a:gd name="T24" fmla="*/ 3 w 741"/>
                <a:gd name="T25" fmla="*/ 159 h 381"/>
                <a:gd name="T26" fmla="*/ 5 w 741"/>
                <a:gd name="T27" fmla="*/ 114 h 381"/>
                <a:gd name="T28" fmla="*/ 5 w 741"/>
                <a:gd name="T29" fmla="*/ 66 h 381"/>
                <a:gd name="T30" fmla="*/ 5 w 741"/>
                <a:gd name="T31" fmla="*/ 22 h 381"/>
                <a:gd name="T32" fmla="*/ 66 w 741"/>
                <a:gd name="T33" fmla="*/ 10 h 381"/>
                <a:gd name="T34" fmla="*/ 147 w 741"/>
                <a:gd name="T35" fmla="*/ 10 h 381"/>
                <a:gd name="T36" fmla="*/ 230 w 741"/>
                <a:gd name="T37" fmla="*/ 10 h 381"/>
                <a:gd name="T38" fmla="*/ 310 w 741"/>
                <a:gd name="T39" fmla="*/ 10 h 381"/>
                <a:gd name="T40" fmla="*/ 391 w 741"/>
                <a:gd name="T41" fmla="*/ 10 h 381"/>
                <a:gd name="T42" fmla="*/ 473 w 741"/>
                <a:gd name="T43" fmla="*/ 7 h 381"/>
                <a:gd name="T44" fmla="*/ 554 w 741"/>
                <a:gd name="T45" fmla="*/ 5 h 381"/>
                <a:gd name="T46" fmla="*/ 634 w 741"/>
                <a:gd name="T47" fmla="*/ 3 h 381"/>
                <a:gd name="T48" fmla="*/ 663 w 741"/>
                <a:gd name="T49" fmla="*/ 7 h 381"/>
                <a:gd name="T50" fmla="*/ 667 w 741"/>
                <a:gd name="T51" fmla="*/ 10 h 381"/>
                <a:gd name="T52" fmla="*/ 670 w 741"/>
                <a:gd name="T53" fmla="*/ 12 h 381"/>
                <a:gd name="T54" fmla="*/ 677 w 741"/>
                <a:gd name="T55" fmla="*/ 17 h 381"/>
                <a:gd name="T56" fmla="*/ 686 w 741"/>
                <a:gd name="T57" fmla="*/ 12 h 381"/>
                <a:gd name="T58" fmla="*/ 691 w 741"/>
                <a:gd name="T59" fmla="*/ 14 h 381"/>
                <a:gd name="T60" fmla="*/ 698 w 741"/>
                <a:gd name="T61" fmla="*/ 19 h 381"/>
                <a:gd name="T62" fmla="*/ 698 w 741"/>
                <a:gd name="T63" fmla="*/ 26 h 381"/>
                <a:gd name="T64" fmla="*/ 700 w 741"/>
                <a:gd name="T65" fmla="*/ 31 h 381"/>
                <a:gd name="T66" fmla="*/ 691 w 741"/>
                <a:gd name="T67" fmla="*/ 31 h 381"/>
                <a:gd name="T68" fmla="*/ 689 w 741"/>
                <a:gd name="T69" fmla="*/ 38 h 381"/>
                <a:gd name="T70" fmla="*/ 681 w 741"/>
                <a:gd name="T71" fmla="*/ 45 h 381"/>
                <a:gd name="T72" fmla="*/ 681 w 741"/>
                <a:gd name="T73" fmla="*/ 52 h 381"/>
                <a:gd name="T74" fmla="*/ 677 w 741"/>
                <a:gd name="T75" fmla="*/ 57 h 381"/>
                <a:gd name="T76" fmla="*/ 684 w 741"/>
                <a:gd name="T77" fmla="*/ 62 h 381"/>
                <a:gd name="T78" fmla="*/ 689 w 741"/>
                <a:gd name="T79" fmla="*/ 69 h 381"/>
                <a:gd name="T80" fmla="*/ 696 w 741"/>
                <a:gd name="T81" fmla="*/ 74 h 381"/>
                <a:gd name="T82" fmla="*/ 700 w 741"/>
                <a:gd name="T83" fmla="*/ 88 h 381"/>
                <a:gd name="T84" fmla="*/ 707 w 741"/>
                <a:gd name="T85" fmla="*/ 95 h 381"/>
                <a:gd name="T86" fmla="*/ 717 w 741"/>
                <a:gd name="T87" fmla="*/ 100 h 381"/>
                <a:gd name="T88" fmla="*/ 724 w 741"/>
                <a:gd name="T89" fmla="*/ 100 h 381"/>
                <a:gd name="T90" fmla="*/ 726 w 741"/>
                <a:gd name="T91" fmla="*/ 102 h 381"/>
                <a:gd name="T92" fmla="*/ 726 w 741"/>
                <a:gd name="T93" fmla="*/ 104 h 381"/>
                <a:gd name="T94" fmla="*/ 729 w 741"/>
                <a:gd name="T95" fmla="*/ 107 h 381"/>
                <a:gd name="T96" fmla="*/ 731 w 741"/>
                <a:gd name="T97" fmla="*/ 164 h 381"/>
                <a:gd name="T98" fmla="*/ 734 w 741"/>
                <a:gd name="T99" fmla="*/ 227 h 381"/>
                <a:gd name="T100" fmla="*/ 736 w 741"/>
                <a:gd name="T101" fmla="*/ 289 h 381"/>
                <a:gd name="T102" fmla="*/ 741 w 741"/>
                <a:gd name="T103" fmla="*/ 353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41" h="381">
                  <a:moveTo>
                    <a:pt x="741" y="369"/>
                  </a:moveTo>
                  <a:lnTo>
                    <a:pt x="717" y="369"/>
                  </a:lnTo>
                  <a:lnTo>
                    <a:pt x="693" y="372"/>
                  </a:lnTo>
                  <a:lnTo>
                    <a:pt x="672" y="372"/>
                  </a:lnTo>
                  <a:lnTo>
                    <a:pt x="648" y="374"/>
                  </a:lnTo>
                  <a:lnTo>
                    <a:pt x="625" y="374"/>
                  </a:lnTo>
                  <a:lnTo>
                    <a:pt x="601" y="374"/>
                  </a:lnTo>
                  <a:lnTo>
                    <a:pt x="580" y="377"/>
                  </a:lnTo>
                  <a:lnTo>
                    <a:pt x="556" y="377"/>
                  </a:lnTo>
                  <a:lnTo>
                    <a:pt x="532" y="377"/>
                  </a:lnTo>
                  <a:lnTo>
                    <a:pt x="509" y="379"/>
                  </a:lnTo>
                  <a:lnTo>
                    <a:pt x="485" y="379"/>
                  </a:lnTo>
                  <a:lnTo>
                    <a:pt x="464" y="379"/>
                  </a:lnTo>
                  <a:lnTo>
                    <a:pt x="440" y="379"/>
                  </a:lnTo>
                  <a:lnTo>
                    <a:pt x="417" y="381"/>
                  </a:lnTo>
                  <a:lnTo>
                    <a:pt x="393" y="381"/>
                  </a:lnTo>
                  <a:lnTo>
                    <a:pt x="372" y="381"/>
                  </a:lnTo>
                  <a:lnTo>
                    <a:pt x="348" y="381"/>
                  </a:lnTo>
                  <a:lnTo>
                    <a:pt x="324" y="381"/>
                  </a:lnTo>
                  <a:lnTo>
                    <a:pt x="301" y="381"/>
                  </a:lnTo>
                  <a:lnTo>
                    <a:pt x="277" y="381"/>
                  </a:lnTo>
                  <a:lnTo>
                    <a:pt x="256" y="381"/>
                  </a:lnTo>
                  <a:lnTo>
                    <a:pt x="232" y="381"/>
                  </a:lnTo>
                  <a:lnTo>
                    <a:pt x="208" y="381"/>
                  </a:lnTo>
                  <a:lnTo>
                    <a:pt x="185" y="381"/>
                  </a:lnTo>
                  <a:lnTo>
                    <a:pt x="161" y="381"/>
                  </a:lnTo>
                  <a:lnTo>
                    <a:pt x="140" y="381"/>
                  </a:lnTo>
                  <a:lnTo>
                    <a:pt x="116" y="381"/>
                  </a:lnTo>
                  <a:lnTo>
                    <a:pt x="92" y="381"/>
                  </a:lnTo>
                  <a:lnTo>
                    <a:pt x="69" y="381"/>
                  </a:lnTo>
                  <a:lnTo>
                    <a:pt x="48" y="381"/>
                  </a:lnTo>
                  <a:lnTo>
                    <a:pt x="24" y="381"/>
                  </a:lnTo>
                  <a:lnTo>
                    <a:pt x="0" y="381"/>
                  </a:lnTo>
                  <a:lnTo>
                    <a:pt x="0" y="369"/>
                  </a:lnTo>
                  <a:lnTo>
                    <a:pt x="0" y="358"/>
                  </a:lnTo>
                  <a:lnTo>
                    <a:pt x="0" y="346"/>
                  </a:lnTo>
                  <a:lnTo>
                    <a:pt x="0" y="334"/>
                  </a:lnTo>
                  <a:lnTo>
                    <a:pt x="0" y="322"/>
                  </a:lnTo>
                  <a:lnTo>
                    <a:pt x="0" y="310"/>
                  </a:lnTo>
                  <a:lnTo>
                    <a:pt x="3" y="298"/>
                  </a:lnTo>
                  <a:lnTo>
                    <a:pt x="3" y="287"/>
                  </a:lnTo>
                  <a:lnTo>
                    <a:pt x="3" y="275"/>
                  </a:lnTo>
                  <a:lnTo>
                    <a:pt x="3" y="263"/>
                  </a:lnTo>
                  <a:lnTo>
                    <a:pt x="3" y="253"/>
                  </a:lnTo>
                  <a:lnTo>
                    <a:pt x="3" y="242"/>
                  </a:lnTo>
                  <a:lnTo>
                    <a:pt x="3" y="230"/>
                  </a:lnTo>
                  <a:lnTo>
                    <a:pt x="3" y="218"/>
                  </a:lnTo>
                  <a:lnTo>
                    <a:pt x="3" y="206"/>
                  </a:lnTo>
                  <a:lnTo>
                    <a:pt x="3" y="194"/>
                  </a:lnTo>
                  <a:lnTo>
                    <a:pt x="3" y="182"/>
                  </a:lnTo>
                  <a:lnTo>
                    <a:pt x="3" y="171"/>
                  </a:lnTo>
                  <a:lnTo>
                    <a:pt x="3" y="159"/>
                  </a:lnTo>
                  <a:lnTo>
                    <a:pt x="3" y="147"/>
                  </a:lnTo>
                  <a:lnTo>
                    <a:pt x="5" y="137"/>
                  </a:lnTo>
                  <a:lnTo>
                    <a:pt x="5" y="126"/>
                  </a:lnTo>
                  <a:lnTo>
                    <a:pt x="5" y="114"/>
                  </a:lnTo>
                  <a:lnTo>
                    <a:pt x="5" y="102"/>
                  </a:lnTo>
                  <a:lnTo>
                    <a:pt x="5" y="90"/>
                  </a:lnTo>
                  <a:lnTo>
                    <a:pt x="5" y="78"/>
                  </a:lnTo>
                  <a:lnTo>
                    <a:pt x="5" y="66"/>
                  </a:lnTo>
                  <a:lnTo>
                    <a:pt x="5" y="55"/>
                  </a:lnTo>
                  <a:lnTo>
                    <a:pt x="5" y="43"/>
                  </a:lnTo>
                  <a:lnTo>
                    <a:pt x="5" y="31"/>
                  </a:lnTo>
                  <a:lnTo>
                    <a:pt x="5" y="22"/>
                  </a:lnTo>
                  <a:lnTo>
                    <a:pt x="5" y="10"/>
                  </a:lnTo>
                  <a:lnTo>
                    <a:pt x="26" y="10"/>
                  </a:lnTo>
                  <a:lnTo>
                    <a:pt x="48" y="10"/>
                  </a:lnTo>
                  <a:lnTo>
                    <a:pt x="66" y="10"/>
                  </a:lnTo>
                  <a:lnTo>
                    <a:pt x="88" y="10"/>
                  </a:lnTo>
                  <a:lnTo>
                    <a:pt x="107" y="10"/>
                  </a:lnTo>
                  <a:lnTo>
                    <a:pt x="128" y="10"/>
                  </a:lnTo>
                  <a:lnTo>
                    <a:pt x="147" y="10"/>
                  </a:lnTo>
                  <a:lnTo>
                    <a:pt x="168" y="10"/>
                  </a:lnTo>
                  <a:lnTo>
                    <a:pt x="189" y="10"/>
                  </a:lnTo>
                  <a:lnTo>
                    <a:pt x="208" y="10"/>
                  </a:lnTo>
                  <a:lnTo>
                    <a:pt x="230" y="10"/>
                  </a:lnTo>
                  <a:lnTo>
                    <a:pt x="249" y="10"/>
                  </a:lnTo>
                  <a:lnTo>
                    <a:pt x="270" y="10"/>
                  </a:lnTo>
                  <a:lnTo>
                    <a:pt x="289" y="10"/>
                  </a:lnTo>
                  <a:lnTo>
                    <a:pt x="310" y="10"/>
                  </a:lnTo>
                  <a:lnTo>
                    <a:pt x="331" y="10"/>
                  </a:lnTo>
                  <a:lnTo>
                    <a:pt x="350" y="10"/>
                  </a:lnTo>
                  <a:lnTo>
                    <a:pt x="372" y="10"/>
                  </a:lnTo>
                  <a:lnTo>
                    <a:pt x="391" y="10"/>
                  </a:lnTo>
                  <a:lnTo>
                    <a:pt x="412" y="10"/>
                  </a:lnTo>
                  <a:lnTo>
                    <a:pt x="431" y="7"/>
                  </a:lnTo>
                  <a:lnTo>
                    <a:pt x="452" y="7"/>
                  </a:lnTo>
                  <a:lnTo>
                    <a:pt x="473" y="7"/>
                  </a:lnTo>
                  <a:lnTo>
                    <a:pt x="492" y="7"/>
                  </a:lnTo>
                  <a:lnTo>
                    <a:pt x="514" y="7"/>
                  </a:lnTo>
                  <a:lnTo>
                    <a:pt x="532" y="5"/>
                  </a:lnTo>
                  <a:lnTo>
                    <a:pt x="554" y="5"/>
                  </a:lnTo>
                  <a:lnTo>
                    <a:pt x="575" y="5"/>
                  </a:lnTo>
                  <a:lnTo>
                    <a:pt x="594" y="3"/>
                  </a:lnTo>
                  <a:lnTo>
                    <a:pt x="615" y="3"/>
                  </a:lnTo>
                  <a:lnTo>
                    <a:pt x="634" y="3"/>
                  </a:lnTo>
                  <a:lnTo>
                    <a:pt x="655" y="0"/>
                  </a:lnTo>
                  <a:lnTo>
                    <a:pt x="660" y="5"/>
                  </a:lnTo>
                  <a:lnTo>
                    <a:pt x="663" y="7"/>
                  </a:lnTo>
                  <a:lnTo>
                    <a:pt x="663" y="7"/>
                  </a:lnTo>
                  <a:lnTo>
                    <a:pt x="665" y="7"/>
                  </a:lnTo>
                  <a:lnTo>
                    <a:pt x="665" y="10"/>
                  </a:lnTo>
                  <a:lnTo>
                    <a:pt x="665" y="10"/>
                  </a:lnTo>
                  <a:lnTo>
                    <a:pt x="667" y="10"/>
                  </a:lnTo>
                  <a:lnTo>
                    <a:pt x="667" y="12"/>
                  </a:lnTo>
                  <a:lnTo>
                    <a:pt x="667" y="12"/>
                  </a:lnTo>
                  <a:lnTo>
                    <a:pt x="670" y="12"/>
                  </a:lnTo>
                  <a:lnTo>
                    <a:pt x="670" y="12"/>
                  </a:lnTo>
                  <a:lnTo>
                    <a:pt x="672" y="12"/>
                  </a:lnTo>
                  <a:lnTo>
                    <a:pt x="672" y="14"/>
                  </a:lnTo>
                  <a:lnTo>
                    <a:pt x="674" y="17"/>
                  </a:lnTo>
                  <a:lnTo>
                    <a:pt x="677" y="17"/>
                  </a:lnTo>
                  <a:lnTo>
                    <a:pt x="679" y="17"/>
                  </a:lnTo>
                  <a:lnTo>
                    <a:pt x="681" y="14"/>
                  </a:lnTo>
                  <a:lnTo>
                    <a:pt x="684" y="12"/>
                  </a:lnTo>
                  <a:lnTo>
                    <a:pt x="686" y="12"/>
                  </a:lnTo>
                  <a:lnTo>
                    <a:pt x="689" y="12"/>
                  </a:lnTo>
                  <a:lnTo>
                    <a:pt x="691" y="12"/>
                  </a:lnTo>
                  <a:lnTo>
                    <a:pt x="691" y="12"/>
                  </a:lnTo>
                  <a:lnTo>
                    <a:pt x="691" y="14"/>
                  </a:lnTo>
                  <a:lnTo>
                    <a:pt x="691" y="14"/>
                  </a:lnTo>
                  <a:lnTo>
                    <a:pt x="691" y="17"/>
                  </a:lnTo>
                  <a:lnTo>
                    <a:pt x="693" y="17"/>
                  </a:lnTo>
                  <a:lnTo>
                    <a:pt x="698" y="19"/>
                  </a:lnTo>
                  <a:lnTo>
                    <a:pt x="698" y="22"/>
                  </a:lnTo>
                  <a:lnTo>
                    <a:pt x="698" y="22"/>
                  </a:lnTo>
                  <a:lnTo>
                    <a:pt x="698" y="26"/>
                  </a:lnTo>
                  <a:lnTo>
                    <a:pt x="698" y="26"/>
                  </a:lnTo>
                  <a:lnTo>
                    <a:pt x="698" y="29"/>
                  </a:lnTo>
                  <a:lnTo>
                    <a:pt x="698" y="29"/>
                  </a:lnTo>
                  <a:lnTo>
                    <a:pt x="700" y="29"/>
                  </a:lnTo>
                  <a:lnTo>
                    <a:pt x="700" y="31"/>
                  </a:lnTo>
                  <a:lnTo>
                    <a:pt x="698" y="33"/>
                  </a:lnTo>
                  <a:lnTo>
                    <a:pt x="696" y="33"/>
                  </a:lnTo>
                  <a:lnTo>
                    <a:pt x="691" y="31"/>
                  </a:lnTo>
                  <a:lnTo>
                    <a:pt x="691" y="31"/>
                  </a:lnTo>
                  <a:lnTo>
                    <a:pt x="689" y="33"/>
                  </a:lnTo>
                  <a:lnTo>
                    <a:pt x="689" y="33"/>
                  </a:lnTo>
                  <a:lnTo>
                    <a:pt x="689" y="38"/>
                  </a:lnTo>
                  <a:lnTo>
                    <a:pt x="689" y="38"/>
                  </a:lnTo>
                  <a:lnTo>
                    <a:pt x="689" y="38"/>
                  </a:lnTo>
                  <a:lnTo>
                    <a:pt x="686" y="40"/>
                  </a:lnTo>
                  <a:lnTo>
                    <a:pt x="684" y="43"/>
                  </a:lnTo>
                  <a:lnTo>
                    <a:pt x="681" y="45"/>
                  </a:lnTo>
                  <a:lnTo>
                    <a:pt x="681" y="48"/>
                  </a:lnTo>
                  <a:lnTo>
                    <a:pt x="681" y="50"/>
                  </a:lnTo>
                  <a:lnTo>
                    <a:pt x="681" y="50"/>
                  </a:lnTo>
                  <a:lnTo>
                    <a:pt x="681" y="52"/>
                  </a:lnTo>
                  <a:lnTo>
                    <a:pt x="681" y="52"/>
                  </a:lnTo>
                  <a:lnTo>
                    <a:pt x="679" y="52"/>
                  </a:lnTo>
                  <a:lnTo>
                    <a:pt x="677" y="52"/>
                  </a:lnTo>
                  <a:lnTo>
                    <a:pt x="677" y="57"/>
                  </a:lnTo>
                  <a:lnTo>
                    <a:pt x="679" y="59"/>
                  </a:lnTo>
                  <a:lnTo>
                    <a:pt x="681" y="59"/>
                  </a:lnTo>
                  <a:lnTo>
                    <a:pt x="681" y="62"/>
                  </a:lnTo>
                  <a:lnTo>
                    <a:pt x="684" y="62"/>
                  </a:lnTo>
                  <a:lnTo>
                    <a:pt x="686" y="66"/>
                  </a:lnTo>
                  <a:lnTo>
                    <a:pt x="686" y="66"/>
                  </a:lnTo>
                  <a:lnTo>
                    <a:pt x="686" y="69"/>
                  </a:lnTo>
                  <a:lnTo>
                    <a:pt x="689" y="69"/>
                  </a:lnTo>
                  <a:lnTo>
                    <a:pt x="693" y="71"/>
                  </a:lnTo>
                  <a:lnTo>
                    <a:pt x="693" y="71"/>
                  </a:lnTo>
                  <a:lnTo>
                    <a:pt x="693" y="74"/>
                  </a:lnTo>
                  <a:lnTo>
                    <a:pt x="696" y="74"/>
                  </a:lnTo>
                  <a:lnTo>
                    <a:pt x="698" y="76"/>
                  </a:lnTo>
                  <a:lnTo>
                    <a:pt x="698" y="78"/>
                  </a:lnTo>
                  <a:lnTo>
                    <a:pt x="698" y="83"/>
                  </a:lnTo>
                  <a:lnTo>
                    <a:pt x="700" y="88"/>
                  </a:lnTo>
                  <a:lnTo>
                    <a:pt x="705" y="90"/>
                  </a:lnTo>
                  <a:lnTo>
                    <a:pt x="705" y="90"/>
                  </a:lnTo>
                  <a:lnTo>
                    <a:pt x="705" y="93"/>
                  </a:lnTo>
                  <a:lnTo>
                    <a:pt x="707" y="95"/>
                  </a:lnTo>
                  <a:lnTo>
                    <a:pt x="707" y="97"/>
                  </a:lnTo>
                  <a:lnTo>
                    <a:pt x="710" y="97"/>
                  </a:lnTo>
                  <a:lnTo>
                    <a:pt x="715" y="100"/>
                  </a:lnTo>
                  <a:lnTo>
                    <a:pt x="717" y="100"/>
                  </a:lnTo>
                  <a:lnTo>
                    <a:pt x="719" y="100"/>
                  </a:lnTo>
                  <a:lnTo>
                    <a:pt x="722" y="100"/>
                  </a:lnTo>
                  <a:lnTo>
                    <a:pt x="722" y="100"/>
                  </a:lnTo>
                  <a:lnTo>
                    <a:pt x="724" y="100"/>
                  </a:lnTo>
                  <a:lnTo>
                    <a:pt x="724" y="100"/>
                  </a:lnTo>
                  <a:lnTo>
                    <a:pt x="724" y="102"/>
                  </a:lnTo>
                  <a:lnTo>
                    <a:pt x="724" y="102"/>
                  </a:lnTo>
                  <a:lnTo>
                    <a:pt x="726" y="102"/>
                  </a:lnTo>
                  <a:lnTo>
                    <a:pt x="729" y="102"/>
                  </a:lnTo>
                  <a:lnTo>
                    <a:pt x="729" y="104"/>
                  </a:lnTo>
                  <a:lnTo>
                    <a:pt x="726" y="104"/>
                  </a:lnTo>
                  <a:lnTo>
                    <a:pt x="726" y="104"/>
                  </a:lnTo>
                  <a:lnTo>
                    <a:pt x="726" y="107"/>
                  </a:lnTo>
                  <a:lnTo>
                    <a:pt x="726" y="107"/>
                  </a:lnTo>
                  <a:lnTo>
                    <a:pt x="729" y="107"/>
                  </a:lnTo>
                  <a:lnTo>
                    <a:pt x="729" y="107"/>
                  </a:lnTo>
                  <a:lnTo>
                    <a:pt x="729" y="116"/>
                  </a:lnTo>
                  <a:lnTo>
                    <a:pt x="729" y="133"/>
                  </a:lnTo>
                  <a:lnTo>
                    <a:pt x="729" y="147"/>
                  </a:lnTo>
                  <a:lnTo>
                    <a:pt x="731" y="164"/>
                  </a:lnTo>
                  <a:lnTo>
                    <a:pt x="731" y="180"/>
                  </a:lnTo>
                  <a:lnTo>
                    <a:pt x="731" y="194"/>
                  </a:lnTo>
                  <a:lnTo>
                    <a:pt x="734" y="211"/>
                  </a:lnTo>
                  <a:lnTo>
                    <a:pt x="734" y="227"/>
                  </a:lnTo>
                  <a:lnTo>
                    <a:pt x="734" y="242"/>
                  </a:lnTo>
                  <a:lnTo>
                    <a:pt x="736" y="258"/>
                  </a:lnTo>
                  <a:lnTo>
                    <a:pt x="736" y="275"/>
                  </a:lnTo>
                  <a:lnTo>
                    <a:pt x="736" y="289"/>
                  </a:lnTo>
                  <a:lnTo>
                    <a:pt x="738" y="306"/>
                  </a:lnTo>
                  <a:lnTo>
                    <a:pt x="738" y="322"/>
                  </a:lnTo>
                  <a:lnTo>
                    <a:pt x="738" y="336"/>
                  </a:lnTo>
                  <a:lnTo>
                    <a:pt x="741" y="353"/>
                  </a:lnTo>
                  <a:lnTo>
                    <a:pt x="741" y="369"/>
                  </a:lnTo>
                  <a:lnTo>
                    <a:pt x="741" y="369"/>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41" name="Freeform 40"/>
            <p:cNvSpPr>
              <a:spLocks/>
            </p:cNvSpPr>
            <p:nvPr/>
          </p:nvSpPr>
          <p:spPr bwMode="auto">
            <a:xfrm>
              <a:off x="9575512" y="3240323"/>
              <a:ext cx="306261" cy="518668"/>
            </a:xfrm>
            <a:custGeom>
              <a:avLst/>
              <a:gdLst>
                <a:gd name="T0" fmla="*/ 301 w 310"/>
                <a:gd name="T1" fmla="*/ 348 h 525"/>
                <a:gd name="T2" fmla="*/ 298 w 310"/>
                <a:gd name="T3" fmla="*/ 331 h 525"/>
                <a:gd name="T4" fmla="*/ 296 w 310"/>
                <a:gd name="T5" fmla="*/ 277 h 525"/>
                <a:gd name="T6" fmla="*/ 286 w 310"/>
                <a:gd name="T7" fmla="*/ 206 h 525"/>
                <a:gd name="T8" fmla="*/ 277 w 310"/>
                <a:gd name="T9" fmla="*/ 137 h 525"/>
                <a:gd name="T10" fmla="*/ 270 w 310"/>
                <a:gd name="T11" fmla="*/ 66 h 525"/>
                <a:gd name="T12" fmla="*/ 253 w 310"/>
                <a:gd name="T13" fmla="*/ 2 h 525"/>
                <a:gd name="T14" fmla="*/ 201 w 310"/>
                <a:gd name="T15" fmla="*/ 9 h 525"/>
                <a:gd name="T16" fmla="*/ 145 w 310"/>
                <a:gd name="T17" fmla="*/ 16 h 525"/>
                <a:gd name="T18" fmla="*/ 85 w 310"/>
                <a:gd name="T19" fmla="*/ 24 h 525"/>
                <a:gd name="T20" fmla="*/ 19 w 310"/>
                <a:gd name="T21" fmla="*/ 45 h 525"/>
                <a:gd name="T22" fmla="*/ 5 w 310"/>
                <a:gd name="T23" fmla="*/ 38 h 525"/>
                <a:gd name="T24" fmla="*/ 17 w 310"/>
                <a:gd name="T25" fmla="*/ 144 h 525"/>
                <a:gd name="T26" fmla="*/ 31 w 310"/>
                <a:gd name="T27" fmla="*/ 286 h 525"/>
                <a:gd name="T28" fmla="*/ 29 w 310"/>
                <a:gd name="T29" fmla="*/ 336 h 525"/>
                <a:gd name="T30" fmla="*/ 29 w 310"/>
                <a:gd name="T31" fmla="*/ 360 h 525"/>
                <a:gd name="T32" fmla="*/ 40 w 310"/>
                <a:gd name="T33" fmla="*/ 374 h 525"/>
                <a:gd name="T34" fmla="*/ 45 w 310"/>
                <a:gd name="T35" fmla="*/ 395 h 525"/>
                <a:gd name="T36" fmla="*/ 38 w 310"/>
                <a:gd name="T37" fmla="*/ 412 h 525"/>
                <a:gd name="T38" fmla="*/ 36 w 310"/>
                <a:gd name="T39" fmla="*/ 421 h 525"/>
                <a:gd name="T40" fmla="*/ 36 w 310"/>
                <a:gd name="T41" fmla="*/ 431 h 525"/>
                <a:gd name="T42" fmla="*/ 33 w 310"/>
                <a:gd name="T43" fmla="*/ 435 h 525"/>
                <a:gd name="T44" fmla="*/ 26 w 310"/>
                <a:gd name="T45" fmla="*/ 447 h 525"/>
                <a:gd name="T46" fmla="*/ 19 w 310"/>
                <a:gd name="T47" fmla="*/ 457 h 525"/>
                <a:gd name="T48" fmla="*/ 17 w 310"/>
                <a:gd name="T49" fmla="*/ 459 h 525"/>
                <a:gd name="T50" fmla="*/ 12 w 310"/>
                <a:gd name="T51" fmla="*/ 461 h 525"/>
                <a:gd name="T52" fmla="*/ 7 w 310"/>
                <a:gd name="T53" fmla="*/ 469 h 525"/>
                <a:gd name="T54" fmla="*/ 10 w 310"/>
                <a:gd name="T55" fmla="*/ 476 h 525"/>
                <a:gd name="T56" fmla="*/ 7 w 310"/>
                <a:gd name="T57" fmla="*/ 485 h 525"/>
                <a:gd name="T58" fmla="*/ 7 w 310"/>
                <a:gd name="T59" fmla="*/ 492 h 525"/>
                <a:gd name="T60" fmla="*/ 5 w 310"/>
                <a:gd name="T61" fmla="*/ 502 h 525"/>
                <a:gd name="T62" fmla="*/ 5 w 310"/>
                <a:gd name="T63" fmla="*/ 511 h 525"/>
                <a:gd name="T64" fmla="*/ 7 w 310"/>
                <a:gd name="T65" fmla="*/ 521 h 525"/>
                <a:gd name="T66" fmla="*/ 5 w 310"/>
                <a:gd name="T67" fmla="*/ 523 h 525"/>
                <a:gd name="T68" fmla="*/ 22 w 310"/>
                <a:gd name="T69" fmla="*/ 518 h 525"/>
                <a:gd name="T70" fmla="*/ 24 w 310"/>
                <a:gd name="T71" fmla="*/ 509 h 525"/>
                <a:gd name="T72" fmla="*/ 38 w 310"/>
                <a:gd name="T73" fmla="*/ 509 h 525"/>
                <a:gd name="T74" fmla="*/ 45 w 310"/>
                <a:gd name="T75" fmla="*/ 516 h 525"/>
                <a:gd name="T76" fmla="*/ 48 w 310"/>
                <a:gd name="T77" fmla="*/ 499 h 525"/>
                <a:gd name="T78" fmla="*/ 55 w 310"/>
                <a:gd name="T79" fmla="*/ 504 h 525"/>
                <a:gd name="T80" fmla="*/ 76 w 310"/>
                <a:gd name="T81" fmla="*/ 502 h 525"/>
                <a:gd name="T82" fmla="*/ 92 w 310"/>
                <a:gd name="T83" fmla="*/ 509 h 525"/>
                <a:gd name="T84" fmla="*/ 102 w 310"/>
                <a:gd name="T85" fmla="*/ 513 h 525"/>
                <a:gd name="T86" fmla="*/ 116 w 310"/>
                <a:gd name="T87" fmla="*/ 495 h 525"/>
                <a:gd name="T88" fmla="*/ 130 w 310"/>
                <a:gd name="T89" fmla="*/ 495 h 525"/>
                <a:gd name="T90" fmla="*/ 145 w 310"/>
                <a:gd name="T91" fmla="*/ 502 h 525"/>
                <a:gd name="T92" fmla="*/ 154 w 310"/>
                <a:gd name="T93" fmla="*/ 490 h 525"/>
                <a:gd name="T94" fmla="*/ 161 w 310"/>
                <a:gd name="T95" fmla="*/ 473 h 525"/>
                <a:gd name="T96" fmla="*/ 161 w 310"/>
                <a:gd name="T97" fmla="*/ 464 h 525"/>
                <a:gd name="T98" fmla="*/ 171 w 310"/>
                <a:gd name="T99" fmla="*/ 461 h 525"/>
                <a:gd name="T100" fmla="*/ 175 w 310"/>
                <a:gd name="T101" fmla="*/ 459 h 525"/>
                <a:gd name="T102" fmla="*/ 185 w 310"/>
                <a:gd name="T103" fmla="*/ 473 h 525"/>
                <a:gd name="T104" fmla="*/ 204 w 310"/>
                <a:gd name="T105" fmla="*/ 476 h 525"/>
                <a:gd name="T106" fmla="*/ 213 w 310"/>
                <a:gd name="T107" fmla="*/ 466 h 525"/>
                <a:gd name="T108" fmla="*/ 218 w 310"/>
                <a:gd name="T109" fmla="*/ 440 h 525"/>
                <a:gd name="T110" fmla="*/ 225 w 310"/>
                <a:gd name="T111" fmla="*/ 440 h 525"/>
                <a:gd name="T112" fmla="*/ 242 w 310"/>
                <a:gd name="T113" fmla="*/ 414 h 525"/>
                <a:gd name="T114" fmla="*/ 253 w 310"/>
                <a:gd name="T115" fmla="*/ 398 h 525"/>
                <a:gd name="T116" fmla="*/ 260 w 310"/>
                <a:gd name="T117" fmla="*/ 376 h 525"/>
                <a:gd name="T118" fmla="*/ 296 w 310"/>
                <a:gd name="T119" fmla="*/ 364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0" h="525">
                  <a:moveTo>
                    <a:pt x="308" y="355"/>
                  </a:moveTo>
                  <a:lnTo>
                    <a:pt x="310" y="353"/>
                  </a:lnTo>
                  <a:lnTo>
                    <a:pt x="310" y="350"/>
                  </a:lnTo>
                  <a:lnTo>
                    <a:pt x="308" y="350"/>
                  </a:lnTo>
                  <a:lnTo>
                    <a:pt x="303" y="350"/>
                  </a:lnTo>
                  <a:lnTo>
                    <a:pt x="301" y="350"/>
                  </a:lnTo>
                  <a:lnTo>
                    <a:pt x="301" y="348"/>
                  </a:lnTo>
                  <a:lnTo>
                    <a:pt x="301" y="348"/>
                  </a:lnTo>
                  <a:lnTo>
                    <a:pt x="303" y="343"/>
                  </a:lnTo>
                  <a:lnTo>
                    <a:pt x="305" y="341"/>
                  </a:lnTo>
                  <a:lnTo>
                    <a:pt x="303" y="338"/>
                  </a:lnTo>
                  <a:lnTo>
                    <a:pt x="303" y="336"/>
                  </a:lnTo>
                  <a:lnTo>
                    <a:pt x="298" y="334"/>
                  </a:lnTo>
                  <a:lnTo>
                    <a:pt x="298" y="331"/>
                  </a:lnTo>
                  <a:lnTo>
                    <a:pt x="301" y="327"/>
                  </a:lnTo>
                  <a:lnTo>
                    <a:pt x="303" y="327"/>
                  </a:lnTo>
                  <a:lnTo>
                    <a:pt x="301" y="315"/>
                  </a:lnTo>
                  <a:lnTo>
                    <a:pt x="301" y="305"/>
                  </a:lnTo>
                  <a:lnTo>
                    <a:pt x="298" y="296"/>
                  </a:lnTo>
                  <a:lnTo>
                    <a:pt x="298" y="286"/>
                  </a:lnTo>
                  <a:lnTo>
                    <a:pt x="296" y="277"/>
                  </a:lnTo>
                  <a:lnTo>
                    <a:pt x="294" y="265"/>
                  </a:lnTo>
                  <a:lnTo>
                    <a:pt x="294" y="256"/>
                  </a:lnTo>
                  <a:lnTo>
                    <a:pt x="291" y="246"/>
                  </a:lnTo>
                  <a:lnTo>
                    <a:pt x="291" y="237"/>
                  </a:lnTo>
                  <a:lnTo>
                    <a:pt x="289" y="227"/>
                  </a:lnTo>
                  <a:lnTo>
                    <a:pt x="289" y="215"/>
                  </a:lnTo>
                  <a:lnTo>
                    <a:pt x="286" y="206"/>
                  </a:lnTo>
                  <a:lnTo>
                    <a:pt x="286" y="196"/>
                  </a:lnTo>
                  <a:lnTo>
                    <a:pt x="284" y="187"/>
                  </a:lnTo>
                  <a:lnTo>
                    <a:pt x="284" y="177"/>
                  </a:lnTo>
                  <a:lnTo>
                    <a:pt x="282" y="166"/>
                  </a:lnTo>
                  <a:lnTo>
                    <a:pt x="282" y="156"/>
                  </a:lnTo>
                  <a:lnTo>
                    <a:pt x="279" y="147"/>
                  </a:lnTo>
                  <a:lnTo>
                    <a:pt x="277" y="137"/>
                  </a:lnTo>
                  <a:lnTo>
                    <a:pt x="277" y="128"/>
                  </a:lnTo>
                  <a:lnTo>
                    <a:pt x="275" y="116"/>
                  </a:lnTo>
                  <a:lnTo>
                    <a:pt x="275" y="106"/>
                  </a:lnTo>
                  <a:lnTo>
                    <a:pt x="272" y="97"/>
                  </a:lnTo>
                  <a:lnTo>
                    <a:pt x="272" y="87"/>
                  </a:lnTo>
                  <a:lnTo>
                    <a:pt x="270" y="78"/>
                  </a:lnTo>
                  <a:lnTo>
                    <a:pt x="270" y="66"/>
                  </a:lnTo>
                  <a:lnTo>
                    <a:pt x="268" y="57"/>
                  </a:lnTo>
                  <a:lnTo>
                    <a:pt x="268" y="47"/>
                  </a:lnTo>
                  <a:lnTo>
                    <a:pt x="263" y="28"/>
                  </a:lnTo>
                  <a:lnTo>
                    <a:pt x="263" y="16"/>
                  </a:lnTo>
                  <a:lnTo>
                    <a:pt x="260" y="7"/>
                  </a:lnTo>
                  <a:lnTo>
                    <a:pt x="260" y="0"/>
                  </a:lnTo>
                  <a:lnTo>
                    <a:pt x="253" y="2"/>
                  </a:lnTo>
                  <a:lnTo>
                    <a:pt x="246" y="2"/>
                  </a:lnTo>
                  <a:lnTo>
                    <a:pt x="239" y="5"/>
                  </a:lnTo>
                  <a:lnTo>
                    <a:pt x="232" y="5"/>
                  </a:lnTo>
                  <a:lnTo>
                    <a:pt x="225" y="5"/>
                  </a:lnTo>
                  <a:lnTo>
                    <a:pt x="215" y="7"/>
                  </a:lnTo>
                  <a:lnTo>
                    <a:pt x="208" y="7"/>
                  </a:lnTo>
                  <a:lnTo>
                    <a:pt x="201" y="9"/>
                  </a:lnTo>
                  <a:lnTo>
                    <a:pt x="194" y="9"/>
                  </a:lnTo>
                  <a:lnTo>
                    <a:pt x="187" y="9"/>
                  </a:lnTo>
                  <a:lnTo>
                    <a:pt x="180" y="12"/>
                  </a:lnTo>
                  <a:lnTo>
                    <a:pt x="173" y="12"/>
                  </a:lnTo>
                  <a:lnTo>
                    <a:pt x="166" y="14"/>
                  </a:lnTo>
                  <a:lnTo>
                    <a:pt x="152" y="14"/>
                  </a:lnTo>
                  <a:lnTo>
                    <a:pt x="145" y="16"/>
                  </a:lnTo>
                  <a:lnTo>
                    <a:pt x="137" y="16"/>
                  </a:lnTo>
                  <a:lnTo>
                    <a:pt x="128" y="19"/>
                  </a:lnTo>
                  <a:lnTo>
                    <a:pt x="121" y="19"/>
                  </a:lnTo>
                  <a:lnTo>
                    <a:pt x="107" y="21"/>
                  </a:lnTo>
                  <a:lnTo>
                    <a:pt x="100" y="21"/>
                  </a:lnTo>
                  <a:lnTo>
                    <a:pt x="92" y="21"/>
                  </a:lnTo>
                  <a:lnTo>
                    <a:pt x="85" y="24"/>
                  </a:lnTo>
                  <a:lnTo>
                    <a:pt x="78" y="24"/>
                  </a:lnTo>
                  <a:lnTo>
                    <a:pt x="71" y="26"/>
                  </a:lnTo>
                  <a:lnTo>
                    <a:pt x="69" y="26"/>
                  </a:lnTo>
                  <a:lnTo>
                    <a:pt x="52" y="38"/>
                  </a:lnTo>
                  <a:lnTo>
                    <a:pt x="36" y="45"/>
                  </a:lnTo>
                  <a:lnTo>
                    <a:pt x="26" y="47"/>
                  </a:lnTo>
                  <a:lnTo>
                    <a:pt x="19" y="45"/>
                  </a:lnTo>
                  <a:lnTo>
                    <a:pt x="17" y="45"/>
                  </a:lnTo>
                  <a:lnTo>
                    <a:pt x="14" y="45"/>
                  </a:lnTo>
                  <a:lnTo>
                    <a:pt x="14" y="42"/>
                  </a:lnTo>
                  <a:lnTo>
                    <a:pt x="14" y="40"/>
                  </a:lnTo>
                  <a:lnTo>
                    <a:pt x="10" y="42"/>
                  </a:lnTo>
                  <a:lnTo>
                    <a:pt x="7" y="40"/>
                  </a:lnTo>
                  <a:lnTo>
                    <a:pt x="5" y="38"/>
                  </a:lnTo>
                  <a:lnTo>
                    <a:pt x="5" y="38"/>
                  </a:lnTo>
                  <a:lnTo>
                    <a:pt x="7" y="57"/>
                  </a:lnTo>
                  <a:lnTo>
                    <a:pt x="7" y="73"/>
                  </a:lnTo>
                  <a:lnTo>
                    <a:pt x="10" y="90"/>
                  </a:lnTo>
                  <a:lnTo>
                    <a:pt x="12" y="109"/>
                  </a:lnTo>
                  <a:lnTo>
                    <a:pt x="14" y="125"/>
                  </a:lnTo>
                  <a:lnTo>
                    <a:pt x="17" y="144"/>
                  </a:lnTo>
                  <a:lnTo>
                    <a:pt x="17" y="161"/>
                  </a:lnTo>
                  <a:lnTo>
                    <a:pt x="19" y="180"/>
                  </a:lnTo>
                  <a:lnTo>
                    <a:pt x="22" y="196"/>
                  </a:lnTo>
                  <a:lnTo>
                    <a:pt x="24" y="215"/>
                  </a:lnTo>
                  <a:lnTo>
                    <a:pt x="26" y="232"/>
                  </a:lnTo>
                  <a:lnTo>
                    <a:pt x="29" y="267"/>
                  </a:lnTo>
                  <a:lnTo>
                    <a:pt x="31" y="286"/>
                  </a:lnTo>
                  <a:lnTo>
                    <a:pt x="33" y="303"/>
                  </a:lnTo>
                  <a:lnTo>
                    <a:pt x="36" y="322"/>
                  </a:lnTo>
                  <a:lnTo>
                    <a:pt x="36" y="327"/>
                  </a:lnTo>
                  <a:lnTo>
                    <a:pt x="36" y="327"/>
                  </a:lnTo>
                  <a:lnTo>
                    <a:pt x="31" y="331"/>
                  </a:lnTo>
                  <a:lnTo>
                    <a:pt x="29" y="331"/>
                  </a:lnTo>
                  <a:lnTo>
                    <a:pt x="29" y="336"/>
                  </a:lnTo>
                  <a:lnTo>
                    <a:pt x="29" y="336"/>
                  </a:lnTo>
                  <a:lnTo>
                    <a:pt x="31" y="341"/>
                  </a:lnTo>
                  <a:lnTo>
                    <a:pt x="31" y="345"/>
                  </a:lnTo>
                  <a:lnTo>
                    <a:pt x="26" y="353"/>
                  </a:lnTo>
                  <a:lnTo>
                    <a:pt x="26" y="357"/>
                  </a:lnTo>
                  <a:lnTo>
                    <a:pt x="26" y="360"/>
                  </a:lnTo>
                  <a:lnTo>
                    <a:pt x="29" y="360"/>
                  </a:lnTo>
                  <a:lnTo>
                    <a:pt x="29" y="360"/>
                  </a:lnTo>
                  <a:lnTo>
                    <a:pt x="33" y="362"/>
                  </a:lnTo>
                  <a:lnTo>
                    <a:pt x="33" y="364"/>
                  </a:lnTo>
                  <a:lnTo>
                    <a:pt x="36" y="369"/>
                  </a:lnTo>
                  <a:lnTo>
                    <a:pt x="36" y="371"/>
                  </a:lnTo>
                  <a:lnTo>
                    <a:pt x="38" y="371"/>
                  </a:lnTo>
                  <a:lnTo>
                    <a:pt x="40" y="374"/>
                  </a:lnTo>
                  <a:lnTo>
                    <a:pt x="40" y="376"/>
                  </a:lnTo>
                  <a:lnTo>
                    <a:pt x="43" y="381"/>
                  </a:lnTo>
                  <a:lnTo>
                    <a:pt x="40" y="383"/>
                  </a:lnTo>
                  <a:lnTo>
                    <a:pt x="40" y="383"/>
                  </a:lnTo>
                  <a:lnTo>
                    <a:pt x="40" y="386"/>
                  </a:lnTo>
                  <a:lnTo>
                    <a:pt x="43" y="390"/>
                  </a:lnTo>
                  <a:lnTo>
                    <a:pt x="45" y="395"/>
                  </a:lnTo>
                  <a:lnTo>
                    <a:pt x="45" y="400"/>
                  </a:lnTo>
                  <a:lnTo>
                    <a:pt x="45" y="409"/>
                  </a:lnTo>
                  <a:lnTo>
                    <a:pt x="43" y="409"/>
                  </a:lnTo>
                  <a:lnTo>
                    <a:pt x="43" y="409"/>
                  </a:lnTo>
                  <a:lnTo>
                    <a:pt x="40" y="409"/>
                  </a:lnTo>
                  <a:lnTo>
                    <a:pt x="40" y="412"/>
                  </a:lnTo>
                  <a:lnTo>
                    <a:pt x="38" y="412"/>
                  </a:lnTo>
                  <a:lnTo>
                    <a:pt x="38" y="414"/>
                  </a:lnTo>
                  <a:lnTo>
                    <a:pt x="38" y="416"/>
                  </a:lnTo>
                  <a:lnTo>
                    <a:pt x="38" y="419"/>
                  </a:lnTo>
                  <a:lnTo>
                    <a:pt x="38" y="419"/>
                  </a:lnTo>
                  <a:lnTo>
                    <a:pt x="38" y="421"/>
                  </a:lnTo>
                  <a:lnTo>
                    <a:pt x="38" y="421"/>
                  </a:lnTo>
                  <a:lnTo>
                    <a:pt x="36" y="421"/>
                  </a:lnTo>
                  <a:lnTo>
                    <a:pt x="38" y="421"/>
                  </a:lnTo>
                  <a:lnTo>
                    <a:pt x="36" y="421"/>
                  </a:lnTo>
                  <a:lnTo>
                    <a:pt x="36" y="424"/>
                  </a:lnTo>
                  <a:lnTo>
                    <a:pt x="33" y="424"/>
                  </a:lnTo>
                  <a:lnTo>
                    <a:pt x="33" y="426"/>
                  </a:lnTo>
                  <a:lnTo>
                    <a:pt x="33" y="428"/>
                  </a:lnTo>
                  <a:lnTo>
                    <a:pt x="36" y="431"/>
                  </a:lnTo>
                  <a:lnTo>
                    <a:pt x="36" y="433"/>
                  </a:lnTo>
                  <a:lnTo>
                    <a:pt x="36" y="433"/>
                  </a:lnTo>
                  <a:lnTo>
                    <a:pt x="36" y="433"/>
                  </a:lnTo>
                  <a:lnTo>
                    <a:pt x="36" y="433"/>
                  </a:lnTo>
                  <a:lnTo>
                    <a:pt x="33" y="433"/>
                  </a:lnTo>
                  <a:lnTo>
                    <a:pt x="33" y="433"/>
                  </a:lnTo>
                  <a:lnTo>
                    <a:pt x="33" y="435"/>
                  </a:lnTo>
                  <a:lnTo>
                    <a:pt x="31" y="435"/>
                  </a:lnTo>
                  <a:lnTo>
                    <a:pt x="29" y="438"/>
                  </a:lnTo>
                  <a:lnTo>
                    <a:pt x="26" y="440"/>
                  </a:lnTo>
                  <a:lnTo>
                    <a:pt x="26" y="440"/>
                  </a:lnTo>
                  <a:lnTo>
                    <a:pt x="29" y="442"/>
                  </a:lnTo>
                  <a:lnTo>
                    <a:pt x="29" y="445"/>
                  </a:lnTo>
                  <a:lnTo>
                    <a:pt x="26" y="447"/>
                  </a:lnTo>
                  <a:lnTo>
                    <a:pt x="24" y="450"/>
                  </a:lnTo>
                  <a:lnTo>
                    <a:pt x="24" y="450"/>
                  </a:lnTo>
                  <a:lnTo>
                    <a:pt x="22" y="450"/>
                  </a:lnTo>
                  <a:lnTo>
                    <a:pt x="22" y="452"/>
                  </a:lnTo>
                  <a:lnTo>
                    <a:pt x="22" y="452"/>
                  </a:lnTo>
                  <a:lnTo>
                    <a:pt x="22" y="454"/>
                  </a:lnTo>
                  <a:lnTo>
                    <a:pt x="19" y="457"/>
                  </a:lnTo>
                  <a:lnTo>
                    <a:pt x="19" y="459"/>
                  </a:lnTo>
                  <a:lnTo>
                    <a:pt x="19" y="459"/>
                  </a:lnTo>
                  <a:lnTo>
                    <a:pt x="19" y="461"/>
                  </a:lnTo>
                  <a:lnTo>
                    <a:pt x="19" y="461"/>
                  </a:lnTo>
                  <a:lnTo>
                    <a:pt x="19" y="461"/>
                  </a:lnTo>
                  <a:lnTo>
                    <a:pt x="17" y="459"/>
                  </a:lnTo>
                  <a:lnTo>
                    <a:pt x="17" y="459"/>
                  </a:lnTo>
                  <a:lnTo>
                    <a:pt x="17" y="459"/>
                  </a:lnTo>
                  <a:lnTo>
                    <a:pt x="17" y="459"/>
                  </a:lnTo>
                  <a:lnTo>
                    <a:pt x="14" y="459"/>
                  </a:lnTo>
                  <a:lnTo>
                    <a:pt x="14" y="461"/>
                  </a:lnTo>
                  <a:lnTo>
                    <a:pt x="14" y="464"/>
                  </a:lnTo>
                  <a:lnTo>
                    <a:pt x="14" y="464"/>
                  </a:lnTo>
                  <a:lnTo>
                    <a:pt x="12" y="461"/>
                  </a:lnTo>
                  <a:lnTo>
                    <a:pt x="12" y="461"/>
                  </a:lnTo>
                  <a:lnTo>
                    <a:pt x="10" y="461"/>
                  </a:lnTo>
                  <a:lnTo>
                    <a:pt x="10" y="464"/>
                  </a:lnTo>
                  <a:lnTo>
                    <a:pt x="10" y="466"/>
                  </a:lnTo>
                  <a:lnTo>
                    <a:pt x="10" y="466"/>
                  </a:lnTo>
                  <a:lnTo>
                    <a:pt x="7" y="469"/>
                  </a:lnTo>
                  <a:lnTo>
                    <a:pt x="7" y="469"/>
                  </a:lnTo>
                  <a:lnTo>
                    <a:pt x="7" y="471"/>
                  </a:lnTo>
                  <a:lnTo>
                    <a:pt x="7" y="471"/>
                  </a:lnTo>
                  <a:lnTo>
                    <a:pt x="7" y="473"/>
                  </a:lnTo>
                  <a:lnTo>
                    <a:pt x="7" y="473"/>
                  </a:lnTo>
                  <a:lnTo>
                    <a:pt x="7" y="473"/>
                  </a:lnTo>
                  <a:lnTo>
                    <a:pt x="10" y="476"/>
                  </a:lnTo>
                  <a:lnTo>
                    <a:pt x="10" y="476"/>
                  </a:lnTo>
                  <a:lnTo>
                    <a:pt x="12" y="478"/>
                  </a:lnTo>
                  <a:lnTo>
                    <a:pt x="12" y="478"/>
                  </a:lnTo>
                  <a:lnTo>
                    <a:pt x="12" y="480"/>
                  </a:lnTo>
                  <a:lnTo>
                    <a:pt x="12" y="480"/>
                  </a:lnTo>
                  <a:lnTo>
                    <a:pt x="10" y="483"/>
                  </a:lnTo>
                  <a:lnTo>
                    <a:pt x="10" y="483"/>
                  </a:lnTo>
                  <a:lnTo>
                    <a:pt x="7" y="485"/>
                  </a:lnTo>
                  <a:lnTo>
                    <a:pt x="5" y="487"/>
                  </a:lnTo>
                  <a:lnTo>
                    <a:pt x="7" y="487"/>
                  </a:lnTo>
                  <a:lnTo>
                    <a:pt x="10" y="487"/>
                  </a:lnTo>
                  <a:lnTo>
                    <a:pt x="12" y="487"/>
                  </a:lnTo>
                  <a:lnTo>
                    <a:pt x="10" y="490"/>
                  </a:lnTo>
                  <a:lnTo>
                    <a:pt x="7" y="490"/>
                  </a:lnTo>
                  <a:lnTo>
                    <a:pt x="7" y="492"/>
                  </a:lnTo>
                  <a:lnTo>
                    <a:pt x="5" y="492"/>
                  </a:lnTo>
                  <a:lnTo>
                    <a:pt x="3" y="492"/>
                  </a:lnTo>
                  <a:lnTo>
                    <a:pt x="5" y="495"/>
                  </a:lnTo>
                  <a:lnTo>
                    <a:pt x="5" y="497"/>
                  </a:lnTo>
                  <a:lnTo>
                    <a:pt x="5" y="499"/>
                  </a:lnTo>
                  <a:lnTo>
                    <a:pt x="5" y="499"/>
                  </a:lnTo>
                  <a:lnTo>
                    <a:pt x="5" y="502"/>
                  </a:lnTo>
                  <a:lnTo>
                    <a:pt x="5" y="504"/>
                  </a:lnTo>
                  <a:lnTo>
                    <a:pt x="5" y="504"/>
                  </a:lnTo>
                  <a:lnTo>
                    <a:pt x="5" y="506"/>
                  </a:lnTo>
                  <a:lnTo>
                    <a:pt x="5" y="509"/>
                  </a:lnTo>
                  <a:lnTo>
                    <a:pt x="5" y="509"/>
                  </a:lnTo>
                  <a:lnTo>
                    <a:pt x="7" y="511"/>
                  </a:lnTo>
                  <a:lnTo>
                    <a:pt x="5" y="511"/>
                  </a:lnTo>
                  <a:lnTo>
                    <a:pt x="5" y="513"/>
                  </a:lnTo>
                  <a:lnTo>
                    <a:pt x="3" y="513"/>
                  </a:lnTo>
                  <a:lnTo>
                    <a:pt x="0" y="513"/>
                  </a:lnTo>
                  <a:lnTo>
                    <a:pt x="0" y="513"/>
                  </a:lnTo>
                  <a:lnTo>
                    <a:pt x="7" y="518"/>
                  </a:lnTo>
                  <a:lnTo>
                    <a:pt x="7" y="521"/>
                  </a:lnTo>
                  <a:lnTo>
                    <a:pt x="7" y="521"/>
                  </a:lnTo>
                  <a:lnTo>
                    <a:pt x="5" y="521"/>
                  </a:lnTo>
                  <a:lnTo>
                    <a:pt x="3" y="521"/>
                  </a:lnTo>
                  <a:lnTo>
                    <a:pt x="3" y="521"/>
                  </a:lnTo>
                  <a:lnTo>
                    <a:pt x="3" y="521"/>
                  </a:lnTo>
                  <a:lnTo>
                    <a:pt x="3" y="523"/>
                  </a:lnTo>
                  <a:lnTo>
                    <a:pt x="3" y="523"/>
                  </a:lnTo>
                  <a:lnTo>
                    <a:pt x="5" y="523"/>
                  </a:lnTo>
                  <a:lnTo>
                    <a:pt x="7" y="523"/>
                  </a:lnTo>
                  <a:lnTo>
                    <a:pt x="10" y="523"/>
                  </a:lnTo>
                  <a:lnTo>
                    <a:pt x="12" y="523"/>
                  </a:lnTo>
                  <a:lnTo>
                    <a:pt x="14" y="525"/>
                  </a:lnTo>
                  <a:lnTo>
                    <a:pt x="17" y="525"/>
                  </a:lnTo>
                  <a:lnTo>
                    <a:pt x="17" y="525"/>
                  </a:lnTo>
                  <a:lnTo>
                    <a:pt x="22" y="518"/>
                  </a:lnTo>
                  <a:lnTo>
                    <a:pt x="17" y="511"/>
                  </a:lnTo>
                  <a:lnTo>
                    <a:pt x="17" y="511"/>
                  </a:lnTo>
                  <a:lnTo>
                    <a:pt x="17" y="506"/>
                  </a:lnTo>
                  <a:lnTo>
                    <a:pt x="19" y="506"/>
                  </a:lnTo>
                  <a:lnTo>
                    <a:pt x="22" y="506"/>
                  </a:lnTo>
                  <a:lnTo>
                    <a:pt x="24" y="509"/>
                  </a:lnTo>
                  <a:lnTo>
                    <a:pt x="24" y="509"/>
                  </a:lnTo>
                  <a:lnTo>
                    <a:pt x="26" y="511"/>
                  </a:lnTo>
                  <a:lnTo>
                    <a:pt x="29" y="511"/>
                  </a:lnTo>
                  <a:lnTo>
                    <a:pt x="31" y="511"/>
                  </a:lnTo>
                  <a:lnTo>
                    <a:pt x="33" y="511"/>
                  </a:lnTo>
                  <a:lnTo>
                    <a:pt x="36" y="509"/>
                  </a:lnTo>
                  <a:lnTo>
                    <a:pt x="38" y="509"/>
                  </a:lnTo>
                  <a:lnTo>
                    <a:pt x="38" y="509"/>
                  </a:lnTo>
                  <a:lnTo>
                    <a:pt x="40" y="506"/>
                  </a:lnTo>
                  <a:lnTo>
                    <a:pt x="40" y="506"/>
                  </a:lnTo>
                  <a:lnTo>
                    <a:pt x="43" y="509"/>
                  </a:lnTo>
                  <a:lnTo>
                    <a:pt x="43" y="509"/>
                  </a:lnTo>
                  <a:lnTo>
                    <a:pt x="43" y="513"/>
                  </a:lnTo>
                  <a:lnTo>
                    <a:pt x="43" y="516"/>
                  </a:lnTo>
                  <a:lnTo>
                    <a:pt x="45" y="516"/>
                  </a:lnTo>
                  <a:lnTo>
                    <a:pt x="48" y="516"/>
                  </a:lnTo>
                  <a:lnTo>
                    <a:pt x="50" y="511"/>
                  </a:lnTo>
                  <a:lnTo>
                    <a:pt x="50" y="509"/>
                  </a:lnTo>
                  <a:lnTo>
                    <a:pt x="50" y="506"/>
                  </a:lnTo>
                  <a:lnTo>
                    <a:pt x="48" y="502"/>
                  </a:lnTo>
                  <a:lnTo>
                    <a:pt x="48" y="499"/>
                  </a:lnTo>
                  <a:lnTo>
                    <a:pt x="48" y="499"/>
                  </a:lnTo>
                  <a:lnTo>
                    <a:pt x="48" y="497"/>
                  </a:lnTo>
                  <a:lnTo>
                    <a:pt x="48" y="497"/>
                  </a:lnTo>
                  <a:lnTo>
                    <a:pt x="50" y="497"/>
                  </a:lnTo>
                  <a:lnTo>
                    <a:pt x="50" y="499"/>
                  </a:lnTo>
                  <a:lnTo>
                    <a:pt x="50" y="499"/>
                  </a:lnTo>
                  <a:lnTo>
                    <a:pt x="50" y="502"/>
                  </a:lnTo>
                  <a:lnTo>
                    <a:pt x="55" y="504"/>
                  </a:lnTo>
                  <a:lnTo>
                    <a:pt x="59" y="504"/>
                  </a:lnTo>
                  <a:lnTo>
                    <a:pt x="62" y="502"/>
                  </a:lnTo>
                  <a:lnTo>
                    <a:pt x="66" y="499"/>
                  </a:lnTo>
                  <a:lnTo>
                    <a:pt x="69" y="499"/>
                  </a:lnTo>
                  <a:lnTo>
                    <a:pt x="71" y="499"/>
                  </a:lnTo>
                  <a:lnTo>
                    <a:pt x="74" y="502"/>
                  </a:lnTo>
                  <a:lnTo>
                    <a:pt x="76" y="502"/>
                  </a:lnTo>
                  <a:lnTo>
                    <a:pt x="76" y="504"/>
                  </a:lnTo>
                  <a:lnTo>
                    <a:pt x="83" y="506"/>
                  </a:lnTo>
                  <a:lnTo>
                    <a:pt x="88" y="506"/>
                  </a:lnTo>
                  <a:lnTo>
                    <a:pt x="88" y="509"/>
                  </a:lnTo>
                  <a:lnTo>
                    <a:pt x="90" y="509"/>
                  </a:lnTo>
                  <a:lnTo>
                    <a:pt x="92" y="509"/>
                  </a:lnTo>
                  <a:lnTo>
                    <a:pt x="92" y="509"/>
                  </a:lnTo>
                  <a:lnTo>
                    <a:pt x="95" y="509"/>
                  </a:lnTo>
                  <a:lnTo>
                    <a:pt x="95" y="511"/>
                  </a:lnTo>
                  <a:lnTo>
                    <a:pt x="95" y="511"/>
                  </a:lnTo>
                  <a:lnTo>
                    <a:pt x="97" y="513"/>
                  </a:lnTo>
                  <a:lnTo>
                    <a:pt x="97" y="513"/>
                  </a:lnTo>
                  <a:lnTo>
                    <a:pt x="100" y="516"/>
                  </a:lnTo>
                  <a:lnTo>
                    <a:pt x="102" y="513"/>
                  </a:lnTo>
                  <a:lnTo>
                    <a:pt x="102" y="509"/>
                  </a:lnTo>
                  <a:lnTo>
                    <a:pt x="104" y="502"/>
                  </a:lnTo>
                  <a:lnTo>
                    <a:pt x="107" y="499"/>
                  </a:lnTo>
                  <a:lnTo>
                    <a:pt x="107" y="497"/>
                  </a:lnTo>
                  <a:lnTo>
                    <a:pt x="107" y="497"/>
                  </a:lnTo>
                  <a:lnTo>
                    <a:pt x="109" y="495"/>
                  </a:lnTo>
                  <a:lnTo>
                    <a:pt x="116" y="495"/>
                  </a:lnTo>
                  <a:lnTo>
                    <a:pt x="116" y="495"/>
                  </a:lnTo>
                  <a:lnTo>
                    <a:pt x="119" y="492"/>
                  </a:lnTo>
                  <a:lnTo>
                    <a:pt x="121" y="487"/>
                  </a:lnTo>
                  <a:lnTo>
                    <a:pt x="126" y="485"/>
                  </a:lnTo>
                  <a:lnTo>
                    <a:pt x="128" y="487"/>
                  </a:lnTo>
                  <a:lnTo>
                    <a:pt x="128" y="492"/>
                  </a:lnTo>
                  <a:lnTo>
                    <a:pt x="130" y="495"/>
                  </a:lnTo>
                  <a:lnTo>
                    <a:pt x="135" y="497"/>
                  </a:lnTo>
                  <a:lnTo>
                    <a:pt x="137" y="497"/>
                  </a:lnTo>
                  <a:lnTo>
                    <a:pt x="142" y="495"/>
                  </a:lnTo>
                  <a:lnTo>
                    <a:pt x="145" y="495"/>
                  </a:lnTo>
                  <a:lnTo>
                    <a:pt x="142" y="499"/>
                  </a:lnTo>
                  <a:lnTo>
                    <a:pt x="142" y="499"/>
                  </a:lnTo>
                  <a:lnTo>
                    <a:pt x="145" y="502"/>
                  </a:lnTo>
                  <a:lnTo>
                    <a:pt x="147" y="502"/>
                  </a:lnTo>
                  <a:lnTo>
                    <a:pt x="149" y="499"/>
                  </a:lnTo>
                  <a:lnTo>
                    <a:pt x="149" y="497"/>
                  </a:lnTo>
                  <a:lnTo>
                    <a:pt x="149" y="495"/>
                  </a:lnTo>
                  <a:lnTo>
                    <a:pt x="149" y="492"/>
                  </a:lnTo>
                  <a:lnTo>
                    <a:pt x="154" y="490"/>
                  </a:lnTo>
                  <a:lnTo>
                    <a:pt x="154" y="490"/>
                  </a:lnTo>
                  <a:lnTo>
                    <a:pt x="154" y="487"/>
                  </a:lnTo>
                  <a:lnTo>
                    <a:pt x="154" y="480"/>
                  </a:lnTo>
                  <a:lnTo>
                    <a:pt x="154" y="478"/>
                  </a:lnTo>
                  <a:lnTo>
                    <a:pt x="154" y="476"/>
                  </a:lnTo>
                  <a:lnTo>
                    <a:pt x="156" y="476"/>
                  </a:lnTo>
                  <a:lnTo>
                    <a:pt x="159" y="473"/>
                  </a:lnTo>
                  <a:lnTo>
                    <a:pt x="161" y="473"/>
                  </a:lnTo>
                  <a:lnTo>
                    <a:pt x="161" y="471"/>
                  </a:lnTo>
                  <a:lnTo>
                    <a:pt x="161" y="469"/>
                  </a:lnTo>
                  <a:lnTo>
                    <a:pt x="159" y="466"/>
                  </a:lnTo>
                  <a:lnTo>
                    <a:pt x="159" y="466"/>
                  </a:lnTo>
                  <a:lnTo>
                    <a:pt x="159" y="464"/>
                  </a:lnTo>
                  <a:lnTo>
                    <a:pt x="159" y="464"/>
                  </a:lnTo>
                  <a:lnTo>
                    <a:pt x="161" y="464"/>
                  </a:lnTo>
                  <a:lnTo>
                    <a:pt x="161" y="466"/>
                  </a:lnTo>
                  <a:lnTo>
                    <a:pt x="161" y="466"/>
                  </a:lnTo>
                  <a:lnTo>
                    <a:pt x="163" y="466"/>
                  </a:lnTo>
                  <a:lnTo>
                    <a:pt x="166" y="466"/>
                  </a:lnTo>
                  <a:lnTo>
                    <a:pt x="168" y="464"/>
                  </a:lnTo>
                  <a:lnTo>
                    <a:pt x="171" y="461"/>
                  </a:lnTo>
                  <a:lnTo>
                    <a:pt x="171" y="461"/>
                  </a:lnTo>
                  <a:lnTo>
                    <a:pt x="168" y="461"/>
                  </a:lnTo>
                  <a:lnTo>
                    <a:pt x="166" y="459"/>
                  </a:lnTo>
                  <a:lnTo>
                    <a:pt x="163" y="457"/>
                  </a:lnTo>
                  <a:lnTo>
                    <a:pt x="166" y="457"/>
                  </a:lnTo>
                  <a:lnTo>
                    <a:pt x="168" y="457"/>
                  </a:lnTo>
                  <a:lnTo>
                    <a:pt x="168" y="457"/>
                  </a:lnTo>
                  <a:lnTo>
                    <a:pt x="175" y="459"/>
                  </a:lnTo>
                  <a:lnTo>
                    <a:pt x="175" y="461"/>
                  </a:lnTo>
                  <a:lnTo>
                    <a:pt x="175" y="466"/>
                  </a:lnTo>
                  <a:lnTo>
                    <a:pt x="175" y="469"/>
                  </a:lnTo>
                  <a:lnTo>
                    <a:pt x="178" y="471"/>
                  </a:lnTo>
                  <a:lnTo>
                    <a:pt x="180" y="471"/>
                  </a:lnTo>
                  <a:lnTo>
                    <a:pt x="182" y="473"/>
                  </a:lnTo>
                  <a:lnTo>
                    <a:pt x="185" y="473"/>
                  </a:lnTo>
                  <a:lnTo>
                    <a:pt x="187" y="476"/>
                  </a:lnTo>
                  <a:lnTo>
                    <a:pt x="192" y="476"/>
                  </a:lnTo>
                  <a:lnTo>
                    <a:pt x="194" y="476"/>
                  </a:lnTo>
                  <a:lnTo>
                    <a:pt x="199" y="478"/>
                  </a:lnTo>
                  <a:lnTo>
                    <a:pt x="201" y="480"/>
                  </a:lnTo>
                  <a:lnTo>
                    <a:pt x="201" y="478"/>
                  </a:lnTo>
                  <a:lnTo>
                    <a:pt x="204" y="476"/>
                  </a:lnTo>
                  <a:lnTo>
                    <a:pt x="204" y="476"/>
                  </a:lnTo>
                  <a:lnTo>
                    <a:pt x="208" y="473"/>
                  </a:lnTo>
                  <a:lnTo>
                    <a:pt x="211" y="473"/>
                  </a:lnTo>
                  <a:lnTo>
                    <a:pt x="211" y="473"/>
                  </a:lnTo>
                  <a:lnTo>
                    <a:pt x="211" y="471"/>
                  </a:lnTo>
                  <a:lnTo>
                    <a:pt x="213" y="471"/>
                  </a:lnTo>
                  <a:lnTo>
                    <a:pt x="213" y="466"/>
                  </a:lnTo>
                  <a:lnTo>
                    <a:pt x="213" y="454"/>
                  </a:lnTo>
                  <a:lnTo>
                    <a:pt x="213" y="452"/>
                  </a:lnTo>
                  <a:lnTo>
                    <a:pt x="213" y="450"/>
                  </a:lnTo>
                  <a:lnTo>
                    <a:pt x="213" y="447"/>
                  </a:lnTo>
                  <a:lnTo>
                    <a:pt x="215" y="445"/>
                  </a:lnTo>
                  <a:lnTo>
                    <a:pt x="215" y="445"/>
                  </a:lnTo>
                  <a:lnTo>
                    <a:pt x="218" y="440"/>
                  </a:lnTo>
                  <a:lnTo>
                    <a:pt x="218" y="438"/>
                  </a:lnTo>
                  <a:lnTo>
                    <a:pt x="220" y="438"/>
                  </a:lnTo>
                  <a:lnTo>
                    <a:pt x="223" y="438"/>
                  </a:lnTo>
                  <a:lnTo>
                    <a:pt x="223" y="438"/>
                  </a:lnTo>
                  <a:lnTo>
                    <a:pt x="223" y="438"/>
                  </a:lnTo>
                  <a:lnTo>
                    <a:pt x="225" y="440"/>
                  </a:lnTo>
                  <a:lnTo>
                    <a:pt x="225" y="440"/>
                  </a:lnTo>
                  <a:lnTo>
                    <a:pt x="230" y="438"/>
                  </a:lnTo>
                  <a:lnTo>
                    <a:pt x="230" y="435"/>
                  </a:lnTo>
                  <a:lnTo>
                    <a:pt x="234" y="433"/>
                  </a:lnTo>
                  <a:lnTo>
                    <a:pt x="234" y="428"/>
                  </a:lnTo>
                  <a:lnTo>
                    <a:pt x="237" y="416"/>
                  </a:lnTo>
                  <a:lnTo>
                    <a:pt x="239" y="414"/>
                  </a:lnTo>
                  <a:lnTo>
                    <a:pt x="242" y="414"/>
                  </a:lnTo>
                  <a:lnTo>
                    <a:pt x="244" y="412"/>
                  </a:lnTo>
                  <a:lnTo>
                    <a:pt x="246" y="412"/>
                  </a:lnTo>
                  <a:lnTo>
                    <a:pt x="246" y="409"/>
                  </a:lnTo>
                  <a:lnTo>
                    <a:pt x="249" y="407"/>
                  </a:lnTo>
                  <a:lnTo>
                    <a:pt x="253" y="402"/>
                  </a:lnTo>
                  <a:lnTo>
                    <a:pt x="253" y="400"/>
                  </a:lnTo>
                  <a:lnTo>
                    <a:pt x="253" y="398"/>
                  </a:lnTo>
                  <a:lnTo>
                    <a:pt x="251" y="393"/>
                  </a:lnTo>
                  <a:lnTo>
                    <a:pt x="249" y="386"/>
                  </a:lnTo>
                  <a:lnTo>
                    <a:pt x="249" y="383"/>
                  </a:lnTo>
                  <a:lnTo>
                    <a:pt x="249" y="381"/>
                  </a:lnTo>
                  <a:lnTo>
                    <a:pt x="246" y="379"/>
                  </a:lnTo>
                  <a:lnTo>
                    <a:pt x="249" y="379"/>
                  </a:lnTo>
                  <a:lnTo>
                    <a:pt x="260" y="376"/>
                  </a:lnTo>
                  <a:lnTo>
                    <a:pt x="265" y="374"/>
                  </a:lnTo>
                  <a:lnTo>
                    <a:pt x="268" y="376"/>
                  </a:lnTo>
                  <a:lnTo>
                    <a:pt x="272" y="379"/>
                  </a:lnTo>
                  <a:lnTo>
                    <a:pt x="275" y="381"/>
                  </a:lnTo>
                  <a:lnTo>
                    <a:pt x="277" y="379"/>
                  </a:lnTo>
                  <a:lnTo>
                    <a:pt x="291" y="367"/>
                  </a:lnTo>
                  <a:lnTo>
                    <a:pt x="296" y="364"/>
                  </a:lnTo>
                  <a:lnTo>
                    <a:pt x="301" y="364"/>
                  </a:lnTo>
                  <a:lnTo>
                    <a:pt x="308" y="364"/>
                  </a:lnTo>
                  <a:lnTo>
                    <a:pt x="310" y="362"/>
                  </a:lnTo>
                  <a:lnTo>
                    <a:pt x="308" y="360"/>
                  </a:lnTo>
                  <a:lnTo>
                    <a:pt x="308" y="355"/>
                  </a:lnTo>
                  <a:lnTo>
                    <a:pt x="308" y="355"/>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42" name="Freeform 41"/>
            <p:cNvSpPr>
              <a:spLocks/>
            </p:cNvSpPr>
            <p:nvPr/>
          </p:nvSpPr>
          <p:spPr bwMode="auto">
            <a:xfrm>
              <a:off x="9220843" y="3188950"/>
              <a:ext cx="399127" cy="680689"/>
            </a:xfrm>
            <a:custGeom>
              <a:avLst/>
              <a:gdLst>
                <a:gd name="T0" fmla="*/ 395 w 404"/>
                <a:gd name="T1" fmla="*/ 423 h 689"/>
                <a:gd name="T2" fmla="*/ 390 w 404"/>
                <a:gd name="T3" fmla="*/ 397 h 689"/>
                <a:gd name="T4" fmla="*/ 392 w 404"/>
                <a:gd name="T5" fmla="*/ 355 h 689"/>
                <a:gd name="T6" fmla="*/ 373 w 404"/>
                <a:gd name="T7" fmla="*/ 177 h 689"/>
                <a:gd name="T8" fmla="*/ 352 w 404"/>
                <a:gd name="T9" fmla="*/ 68 h 689"/>
                <a:gd name="T10" fmla="*/ 338 w 404"/>
                <a:gd name="T11" fmla="*/ 45 h 689"/>
                <a:gd name="T12" fmla="*/ 326 w 404"/>
                <a:gd name="T13" fmla="*/ 16 h 689"/>
                <a:gd name="T14" fmla="*/ 276 w 404"/>
                <a:gd name="T15" fmla="*/ 5 h 689"/>
                <a:gd name="T16" fmla="*/ 127 w 404"/>
                <a:gd name="T17" fmla="*/ 16 h 689"/>
                <a:gd name="T18" fmla="*/ 61 w 404"/>
                <a:gd name="T19" fmla="*/ 21 h 689"/>
                <a:gd name="T20" fmla="*/ 61 w 404"/>
                <a:gd name="T21" fmla="*/ 21 h 689"/>
                <a:gd name="T22" fmla="*/ 85 w 404"/>
                <a:gd name="T23" fmla="*/ 45 h 689"/>
                <a:gd name="T24" fmla="*/ 104 w 404"/>
                <a:gd name="T25" fmla="*/ 61 h 689"/>
                <a:gd name="T26" fmla="*/ 113 w 404"/>
                <a:gd name="T27" fmla="*/ 78 h 689"/>
                <a:gd name="T28" fmla="*/ 101 w 404"/>
                <a:gd name="T29" fmla="*/ 111 h 689"/>
                <a:gd name="T30" fmla="*/ 99 w 404"/>
                <a:gd name="T31" fmla="*/ 128 h 689"/>
                <a:gd name="T32" fmla="*/ 75 w 404"/>
                <a:gd name="T33" fmla="*/ 144 h 689"/>
                <a:gd name="T34" fmla="*/ 30 w 404"/>
                <a:gd name="T35" fmla="*/ 173 h 689"/>
                <a:gd name="T36" fmla="*/ 47 w 404"/>
                <a:gd name="T37" fmla="*/ 201 h 689"/>
                <a:gd name="T38" fmla="*/ 35 w 404"/>
                <a:gd name="T39" fmla="*/ 241 h 689"/>
                <a:gd name="T40" fmla="*/ 7 w 404"/>
                <a:gd name="T41" fmla="*/ 265 h 689"/>
                <a:gd name="T42" fmla="*/ 12 w 404"/>
                <a:gd name="T43" fmla="*/ 281 h 689"/>
                <a:gd name="T44" fmla="*/ 0 w 404"/>
                <a:gd name="T45" fmla="*/ 315 h 689"/>
                <a:gd name="T46" fmla="*/ 9 w 404"/>
                <a:gd name="T47" fmla="*/ 348 h 689"/>
                <a:gd name="T48" fmla="*/ 16 w 404"/>
                <a:gd name="T49" fmla="*/ 364 h 689"/>
                <a:gd name="T50" fmla="*/ 75 w 404"/>
                <a:gd name="T51" fmla="*/ 414 h 689"/>
                <a:gd name="T52" fmla="*/ 87 w 404"/>
                <a:gd name="T53" fmla="*/ 438 h 689"/>
                <a:gd name="T54" fmla="*/ 92 w 404"/>
                <a:gd name="T55" fmla="*/ 452 h 689"/>
                <a:gd name="T56" fmla="*/ 123 w 404"/>
                <a:gd name="T57" fmla="*/ 457 h 689"/>
                <a:gd name="T58" fmla="*/ 146 w 404"/>
                <a:gd name="T59" fmla="*/ 478 h 689"/>
                <a:gd name="T60" fmla="*/ 132 w 404"/>
                <a:gd name="T61" fmla="*/ 528 h 689"/>
                <a:gd name="T62" fmla="*/ 142 w 404"/>
                <a:gd name="T63" fmla="*/ 554 h 689"/>
                <a:gd name="T64" fmla="*/ 163 w 404"/>
                <a:gd name="T65" fmla="*/ 570 h 689"/>
                <a:gd name="T66" fmla="*/ 198 w 404"/>
                <a:gd name="T67" fmla="*/ 587 h 689"/>
                <a:gd name="T68" fmla="*/ 222 w 404"/>
                <a:gd name="T69" fmla="*/ 610 h 689"/>
                <a:gd name="T70" fmla="*/ 234 w 404"/>
                <a:gd name="T71" fmla="*/ 639 h 689"/>
                <a:gd name="T72" fmla="*/ 232 w 404"/>
                <a:gd name="T73" fmla="*/ 660 h 689"/>
                <a:gd name="T74" fmla="*/ 253 w 404"/>
                <a:gd name="T75" fmla="*/ 686 h 689"/>
                <a:gd name="T76" fmla="*/ 253 w 404"/>
                <a:gd name="T77" fmla="*/ 677 h 689"/>
                <a:gd name="T78" fmla="*/ 262 w 404"/>
                <a:gd name="T79" fmla="*/ 686 h 689"/>
                <a:gd name="T80" fmla="*/ 265 w 404"/>
                <a:gd name="T81" fmla="*/ 681 h 689"/>
                <a:gd name="T82" fmla="*/ 288 w 404"/>
                <a:gd name="T83" fmla="*/ 655 h 689"/>
                <a:gd name="T84" fmla="*/ 331 w 404"/>
                <a:gd name="T85" fmla="*/ 651 h 689"/>
                <a:gd name="T86" fmla="*/ 338 w 404"/>
                <a:gd name="T87" fmla="*/ 627 h 689"/>
                <a:gd name="T88" fmla="*/ 357 w 404"/>
                <a:gd name="T89" fmla="*/ 599 h 689"/>
                <a:gd name="T90" fmla="*/ 366 w 404"/>
                <a:gd name="T91" fmla="*/ 575 h 689"/>
                <a:gd name="T92" fmla="*/ 366 w 404"/>
                <a:gd name="T93" fmla="*/ 573 h 689"/>
                <a:gd name="T94" fmla="*/ 364 w 404"/>
                <a:gd name="T95" fmla="*/ 561 h 689"/>
                <a:gd name="T96" fmla="*/ 362 w 404"/>
                <a:gd name="T97" fmla="*/ 544 h 689"/>
                <a:gd name="T98" fmla="*/ 366 w 404"/>
                <a:gd name="T99" fmla="*/ 537 h 689"/>
                <a:gd name="T100" fmla="*/ 366 w 404"/>
                <a:gd name="T101" fmla="*/ 525 h 689"/>
                <a:gd name="T102" fmla="*/ 369 w 404"/>
                <a:gd name="T103" fmla="*/ 516 h 689"/>
                <a:gd name="T104" fmla="*/ 376 w 404"/>
                <a:gd name="T105" fmla="*/ 511 h 689"/>
                <a:gd name="T106" fmla="*/ 381 w 404"/>
                <a:gd name="T107" fmla="*/ 506 h 689"/>
                <a:gd name="T108" fmla="*/ 385 w 404"/>
                <a:gd name="T109" fmla="*/ 492 h 689"/>
                <a:gd name="T110" fmla="*/ 395 w 404"/>
                <a:gd name="T111" fmla="*/ 485 h 689"/>
                <a:gd name="T112" fmla="*/ 395 w 404"/>
                <a:gd name="T113" fmla="*/ 473 h 689"/>
                <a:gd name="T114" fmla="*/ 399 w 404"/>
                <a:gd name="T115" fmla="*/ 461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4" h="689">
                  <a:moveTo>
                    <a:pt x="402" y="442"/>
                  </a:moveTo>
                  <a:lnTo>
                    <a:pt x="399" y="438"/>
                  </a:lnTo>
                  <a:lnTo>
                    <a:pt x="399" y="435"/>
                  </a:lnTo>
                  <a:lnTo>
                    <a:pt x="399" y="435"/>
                  </a:lnTo>
                  <a:lnTo>
                    <a:pt x="402" y="433"/>
                  </a:lnTo>
                  <a:lnTo>
                    <a:pt x="399" y="428"/>
                  </a:lnTo>
                  <a:lnTo>
                    <a:pt x="399" y="426"/>
                  </a:lnTo>
                  <a:lnTo>
                    <a:pt x="397" y="423"/>
                  </a:lnTo>
                  <a:lnTo>
                    <a:pt x="395" y="423"/>
                  </a:lnTo>
                  <a:lnTo>
                    <a:pt x="395" y="421"/>
                  </a:lnTo>
                  <a:lnTo>
                    <a:pt x="392" y="416"/>
                  </a:lnTo>
                  <a:lnTo>
                    <a:pt x="392" y="414"/>
                  </a:lnTo>
                  <a:lnTo>
                    <a:pt x="388" y="412"/>
                  </a:lnTo>
                  <a:lnTo>
                    <a:pt x="388" y="412"/>
                  </a:lnTo>
                  <a:lnTo>
                    <a:pt x="385" y="412"/>
                  </a:lnTo>
                  <a:lnTo>
                    <a:pt x="385" y="409"/>
                  </a:lnTo>
                  <a:lnTo>
                    <a:pt x="385" y="405"/>
                  </a:lnTo>
                  <a:lnTo>
                    <a:pt x="390" y="397"/>
                  </a:lnTo>
                  <a:lnTo>
                    <a:pt x="390" y="393"/>
                  </a:lnTo>
                  <a:lnTo>
                    <a:pt x="388" y="388"/>
                  </a:lnTo>
                  <a:lnTo>
                    <a:pt x="388" y="388"/>
                  </a:lnTo>
                  <a:lnTo>
                    <a:pt x="388" y="383"/>
                  </a:lnTo>
                  <a:lnTo>
                    <a:pt x="390" y="383"/>
                  </a:lnTo>
                  <a:lnTo>
                    <a:pt x="395" y="379"/>
                  </a:lnTo>
                  <a:lnTo>
                    <a:pt x="395" y="379"/>
                  </a:lnTo>
                  <a:lnTo>
                    <a:pt x="395" y="374"/>
                  </a:lnTo>
                  <a:lnTo>
                    <a:pt x="392" y="355"/>
                  </a:lnTo>
                  <a:lnTo>
                    <a:pt x="390" y="338"/>
                  </a:lnTo>
                  <a:lnTo>
                    <a:pt x="388" y="319"/>
                  </a:lnTo>
                  <a:lnTo>
                    <a:pt x="385" y="284"/>
                  </a:lnTo>
                  <a:lnTo>
                    <a:pt x="383" y="267"/>
                  </a:lnTo>
                  <a:lnTo>
                    <a:pt x="381" y="248"/>
                  </a:lnTo>
                  <a:lnTo>
                    <a:pt x="378" y="232"/>
                  </a:lnTo>
                  <a:lnTo>
                    <a:pt x="376" y="213"/>
                  </a:lnTo>
                  <a:lnTo>
                    <a:pt x="376" y="196"/>
                  </a:lnTo>
                  <a:lnTo>
                    <a:pt x="373" y="177"/>
                  </a:lnTo>
                  <a:lnTo>
                    <a:pt x="371" y="161"/>
                  </a:lnTo>
                  <a:lnTo>
                    <a:pt x="369" y="142"/>
                  </a:lnTo>
                  <a:lnTo>
                    <a:pt x="366" y="125"/>
                  </a:lnTo>
                  <a:lnTo>
                    <a:pt x="366" y="109"/>
                  </a:lnTo>
                  <a:lnTo>
                    <a:pt x="364" y="90"/>
                  </a:lnTo>
                  <a:lnTo>
                    <a:pt x="364" y="90"/>
                  </a:lnTo>
                  <a:lnTo>
                    <a:pt x="357" y="83"/>
                  </a:lnTo>
                  <a:lnTo>
                    <a:pt x="355" y="78"/>
                  </a:lnTo>
                  <a:lnTo>
                    <a:pt x="352" y="68"/>
                  </a:lnTo>
                  <a:lnTo>
                    <a:pt x="347" y="64"/>
                  </a:lnTo>
                  <a:lnTo>
                    <a:pt x="345" y="52"/>
                  </a:lnTo>
                  <a:lnTo>
                    <a:pt x="345" y="52"/>
                  </a:lnTo>
                  <a:lnTo>
                    <a:pt x="345" y="50"/>
                  </a:lnTo>
                  <a:lnTo>
                    <a:pt x="343" y="47"/>
                  </a:lnTo>
                  <a:lnTo>
                    <a:pt x="343" y="47"/>
                  </a:lnTo>
                  <a:lnTo>
                    <a:pt x="340" y="45"/>
                  </a:lnTo>
                  <a:lnTo>
                    <a:pt x="338" y="45"/>
                  </a:lnTo>
                  <a:lnTo>
                    <a:pt x="338" y="45"/>
                  </a:lnTo>
                  <a:lnTo>
                    <a:pt x="338" y="45"/>
                  </a:lnTo>
                  <a:lnTo>
                    <a:pt x="336" y="42"/>
                  </a:lnTo>
                  <a:lnTo>
                    <a:pt x="336" y="42"/>
                  </a:lnTo>
                  <a:lnTo>
                    <a:pt x="336" y="40"/>
                  </a:lnTo>
                  <a:lnTo>
                    <a:pt x="336" y="40"/>
                  </a:lnTo>
                  <a:lnTo>
                    <a:pt x="331" y="33"/>
                  </a:lnTo>
                  <a:lnTo>
                    <a:pt x="329" y="28"/>
                  </a:lnTo>
                  <a:lnTo>
                    <a:pt x="329" y="26"/>
                  </a:lnTo>
                  <a:lnTo>
                    <a:pt x="326" y="16"/>
                  </a:lnTo>
                  <a:lnTo>
                    <a:pt x="326" y="14"/>
                  </a:lnTo>
                  <a:lnTo>
                    <a:pt x="326" y="14"/>
                  </a:lnTo>
                  <a:lnTo>
                    <a:pt x="326" y="12"/>
                  </a:lnTo>
                  <a:lnTo>
                    <a:pt x="326" y="12"/>
                  </a:lnTo>
                  <a:lnTo>
                    <a:pt x="326" y="0"/>
                  </a:lnTo>
                  <a:lnTo>
                    <a:pt x="326" y="0"/>
                  </a:lnTo>
                  <a:lnTo>
                    <a:pt x="310" y="0"/>
                  </a:lnTo>
                  <a:lnTo>
                    <a:pt x="293" y="2"/>
                  </a:lnTo>
                  <a:lnTo>
                    <a:pt x="276" y="5"/>
                  </a:lnTo>
                  <a:lnTo>
                    <a:pt x="260" y="5"/>
                  </a:lnTo>
                  <a:lnTo>
                    <a:pt x="243" y="7"/>
                  </a:lnTo>
                  <a:lnTo>
                    <a:pt x="227" y="9"/>
                  </a:lnTo>
                  <a:lnTo>
                    <a:pt x="210" y="9"/>
                  </a:lnTo>
                  <a:lnTo>
                    <a:pt x="194" y="12"/>
                  </a:lnTo>
                  <a:lnTo>
                    <a:pt x="177" y="12"/>
                  </a:lnTo>
                  <a:lnTo>
                    <a:pt x="161" y="14"/>
                  </a:lnTo>
                  <a:lnTo>
                    <a:pt x="144" y="16"/>
                  </a:lnTo>
                  <a:lnTo>
                    <a:pt x="127" y="16"/>
                  </a:lnTo>
                  <a:lnTo>
                    <a:pt x="111" y="19"/>
                  </a:lnTo>
                  <a:lnTo>
                    <a:pt x="94" y="19"/>
                  </a:lnTo>
                  <a:lnTo>
                    <a:pt x="78" y="21"/>
                  </a:lnTo>
                  <a:lnTo>
                    <a:pt x="61" y="21"/>
                  </a:lnTo>
                  <a:lnTo>
                    <a:pt x="61" y="21"/>
                  </a:lnTo>
                  <a:lnTo>
                    <a:pt x="61" y="21"/>
                  </a:lnTo>
                  <a:lnTo>
                    <a:pt x="61" y="21"/>
                  </a:lnTo>
                  <a:lnTo>
                    <a:pt x="61" y="21"/>
                  </a:lnTo>
                  <a:lnTo>
                    <a:pt x="61" y="21"/>
                  </a:lnTo>
                  <a:lnTo>
                    <a:pt x="61" y="21"/>
                  </a:lnTo>
                  <a:lnTo>
                    <a:pt x="61" y="21"/>
                  </a:lnTo>
                  <a:lnTo>
                    <a:pt x="61" y="21"/>
                  </a:lnTo>
                  <a:lnTo>
                    <a:pt x="61" y="21"/>
                  </a:lnTo>
                  <a:lnTo>
                    <a:pt x="61" y="21"/>
                  </a:lnTo>
                  <a:lnTo>
                    <a:pt x="61" y="21"/>
                  </a:lnTo>
                  <a:lnTo>
                    <a:pt x="61" y="21"/>
                  </a:lnTo>
                  <a:lnTo>
                    <a:pt x="61" y="21"/>
                  </a:lnTo>
                  <a:lnTo>
                    <a:pt x="61" y="21"/>
                  </a:lnTo>
                  <a:lnTo>
                    <a:pt x="59" y="26"/>
                  </a:lnTo>
                  <a:lnTo>
                    <a:pt x="61" y="26"/>
                  </a:lnTo>
                  <a:lnTo>
                    <a:pt x="64" y="28"/>
                  </a:lnTo>
                  <a:lnTo>
                    <a:pt x="66" y="28"/>
                  </a:lnTo>
                  <a:lnTo>
                    <a:pt x="66" y="31"/>
                  </a:lnTo>
                  <a:lnTo>
                    <a:pt x="71" y="33"/>
                  </a:lnTo>
                  <a:lnTo>
                    <a:pt x="78" y="38"/>
                  </a:lnTo>
                  <a:lnTo>
                    <a:pt x="83" y="40"/>
                  </a:lnTo>
                  <a:lnTo>
                    <a:pt x="85" y="45"/>
                  </a:lnTo>
                  <a:lnTo>
                    <a:pt x="85" y="42"/>
                  </a:lnTo>
                  <a:lnTo>
                    <a:pt x="85" y="50"/>
                  </a:lnTo>
                  <a:lnTo>
                    <a:pt x="85" y="52"/>
                  </a:lnTo>
                  <a:lnTo>
                    <a:pt x="90" y="54"/>
                  </a:lnTo>
                  <a:lnTo>
                    <a:pt x="92" y="57"/>
                  </a:lnTo>
                  <a:lnTo>
                    <a:pt x="92" y="57"/>
                  </a:lnTo>
                  <a:lnTo>
                    <a:pt x="94" y="57"/>
                  </a:lnTo>
                  <a:lnTo>
                    <a:pt x="101" y="61"/>
                  </a:lnTo>
                  <a:lnTo>
                    <a:pt x="104" y="61"/>
                  </a:lnTo>
                  <a:lnTo>
                    <a:pt x="106" y="66"/>
                  </a:lnTo>
                  <a:lnTo>
                    <a:pt x="106" y="66"/>
                  </a:lnTo>
                  <a:lnTo>
                    <a:pt x="109" y="66"/>
                  </a:lnTo>
                  <a:lnTo>
                    <a:pt x="109" y="66"/>
                  </a:lnTo>
                  <a:lnTo>
                    <a:pt x="109" y="68"/>
                  </a:lnTo>
                  <a:lnTo>
                    <a:pt x="109" y="71"/>
                  </a:lnTo>
                  <a:lnTo>
                    <a:pt x="111" y="71"/>
                  </a:lnTo>
                  <a:lnTo>
                    <a:pt x="113" y="76"/>
                  </a:lnTo>
                  <a:lnTo>
                    <a:pt x="113" y="78"/>
                  </a:lnTo>
                  <a:lnTo>
                    <a:pt x="113" y="83"/>
                  </a:lnTo>
                  <a:lnTo>
                    <a:pt x="111" y="87"/>
                  </a:lnTo>
                  <a:lnTo>
                    <a:pt x="111" y="94"/>
                  </a:lnTo>
                  <a:lnTo>
                    <a:pt x="111" y="102"/>
                  </a:lnTo>
                  <a:lnTo>
                    <a:pt x="109" y="104"/>
                  </a:lnTo>
                  <a:lnTo>
                    <a:pt x="109" y="104"/>
                  </a:lnTo>
                  <a:lnTo>
                    <a:pt x="106" y="106"/>
                  </a:lnTo>
                  <a:lnTo>
                    <a:pt x="104" y="109"/>
                  </a:lnTo>
                  <a:lnTo>
                    <a:pt x="101" y="111"/>
                  </a:lnTo>
                  <a:lnTo>
                    <a:pt x="101" y="113"/>
                  </a:lnTo>
                  <a:lnTo>
                    <a:pt x="99" y="116"/>
                  </a:lnTo>
                  <a:lnTo>
                    <a:pt x="99" y="118"/>
                  </a:lnTo>
                  <a:lnTo>
                    <a:pt x="99" y="121"/>
                  </a:lnTo>
                  <a:lnTo>
                    <a:pt x="97" y="123"/>
                  </a:lnTo>
                  <a:lnTo>
                    <a:pt x="97" y="123"/>
                  </a:lnTo>
                  <a:lnTo>
                    <a:pt x="99" y="125"/>
                  </a:lnTo>
                  <a:lnTo>
                    <a:pt x="99" y="125"/>
                  </a:lnTo>
                  <a:lnTo>
                    <a:pt x="99" y="128"/>
                  </a:lnTo>
                  <a:lnTo>
                    <a:pt x="99" y="130"/>
                  </a:lnTo>
                  <a:lnTo>
                    <a:pt x="99" y="130"/>
                  </a:lnTo>
                  <a:lnTo>
                    <a:pt x="97" y="132"/>
                  </a:lnTo>
                  <a:lnTo>
                    <a:pt x="92" y="135"/>
                  </a:lnTo>
                  <a:lnTo>
                    <a:pt x="92" y="135"/>
                  </a:lnTo>
                  <a:lnTo>
                    <a:pt x="92" y="137"/>
                  </a:lnTo>
                  <a:lnTo>
                    <a:pt x="90" y="139"/>
                  </a:lnTo>
                  <a:lnTo>
                    <a:pt x="85" y="139"/>
                  </a:lnTo>
                  <a:lnTo>
                    <a:pt x="75" y="144"/>
                  </a:lnTo>
                  <a:lnTo>
                    <a:pt x="75" y="144"/>
                  </a:lnTo>
                  <a:lnTo>
                    <a:pt x="71" y="149"/>
                  </a:lnTo>
                  <a:lnTo>
                    <a:pt x="71" y="151"/>
                  </a:lnTo>
                  <a:lnTo>
                    <a:pt x="66" y="151"/>
                  </a:lnTo>
                  <a:lnTo>
                    <a:pt x="38" y="156"/>
                  </a:lnTo>
                  <a:lnTo>
                    <a:pt x="35" y="158"/>
                  </a:lnTo>
                  <a:lnTo>
                    <a:pt x="33" y="163"/>
                  </a:lnTo>
                  <a:lnTo>
                    <a:pt x="30" y="168"/>
                  </a:lnTo>
                  <a:lnTo>
                    <a:pt x="30" y="173"/>
                  </a:lnTo>
                  <a:lnTo>
                    <a:pt x="30" y="180"/>
                  </a:lnTo>
                  <a:lnTo>
                    <a:pt x="30" y="182"/>
                  </a:lnTo>
                  <a:lnTo>
                    <a:pt x="30" y="184"/>
                  </a:lnTo>
                  <a:lnTo>
                    <a:pt x="33" y="187"/>
                  </a:lnTo>
                  <a:lnTo>
                    <a:pt x="35" y="187"/>
                  </a:lnTo>
                  <a:lnTo>
                    <a:pt x="35" y="189"/>
                  </a:lnTo>
                  <a:lnTo>
                    <a:pt x="40" y="192"/>
                  </a:lnTo>
                  <a:lnTo>
                    <a:pt x="45" y="196"/>
                  </a:lnTo>
                  <a:lnTo>
                    <a:pt x="47" y="201"/>
                  </a:lnTo>
                  <a:lnTo>
                    <a:pt x="47" y="206"/>
                  </a:lnTo>
                  <a:lnTo>
                    <a:pt x="47" y="210"/>
                  </a:lnTo>
                  <a:lnTo>
                    <a:pt x="45" y="215"/>
                  </a:lnTo>
                  <a:lnTo>
                    <a:pt x="38" y="227"/>
                  </a:lnTo>
                  <a:lnTo>
                    <a:pt x="35" y="229"/>
                  </a:lnTo>
                  <a:lnTo>
                    <a:pt x="35" y="232"/>
                  </a:lnTo>
                  <a:lnTo>
                    <a:pt x="35" y="234"/>
                  </a:lnTo>
                  <a:lnTo>
                    <a:pt x="35" y="239"/>
                  </a:lnTo>
                  <a:lnTo>
                    <a:pt x="35" y="241"/>
                  </a:lnTo>
                  <a:lnTo>
                    <a:pt x="33" y="248"/>
                  </a:lnTo>
                  <a:lnTo>
                    <a:pt x="30" y="251"/>
                  </a:lnTo>
                  <a:lnTo>
                    <a:pt x="28" y="253"/>
                  </a:lnTo>
                  <a:lnTo>
                    <a:pt x="23" y="255"/>
                  </a:lnTo>
                  <a:lnTo>
                    <a:pt x="21" y="255"/>
                  </a:lnTo>
                  <a:lnTo>
                    <a:pt x="16" y="258"/>
                  </a:lnTo>
                  <a:lnTo>
                    <a:pt x="14" y="260"/>
                  </a:lnTo>
                  <a:lnTo>
                    <a:pt x="9" y="263"/>
                  </a:lnTo>
                  <a:lnTo>
                    <a:pt x="7" y="265"/>
                  </a:lnTo>
                  <a:lnTo>
                    <a:pt x="7" y="265"/>
                  </a:lnTo>
                  <a:lnTo>
                    <a:pt x="7" y="267"/>
                  </a:lnTo>
                  <a:lnTo>
                    <a:pt x="7" y="267"/>
                  </a:lnTo>
                  <a:lnTo>
                    <a:pt x="7" y="270"/>
                  </a:lnTo>
                  <a:lnTo>
                    <a:pt x="9" y="270"/>
                  </a:lnTo>
                  <a:lnTo>
                    <a:pt x="12" y="272"/>
                  </a:lnTo>
                  <a:lnTo>
                    <a:pt x="12" y="274"/>
                  </a:lnTo>
                  <a:lnTo>
                    <a:pt x="12" y="279"/>
                  </a:lnTo>
                  <a:lnTo>
                    <a:pt x="12" y="281"/>
                  </a:lnTo>
                  <a:lnTo>
                    <a:pt x="12" y="284"/>
                  </a:lnTo>
                  <a:lnTo>
                    <a:pt x="12" y="286"/>
                  </a:lnTo>
                  <a:lnTo>
                    <a:pt x="12" y="286"/>
                  </a:lnTo>
                  <a:lnTo>
                    <a:pt x="7" y="289"/>
                  </a:lnTo>
                  <a:lnTo>
                    <a:pt x="2" y="291"/>
                  </a:lnTo>
                  <a:lnTo>
                    <a:pt x="2" y="298"/>
                  </a:lnTo>
                  <a:lnTo>
                    <a:pt x="0" y="305"/>
                  </a:lnTo>
                  <a:lnTo>
                    <a:pt x="0" y="310"/>
                  </a:lnTo>
                  <a:lnTo>
                    <a:pt x="0" y="315"/>
                  </a:lnTo>
                  <a:lnTo>
                    <a:pt x="4" y="336"/>
                  </a:lnTo>
                  <a:lnTo>
                    <a:pt x="4" y="336"/>
                  </a:lnTo>
                  <a:lnTo>
                    <a:pt x="7" y="338"/>
                  </a:lnTo>
                  <a:lnTo>
                    <a:pt x="9" y="341"/>
                  </a:lnTo>
                  <a:lnTo>
                    <a:pt x="9" y="341"/>
                  </a:lnTo>
                  <a:lnTo>
                    <a:pt x="9" y="343"/>
                  </a:lnTo>
                  <a:lnTo>
                    <a:pt x="9" y="343"/>
                  </a:lnTo>
                  <a:lnTo>
                    <a:pt x="9" y="345"/>
                  </a:lnTo>
                  <a:lnTo>
                    <a:pt x="9" y="348"/>
                  </a:lnTo>
                  <a:lnTo>
                    <a:pt x="9" y="350"/>
                  </a:lnTo>
                  <a:lnTo>
                    <a:pt x="9" y="352"/>
                  </a:lnTo>
                  <a:lnTo>
                    <a:pt x="12" y="352"/>
                  </a:lnTo>
                  <a:lnTo>
                    <a:pt x="12" y="355"/>
                  </a:lnTo>
                  <a:lnTo>
                    <a:pt x="12" y="357"/>
                  </a:lnTo>
                  <a:lnTo>
                    <a:pt x="16" y="357"/>
                  </a:lnTo>
                  <a:lnTo>
                    <a:pt x="16" y="360"/>
                  </a:lnTo>
                  <a:lnTo>
                    <a:pt x="16" y="362"/>
                  </a:lnTo>
                  <a:lnTo>
                    <a:pt x="16" y="364"/>
                  </a:lnTo>
                  <a:lnTo>
                    <a:pt x="19" y="367"/>
                  </a:lnTo>
                  <a:lnTo>
                    <a:pt x="21" y="371"/>
                  </a:lnTo>
                  <a:lnTo>
                    <a:pt x="47" y="390"/>
                  </a:lnTo>
                  <a:lnTo>
                    <a:pt x="49" y="393"/>
                  </a:lnTo>
                  <a:lnTo>
                    <a:pt x="49" y="395"/>
                  </a:lnTo>
                  <a:lnTo>
                    <a:pt x="49" y="397"/>
                  </a:lnTo>
                  <a:lnTo>
                    <a:pt x="52" y="400"/>
                  </a:lnTo>
                  <a:lnTo>
                    <a:pt x="52" y="400"/>
                  </a:lnTo>
                  <a:lnTo>
                    <a:pt x="75" y="414"/>
                  </a:lnTo>
                  <a:lnTo>
                    <a:pt x="78" y="416"/>
                  </a:lnTo>
                  <a:lnTo>
                    <a:pt x="80" y="419"/>
                  </a:lnTo>
                  <a:lnTo>
                    <a:pt x="85" y="423"/>
                  </a:lnTo>
                  <a:lnTo>
                    <a:pt x="85" y="426"/>
                  </a:lnTo>
                  <a:lnTo>
                    <a:pt x="87" y="428"/>
                  </a:lnTo>
                  <a:lnTo>
                    <a:pt x="87" y="431"/>
                  </a:lnTo>
                  <a:lnTo>
                    <a:pt x="87" y="433"/>
                  </a:lnTo>
                  <a:lnTo>
                    <a:pt x="87" y="435"/>
                  </a:lnTo>
                  <a:lnTo>
                    <a:pt x="87" y="438"/>
                  </a:lnTo>
                  <a:lnTo>
                    <a:pt x="90" y="440"/>
                  </a:lnTo>
                  <a:lnTo>
                    <a:pt x="90" y="440"/>
                  </a:lnTo>
                  <a:lnTo>
                    <a:pt x="90" y="442"/>
                  </a:lnTo>
                  <a:lnTo>
                    <a:pt x="90" y="442"/>
                  </a:lnTo>
                  <a:lnTo>
                    <a:pt x="90" y="445"/>
                  </a:lnTo>
                  <a:lnTo>
                    <a:pt x="90" y="447"/>
                  </a:lnTo>
                  <a:lnTo>
                    <a:pt x="90" y="447"/>
                  </a:lnTo>
                  <a:lnTo>
                    <a:pt x="92" y="450"/>
                  </a:lnTo>
                  <a:lnTo>
                    <a:pt x="92" y="452"/>
                  </a:lnTo>
                  <a:lnTo>
                    <a:pt x="92" y="454"/>
                  </a:lnTo>
                  <a:lnTo>
                    <a:pt x="97" y="461"/>
                  </a:lnTo>
                  <a:lnTo>
                    <a:pt x="99" y="466"/>
                  </a:lnTo>
                  <a:lnTo>
                    <a:pt x="104" y="466"/>
                  </a:lnTo>
                  <a:lnTo>
                    <a:pt x="109" y="464"/>
                  </a:lnTo>
                  <a:lnTo>
                    <a:pt x="113" y="457"/>
                  </a:lnTo>
                  <a:lnTo>
                    <a:pt x="118" y="454"/>
                  </a:lnTo>
                  <a:lnTo>
                    <a:pt x="120" y="454"/>
                  </a:lnTo>
                  <a:lnTo>
                    <a:pt x="123" y="457"/>
                  </a:lnTo>
                  <a:lnTo>
                    <a:pt x="125" y="457"/>
                  </a:lnTo>
                  <a:lnTo>
                    <a:pt x="127" y="457"/>
                  </a:lnTo>
                  <a:lnTo>
                    <a:pt x="132" y="459"/>
                  </a:lnTo>
                  <a:lnTo>
                    <a:pt x="144" y="464"/>
                  </a:lnTo>
                  <a:lnTo>
                    <a:pt x="146" y="466"/>
                  </a:lnTo>
                  <a:lnTo>
                    <a:pt x="149" y="468"/>
                  </a:lnTo>
                  <a:lnTo>
                    <a:pt x="149" y="471"/>
                  </a:lnTo>
                  <a:lnTo>
                    <a:pt x="146" y="476"/>
                  </a:lnTo>
                  <a:lnTo>
                    <a:pt x="146" y="478"/>
                  </a:lnTo>
                  <a:lnTo>
                    <a:pt x="144" y="478"/>
                  </a:lnTo>
                  <a:lnTo>
                    <a:pt x="144" y="480"/>
                  </a:lnTo>
                  <a:lnTo>
                    <a:pt x="144" y="483"/>
                  </a:lnTo>
                  <a:lnTo>
                    <a:pt x="144" y="487"/>
                  </a:lnTo>
                  <a:lnTo>
                    <a:pt x="144" y="494"/>
                  </a:lnTo>
                  <a:lnTo>
                    <a:pt x="144" y="497"/>
                  </a:lnTo>
                  <a:lnTo>
                    <a:pt x="139" y="506"/>
                  </a:lnTo>
                  <a:lnTo>
                    <a:pt x="135" y="521"/>
                  </a:lnTo>
                  <a:lnTo>
                    <a:pt x="132" y="528"/>
                  </a:lnTo>
                  <a:lnTo>
                    <a:pt x="130" y="532"/>
                  </a:lnTo>
                  <a:lnTo>
                    <a:pt x="130" y="537"/>
                  </a:lnTo>
                  <a:lnTo>
                    <a:pt x="132" y="542"/>
                  </a:lnTo>
                  <a:lnTo>
                    <a:pt x="132" y="544"/>
                  </a:lnTo>
                  <a:lnTo>
                    <a:pt x="132" y="547"/>
                  </a:lnTo>
                  <a:lnTo>
                    <a:pt x="135" y="547"/>
                  </a:lnTo>
                  <a:lnTo>
                    <a:pt x="135" y="549"/>
                  </a:lnTo>
                  <a:lnTo>
                    <a:pt x="139" y="551"/>
                  </a:lnTo>
                  <a:lnTo>
                    <a:pt x="142" y="554"/>
                  </a:lnTo>
                  <a:lnTo>
                    <a:pt x="144" y="556"/>
                  </a:lnTo>
                  <a:lnTo>
                    <a:pt x="144" y="556"/>
                  </a:lnTo>
                  <a:lnTo>
                    <a:pt x="146" y="558"/>
                  </a:lnTo>
                  <a:lnTo>
                    <a:pt x="146" y="561"/>
                  </a:lnTo>
                  <a:lnTo>
                    <a:pt x="151" y="561"/>
                  </a:lnTo>
                  <a:lnTo>
                    <a:pt x="153" y="563"/>
                  </a:lnTo>
                  <a:lnTo>
                    <a:pt x="156" y="568"/>
                  </a:lnTo>
                  <a:lnTo>
                    <a:pt x="161" y="570"/>
                  </a:lnTo>
                  <a:lnTo>
                    <a:pt x="163" y="570"/>
                  </a:lnTo>
                  <a:lnTo>
                    <a:pt x="170" y="575"/>
                  </a:lnTo>
                  <a:lnTo>
                    <a:pt x="170" y="575"/>
                  </a:lnTo>
                  <a:lnTo>
                    <a:pt x="175" y="575"/>
                  </a:lnTo>
                  <a:lnTo>
                    <a:pt x="175" y="575"/>
                  </a:lnTo>
                  <a:lnTo>
                    <a:pt x="179" y="575"/>
                  </a:lnTo>
                  <a:lnTo>
                    <a:pt x="182" y="577"/>
                  </a:lnTo>
                  <a:lnTo>
                    <a:pt x="189" y="582"/>
                  </a:lnTo>
                  <a:lnTo>
                    <a:pt x="191" y="584"/>
                  </a:lnTo>
                  <a:lnTo>
                    <a:pt x="198" y="587"/>
                  </a:lnTo>
                  <a:lnTo>
                    <a:pt x="201" y="589"/>
                  </a:lnTo>
                  <a:lnTo>
                    <a:pt x="203" y="592"/>
                  </a:lnTo>
                  <a:lnTo>
                    <a:pt x="206" y="599"/>
                  </a:lnTo>
                  <a:lnTo>
                    <a:pt x="208" y="601"/>
                  </a:lnTo>
                  <a:lnTo>
                    <a:pt x="220" y="603"/>
                  </a:lnTo>
                  <a:lnTo>
                    <a:pt x="222" y="606"/>
                  </a:lnTo>
                  <a:lnTo>
                    <a:pt x="222" y="608"/>
                  </a:lnTo>
                  <a:lnTo>
                    <a:pt x="222" y="608"/>
                  </a:lnTo>
                  <a:lnTo>
                    <a:pt x="222" y="610"/>
                  </a:lnTo>
                  <a:lnTo>
                    <a:pt x="222" y="613"/>
                  </a:lnTo>
                  <a:lnTo>
                    <a:pt x="222" y="615"/>
                  </a:lnTo>
                  <a:lnTo>
                    <a:pt x="222" y="618"/>
                  </a:lnTo>
                  <a:lnTo>
                    <a:pt x="222" y="620"/>
                  </a:lnTo>
                  <a:lnTo>
                    <a:pt x="222" y="622"/>
                  </a:lnTo>
                  <a:lnTo>
                    <a:pt x="227" y="627"/>
                  </a:lnTo>
                  <a:lnTo>
                    <a:pt x="229" y="629"/>
                  </a:lnTo>
                  <a:lnTo>
                    <a:pt x="232" y="634"/>
                  </a:lnTo>
                  <a:lnTo>
                    <a:pt x="234" y="639"/>
                  </a:lnTo>
                  <a:lnTo>
                    <a:pt x="232" y="644"/>
                  </a:lnTo>
                  <a:lnTo>
                    <a:pt x="229" y="648"/>
                  </a:lnTo>
                  <a:lnTo>
                    <a:pt x="227" y="651"/>
                  </a:lnTo>
                  <a:lnTo>
                    <a:pt x="227" y="655"/>
                  </a:lnTo>
                  <a:lnTo>
                    <a:pt x="227" y="658"/>
                  </a:lnTo>
                  <a:lnTo>
                    <a:pt x="229" y="658"/>
                  </a:lnTo>
                  <a:lnTo>
                    <a:pt x="229" y="658"/>
                  </a:lnTo>
                  <a:lnTo>
                    <a:pt x="232" y="658"/>
                  </a:lnTo>
                  <a:lnTo>
                    <a:pt x="232" y="660"/>
                  </a:lnTo>
                  <a:lnTo>
                    <a:pt x="232" y="663"/>
                  </a:lnTo>
                  <a:lnTo>
                    <a:pt x="234" y="665"/>
                  </a:lnTo>
                  <a:lnTo>
                    <a:pt x="236" y="667"/>
                  </a:lnTo>
                  <a:lnTo>
                    <a:pt x="241" y="674"/>
                  </a:lnTo>
                  <a:lnTo>
                    <a:pt x="241" y="677"/>
                  </a:lnTo>
                  <a:lnTo>
                    <a:pt x="241" y="681"/>
                  </a:lnTo>
                  <a:lnTo>
                    <a:pt x="243" y="681"/>
                  </a:lnTo>
                  <a:lnTo>
                    <a:pt x="248" y="686"/>
                  </a:lnTo>
                  <a:lnTo>
                    <a:pt x="253" y="686"/>
                  </a:lnTo>
                  <a:lnTo>
                    <a:pt x="255" y="686"/>
                  </a:lnTo>
                  <a:lnTo>
                    <a:pt x="255" y="686"/>
                  </a:lnTo>
                  <a:lnTo>
                    <a:pt x="255" y="684"/>
                  </a:lnTo>
                  <a:lnTo>
                    <a:pt x="253" y="684"/>
                  </a:lnTo>
                  <a:lnTo>
                    <a:pt x="253" y="681"/>
                  </a:lnTo>
                  <a:lnTo>
                    <a:pt x="250" y="681"/>
                  </a:lnTo>
                  <a:lnTo>
                    <a:pt x="250" y="679"/>
                  </a:lnTo>
                  <a:lnTo>
                    <a:pt x="250" y="677"/>
                  </a:lnTo>
                  <a:lnTo>
                    <a:pt x="253" y="677"/>
                  </a:lnTo>
                  <a:lnTo>
                    <a:pt x="255" y="677"/>
                  </a:lnTo>
                  <a:lnTo>
                    <a:pt x="255" y="677"/>
                  </a:lnTo>
                  <a:lnTo>
                    <a:pt x="255" y="679"/>
                  </a:lnTo>
                  <a:lnTo>
                    <a:pt x="258" y="681"/>
                  </a:lnTo>
                  <a:lnTo>
                    <a:pt x="258" y="681"/>
                  </a:lnTo>
                  <a:lnTo>
                    <a:pt x="260" y="684"/>
                  </a:lnTo>
                  <a:lnTo>
                    <a:pt x="260" y="684"/>
                  </a:lnTo>
                  <a:lnTo>
                    <a:pt x="262" y="686"/>
                  </a:lnTo>
                  <a:lnTo>
                    <a:pt x="262" y="686"/>
                  </a:lnTo>
                  <a:lnTo>
                    <a:pt x="262" y="689"/>
                  </a:lnTo>
                  <a:lnTo>
                    <a:pt x="262" y="689"/>
                  </a:lnTo>
                  <a:lnTo>
                    <a:pt x="265" y="689"/>
                  </a:lnTo>
                  <a:lnTo>
                    <a:pt x="265" y="689"/>
                  </a:lnTo>
                  <a:lnTo>
                    <a:pt x="267" y="689"/>
                  </a:lnTo>
                  <a:lnTo>
                    <a:pt x="267" y="689"/>
                  </a:lnTo>
                  <a:lnTo>
                    <a:pt x="269" y="689"/>
                  </a:lnTo>
                  <a:lnTo>
                    <a:pt x="265" y="684"/>
                  </a:lnTo>
                  <a:lnTo>
                    <a:pt x="265" y="681"/>
                  </a:lnTo>
                  <a:lnTo>
                    <a:pt x="262" y="679"/>
                  </a:lnTo>
                  <a:lnTo>
                    <a:pt x="265" y="674"/>
                  </a:lnTo>
                  <a:lnTo>
                    <a:pt x="267" y="670"/>
                  </a:lnTo>
                  <a:lnTo>
                    <a:pt x="272" y="665"/>
                  </a:lnTo>
                  <a:lnTo>
                    <a:pt x="272" y="663"/>
                  </a:lnTo>
                  <a:lnTo>
                    <a:pt x="274" y="660"/>
                  </a:lnTo>
                  <a:lnTo>
                    <a:pt x="279" y="658"/>
                  </a:lnTo>
                  <a:lnTo>
                    <a:pt x="284" y="655"/>
                  </a:lnTo>
                  <a:lnTo>
                    <a:pt x="288" y="655"/>
                  </a:lnTo>
                  <a:lnTo>
                    <a:pt x="317" y="667"/>
                  </a:lnTo>
                  <a:lnTo>
                    <a:pt x="324" y="670"/>
                  </a:lnTo>
                  <a:lnTo>
                    <a:pt x="329" y="672"/>
                  </a:lnTo>
                  <a:lnTo>
                    <a:pt x="333" y="670"/>
                  </a:lnTo>
                  <a:lnTo>
                    <a:pt x="336" y="667"/>
                  </a:lnTo>
                  <a:lnTo>
                    <a:pt x="336" y="663"/>
                  </a:lnTo>
                  <a:lnTo>
                    <a:pt x="336" y="658"/>
                  </a:lnTo>
                  <a:lnTo>
                    <a:pt x="333" y="655"/>
                  </a:lnTo>
                  <a:lnTo>
                    <a:pt x="331" y="651"/>
                  </a:lnTo>
                  <a:lnTo>
                    <a:pt x="329" y="646"/>
                  </a:lnTo>
                  <a:lnTo>
                    <a:pt x="326" y="641"/>
                  </a:lnTo>
                  <a:lnTo>
                    <a:pt x="326" y="636"/>
                  </a:lnTo>
                  <a:lnTo>
                    <a:pt x="329" y="632"/>
                  </a:lnTo>
                  <a:lnTo>
                    <a:pt x="329" y="629"/>
                  </a:lnTo>
                  <a:lnTo>
                    <a:pt x="329" y="629"/>
                  </a:lnTo>
                  <a:lnTo>
                    <a:pt x="331" y="627"/>
                  </a:lnTo>
                  <a:lnTo>
                    <a:pt x="333" y="627"/>
                  </a:lnTo>
                  <a:lnTo>
                    <a:pt x="338" y="627"/>
                  </a:lnTo>
                  <a:lnTo>
                    <a:pt x="340" y="627"/>
                  </a:lnTo>
                  <a:lnTo>
                    <a:pt x="345" y="622"/>
                  </a:lnTo>
                  <a:lnTo>
                    <a:pt x="362" y="618"/>
                  </a:lnTo>
                  <a:lnTo>
                    <a:pt x="366" y="615"/>
                  </a:lnTo>
                  <a:lnTo>
                    <a:pt x="366" y="610"/>
                  </a:lnTo>
                  <a:lnTo>
                    <a:pt x="364" y="606"/>
                  </a:lnTo>
                  <a:lnTo>
                    <a:pt x="359" y="603"/>
                  </a:lnTo>
                  <a:lnTo>
                    <a:pt x="359" y="603"/>
                  </a:lnTo>
                  <a:lnTo>
                    <a:pt x="357" y="599"/>
                  </a:lnTo>
                  <a:lnTo>
                    <a:pt x="357" y="596"/>
                  </a:lnTo>
                  <a:lnTo>
                    <a:pt x="357" y="594"/>
                  </a:lnTo>
                  <a:lnTo>
                    <a:pt x="357" y="592"/>
                  </a:lnTo>
                  <a:lnTo>
                    <a:pt x="359" y="589"/>
                  </a:lnTo>
                  <a:lnTo>
                    <a:pt x="364" y="584"/>
                  </a:lnTo>
                  <a:lnTo>
                    <a:pt x="366" y="582"/>
                  </a:lnTo>
                  <a:lnTo>
                    <a:pt x="366" y="580"/>
                  </a:lnTo>
                  <a:lnTo>
                    <a:pt x="366" y="577"/>
                  </a:lnTo>
                  <a:lnTo>
                    <a:pt x="366" y="575"/>
                  </a:lnTo>
                  <a:lnTo>
                    <a:pt x="364" y="575"/>
                  </a:lnTo>
                  <a:lnTo>
                    <a:pt x="362" y="575"/>
                  </a:lnTo>
                  <a:lnTo>
                    <a:pt x="362" y="575"/>
                  </a:lnTo>
                  <a:lnTo>
                    <a:pt x="362" y="573"/>
                  </a:lnTo>
                  <a:lnTo>
                    <a:pt x="362" y="573"/>
                  </a:lnTo>
                  <a:lnTo>
                    <a:pt x="362" y="573"/>
                  </a:lnTo>
                  <a:lnTo>
                    <a:pt x="364" y="573"/>
                  </a:lnTo>
                  <a:lnTo>
                    <a:pt x="366" y="573"/>
                  </a:lnTo>
                  <a:lnTo>
                    <a:pt x="366" y="573"/>
                  </a:lnTo>
                  <a:lnTo>
                    <a:pt x="366" y="570"/>
                  </a:lnTo>
                  <a:lnTo>
                    <a:pt x="359" y="565"/>
                  </a:lnTo>
                  <a:lnTo>
                    <a:pt x="359" y="565"/>
                  </a:lnTo>
                  <a:lnTo>
                    <a:pt x="362" y="565"/>
                  </a:lnTo>
                  <a:lnTo>
                    <a:pt x="364" y="565"/>
                  </a:lnTo>
                  <a:lnTo>
                    <a:pt x="364" y="563"/>
                  </a:lnTo>
                  <a:lnTo>
                    <a:pt x="366" y="563"/>
                  </a:lnTo>
                  <a:lnTo>
                    <a:pt x="364" y="561"/>
                  </a:lnTo>
                  <a:lnTo>
                    <a:pt x="364" y="561"/>
                  </a:lnTo>
                  <a:lnTo>
                    <a:pt x="364" y="558"/>
                  </a:lnTo>
                  <a:lnTo>
                    <a:pt x="364" y="556"/>
                  </a:lnTo>
                  <a:lnTo>
                    <a:pt x="364" y="556"/>
                  </a:lnTo>
                  <a:lnTo>
                    <a:pt x="364" y="554"/>
                  </a:lnTo>
                  <a:lnTo>
                    <a:pt x="364" y="551"/>
                  </a:lnTo>
                  <a:lnTo>
                    <a:pt x="364" y="551"/>
                  </a:lnTo>
                  <a:lnTo>
                    <a:pt x="364" y="549"/>
                  </a:lnTo>
                  <a:lnTo>
                    <a:pt x="364" y="547"/>
                  </a:lnTo>
                  <a:lnTo>
                    <a:pt x="362" y="544"/>
                  </a:lnTo>
                  <a:lnTo>
                    <a:pt x="364" y="544"/>
                  </a:lnTo>
                  <a:lnTo>
                    <a:pt x="366" y="544"/>
                  </a:lnTo>
                  <a:lnTo>
                    <a:pt x="366" y="542"/>
                  </a:lnTo>
                  <a:lnTo>
                    <a:pt x="369" y="542"/>
                  </a:lnTo>
                  <a:lnTo>
                    <a:pt x="371" y="539"/>
                  </a:lnTo>
                  <a:lnTo>
                    <a:pt x="369" y="539"/>
                  </a:lnTo>
                  <a:lnTo>
                    <a:pt x="366" y="539"/>
                  </a:lnTo>
                  <a:lnTo>
                    <a:pt x="364" y="539"/>
                  </a:lnTo>
                  <a:lnTo>
                    <a:pt x="366" y="537"/>
                  </a:lnTo>
                  <a:lnTo>
                    <a:pt x="369" y="535"/>
                  </a:lnTo>
                  <a:lnTo>
                    <a:pt x="369" y="535"/>
                  </a:lnTo>
                  <a:lnTo>
                    <a:pt x="371" y="532"/>
                  </a:lnTo>
                  <a:lnTo>
                    <a:pt x="371" y="532"/>
                  </a:lnTo>
                  <a:lnTo>
                    <a:pt x="371" y="530"/>
                  </a:lnTo>
                  <a:lnTo>
                    <a:pt x="371" y="530"/>
                  </a:lnTo>
                  <a:lnTo>
                    <a:pt x="369" y="528"/>
                  </a:lnTo>
                  <a:lnTo>
                    <a:pt x="369" y="528"/>
                  </a:lnTo>
                  <a:lnTo>
                    <a:pt x="366" y="525"/>
                  </a:lnTo>
                  <a:lnTo>
                    <a:pt x="366" y="525"/>
                  </a:lnTo>
                  <a:lnTo>
                    <a:pt x="366" y="525"/>
                  </a:lnTo>
                  <a:lnTo>
                    <a:pt x="366" y="523"/>
                  </a:lnTo>
                  <a:lnTo>
                    <a:pt x="366" y="523"/>
                  </a:lnTo>
                  <a:lnTo>
                    <a:pt x="366" y="521"/>
                  </a:lnTo>
                  <a:lnTo>
                    <a:pt x="366" y="521"/>
                  </a:lnTo>
                  <a:lnTo>
                    <a:pt x="369" y="518"/>
                  </a:lnTo>
                  <a:lnTo>
                    <a:pt x="369" y="518"/>
                  </a:lnTo>
                  <a:lnTo>
                    <a:pt x="369" y="516"/>
                  </a:lnTo>
                  <a:lnTo>
                    <a:pt x="369" y="513"/>
                  </a:lnTo>
                  <a:lnTo>
                    <a:pt x="371" y="513"/>
                  </a:lnTo>
                  <a:lnTo>
                    <a:pt x="371" y="513"/>
                  </a:lnTo>
                  <a:lnTo>
                    <a:pt x="373" y="516"/>
                  </a:lnTo>
                  <a:lnTo>
                    <a:pt x="373" y="516"/>
                  </a:lnTo>
                  <a:lnTo>
                    <a:pt x="373" y="513"/>
                  </a:lnTo>
                  <a:lnTo>
                    <a:pt x="373" y="511"/>
                  </a:lnTo>
                  <a:lnTo>
                    <a:pt x="376" y="511"/>
                  </a:lnTo>
                  <a:lnTo>
                    <a:pt x="376" y="511"/>
                  </a:lnTo>
                  <a:lnTo>
                    <a:pt x="376" y="511"/>
                  </a:lnTo>
                  <a:lnTo>
                    <a:pt x="376" y="511"/>
                  </a:lnTo>
                  <a:lnTo>
                    <a:pt x="378" y="513"/>
                  </a:lnTo>
                  <a:lnTo>
                    <a:pt x="378" y="513"/>
                  </a:lnTo>
                  <a:lnTo>
                    <a:pt x="378" y="513"/>
                  </a:lnTo>
                  <a:lnTo>
                    <a:pt x="378" y="511"/>
                  </a:lnTo>
                  <a:lnTo>
                    <a:pt x="378" y="511"/>
                  </a:lnTo>
                  <a:lnTo>
                    <a:pt x="378" y="509"/>
                  </a:lnTo>
                  <a:lnTo>
                    <a:pt x="381" y="506"/>
                  </a:lnTo>
                  <a:lnTo>
                    <a:pt x="381" y="504"/>
                  </a:lnTo>
                  <a:lnTo>
                    <a:pt x="381" y="504"/>
                  </a:lnTo>
                  <a:lnTo>
                    <a:pt x="381" y="502"/>
                  </a:lnTo>
                  <a:lnTo>
                    <a:pt x="383" y="502"/>
                  </a:lnTo>
                  <a:lnTo>
                    <a:pt x="383" y="502"/>
                  </a:lnTo>
                  <a:lnTo>
                    <a:pt x="385" y="499"/>
                  </a:lnTo>
                  <a:lnTo>
                    <a:pt x="388" y="497"/>
                  </a:lnTo>
                  <a:lnTo>
                    <a:pt x="388" y="494"/>
                  </a:lnTo>
                  <a:lnTo>
                    <a:pt x="385" y="492"/>
                  </a:lnTo>
                  <a:lnTo>
                    <a:pt x="385" y="492"/>
                  </a:lnTo>
                  <a:lnTo>
                    <a:pt x="388" y="490"/>
                  </a:lnTo>
                  <a:lnTo>
                    <a:pt x="390" y="487"/>
                  </a:lnTo>
                  <a:lnTo>
                    <a:pt x="392" y="487"/>
                  </a:lnTo>
                  <a:lnTo>
                    <a:pt x="392" y="485"/>
                  </a:lnTo>
                  <a:lnTo>
                    <a:pt x="392" y="485"/>
                  </a:lnTo>
                  <a:lnTo>
                    <a:pt x="395" y="485"/>
                  </a:lnTo>
                  <a:lnTo>
                    <a:pt x="395" y="485"/>
                  </a:lnTo>
                  <a:lnTo>
                    <a:pt x="395" y="485"/>
                  </a:lnTo>
                  <a:lnTo>
                    <a:pt x="395" y="485"/>
                  </a:lnTo>
                  <a:lnTo>
                    <a:pt x="395" y="483"/>
                  </a:lnTo>
                  <a:lnTo>
                    <a:pt x="392" y="480"/>
                  </a:lnTo>
                  <a:lnTo>
                    <a:pt x="392" y="478"/>
                  </a:lnTo>
                  <a:lnTo>
                    <a:pt x="392" y="476"/>
                  </a:lnTo>
                  <a:lnTo>
                    <a:pt x="395" y="476"/>
                  </a:lnTo>
                  <a:lnTo>
                    <a:pt x="395" y="473"/>
                  </a:lnTo>
                  <a:lnTo>
                    <a:pt x="397" y="473"/>
                  </a:lnTo>
                  <a:lnTo>
                    <a:pt x="395" y="473"/>
                  </a:lnTo>
                  <a:lnTo>
                    <a:pt x="397" y="473"/>
                  </a:lnTo>
                  <a:lnTo>
                    <a:pt x="397" y="473"/>
                  </a:lnTo>
                  <a:lnTo>
                    <a:pt x="397" y="471"/>
                  </a:lnTo>
                  <a:lnTo>
                    <a:pt x="397" y="471"/>
                  </a:lnTo>
                  <a:lnTo>
                    <a:pt x="397" y="468"/>
                  </a:lnTo>
                  <a:lnTo>
                    <a:pt x="397" y="466"/>
                  </a:lnTo>
                  <a:lnTo>
                    <a:pt x="397" y="464"/>
                  </a:lnTo>
                  <a:lnTo>
                    <a:pt x="399" y="464"/>
                  </a:lnTo>
                  <a:lnTo>
                    <a:pt x="399" y="461"/>
                  </a:lnTo>
                  <a:lnTo>
                    <a:pt x="402" y="461"/>
                  </a:lnTo>
                  <a:lnTo>
                    <a:pt x="402" y="461"/>
                  </a:lnTo>
                  <a:lnTo>
                    <a:pt x="404" y="461"/>
                  </a:lnTo>
                  <a:lnTo>
                    <a:pt x="404" y="452"/>
                  </a:lnTo>
                  <a:lnTo>
                    <a:pt x="404" y="447"/>
                  </a:lnTo>
                  <a:lnTo>
                    <a:pt x="402" y="442"/>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43" name="Freeform 42"/>
            <p:cNvSpPr>
              <a:spLocks/>
            </p:cNvSpPr>
            <p:nvPr/>
          </p:nvSpPr>
          <p:spPr bwMode="auto">
            <a:xfrm>
              <a:off x="6828058" y="2365998"/>
              <a:ext cx="583871" cy="893096"/>
            </a:xfrm>
            <a:custGeom>
              <a:avLst/>
              <a:gdLst>
                <a:gd name="T0" fmla="*/ 563 w 591"/>
                <a:gd name="T1" fmla="*/ 885 h 904"/>
                <a:gd name="T2" fmla="*/ 298 w 591"/>
                <a:gd name="T3" fmla="*/ 873 h 904"/>
                <a:gd name="T4" fmla="*/ 19 w 591"/>
                <a:gd name="T5" fmla="*/ 835 h 904"/>
                <a:gd name="T6" fmla="*/ 30 w 591"/>
                <a:gd name="T7" fmla="*/ 643 h 904"/>
                <a:gd name="T8" fmla="*/ 45 w 591"/>
                <a:gd name="T9" fmla="*/ 591 h 904"/>
                <a:gd name="T10" fmla="*/ 52 w 591"/>
                <a:gd name="T11" fmla="*/ 570 h 904"/>
                <a:gd name="T12" fmla="*/ 37 w 591"/>
                <a:gd name="T13" fmla="*/ 556 h 904"/>
                <a:gd name="T14" fmla="*/ 28 w 591"/>
                <a:gd name="T15" fmla="*/ 537 h 904"/>
                <a:gd name="T16" fmla="*/ 47 w 591"/>
                <a:gd name="T17" fmla="*/ 509 h 904"/>
                <a:gd name="T18" fmla="*/ 73 w 591"/>
                <a:gd name="T19" fmla="*/ 471 h 904"/>
                <a:gd name="T20" fmla="*/ 113 w 591"/>
                <a:gd name="T21" fmla="*/ 414 h 904"/>
                <a:gd name="T22" fmla="*/ 94 w 591"/>
                <a:gd name="T23" fmla="*/ 374 h 904"/>
                <a:gd name="T24" fmla="*/ 82 w 591"/>
                <a:gd name="T25" fmla="*/ 314 h 904"/>
                <a:gd name="T26" fmla="*/ 113 w 591"/>
                <a:gd name="T27" fmla="*/ 92 h 904"/>
                <a:gd name="T28" fmla="*/ 203 w 591"/>
                <a:gd name="T29" fmla="*/ 80 h 904"/>
                <a:gd name="T30" fmla="*/ 208 w 591"/>
                <a:gd name="T31" fmla="*/ 146 h 904"/>
                <a:gd name="T32" fmla="*/ 220 w 591"/>
                <a:gd name="T33" fmla="*/ 165 h 904"/>
                <a:gd name="T34" fmla="*/ 215 w 591"/>
                <a:gd name="T35" fmla="*/ 184 h 904"/>
                <a:gd name="T36" fmla="*/ 220 w 591"/>
                <a:gd name="T37" fmla="*/ 196 h 904"/>
                <a:gd name="T38" fmla="*/ 231 w 591"/>
                <a:gd name="T39" fmla="*/ 215 h 904"/>
                <a:gd name="T40" fmla="*/ 250 w 591"/>
                <a:gd name="T41" fmla="*/ 234 h 904"/>
                <a:gd name="T42" fmla="*/ 267 w 591"/>
                <a:gd name="T43" fmla="*/ 260 h 904"/>
                <a:gd name="T44" fmla="*/ 276 w 591"/>
                <a:gd name="T45" fmla="*/ 277 h 904"/>
                <a:gd name="T46" fmla="*/ 288 w 591"/>
                <a:gd name="T47" fmla="*/ 293 h 904"/>
                <a:gd name="T48" fmla="*/ 300 w 591"/>
                <a:gd name="T49" fmla="*/ 296 h 904"/>
                <a:gd name="T50" fmla="*/ 309 w 591"/>
                <a:gd name="T51" fmla="*/ 305 h 904"/>
                <a:gd name="T52" fmla="*/ 326 w 591"/>
                <a:gd name="T53" fmla="*/ 307 h 904"/>
                <a:gd name="T54" fmla="*/ 321 w 591"/>
                <a:gd name="T55" fmla="*/ 322 h 904"/>
                <a:gd name="T56" fmla="*/ 319 w 591"/>
                <a:gd name="T57" fmla="*/ 329 h 904"/>
                <a:gd name="T58" fmla="*/ 309 w 591"/>
                <a:gd name="T59" fmla="*/ 348 h 904"/>
                <a:gd name="T60" fmla="*/ 309 w 591"/>
                <a:gd name="T61" fmla="*/ 362 h 904"/>
                <a:gd name="T62" fmla="*/ 305 w 591"/>
                <a:gd name="T63" fmla="*/ 371 h 904"/>
                <a:gd name="T64" fmla="*/ 307 w 591"/>
                <a:gd name="T65" fmla="*/ 385 h 904"/>
                <a:gd name="T66" fmla="*/ 305 w 591"/>
                <a:gd name="T67" fmla="*/ 402 h 904"/>
                <a:gd name="T68" fmla="*/ 293 w 591"/>
                <a:gd name="T69" fmla="*/ 409 h 904"/>
                <a:gd name="T70" fmla="*/ 295 w 591"/>
                <a:gd name="T71" fmla="*/ 423 h 904"/>
                <a:gd name="T72" fmla="*/ 291 w 591"/>
                <a:gd name="T73" fmla="*/ 435 h 904"/>
                <a:gd name="T74" fmla="*/ 309 w 591"/>
                <a:gd name="T75" fmla="*/ 447 h 904"/>
                <a:gd name="T76" fmla="*/ 321 w 591"/>
                <a:gd name="T77" fmla="*/ 442 h 904"/>
                <a:gd name="T78" fmla="*/ 335 w 591"/>
                <a:gd name="T79" fmla="*/ 433 h 904"/>
                <a:gd name="T80" fmla="*/ 340 w 591"/>
                <a:gd name="T81" fmla="*/ 426 h 904"/>
                <a:gd name="T82" fmla="*/ 357 w 591"/>
                <a:gd name="T83" fmla="*/ 442 h 904"/>
                <a:gd name="T84" fmla="*/ 359 w 591"/>
                <a:gd name="T85" fmla="*/ 456 h 904"/>
                <a:gd name="T86" fmla="*/ 359 w 591"/>
                <a:gd name="T87" fmla="*/ 475 h 904"/>
                <a:gd name="T88" fmla="*/ 369 w 591"/>
                <a:gd name="T89" fmla="*/ 492 h 904"/>
                <a:gd name="T90" fmla="*/ 376 w 591"/>
                <a:gd name="T91" fmla="*/ 504 h 904"/>
                <a:gd name="T92" fmla="*/ 376 w 591"/>
                <a:gd name="T93" fmla="*/ 523 h 904"/>
                <a:gd name="T94" fmla="*/ 388 w 591"/>
                <a:gd name="T95" fmla="*/ 542 h 904"/>
                <a:gd name="T96" fmla="*/ 406 w 591"/>
                <a:gd name="T97" fmla="*/ 551 h 904"/>
                <a:gd name="T98" fmla="*/ 411 w 591"/>
                <a:gd name="T99" fmla="*/ 563 h 904"/>
                <a:gd name="T100" fmla="*/ 414 w 591"/>
                <a:gd name="T101" fmla="*/ 575 h 904"/>
                <a:gd name="T102" fmla="*/ 418 w 591"/>
                <a:gd name="T103" fmla="*/ 589 h 904"/>
                <a:gd name="T104" fmla="*/ 428 w 591"/>
                <a:gd name="T105" fmla="*/ 589 h 904"/>
                <a:gd name="T106" fmla="*/ 461 w 591"/>
                <a:gd name="T107" fmla="*/ 589 h 904"/>
                <a:gd name="T108" fmla="*/ 475 w 591"/>
                <a:gd name="T109" fmla="*/ 582 h 904"/>
                <a:gd name="T110" fmla="*/ 496 w 591"/>
                <a:gd name="T111" fmla="*/ 584 h 904"/>
                <a:gd name="T112" fmla="*/ 520 w 591"/>
                <a:gd name="T113" fmla="*/ 589 h 904"/>
                <a:gd name="T114" fmla="*/ 551 w 591"/>
                <a:gd name="T115" fmla="*/ 589 h 904"/>
                <a:gd name="T116" fmla="*/ 551 w 591"/>
                <a:gd name="T117" fmla="*/ 582 h 904"/>
                <a:gd name="T118" fmla="*/ 555 w 591"/>
                <a:gd name="T119" fmla="*/ 572 h 904"/>
                <a:gd name="T120" fmla="*/ 570 w 591"/>
                <a:gd name="T121" fmla="*/ 572 h 904"/>
                <a:gd name="T122" fmla="*/ 579 w 591"/>
                <a:gd name="T123" fmla="*/ 589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1" h="904">
                  <a:moveTo>
                    <a:pt x="591" y="601"/>
                  </a:moveTo>
                  <a:lnTo>
                    <a:pt x="589" y="620"/>
                  </a:lnTo>
                  <a:lnTo>
                    <a:pt x="586" y="639"/>
                  </a:lnTo>
                  <a:lnTo>
                    <a:pt x="584" y="655"/>
                  </a:lnTo>
                  <a:lnTo>
                    <a:pt x="584" y="674"/>
                  </a:lnTo>
                  <a:lnTo>
                    <a:pt x="581" y="693"/>
                  </a:lnTo>
                  <a:lnTo>
                    <a:pt x="579" y="712"/>
                  </a:lnTo>
                  <a:lnTo>
                    <a:pt x="577" y="731"/>
                  </a:lnTo>
                  <a:lnTo>
                    <a:pt x="574" y="750"/>
                  </a:lnTo>
                  <a:lnTo>
                    <a:pt x="574" y="769"/>
                  </a:lnTo>
                  <a:lnTo>
                    <a:pt x="572" y="788"/>
                  </a:lnTo>
                  <a:lnTo>
                    <a:pt x="570" y="807"/>
                  </a:lnTo>
                  <a:lnTo>
                    <a:pt x="567" y="826"/>
                  </a:lnTo>
                  <a:lnTo>
                    <a:pt x="567" y="845"/>
                  </a:lnTo>
                  <a:lnTo>
                    <a:pt x="565" y="866"/>
                  </a:lnTo>
                  <a:lnTo>
                    <a:pt x="563" y="885"/>
                  </a:lnTo>
                  <a:lnTo>
                    <a:pt x="560" y="904"/>
                  </a:lnTo>
                  <a:lnTo>
                    <a:pt x="544" y="901"/>
                  </a:lnTo>
                  <a:lnTo>
                    <a:pt x="525" y="899"/>
                  </a:lnTo>
                  <a:lnTo>
                    <a:pt x="508" y="897"/>
                  </a:lnTo>
                  <a:lnTo>
                    <a:pt x="489" y="897"/>
                  </a:lnTo>
                  <a:lnTo>
                    <a:pt x="473" y="894"/>
                  </a:lnTo>
                  <a:lnTo>
                    <a:pt x="454" y="892"/>
                  </a:lnTo>
                  <a:lnTo>
                    <a:pt x="437" y="890"/>
                  </a:lnTo>
                  <a:lnTo>
                    <a:pt x="421" y="887"/>
                  </a:lnTo>
                  <a:lnTo>
                    <a:pt x="402" y="885"/>
                  </a:lnTo>
                  <a:lnTo>
                    <a:pt x="385" y="885"/>
                  </a:lnTo>
                  <a:lnTo>
                    <a:pt x="366" y="883"/>
                  </a:lnTo>
                  <a:lnTo>
                    <a:pt x="350" y="880"/>
                  </a:lnTo>
                  <a:lnTo>
                    <a:pt x="331" y="878"/>
                  </a:lnTo>
                  <a:lnTo>
                    <a:pt x="314" y="875"/>
                  </a:lnTo>
                  <a:lnTo>
                    <a:pt x="298" y="873"/>
                  </a:lnTo>
                  <a:lnTo>
                    <a:pt x="279" y="871"/>
                  </a:lnTo>
                  <a:lnTo>
                    <a:pt x="262" y="868"/>
                  </a:lnTo>
                  <a:lnTo>
                    <a:pt x="243" y="866"/>
                  </a:lnTo>
                  <a:lnTo>
                    <a:pt x="227" y="864"/>
                  </a:lnTo>
                  <a:lnTo>
                    <a:pt x="210" y="861"/>
                  </a:lnTo>
                  <a:lnTo>
                    <a:pt x="191" y="859"/>
                  </a:lnTo>
                  <a:lnTo>
                    <a:pt x="175" y="856"/>
                  </a:lnTo>
                  <a:lnTo>
                    <a:pt x="158" y="854"/>
                  </a:lnTo>
                  <a:lnTo>
                    <a:pt x="139" y="852"/>
                  </a:lnTo>
                  <a:lnTo>
                    <a:pt x="123" y="849"/>
                  </a:lnTo>
                  <a:lnTo>
                    <a:pt x="106" y="847"/>
                  </a:lnTo>
                  <a:lnTo>
                    <a:pt x="87" y="845"/>
                  </a:lnTo>
                  <a:lnTo>
                    <a:pt x="71" y="842"/>
                  </a:lnTo>
                  <a:lnTo>
                    <a:pt x="54" y="840"/>
                  </a:lnTo>
                  <a:lnTo>
                    <a:pt x="35" y="838"/>
                  </a:lnTo>
                  <a:lnTo>
                    <a:pt x="19" y="835"/>
                  </a:lnTo>
                  <a:lnTo>
                    <a:pt x="0" y="830"/>
                  </a:lnTo>
                  <a:lnTo>
                    <a:pt x="2" y="819"/>
                  </a:lnTo>
                  <a:lnTo>
                    <a:pt x="4" y="807"/>
                  </a:lnTo>
                  <a:lnTo>
                    <a:pt x="7" y="795"/>
                  </a:lnTo>
                  <a:lnTo>
                    <a:pt x="9" y="781"/>
                  </a:lnTo>
                  <a:lnTo>
                    <a:pt x="11" y="769"/>
                  </a:lnTo>
                  <a:lnTo>
                    <a:pt x="11" y="757"/>
                  </a:lnTo>
                  <a:lnTo>
                    <a:pt x="14" y="745"/>
                  </a:lnTo>
                  <a:lnTo>
                    <a:pt x="16" y="731"/>
                  </a:lnTo>
                  <a:lnTo>
                    <a:pt x="19" y="719"/>
                  </a:lnTo>
                  <a:lnTo>
                    <a:pt x="21" y="707"/>
                  </a:lnTo>
                  <a:lnTo>
                    <a:pt x="21" y="696"/>
                  </a:lnTo>
                  <a:lnTo>
                    <a:pt x="23" y="681"/>
                  </a:lnTo>
                  <a:lnTo>
                    <a:pt x="26" y="670"/>
                  </a:lnTo>
                  <a:lnTo>
                    <a:pt x="28" y="658"/>
                  </a:lnTo>
                  <a:lnTo>
                    <a:pt x="30" y="643"/>
                  </a:lnTo>
                  <a:lnTo>
                    <a:pt x="30" y="632"/>
                  </a:lnTo>
                  <a:lnTo>
                    <a:pt x="33" y="627"/>
                  </a:lnTo>
                  <a:lnTo>
                    <a:pt x="33" y="615"/>
                  </a:lnTo>
                  <a:lnTo>
                    <a:pt x="33" y="615"/>
                  </a:lnTo>
                  <a:lnTo>
                    <a:pt x="33" y="615"/>
                  </a:lnTo>
                  <a:lnTo>
                    <a:pt x="33" y="613"/>
                  </a:lnTo>
                  <a:lnTo>
                    <a:pt x="33" y="610"/>
                  </a:lnTo>
                  <a:lnTo>
                    <a:pt x="35" y="608"/>
                  </a:lnTo>
                  <a:lnTo>
                    <a:pt x="37" y="608"/>
                  </a:lnTo>
                  <a:lnTo>
                    <a:pt x="40" y="606"/>
                  </a:lnTo>
                  <a:lnTo>
                    <a:pt x="40" y="603"/>
                  </a:lnTo>
                  <a:lnTo>
                    <a:pt x="42" y="601"/>
                  </a:lnTo>
                  <a:lnTo>
                    <a:pt x="42" y="596"/>
                  </a:lnTo>
                  <a:lnTo>
                    <a:pt x="45" y="591"/>
                  </a:lnTo>
                  <a:lnTo>
                    <a:pt x="45" y="591"/>
                  </a:lnTo>
                  <a:lnTo>
                    <a:pt x="45" y="591"/>
                  </a:lnTo>
                  <a:lnTo>
                    <a:pt x="47" y="589"/>
                  </a:lnTo>
                  <a:lnTo>
                    <a:pt x="47" y="589"/>
                  </a:lnTo>
                  <a:lnTo>
                    <a:pt x="47" y="584"/>
                  </a:lnTo>
                  <a:lnTo>
                    <a:pt x="45" y="582"/>
                  </a:lnTo>
                  <a:lnTo>
                    <a:pt x="45" y="580"/>
                  </a:lnTo>
                  <a:lnTo>
                    <a:pt x="45" y="577"/>
                  </a:lnTo>
                  <a:lnTo>
                    <a:pt x="47" y="577"/>
                  </a:lnTo>
                  <a:lnTo>
                    <a:pt x="47" y="577"/>
                  </a:lnTo>
                  <a:lnTo>
                    <a:pt x="49" y="577"/>
                  </a:lnTo>
                  <a:lnTo>
                    <a:pt x="49" y="577"/>
                  </a:lnTo>
                  <a:lnTo>
                    <a:pt x="49" y="575"/>
                  </a:lnTo>
                  <a:lnTo>
                    <a:pt x="52" y="575"/>
                  </a:lnTo>
                  <a:lnTo>
                    <a:pt x="52" y="572"/>
                  </a:lnTo>
                  <a:lnTo>
                    <a:pt x="52" y="572"/>
                  </a:lnTo>
                  <a:lnTo>
                    <a:pt x="52" y="572"/>
                  </a:lnTo>
                  <a:lnTo>
                    <a:pt x="52" y="570"/>
                  </a:lnTo>
                  <a:lnTo>
                    <a:pt x="52" y="570"/>
                  </a:lnTo>
                  <a:lnTo>
                    <a:pt x="52" y="568"/>
                  </a:lnTo>
                  <a:lnTo>
                    <a:pt x="49" y="565"/>
                  </a:lnTo>
                  <a:lnTo>
                    <a:pt x="47" y="565"/>
                  </a:lnTo>
                  <a:lnTo>
                    <a:pt x="47" y="565"/>
                  </a:lnTo>
                  <a:lnTo>
                    <a:pt x="47" y="563"/>
                  </a:lnTo>
                  <a:lnTo>
                    <a:pt x="47" y="561"/>
                  </a:lnTo>
                  <a:lnTo>
                    <a:pt x="47" y="561"/>
                  </a:lnTo>
                  <a:lnTo>
                    <a:pt x="47" y="558"/>
                  </a:lnTo>
                  <a:lnTo>
                    <a:pt x="47" y="558"/>
                  </a:lnTo>
                  <a:lnTo>
                    <a:pt x="45" y="558"/>
                  </a:lnTo>
                  <a:lnTo>
                    <a:pt x="42" y="558"/>
                  </a:lnTo>
                  <a:lnTo>
                    <a:pt x="40" y="558"/>
                  </a:lnTo>
                  <a:lnTo>
                    <a:pt x="37" y="558"/>
                  </a:lnTo>
                  <a:lnTo>
                    <a:pt x="37" y="556"/>
                  </a:lnTo>
                  <a:lnTo>
                    <a:pt x="37" y="556"/>
                  </a:lnTo>
                  <a:lnTo>
                    <a:pt x="37" y="554"/>
                  </a:lnTo>
                  <a:lnTo>
                    <a:pt x="35" y="554"/>
                  </a:lnTo>
                  <a:lnTo>
                    <a:pt x="35" y="554"/>
                  </a:lnTo>
                  <a:lnTo>
                    <a:pt x="33" y="556"/>
                  </a:lnTo>
                  <a:lnTo>
                    <a:pt x="33" y="556"/>
                  </a:lnTo>
                  <a:lnTo>
                    <a:pt x="33" y="556"/>
                  </a:lnTo>
                  <a:lnTo>
                    <a:pt x="28" y="554"/>
                  </a:lnTo>
                  <a:lnTo>
                    <a:pt x="28" y="551"/>
                  </a:lnTo>
                  <a:lnTo>
                    <a:pt x="28" y="549"/>
                  </a:lnTo>
                  <a:lnTo>
                    <a:pt x="28" y="549"/>
                  </a:lnTo>
                  <a:lnTo>
                    <a:pt x="28" y="546"/>
                  </a:lnTo>
                  <a:lnTo>
                    <a:pt x="28" y="546"/>
                  </a:lnTo>
                  <a:lnTo>
                    <a:pt x="28" y="544"/>
                  </a:lnTo>
                  <a:lnTo>
                    <a:pt x="28" y="542"/>
                  </a:lnTo>
                  <a:lnTo>
                    <a:pt x="28" y="539"/>
                  </a:lnTo>
                  <a:lnTo>
                    <a:pt x="28" y="537"/>
                  </a:lnTo>
                  <a:lnTo>
                    <a:pt x="30" y="535"/>
                  </a:lnTo>
                  <a:lnTo>
                    <a:pt x="30" y="532"/>
                  </a:lnTo>
                  <a:lnTo>
                    <a:pt x="30" y="530"/>
                  </a:lnTo>
                  <a:lnTo>
                    <a:pt x="30" y="530"/>
                  </a:lnTo>
                  <a:lnTo>
                    <a:pt x="33" y="528"/>
                  </a:lnTo>
                  <a:lnTo>
                    <a:pt x="33" y="528"/>
                  </a:lnTo>
                  <a:lnTo>
                    <a:pt x="33" y="528"/>
                  </a:lnTo>
                  <a:lnTo>
                    <a:pt x="33" y="525"/>
                  </a:lnTo>
                  <a:lnTo>
                    <a:pt x="35" y="525"/>
                  </a:lnTo>
                  <a:lnTo>
                    <a:pt x="35" y="525"/>
                  </a:lnTo>
                  <a:lnTo>
                    <a:pt x="37" y="525"/>
                  </a:lnTo>
                  <a:lnTo>
                    <a:pt x="40" y="523"/>
                  </a:lnTo>
                  <a:lnTo>
                    <a:pt x="40" y="520"/>
                  </a:lnTo>
                  <a:lnTo>
                    <a:pt x="42" y="516"/>
                  </a:lnTo>
                  <a:lnTo>
                    <a:pt x="42" y="513"/>
                  </a:lnTo>
                  <a:lnTo>
                    <a:pt x="47" y="509"/>
                  </a:lnTo>
                  <a:lnTo>
                    <a:pt x="49" y="504"/>
                  </a:lnTo>
                  <a:lnTo>
                    <a:pt x="52" y="501"/>
                  </a:lnTo>
                  <a:lnTo>
                    <a:pt x="52" y="501"/>
                  </a:lnTo>
                  <a:lnTo>
                    <a:pt x="59" y="499"/>
                  </a:lnTo>
                  <a:lnTo>
                    <a:pt x="61" y="497"/>
                  </a:lnTo>
                  <a:lnTo>
                    <a:pt x="61" y="494"/>
                  </a:lnTo>
                  <a:lnTo>
                    <a:pt x="68" y="490"/>
                  </a:lnTo>
                  <a:lnTo>
                    <a:pt x="71" y="485"/>
                  </a:lnTo>
                  <a:lnTo>
                    <a:pt x="71" y="483"/>
                  </a:lnTo>
                  <a:lnTo>
                    <a:pt x="73" y="478"/>
                  </a:lnTo>
                  <a:lnTo>
                    <a:pt x="73" y="475"/>
                  </a:lnTo>
                  <a:lnTo>
                    <a:pt x="73" y="475"/>
                  </a:lnTo>
                  <a:lnTo>
                    <a:pt x="73" y="473"/>
                  </a:lnTo>
                  <a:lnTo>
                    <a:pt x="73" y="473"/>
                  </a:lnTo>
                  <a:lnTo>
                    <a:pt x="73" y="471"/>
                  </a:lnTo>
                  <a:lnTo>
                    <a:pt x="73" y="471"/>
                  </a:lnTo>
                  <a:lnTo>
                    <a:pt x="75" y="468"/>
                  </a:lnTo>
                  <a:lnTo>
                    <a:pt x="87" y="456"/>
                  </a:lnTo>
                  <a:lnTo>
                    <a:pt x="89" y="452"/>
                  </a:lnTo>
                  <a:lnTo>
                    <a:pt x="92" y="445"/>
                  </a:lnTo>
                  <a:lnTo>
                    <a:pt x="94" y="442"/>
                  </a:lnTo>
                  <a:lnTo>
                    <a:pt x="94" y="442"/>
                  </a:lnTo>
                  <a:lnTo>
                    <a:pt x="94" y="438"/>
                  </a:lnTo>
                  <a:lnTo>
                    <a:pt x="97" y="435"/>
                  </a:lnTo>
                  <a:lnTo>
                    <a:pt x="97" y="433"/>
                  </a:lnTo>
                  <a:lnTo>
                    <a:pt x="101" y="428"/>
                  </a:lnTo>
                  <a:lnTo>
                    <a:pt x="104" y="426"/>
                  </a:lnTo>
                  <a:lnTo>
                    <a:pt x="108" y="421"/>
                  </a:lnTo>
                  <a:lnTo>
                    <a:pt x="108" y="419"/>
                  </a:lnTo>
                  <a:lnTo>
                    <a:pt x="108" y="416"/>
                  </a:lnTo>
                  <a:lnTo>
                    <a:pt x="111" y="414"/>
                  </a:lnTo>
                  <a:lnTo>
                    <a:pt x="113" y="414"/>
                  </a:lnTo>
                  <a:lnTo>
                    <a:pt x="115" y="412"/>
                  </a:lnTo>
                  <a:lnTo>
                    <a:pt x="118" y="409"/>
                  </a:lnTo>
                  <a:lnTo>
                    <a:pt x="118" y="407"/>
                  </a:lnTo>
                  <a:lnTo>
                    <a:pt x="118" y="404"/>
                  </a:lnTo>
                  <a:lnTo>
                    <a:pt x="118" y="402"/>
                  </a:lnTo>
                  <a:lnTo>
                    <a:pt x="115" y="395"/>
                  </a:lnTo>
                  <a:lnTo>
                    <a:pt x="115" y="390"/>
                  </a:lnTo>
                  <a:lnTo>
                    <a:pt x="113" y="388"/>
                  </a:lnTo>
                  <a:lnTo>
                    <a:pt x="113" y="385"/>
                  </a:lnTo>
                  <a:lnTo>
                    <a:pt x="111" y="385"/>
                  </a:lnTo>
                  <a:lnTo>
                    <a:pt x="108" y="383"/>
                  </a:lnTo>
                  <a:lnTo>
                    <a:pt x="104" y="381"/>
                  </a:lnTo>
                  <a:lnTo>
                    <a:pt x="101" y="378"/>
                  </a:lnTo>
                  <a:lnTo>
                    <a:pt x="101" y="376"/>
                  </a:lnTo>
                  <a:lnTo>
                    <a:pt x="94" y="374"/>
                  </a:lnTo>
                  <a:lnTo>
                    <a:pt x="94" y="374"/>
                  </a:lnTo>
                  <a:lnTo>
                    <a:pt x="94" y="371"/>
                  </a:lnTo>
                  <a:lnTo>
                    <a:pt x="89" y="364"/>
                  </a:lnTo>
                  <a:lnTo>
                    <a:pt x="87" y="357"/>
                  </a:lnTo>
                  <a:lnTo>
                    <a:pt x="87" y="355"/>
                  </a:lnTo>
                  <a:lnTo>
                    <a:pt x="87" y="352"/>
                  </a:lnTo>
                  <a:lnTo>
                    <a:pt x="87" y="348"/>
                  </a:lnTo>
                  <a:lnTo>
                    <a:pt x="82" y="341"/>
                  </a:lnTo>
                  <a:lnTo>
                    <a:pt x="82" y="341"/>
                  </a:lnTo>
                  <a:lnTo>
                    <a:pt x="85" y="338"/>
                  </a:lnTo>
                  <a:lnTo>
                    <a:pt x="87" y="336"/>
                  </a:lnTo>
                  <a:lnTo>
                    <a:pt x="87" y="333"/>
                  </a:lnTo>
                  <a:lnTo>
                    <a:pt x="87" y="331"/>
                  </a:lnTo>
                  <a:lnTo>
                    <a:pt x="87" y="329"/>
                  </a:lnTo>
                  <a:lnTo>
                    <a:pt x="87" y="322"/>
                  </a:lnTo>
                  <a:lnTo>
                    <a:pt x="85" y="319"/>
                  </a:lnTo>
                  <a:lnTo>
                    <a:pt x="82" y="314"/>
                  </a:lnTo>
                  <a:lnTo>
                    <a:pt x="80" y="307"/>
                  </a:lnTo>
                  <a:lnTo>
                    <a:pt x="80" y="307"/>
                  </a:lnTo>
                  <a:lnTo>
                    <a:pt x="80" y="305"/>
                  </a:lnTo>
                  <a:lnTo>
                    <a:pt x="82" y="300"/>
                  </a:lnTo>
                  <a:lnTo>
                    <a:pt x="82" y="298"/>
                  </a:lnTo>
                  <a:lnTo>
                    <a:pt x="85" y="279"/>
                  </a:lnTo>
                  <a:lnTo>
                    <a:pt x="89" y="260"/>
                  </a:lnTo>
                  <a:lnTo>
                    <a:pt x="92" y="241"/>
                  </a:lnTo>
                  <a:lnTo>
                    <a:pt x="94" y="222"/>
                  </a:lnTo>
                  <a:lnTo>
                    <a:pt x="97" y="203"/>
                  </a:lnTo>
                  <a:lnTo>
                    <a:pt x="99" y="184"/>
                  </a:lnTo>
                  <a:lnTo>
                    <a:pt x="101" y="165"/>
                  </a:lnTo>
                  <a:lnTo>
                    <a:pt x="106" y="146"/>
                  </a:lnTo>
                  <a:lnTo>
                    <a:pt x="108" y="130"/>
                  </a:lnTo>
                  <a:lnTo>
                    <a:pt x="111" y="111"/>
                  </a:lnTo>
                  <a:lnTo>
                    <a:pt x="113" y="92"/>
                  </a:lnTo>
                  <a:lnTo>
                    <a:pt x="115" y="73"/>
                  </a:lnTo>
                  <a:lnTo>
                    <a:pt x="120" y="54"/>
                  </a:lnTo>
                  <a:lnTo>
                    <a:pt x="123" y="35"/>
                  </a:lnTo>
                  <a:lnTo>
                    <a:pt x="125" y="19"/>
                  </a:lnTo>
                  <a:lnTo>
                    <a:pt x="127" y="0"/>
                  </a:lnTo>
                  <a:lnTo>
                    <a:pt x="137" y="0"/>
                  </a:lnTo>
                  <a:lnTo>
                    <a:pt x="156" y="4"/>
                  </a:lnTo>
                  <a:lnTo>
                    <a:pt x="175" y="7"/>
                  </a:lnTo>
                  <a:lnTo>
                    <a:pt x="194" y="9"/>
                  </a:lnTo>
                  <a:lnTo>
                    <a:pt x="212" y="12"/>
                  </a:lnTo>
                  <a:lnTo>
                    <a:pt x="212" y="12"/>
                  </a:lnTo>
                  <a:lnTo>
                    <a:pt x="210" y="26"/>
                  </a:lnTo>
                  <a:lnTo>
                    <a:pt x="208" y="40"/>
                  </a:lnTo>
                  <a:lnTo>
                    <a:pt x="208" y="54"/>
                  </a:lnTo>
                  <a:lnTo>
                    <a:pt x="205" y="66"/>
                  </a:lnTo>
                  <a:lnTo>
                    <a:pt x="203" y="80"/>
                  </a:lnTo>
                  <a:lnTo>
                    <a:pt x="201" y="94"/>
                  </a:lnTo>
                  <a:lnTo>
                    <a:pt x="198" y="109"/>
                  </a:lnTo>
                  <a:lnTo>
                    <a:pt x="196" y="123"/>
                  </a:lnTo>
                  <a:lnTo>
                    <a:pt x="196" y="128"/>
                  </a:lnTo>
                  <a:lnTo>
                    <a:pt x="196" y="128"/>
                  </a:lnTo>
                  <a:lnTo>
                    <a:pt x="196" y="130"/>
                  </a:lnTo>
                  <a:lnTo>
                    <a:pt x="198" y="132"/>
                  </a:lnTo>
                  <a:lnTo>
                    <a:pt x="201" y="135"/>
                  </a:lnTo>
                  <a:lnTo>
                    <a:pt x="201" y="137"/>
                  </a:lnTo>
                  <a:lnTo>
                    <a:pt x="203" y="139"/>
                  </a:lnTo>
                  <a:lnTo>
                    <a:pt x="203" y="142"/>
                  </a:lnTo>
                  <a:lnTo>
                    <a:pt x="203" y="142"/>
                  </a:lnTo>
                  <a:lnTo>
                    <a:pt x="205" y="142"/>
                  </a:lnTo>
                  <a:lnTo>
                    <a:pt x="205" y="144"/>
                  </a:lnTo>
                  <a:lnTo>
                    <a:pt x="205" y="144"/>
                  </a:lnTo>
                  <a:lnTo>
                    <a:pt x="208" y="146"/>
                  </a:lnTo>
                  <a:lnTo>
                    <a:pt x="208" y="146"/>
                  </a:lnTo>
                  <a:lnTo>
                    <a:pt x="210" y="149"/>
                  </a:lnTo>
                  <a:lnTo>
                    <a:pt x="210" y="149"/>
                  </a:lnTo>
                  <a:lnTo>
                    <a:pt x="210" y="149"/>
                  </a:lnTo>
                  <a:lnTo>
                    <a:pt x="210" y="151"/>
                  </a:lnTo>
                  <a:lnTo>
                    <a:pt x="212" y="156"/>
                  </a:lnTo>
                  <a:lnTo>
                    <a:pt x="212" y="158"/>
                  </a:lnTo>
                  <a:lnTo>
                    <a:pt x="212" y="158"/>
                  </a:lnTo>
                  <a:lnTo>
                    <a:pt x="215" y="161"/>
                  </a:lnTo>
                  <a:lnTo>
                    <a:pt x="215" y="161"/>
                  </a:lnTo>
                  <a:lnTo>
                    <a:pt x="215" y="161"/>
                  </a:lnTo>
                  <a:lnTo>
                    <a:pt x="215" y="163"/>
                  </a:lnTo>
                  <a:lnTo>
                    <a:pt x="215" y="163"/>
                  </a:lnTo>
                  <a:lnTo>
                    <a:pt x="217" y="163"/>
                  </a:lnTo>
                  <a:lnTo>
                    <a:pt x="220" y="165"/>
                  </a:lnTo>
                  <a:lnTo>
                    <a:pt x="220" y="165"/>
                  </a:lnTo>
                  <a:lnTo>
                    <a:pt x="220" y="168"/>
                  </a:lnTo>
                  <a:lnTo>
                    <a:pt x="220" y="168"/>
                  </a:lnTo>
                  <a:lnTo>
                    <a:pt x="220" y="170"/>
                  </a:lnTo>
                  <a:lnTo>
                    <a:pt x="220" y="172"/>
                  </a:lnTo>
                  <a:lnTo>
                    <a:pt x="220" y="172"/>
                  </a:lnTo>
                  <a:lnTo>
                    <a:pt x="222" y="177"/>
                  </a:lnTo>
                  <a:lnTo>
                    <a:pt x="222" y="177"/>
                  </a:lnTo>
                  <a:lnTo>
                    <a:pt x="222" y="180"/>
                  </a:lnTo>
                  <a:lnTo>
                    <a:pt x="222" y="180"/>
                  </a:lnTo>
                  <a:lnTo>
                    <a:pt x="220" y="182"/>
                  </a:lnTo>
                  <a:lnTo>
                    <a:pt x="220" y="182"/>
                  </a:lnTo>
                  <a:lnTo>
                    <a:pt x="220" y="182"/>
                  </a:lnTo>
                  <a:lnTo>
                    <a:pt x="220" y="182"/>
                  </a:lnTo>
                  <a:lnTo>
                    <a:pt x="217" y="182"/>
                  </a:lnTo>
                  <a:lnTo>
                    <a:pt x="217" y="184"/>
                  </a:lnTo>
                  <a:lnTo>
                    <a:pt x="215" y="184"/>
                  </a:lnTo>
                  <a:lnTo>
                    <a:pt x="215" y="184"/>
                  </a:lnTo>
                  <a:lnTo>
                    <a:pt x="217" y="184"/>
                  </a:lnTo>
                  <a:lnTo>
                    <a:pt x="220" y="187"/>
                  </a:lnTo>
                  <a:lnTo>
                    <a:pt x="220" y="187"/>
                  </a:lnTo>
                  <a:lnTo>
                    <a:pt x="220" y="189"/>
                  </a:lnTo>
                  <a:lnTo>
                    <a:pt x="220" y="191"/>
                  </a:lnTo>
                  <a:lnTo>
                    <a:pt x="220" y="191"/>
                  </a:lnTo>
                  <a:lnTo>
                    <a:pt x="220" y="191"/>
                  </a:lnTo>
                  <a:lnTo>
                    <a:pt x="222" y="194"/>
                  </a:lnTo>
                  <a:lnTo>
                    <a:pt x="222" y="194"/>
                  </a:lnTo>
                  <a:lnTo>
                    <a:pt x="222" y="194"/>
                  </a:lnTo>
                  <a:lnTo>
                    <a:pt x="222" y="196"/>
                  </a:lnTo>
                  <a:lnTo>
                    <a:pt x="222" y="196"/>
                  </a:lnTo>
                  <a:lnTo>
                    <a:pt x="222" y="196"/>
                  </a:lnTo>
                  <a:lnTo>
                    <a:pt x="222" y="196"/>
                  </a:lnTo>
                  <a:lnTo>
                    <a:pt x="220" y="196"/>
                  </a:lnTo>
                  <a:lnTo>
                    <a:pt x="217" y="196"/>
                  </a:lnTo>
                  <a:lnTo>
                    <a:pt x="215" y="196"/>
                  </a:lnTo>
                  <a:lnTo>
                    <a:pt x="215" y="196"/>
                  </a:lnTo>
                  <a:lnTo>
                    <a:pt x="215" y="196"/>
                  </a:lnTo>
                  <a:lnTo>
                    <a:pt x="215" y="196"/>
                  </a:lnTo>
                  <a:lnTo>
                    <a:pt x="215" y="196"/>
                  </a:lnTo>
                  <a:lnTo>
                    <a:pt x="215" y="199"/>
                  </a:lnTo>
                  <a:lnTo>
                    <a:pt x="215" y="199"/>
                  </a:lnTo>
                  <a:lnTo>
                    <a:pt x="217" y="199"/>
                  </a:lnTo>
                  <a:lnTo>
                    <a:pt x="220" y="201"/>
                  </a:lnTo>
                  <a:lnTo>
                    <a:pt x="227" y="206"/>
                  </a:lnTo>
                  <a:lnTo>
                    <a:pt x="227" y="206"/>
                  </a:lnTo>
                  <a:lnTo>
                    <a:pt x="229" y="210"/>
                  </a:lnTo>
                  <a:lnTo>
                    <a:pt x="229" y="213"/>
                  </a:lnTo>
                  <a:lnTo>
                    <a:pt x="231" y="215"/>
                  </a:lnTo>
                  <a:lnTo>
                    <a:pt x="231" y="215"/>
                  </a:lnTo>
                  <a:lnTo>
                    <a:pt x="231" y="217"/>
                  </a:lnTo>
                  <a:lnTo>
                    <a:pt x="231" y="217"/>
                  </a:lnTo>
                  <a:lnTo>
                    <a:pt x="234" y="217"/>
                  </a:lnTo>
                  <a:lnTo>
                    <a:pt x="238" y="220"/>
                  </a:lnTo>
                  <a:lnTo>
                    <a:pt x="246" y="222"/>
                  </a:lnTo>
                  <a:lnTo>
                    <a:pt x="246" y="225"/>
                  </a:lnTo>
                  <a:lnTo>
                    <a:pt x="246" y="225"/>
                  </a:lnTo>
                  <a:lnTo>
                    <a:pt x="248" y="227"/>
                  </a:lnTo>
                  <a:lnTo>
                    <a:pt x="248" y="227"/>
                  </a:lnTo>
                  <a:lnTo>
                    <a:pt x="248" y="229"/>
                  </a:lnTo>
                  <a:lnTo>
                    <a:pt x="248" y="229"/>
                  </a:lnTo>
                  <a:lnTo>
                    <a:pt x="250" y="229"/>
                  </a:lnTo>
                  <a:lnTo>
                    <a:pt x="250" y="229"/>
                  </a:lnTo>
                  <a:lnTo>
                    <a:pt x="250" y="232"/>
                  </a:lnTo>
                  <a:lnTo>
                    <a:pt x="250" y="232"/>
                  </a:lnTo>
                  <a:lnTo>
                    <a:pt x="250" y="234"/>
                  </a:lnTo>
                  <a:lnTo>
                    <a:pt x="250" y="234"/>
                  </a:lnTo>
                  <a:lnTo>
                    <a:pt x="253" y="234"/>
                  </a:lnTo>
                  <a:lnTo>
                    <a:pt x="253" y="234"/>
                  </a:lnTo>
                  <a:lnTo>
                    <a:pt x="253" y="236"/>
                  </a:lnTo>
                  <a:lnTo>
                    <a:pt x="253" y="236"/>
                  </a:lnTo>
                  <a:lnTo>
                    <a:pt x="255" y="239"/>
                  </a:lnTo>
                  <a:lnTo>
                    <a:pt x="257" y="239"/>
                  </a:lnTo>
                  <a:lnTo>
                    <a:pt x="257" y="243"/>
                  </a:lnTo>
                  <a:lnTo>
                    <a:pt x="260" y="246"/>
                  </a:lnTo>
                  <a:lnTo>
                    <a:pt x="267" y="255"/>
                  </a:lnTo>
                  <a:lnTo>
                    <a:pt x="267" y="255"/>
                  </a:lnTo>
                  <a:lnTo>
                    <a:pt x="267" y="258"/>
                  </a:lnTo>
                  <a:lnTo>
                    <a:pt x="267" y="258"/>
                  </a:lnTo>
                  <a:lnTo>
                    <a:pt x="267" y="258"/>
                  </a:lnTo>
                  <a:lnTo>
                    <a:pt x="267" y="260"/>
                  </a:lnTo>
                  <a:lnTo>
                    <a:pt x="267" y="260"/>
                  </a:lnTo>
                  <a:lnTo>
                    <a:pt x="269" y="260"/>
                  </a:lnTo>
                  <a:lnTo>
                    <a:pt x="272" y="260"/>
                  </a:lnTo>
                  <a:lnTo>
                    <a:pt x="272" y="262"/>
                  </a:lnTo>
                  <a:lnTo>
                    <a:pt x="272" y="262"/>
                  </a:lnTo>
                  <a:lnTo>
                    <a:pt x="274" y="265"/>
                  </a:lnTo>
                  <a:lnTo>
                    <a:pt x="274" y="267"/>
                  </a:lnTo>
                  <a:lnTo>
                    <a:pt x="274" y="267"/>
                  </a:lnTo>
                  <a:lnTo>
                    <a:pt x="276" y="270"/>
                  </a:lnTo>
                  <a:lnTo>
                    <a:pt x="276" y="270"/>
                  </a:lnTo>
                  <a:lnTo>
                    <a:pt x="276" y="270"/>
                  </a:lnTo>
                  <a:lnTo>
                    <a:pt x="276" y="270"/>
                  </a:lnTo>
                  <a:lnTo>
                    <a:pt x="276" y="272"/>
                  </a:lnTo>
                  <a:lnTo>
                    <a:pt x="276" y="272"/>
                  </a:lnTo>
                  <a:lnTo>
                    <a:pt x="276" y="272"/>
                  </a:lnTo>
                  <a:lnTo>
                    <a:pt x="276" y="274"/>
                  </a:lnTo>
                  <a:lnTo>
                    <a:pt x="276" y="277"/>
                  </a:lnTo>
                  <a:lnTo>
                    <a:pt x="276" y="277"/>
                  </a:lnTo>
                  <a:lnTo>
                    <a:pt x="276" y="279"/>
                  </a:lnTo>
                  <a:lnTo>
                    <a:pt x="276" y="279"/>
                  </a:lnTo>
                  <a:lnTo>
                    <a:pt x="279" y="281"/>
                  </a:lnTo>
                  <a:lnTo>
                    <a:pt x="281" y="281"/>
                  </a:lnTo>
                  <a:lnTo>
                    <a:pt x="281" y="284"/>
                  </a:lnTo>
                  <a:lnTo>
                    <a:pt x="283" y="284"/>
                  </a:lnTo>
                  <a:lnTo>
                    <a:pt x="283" y="286"/>
                  </a:lnTo>
                  <a:lnTo>
                    <a:pt x="286" y="286"/>
                  </a:lnTo>
                  <a:lnTo>
                    <a:pt x="288" y="288"/>
                  </a:lnTo>
                  <a:lnTo>
                    <a:pt x="288" y="288"/>
                  </a:lnTo>
                  <a:lnTo>
                    <a:pt x="288" y="288"/>
                  </a:lnTo>
                  <a:lnTo>
                    <a:pt x="288" y="288"/>
                  </a:lnTo>
                  <a:lnTo>
                    <a:pt x="288" y="291"/>
                  </a:lnTo>
                  <a:lnTo>
                    <a:pt x="288" y="291"/>
                  </a:lnTo>
                  <a:lnTo>
                    <a:pt x="288" y="293"/>
                  </a:lnTo>
                  <a:lnTo>
                    <a:pt x="288" y="293"/>
                  </a:lnTo>
                  <a:lnTo>
                    <a:pt x="288" y="296"/>
                  </a:lnTo>
                  <a:lnTo>
                    <a:pt x="288" y="296"/>
                  </a:lnTo>
                  <a:lnTo>
                    <a:pt x="288" y="296"/>
                  </a:lnTo>
                  <a:lnTo>
                    <a:pt x="288" y="296"/>
                  </a:lnTo>
                  <a:lnTo>
                    <a:pt x="291" y="296"/>
                  </a:lnTo>
                  <a:lnTo>
                    <a:pt x="293" y="293"/>
                  </a:lnTo>
                  <a:lnTo>
                    <a:pt x="293" y="293"/>
                  </a:lnTo>
                  <a:lnTo>
                    <a:pt x="295" y="293"/>
                  </a:lnTo>
                  <a:lnTo>
                    <a:pt x="295" y="293"/>
                  </a:lnTo>
                  <a:lnTo>
                    <a:pt x="295" y="293"/>
                  </a:lnTo>
                  <a:lnTo>
                    <a:pt x="295" y="293"/>
                  </a:lnTo>
                  <a:lnTo>
                    <a:pt x="298" y="293"/>
                  </a:lnTo>
                  <a:lnTo>
                    <a:pt x="300" y="296"/>
                  </a:lnTo>
                  <a:lnTo>
                    <a:pt x="300" y="296"/>
                  </a:lnTo>
                  <a:lnTo>
                    <a:pt x="300" y="296"/>
                  </a:lnTo>
                  <a:lnTo>
                    <a:pt x="300" y="298"/>
                  </a:lnTo>
                  <a:lnTo>
                    <a:pt x="300" y="298"/>
                  </a:lnTo>
                  <a:lnTo>
                    <a:pt x="298" y="300"/>
                  </a:lnTo>
                  <a:lnTo>
                    <a:pt x="298" y="300"/>
                  </a:lnTo>
                  <a:lnTo>
                    <a:pt x="298" y="300"/>
                  </a:lnTo>
                  <a:lnTo>
                    <a:pt x="298" y="300"/>
                  </a:lnTo>
                  <a:lnTo>
                    <a:pt x="298" y="303"/>
                  </a:lnTo>
                  <a:lnTo>
                    <a:pt x="298" y="303"/>
                  </a:lnTo>
                  <a:lnTo>
                    <a:pt x="300" y="303"/>
                  </a:lnTo>
                  <a:lnTo>
                    <a:pt x="302" y="305"/>
                  </a:lnTo>
                  <a:lnTo>
                    <a:pt x="302" y="305"/>
                  </a:lnTo>
                  <a:lnTo>
                    <a:pt x="305" y="307"/>
                  </a:lnTo>
                  <a:lnTo>
                    <a:pt x="305" y="307"/>
                  </a:lnTo>
                  <a:lnTo>
                    <a:pt x="307" y="307"/>
                  </a:lnTo>
                  <a:lnTo>
                    <a:pt x="309" y="305"/>
                  </a:lnTo>
                  <a:lnTo>
                    <a:pt x="309" y="305"/>
                  </a:lnTo>
                  <a:lnTo>
                    <a:pt x="309" y="305"/>
                  </a:lnTo>
                  <a:lnTo>
                    <a:pt x="312" y="307"/>
                  </a:lnTo>
                  <a:lnTo>
                    <a:pt x="312" y="307"/>
                  </a:lnTo>
                  <a:lnTo>
                    <a:pt x="312" y="307"/>
                  </a:lnTo>
                  <a:lnTo>
                    <a:pt x="314" y="307"/>
                  </a:lnTo>
                  <a:lnTo>
                    <a:pt x="314" y="307"/>
                  </a:lnTo>
                  <a:lnTo>
                    <a:pt x="317" y="305"/>
                  </a:lnTo>
                  <a:lnTo>
                    <a:pt x="317" y="305"/>
                  </a:lnTo>
                  <a:lnTo>
                    <a:pt x="324" y="305"/>
                  </a:lnTo>
                  <a:lnTo>
                    <a:pt x="324" y="305"/>
                  </a:lnTo>
                  <a:lnTo>
                    <a:pt x="324" y="305"/>
                  </a:lnTo>
                  <a:lnTo>
                    <a:pt x="326" y="305"/>
                  </a:lnTo>
                  <a:lnTo>
                    <a:pt x="326" y="305"/>
                  </a:lnTo>
                  <a:lnTo>
                    <a:pt x="326" y="307"/>
                  </a:lnTo>
                  <a:lnTo>
                    <a:pt x="326" y="307"/>
                  </a:lnTo>
                  <a:lnTo>
                    <a:pt x="326" y="307"/>
                  </a:lnTo>
                  <a:lnTo>
                    <a:pt x="326" y="310"/>
                  </a:lnTo>
                  <a:lnTo>
                    <a:pt x="326" y="312"/>
                  </a:lnTo>
                  <a:lnTo>
                    <a:pt x="324" y="312"/>
                  </a:lnTo>
                  <a:lnTo>
                    <a:pt x="324" y="314"/>
                  </a:lnTo>
                  <a:lnTo>
                    <a:pt x="324" y="314"/>
                  </a:lnTo>
                  <a:lnTo>
                    <a:pt x="324" y="314"/>
                  </a:lnTo>
                  <a:lnTo>
                    <a:pt x="324" y="314"/>
                  </a:lnTo>
                  <a:lnTo>
                    <a:pt x="324" y="317"/>
                  </a:lnTo>
                  <a:lnTo>
                    <a:pt x="324" y="317"/>
                  </a:lnTo>
                  <a:lnTo>
                    <a:pt x="324" y="317"/>
                  </a:lnTo>
                  <a:lnTo>
                    <a:pt x="321" y="319"/>
                  </a:lnTo>
                  <a:lnTo>
                    <a:pt x="321" y="319"/>
                  </a:lnTo>
                  <a:lnTo>
                    <a:pt x="321" y="319"/>
                  </a:lnTo>
                  <a:lnTo>
                    <a:pt x="321" y="319"/>
                  </a:lnTo>
                  <a:lnTo>
                    <a:pt x="321" y="322"/>
                  </a:lnTo>
                  <a:lnTo>
                    <a:pt x="321" y="322"/>
                  </a:lnTo>
                  <a:lnTo>
                    <a:pt x="324" y="322"/>
                  </a:lnTo>
                  <a:lnTo>
                    <a:pt x="321" y="322"/>
                  </a:lnTo>
                  <a:lnTo>
                    <a:pt x="321" y="324"/>
                  </a:lnTo>
                  <a:lnTo>
                    <a:pt x="321" y="324"/>
                  </a:lnTo>
                  <a:lnTo>
                    <a:pt x="321" y="324"/>
                  </a:lnTo>
                  <a:lnTo>
                    <a:pt x="321" y="324"/>
                  </a:lnTo>
                  <a:lnTo>
                    <a:pt x="317" y="324"/>
                  </a:lnTo>
                  <a:lnTo>
                    <a:pt x="317" y="324"/>
                  </a:lnTo>
                  <a:lnTo>
                    <a:pt x="317" y="324"/>
                  </a:lnTo>
                  <a:lnTo>
                    <a:pt x="317" y="326"/>
                  </a:lnTo>
                  <a:lnTo>
                    <a:pt x="317" y="326"/>
                  </a:lnTo>
                  <a:lnTo>
                    <a:pt x="317" y="326"/>
                  </a:lnTo>
                  <a:lnTo>
                    <a:pt x="317" y="326"/>
                  </a:lnTo>
                  <a:lnTo>
                    <a:pt x="319" y="329"/>
                  </a:lnTo>
                  <a:lnTo>
                    <a:pt x="319" y="329"/>
                  </a:lnTo>
                  <a:lnTo>
                    <a:pt x="319" y="329"/>
                  </a:lnTo>
                  <a:lnTo>
                    <a:pt x="319" y="329"/>
                  </a:lnTo>
                  <a:lnTo>
                    <a:pt x="319" y="331"/>
                  </a:lnTo>
                  <a:lnTo>
                    <a:pt x="319" y="331"/>
                  </a:lnTo>
                  <a:lnTo>
                    <a:pt x="319" y="331"/>
                  </a:lnTo>
                  <a:lnTo>
                    <a:pt x="319" y="333"/>
                  </a:lnTo>
                  <a:lnTo>
                    <a:pt x="314" y="336"/>
                  </a:lnTo>
                  <a:lnTo>
                    <a:pt x="314" y="338"/>
                  </a:lnTo>
                  <a:lnTo>
                    <a:pt x="314" y="338"/>
                  </a:lnTo>
                  <a:lnTo>
                    <a:pt x="314" y="341"/>
                  </a:lnTo>
                  <a:lnTo>
                    <a:pt x="314" y="343"/>
                  </a:lnTo>
                  <a:lnTo>
                    <a:pt x="314" y="343"/>
                  </a:lnTo>
                  <a:lnTo>
                    <a:pt x="314" y="343"/>
                  </a:lnTo>
                  <a:lnTo>
                    <a:pt x="314" y="343"/>
                  </a:lnTo>
                  <a:lnTo>
                    <a:pt x="312" y="345"/>
                  </a:lnTo>
                  <a:lnTo>
                    <a:pt x="309" y="348"/>
                  </a:lnTo>
                  <a:lnTo>
                    <a:pt x="309" y="348"/>
                  </a:lnTo>
                  <a:lnTo>
                    <a:pt x="309" y="350"/>
                  </a:lnTo>
                  <a:lnTo>
                    <a:pt x="309" y="350"/>
                  </a:lnTo>
                  <a:lnTo>
                    <a:pt x="309" y="350"/>
                  </a:lnTo>
                  <a:lnTo>
                    <a:pt x="309" y="350"/>
                  </a:lnTo>
                  <a:lnTo>
                    <a:pt x="309" y="352"/>
                  </a:lnTo>
                  <a:lnTo>
                    <a:pt x="307" y="352"/>
                  </a:lnTo>
                  <a:lnTo>
                    <a:pt x="307" y="352"/>
                  </a:lnTo>
                  <a:lnTo>
                    <a:pt x="307" y="352"/>
                  </a:lnTo>
                  <a:lnTo>
                    <a:pt x="309" y="355"/>
                  </a:lnTo>
                  <a:lnTo>
                    <a:pt x="309" y="355"/>
                  </a:lnTo>
                  <a:lnTo>
                    <a:pt x="309" y="357"/>
                  </a:lnTo>
                  <a:lnTo>
                    <a:pt x="309" y="357"/>
                  </a:lnTo>
                  <a:lnTo>
                    <a:pt x="309" y="359"/>
                  </a:lnTo>
                  <a:lnTo>
                    <a:pt x="309" y="359"/>
                  </a:lnTo>
                  <a:lnTo>
                    <a:pt x="309" y="362"/>
                  </a:lnTo>
                  <a:lnTo>
                    <a:pt x="309" y="362"/>
                  </a:lnTo>
                  <a:lnTo>
                    <a:pt x="309" y="362"/>
                  </a:lnTo>
                  <a:lnTo>
                    <a:pt x="307" y="362"/>
                  </a:lnTo>
                  <a:lnTo>
                    <a:pt x="307" y="362"/>
                  </a:lnTo>
                  <a:lnTo>
                    <a:pt x="307" y="362"/>
                  </a:lnTo>
                  <a:lnTo>
                    <a:pt x="305" y="362"/>
                  </a:lnTo>
                  <a:lnTo>
                    <a:pt x="302" y="362"/>
                  </a:lnTo>
                  <a:lnTo>
                    <a:pt x="302" y="364"/>
                  </a:lnTo>
                  <a:lnTo>
                    <a:pt x="302" y="364"/>
                  </a:lnTo>
                  <a:lnTo>
                    <a:pt x="302" y="364"/>
                  </a:lnTo>
                  <a:lnTo>
                    <a:pt x="302" y="364"/>
                  </a:lnTo>
                  <a:lnTo>
                    <a:pt x="302" y="364"/>
                  </a:lnTo>
                  <a:lnTo>
                    <a:pt x="302" y="367"/>
                  </a:lnTo>
                  <a:lnTo>
                    <a:pt x="305" y="369"/>
                  </a:lnTo>
                  <a:lnTo>
                    <a:pt x="305" y="371"/>
                  </a:lnTo>
                  <a:lnTo>
                    <a:pt x="305" y="371"/>
                  </a:lnTo>
                  <a:lnTo>
                    <a:pt x="305" y="371"/>
                  </a:lnTo>
                  <a:lnTo>
                    <a:pt x="305" y="374"/>
                  </a:lnTo>
                  <a:lnTo>
                    <a:pt x="305" y="374"/>
                  </a:lnTo>
                  <a:lnTo>
                    <a:pt x="305" y="374"/>
                  </a:lnTo>
                  <a:lnTo>
                    <a:pt x="302" y="376"/>
                  </a:lnTo>
                  <a:lnTo>
                    <a:pt x="302" y="376"/>
                  </a:lnTo>
                  <a:lnTo>
                    <a:pt x="302" y="378"/>
                  </a:lnTo>
                  <a:lnTo>
                    <a:pt x="302" y="378"/>
                  </a:lnTo>
                  <a:lnTo>
                    <a:pt x="302" y="378"/>
                  </a:lnTo>
                  <a:lnTo>
                    <a:pt x="302" y="381"/>
                  </a:lnTo>
                  <a:lnTo>
                    <a:pt x="302" y="381"/>
                  </a:lnTo>
                  <a:lnTo>
                    <a:pt x="302" y="381"/>
                  </a:lnTo>
                  <a:lnTo>
                    <a:pt x="302" y="383"/>
                  </a:lnTo>
                  <a:lnTo>
                    <a:pt x="302" y="383"/>
                  </a:lnTo>
                  <a:lnTo>
                    <a:pt x="302" y="383"/>
                  </a:lnTo>
                  <a:lnTo>
                    <a:pt x="305" y="385"/>
                  </a:lnTo>
                  <a:lnTo>
                    <a:pt x="307" y="385"/>
                  </a:lnTo>
                  <a:lnTo>
                    <a:pt x="307" y="385"/>
                  </a:lnTo>
                  <a:lnTo>
                    <a:pt x="309" y="388"/>
                  </a:lnTo>
                  <a:lnTo>
                    <a:pt x="309" y="388"/>
                  </a:lnTo>
                  <a:lnTo>
                    <a:pt x="307" y="388"/>
                  </a:lnTo>
                  <a:lnTo>
                    <a:pt x="307" y="390"/>
                  </a:lnTo>
                  <a:lnTo>
                    <a:pt x="307" y="390"/>
                  </a:lnTo>
                  <a:lnTo>
                    <a:pt x="307" y="393"/>
                  </a:lnTo>
                  <a:lnTo>
                    <a:pt x="307" y="393"/>
                  </a:lnTo>
                  <a:lnTo>
                    <a:pt x="307" y="393"/>
                  </a:lnTo>
                  <a:lnTo>
                    <a:pt x="307" y="393"/>
                  </a:lnTo>
                  <a:lnTo>
                    <a:pt x="307" y="395"/>
                  </a:lnTo>
                  <a:lnTo>
                    <a:pt x="307" y="397"/>
                  </a:lnTo>
                  <a:lnTo>
                    <a:pt x="307" y="397"/>
                  </a:lnTo>
                  <a:lnTo>
                    <a:pt x="307" y="400"/>
                  </a:lnTo>
                  <a:lnTo>
                    <a:pt x="307" y="400"/>
                  </a:lnTo>
                  <a:lnTo>
                    <a:pt x="305" y="402"/>
                  </a:lnTo>
                  <a:lnTo>
                    <a:pt x="305" y="402"/>
                  </a:lnTo>
                  <a:lnTo>
                    <a:pt x="305" y="402"/>
                  </a:lnTo>
                  <a:lnTo>
                    <a:pt x="302" y="402"/>
                  </a:lnTo>
                  <a:lnTo>
                    <a:pt x="300" y="402"/>
                  </a:lnTo>
                  <a:lnTo>
                    <a:pt x="300" y="402"/>
                  </a:lnTo>
                  <a:lnTo>
                    <a:pt x="298" y="402"/>
                  </a:lnTo>
                  <a:lnTo>
                    <a:pt x="298" y="402"/>
                  </a:lnTo>
                  <a:lnTo>
                    <a:pt x="298" y="402"/>
                  </a:lnTo>
                  <a:lnTo>
                    <a:pt x="298" y="402"/>
                  </a:lnTo>
                  <a:lnTo>
                    <a:pt x="298" y="404"/>
                  </a:lnTo>
                  <a:lnTo>
                    <a:pt x="295" y="404"/>
                  </a:lnTo>
                  <a:lnTo>
                    <a:pt x="295" y="407"/>
                  </a:lnTo>
                  <a:lnTo>
                    <a:pt x="295" y="407"/>
                  </a:lnTo>
                  <a:lnTo>
                    <a:pt x="293" y="407"/>
                  </a:lnTo>
                  <a:lnTo>
                    <a:pt x="293" y="407"/>
                  </a:lnTo>
                  <a:lnTo>
                    <a:pt x="293" y="409"/>
                  </a:lnTo>
                  <a:lnTo>
                    <a:pt x="293" y="409"/>
                  </a:lnTo>
                  <a:lnTo>
                    <a:pt x="291" y="409"/>
                  </a:lnTo>
                  <a:lnTo>
                    <a:pt x="293" y="412"/>
                  </a:lnTo>
                  <a:lnTo>
                    <a:pt x="293" y="412"/>
                  </a:lnTo>
                  <a:lnTo>
                    <a:pt x="293" y="414"/>
                  </a:lnTo>
                  <a:lnTo>
                    <a:pt x="293" y="414"/>
                  </a:lnTo>
                  <a:lnTo>
                    <a:pt x="293" y="414"/>
                  </a:lnTo>
                  <a:lnTo>
                    <a:pt x="295" y="416"/>
                  </a:lnTo>
                  <a:lnTo>
                    <a:pt x="295" y="419"/>
                  </a:lnTo>
                  <a:lnTo>
                    <a:pt x="295" y="419"/>
                  </a:lnTo>
                  <a:lnTo>
                    <a:pt x="295" y="421"/>
                  </a:lnTo>
                  <a:lnTo>
                    <a:pt x="295" y="421"/>
                  </a:lnTo>
                  <a:lnTo>
                    <a:pt x="295" y="421"/>
                  </a:lnTo>
                  <a:lnTo>
                    <a:pt x="295" y="423"/>
                  </a:lnTo>
                  <a:lnTo>
                    <a:pt x="295" y="423"/>
                  </a:lnTo>
                  <a:lnTo>
                    <a:pt x="295" y="423"/>
                  </a:lnTo>
                  <a:lnTo>
                    <a:pt x="295" y="423"/>
                  </a:lnTo>
                  <a:lnTo>
                    <a:pt x="295" y="423"/>
                  </a:lnTo>
                  <a:lnTo>
                    <a:pt x="293" y="426"/>
                  </a:lnTo>
                  <a:lnTo>
                    <a:pt x="291" y="426"/>
                  </a:lnTo>
                  <a:lnTo>
                    <a:pt x="291" y="428"/>
                  </a:lnTo>
                  <a:lnTo>
                    <a:pt x="291" y="428"/>
                  </a:lnTo>
                  <a:lnTo>
                    <a:pt x="291" y="428"/>
                  </a:lnTo>
                  <a:lnTo>
                    <a:pt x="291" y="430"/>
                  </a:lnTo>
                  <a:lnTo>
                    <a:pt x="291" y="430"/>
                  </a:lnTo>
                  <a:lnTo>
                    <a:pt x="291" y="430"/>
                  </a:lnTo>
                  <a:lnTo>
                    <a:pt x="291" y="433"/>
                  </a:lnTo>
                  <a:lnTo>
                    <a:pt x="291" y="433"/>
                  </a:lnTo>
                  <a:lnTo>
                    <a:pt x="288" y="433"/>
                  </a:lnTo>
                  <a:lnTo>
                    <a:pt x="288" y="435"/>
                  </a:lnTo>
                  <a:lnTo>
                    <a:pt x="288" y="435"/>
                  </a:lnTo>
                  <a:lnTo>
                    <a:pt x="291" y="435"/>
                  </a:lnTo>
                  <a:lnTo>
                    <a:pt x="293" y="435"/>
                  </a:lnTo>
                  <a:lnTo>
                    <a:pt x="295" y="438"/>
                  </a:lnTo>
                  <a:lnTo>
                    <a:pt x="298" y="438"/>
                  </a:lnTo>
                  <a:lnTo>
                    <a:pt x="300" y="440"/>
                  </a:lnTo>
                  <a:lnTo>
                    <a:pt x="300" y="440"/>
                  </a:lnTo>
                  <a:lnTo>
                    <a:pt x="300" y="440"/>
                  </a:lnTo>
                  <a:lnTo>
                    <a:pt x="300" y="442"/>
                  </a:lnTo>
                  <a:lnTo>
                    <a:pt x="300" y="442"/>
                  </a:lnTo>
                  <a:lnTo>
                    <a:pt x="302" y="442"/>
                  </a:lnTo>
                  <a:lnTo>
                    <a:pt x="305" y="445"/>
                  </a:lnTo>
                  <a:lnTo>
                    <a:pt x="305" y="447"/>
                  </a:lnTo>
                  <a:lnTo>
                    <a:pt x="305" y="447"/>
                  </a:lnTo>
                  <a:lnTo>
                    <a:pt x="307" y="447"/>
                  </a:lnTo>
                  <a:lnTo>
                    <a:pt x="307" y="447"/>
                  </a:lnTo>
                  <a:lnTo>
                    <a:pt x="309" y="447"/>
                  </a:lnTo>
                  <a:lnTo>
                    <a:pt x="309" y="447"/>
                  </a:lnTo>
                  <a:lnTo>
                    <a:pt x="309" y="447"/>
                  </a:lnTo>
                  <a:lnTo>
                    <a:pt x="312" y="447"/>
                  </a:lnTo>
                  <a:lnTo>
                    <a:pt x="314" y="447"/>
                  </a:lnTo>
                  <a:lnTo>
                    <a:pt x="314" y="447"/>
                  </a:lnTo>
                  <a:lnTo>
                    <a:pt x="314" y="447"/>
                  </a:lnTo>
                  <a:lnTo>
                    <a:pt x="314" y="445"/>
                  </a:lnTo>
                  <a:lnTo>
                    <a:pt x="317" y="442"/>
                  </a:lnTo>
                  <a:lnTo>
                    <a:pt x="317" y="442"/>
                  </a:lnTo>
                  <a:lnTo>
                    <a:pt x="317" y="442"/>
                  </a:lnTo>
                  <a:lnTo>
                    <a:pt x="317" y="442"/>
                  </a:lnTo>
                  <a:lnTo>
                    <a:pt x="317" y="442"/>
                  </a:lnTo>
                  <a:lnTo>
                    <a:pt x="319" y="442"/>
                  </a:lnTo>
                  <a:lnTo>
                    <a:pt x="319" y="442"/>
                  </a:lnTo>
                  <a:lnTo>
                    <a:pt x="321" y="442"/>
                  </a:lnTo>
                  <a:lnTo>
                    <a:pt x="321" y="442"/>
                  </a:lnTo>
                  <a:lnTo>
                    <a:pt x="321" y="442"/>
                  </a:lnTo>
                  <a:lnTo>
                    <a:pt x="324" y="440"/>
                  </a:lnTo>
                  <a:lnTo>
                    <a:pt x="328" y="440"/>
                  </a:lnTo>
                  <a:lnTo>
                    <a:pt x="328" y="440"/>
                  </a:lnTo>
                  <a:lnTo>
                    <a:pt x="328" y="440"/>
                  </a:lnTo>
                  <a:lnTo>
                    <a:pt x="328" y="438"/>
                  </a:lnTo>
                  <a:lnTo>
                    <a:pt x="328" y="438"/>
                  </a:lnTo>
                  <a:lnTo>
                    <a:pt x="331" y="438"/>
                  </a:lnTo>
                  <a:lnTo>
                    <a:pt x="331" y="438"/>
                  </a:lnTo>
                  <a:lnTo>
                    <a:pt x="331" y="435"/>
                  </a:lnTo>
                  <a:lnTo>
                    <a:pt x="333" y="435"/>
                  </a:lnTo>
                  <a:lnTo>
                    <a:pt x="333" y="435"/>
                  </a:lnTo>
                  <a:lnTo>
                    <a:pt x="333" y="435"/>
                  </a:lnTo>
                  <a:lnTo>
                    <a:pt x="333" y="433"/>
                  </a:lnTo>
                  <a:lnTo>
                    <a:pt x="333" y="433"/>
                  </a:lnTo>
                  <a:lnTo>
                    <a:pt x="335" y="433"/>
                  </a:lnTo>
                  <a:lnTo>
                    <a:pt x="335" y="433"/>
                  </a:lnTo>
                  <a:lnTo>
                    <a:pt x="335" y="433"/>
                  </a:lnTo>
                  <a:lnTo>
                    <a:pt x="335" y="430"/>
                  </a:lnTo>
                  <a:lnTo>
                    <a:pt x="338" y="430"/>
                  </a:lnTo>
                  <a:lnTo>
                    <a:pt x="340" y="430"/>
                  </a:lnTo>
                  <a:lnTo>
                    <a:pt x="340" y="430"/>
                  </a:lnTo>
                  <a:lnTo>
                    <a:pt x="340" y="430"/>
                  </a:lnTo>
                  <a:lnTo>
                    <a:pt x="340" y="430"/>
                  </a:lnTo>
                  <a:lnTo>
                    <a:pt x="340" y="428"/>
                  </a:lnTo>
                  <a:lnTo>
                    <a:pt x="340" y="428"/>
                  </a:lnTo>
                  <a:lnTo>
                    <a:pt x="340" y="428"/>
                  </a:lnTo>
                  <a:lnTo>
                    <a:pt x="340" y="428"/>
                  </a:lnTo>
                  <a:lnTo>
                    <a:pt x="340" y="426"/>
                  </a:lnTo>
                  <a:lnTo>
                    <a:pt x="340" y="426"/>
                  </a:lnTo>
                  <a:lnTo>
                    <a:pt x="340" y="426"/>
                  </a:lnTo>
                  <a:lnTo>
                    <a:pt x="340" y="426"/>
                  </a:lnTo>
                  <a:lnTo>
                    <a:pt x="340" y="426"/>
                  </a:lnTo>
                  <a:lnTo>
                    <a:pt x="343" y="426"/>
                  </a:lnTo>
                  <a:lnTo>
                    <a:pt x="343" y="426"/>
                  </a:lnTo>
                  <a:lnTo>
                    <a:pt x="347" y="428"/>
                  </a:lnTo>
                  <a:lnTo>
                    <a:pt x="350" y="430"/>
                  </a:lnTo>
                  <a:lnTo>
                    <a:pt x="350" y="433"/>
                  </a:lnTo>
                  <a:lnTo>
                    <a:pt x="350" y="433"/>
                  </a:lnTo>
                  <a:lnTo>
                    <a:pt x="350" y="433"/>
                  </a:lnTo>
                  <a:lnTo>
                    <a:pt x="350" y="435"/>
                  </a:lnTo>
                  <a:lnTo>
                    <a:pt x="350" y="435"/>
                  </a:lnTo>
                  <a:lnTo>
                    <a:pt x="354" y="438"/>
                  </a:lnTo>
                  <a:lnTo>
                    <a:pt x="357" y="438"/>
                  </a:lnTo>
                  <a:lnTo>
                    <a:pt x="357" y="438"/>
                  </a:lnTo>
                  <a:lnTo>
                    <a:pt x="357" y="440"/>
                  </a:lnTo>
                  <a:lnTo>
                    <a:pt x="357" y="440"/>
                  </a:lnTo>
                  <a:lnTo>
                    <a:pt x="357" y="440"/>
                  </a:lnTo>
                  <a:lnTo>
                    <a:pt x="357" y="442"/>
                  </a:lnTo>
                  <a:lnTo>
                    <a:pt x="357" y="442"/>
                  </a:lnTo>
                  <a:lnTo>
                    <a:pt x="357" y="442"/>
                  </a:lnTo>
                  <a:lnTo>
                    <a:pt x="357" y="445"/>
                  </a:lnTo>
                  <a:lnTo>
                    <a:pt x="354" y="445"/>
                  </a:lnTo>
                  <a:lnTo>
                    <a:pt x="354" y="447"/>
                  </a:lnTo>
                  <a:lnTo>
                    <a:pt x="354" y="447"/>
                  </a:lnTo>
                  <a:lnTo>
                    <a:pt x="354" y="447"/>
                  </a:lnTo>
                  <a:lnTo>
                    <a:pt x="354" y="449"/>
                  </a:lnTo>
                  <a:lnTo>
                    <a:pt x="359" y="449"/>
                  </a:lnTo>
                  <a:lnTo>
                    <a:pt x="359" y="452"/>
                  </a:lnTo>
                  <a:lnTo>
                    <a:pt x="359" y="452"/>
                  </a:lnTo>
                  <a:lnTo>
                    <a:pt x="359" y="452"/>
                  </a:lnTo>
                  <a:lnTo>
                    <a:pt x="359" y="452"/>
                  </a:lnTo>
                  <a:lnTo>
                    <a:pt x="359" y="454"/>
                  </a:lnTo>
                  <a:lnTo>
                    <a:pt x="359" y="456"/>
                  </a:lnTo>
                  <a:lnTo>
                    <a:pt x="359" y="456"/>
                  </a:lnTo>
                  <a:lnTo>
                    <a:pt x="357" y="456"/>
                  </a:lnTo>
                  <a:lnTo>
                    <a:pt x="357" y="459"/>
                  </a:lnTo>
                  <a:lnTo>
                    <a:pt x="357" y="459"/>
                  </a:lnTo>
                  <a:lnTo>
                    <a:pt x="357" y="459"/>
                  </a:lnTo>
                  <a:lnTo>
                    <a:pt x="357" y="459"/>
                  </a:lnTo>
                  <a:lnTo>
                    <a:pt x="357" y="461"/>
                  </a:lnTo>
                  <a:lnTo>
                    <a:pt x="357" y="461"/>
                  </a:lnTo>
                  <a:lnTo>
                    <a:pt x="357" y="464"/>
                  </a:lnTo>
                  <a:lnTo>
                    <a:pt x="359" y="466"/>
                  </a:lnTo>
                  <a:lnTo>
                    <a:pt x="361" y="466"/>
                  </a:lnTo>
                  <a:lnTo>
                    <a:pt x="361" y="466"/>
                  </a:lnTo>
                  <a:lnTo>
                    <a:pt x="361" y="468"/>
                  </a:lnTo>
                  <a:lnTo>
                    <a:pt x="359" y="471"/>
                  </a:lnTo>
                  <a:lnTo>
                    <a:pt x="359" y="473"/>
                  </a:lnTo>
                  <a:lnTo>
                    <a:pt x="359" y="473"/>
                  </a:lnTo>
                  <a:lnTo>
                    <a:pt x="359" y="475"/>
                  </a:lnTo>
                  <a:lnTo>
                    <a:pt x="359" y="475"/>
                  </a:lnTo>
                  <a:lnTo>
                    <a:pt x="359" y="475"/>
                  </a:lnTo>
                  <a:lnTo>
                    <a:pt x="361" y="475"/>
                  </a:lnTo>
                  <a:lnTo>
                    <a:pt x="361" y="478"/>
                  </a:lnTo>
                  <a:lnTo>
                    <a:pt x="364" y="478"/>
                  </a:lnTo>
                  <a:lnTo>
                    <a:pt x="364" y="480"/>
                  </a:lnTo>
                  <a:lnTo>
                    <a:pt x="364" y="480"/>
                  </a:lnTo>
                  <a:lnTo>
                    <a:pt x="364" y="483"/>
                  </a:lnTo>
                  <a:lnTo>
                    <a:pt x="364" y="483"/>
                  </a:lnTo>
                  <a:lnTo>
                    <a:pt x="364" y="483"/>
                  </a:lnTo>
                  <a:lnTo>
                    <a:pt x="366" y="485"/>
                  </a:lnTo>
                  <a:lnTo>
                    <a:pt x="366" y="487"/>
                  </a:lnTo>
                  <a:lnTo>
                    <a:pt x="369" y="487"/>
                  </a:lnTo>
                  <a:lnTo>
                    <a:pt x="369" y="490"/>
                  </a:lnTo>
                  <a:lnTo>
                    <a:pt x="369" y="490"/>
                  </a:lnTo>
                  <a:lnTo>
                    <a:pt x="369" y="492"/>
                  </a:lnTo>
                  <a:lnTo>
                    <a:pt x="371" y="492"/>
                  </a:lnTo>
                  <a:lnTo>
                    <a:pt x="371" y="492"/>
                  </a:lnTo>
                  <a:lnTo>
                    <a:pt x="371" y="494"/>
                  </a:lnTo>
                  <a:lnTo>
                    <a:pt x="371" y="494"/>
                  </a:lnTo>
                  <a:lnTo>
                    <a:pt x="371" y="494"/>
                  </a:lnTo>
                  <a:lnTo>
                    <a:pt x="371" y="497"/>
                  </a:lnTo>
                  <a:lnTo>
                    <a:pt x="371" y="497"/>
                  </a:lnTo>
                  <a:lnTo>
                    <a:pt x="371" y="497"/>
                  </a:lnTo>
                  <a:lnTo>
                    <a:pt x="371" y="499"/>
                  </a:lnTo>
                  <a:lnTo>
                    <a:pt x="371" y="499"/>
                  </a:lnTo>
                  <a:lnTo>
                    <a:pt x="373" y="499"/>
                  </a:lnTo>
                  <a:lnTo>
                    <a:pt x="376" y="499"/>
                  </a:lnTo>
                  <a:lnTo>
                    <a:pt x="376" y="499"/>
                  </a:lnTo>
                  <a:lnTo>
                    <a:pt x="376" y="501"/>
                  </a:lnTo>
                  <a:lnTo>
                    <a:pt x="376" y="504"/>
                  </a:lnTo>
                  <a:lnTo>
                    <a:pt x="376" y="504"/>
                  </a:lnTo>
                  <a:lnTo>
                    <a:pt x="378" y="509"/>
                  </a:lnTo>
                  <a:lnTo>
                    <a:pt x="380" y="509"/>
                  </a:lnTo>
                  <a:lnTo>
                    <a:pt x="380" y="513"/>
                  </a:lnTo>
                  <a:lnTo>
                    <a:pt x="380" y="513"/>
                  </a:lnTo>
                  <a:lnTo>
                    <a:pt x="380" y="516"/>
                  </a:lnTo>
                  <a:lnTo>
                    <a:pt x="380" y="516"/>
                  </a:lnTo>
                  <a:lnTo>
                    <a:pt x="380" y="516"/>
                  </a:lnTo>
                  <a:lnTo>
                    <a:pt x="380" y="518"/>
                  </a:lnTo>
                  <a:lnTo>
                    <a:pt x="380" y="520"/>
                  </a:lnTo>
                  <a:lnTo>
                    <a:pt x="378" y="520"/>
                  </a:lnTo>
                  <a:lnTo>
                    <a:pt x="378" y="520"/>
                  </a:lnTo>
                  <a:lnTo>
                    <a:pt x="378" y="520"/>
                  </a:lnTo>
                  <a:lnTo>
                    <a:pt x="376" y="523"/>
                  </a:lnTo>
                  <a:lnTo>
                    <a:pt x="376" y="523"/>
                  </a:lnTo>
                  <a:lnTo>
                    <a:pt x="376" y="523"/>
                  </a:lnTo>
                  <a:lnTo>
                    <a:pt x="376" y="523"/>
                  </a:lnTo>
                  <a:lnTo>
                    <a:pt x="376" y="523"/>
                  </a:lnTo>
                  <a:lnTo>
                    <a:pt x="376" y="525"/>
                  </a:lnTo>
                  <a:lnTo>
                    <a:pt x="376" y="525"/>
                  </a:lnTo>
                  <a:lnTo>
                    <a:pt x="378" y="525"/>
                  </a:lnTo>
                  <a:lnTo>
                    <a:pt x="378" y="528"/>
                  </a:lnTo>
                  <a:lnTo>
                    <a:pt x="378" y="530"/>
                  </a:lnTo>
                  <a:lnTo>
                    <a:pt x="378" y="532"/>
                  </a:lnTo>
                  <a:lnTo>
                    <a:pt x="378" y="532"/>
                  </a:lnTo>
                  <a:lnTo>
                    <a:pt x="380" y="535"/>
                  </a:lnTo>
                  <a:lnTo>
                    <a:pt x="385" y="537"/>
                  </a:lnTo>
                  <a:lnTo>
                    <a:pt x="385" y="537"/>
                  </a:lnTo>
                  <a:lnTo>
                    <a:pt x="385" y="537"/>
                  </a:lnTo>
                  <a:lnTo>
                    <a:pt x="385" y="539"/>
                  </a:lnTo>
                  <a:lnTo>
                    <a:pt x="385" y="542"/>
                  </a:lnTo>
                  <a:lnTo>
                    <a:pt x="388" y="542"/>
                  </a:lnTo>
                  <a:lnTo>
                    <a:pt x="388" y="542"/>
                  </a:lnTo>
                  <a:lnTo>
                    <a:pt x="390" y="542"/>
                  </a:lnTo>
                  <a:lnTo>
                    <a:pt x="390" y="542"/>
                  </a:lnTo>
                  <a:lnTo>
                    <a:pt x="390" y="542"/>
                  </a:lnTo>
                  <a:lnTo>
                    <a:pt x="392" y="539"/>
                  </a:lnTo>
                  <a:lnTo>
                    <a:pt x="392" y="539"/>
                  </a:lnTo>
                  <a:lnTo>
                    <a:pt x="395" y="539"/>
                  </a:lnTo>
                  <a:lnTo>
                    <a:pt x="395" y="539"/>
                  </a:lnTo>
                  <a:lnTo>
                    <a:pt x="397" y="539"/>
                  </a:lnTo>
                  <a:lnTo>
                    <a:pt x="399" y="539"/>
                  </a:lnTo>
                  <a:lnTo>
                    <a:pt x="399" y="542"/>
                  </a:lnTo>
                  <a:lnTo>
                    <a:pt x="402" y="544"/>
                  </a:lnTo>
                  <a:lnTo>
                    <a:pt x="404" y="546"/>
                  </a:lnTo>
                  <a:lnTo>
                    <a:pt x="404" y="546"/>
                  </a:lnTo>
                  <a:lnTo>
                    <a:pt x="404" y="549"/>
                  </a:lnTo>
                  <a:lnTo>
                    <a:pt x="406" y="549"/>
                  </a:lnTo>
                  <a:lnTo>
                    <a:pt x="406" y="551"/>
                  </a:lnTo>
                  <a:lnTo>
                    <a:pt x="406" y="551"/>
                  </a:lnTo>
                  <a:lnTo>
                    <a:pt x="406" y="551"/>
                  </a:lnTo>
                  <a:lnTo>
                    <a:pt x="406" y="551"/>
                  </a:lnTo>
                  <a:lnTo>
                    <a:pt x="406" y="554"/>
                  </a:lnTo>
                  <a:lnTo>
                    <a:pt x="406" y="554"/>
                  </a:lnTo>
                  <a:lnTo>
                    <a:pt x="406" y="554"/>
                  </a:lnTo>
                  <a:lnTo>
                    <a:pt x="409" y="554"/>
                  </a:lnTo>
                  <a:lnTo>
                    <a:pt x="409" y="556"/>
                  </a:lnTo>
                  <a:lnTo>
                    <a:pt x="409" y="556"/>
                  </a:lnTo>
                  <a:lnTo>
                    <a:pt x="409" y="556"/>
                  </a:lnTo>
                  <a:lnTo>
                    <a:pt x="409" y="558"/>
                  </a:lnTo>
                  <a:lnTo>
                    <a:pt x="409" y="558"/>
                  </a:lnTo>
                  <a:lnTo>
                    <a:pt x="411" y="561"/>
                  </a:lnTo>
                  <a:lnTo>
                    <a:pt x="411" y="561"/>
                  </a:lnTo>
                  <a:lnTo>
                    <a:pt x="411" y="563"/>
                  </a:lnTo>
                  <a:lnTo>
                    <a:pt x="411" y="563"/>
                  </a:lnTo>
                  <a:lnTo>
                    <a:pt x="411" y="563"/>
                  </a:lnTo>
                  <a:lnTo>
                    <a:pt x="411" y="563"/>
                  </a:lnTo>
                  <a:lnTo>
                    <a:pt x="411" y="565"/>
                  </a:lnTo>
                  <a:lnTo>
                    <a:pt x="409" y="565"/>
                  </a:lnTo>
                  <a:lnTo>
                    <a:pt x="409" y="565"/>
                  </a:lnTo>
                  <a:lnTo>
                    <a:pt x="409" y="565"/>
                  </a:lnTo>
                  <a:lnTo>
                    <a:pt x="409" y="565"/>
                  </a:lnTo>
                  <a:lnTo>
                    <a:pt x="409" y="568"/>
                  </a:lnTo>
                  <a:lnTo>
                    <a:pt x="409" y="568"/>
                  </a:lnTo>
                  <a:lnTo>
                    <a:pt x="411" y="570"/>
                  </a:lnTo>
                  <a:lnTo>
                    <a:pt x="411" y="570"/>
                  </a:lnTo>
                  <a:lnTo>
                    <a:pt x="411" y="572"/>
                  </a:lnTo>
                  <a:lnTo>
                    <a:pt x="411" y="572"/>
                  </a:lnTo>
                  <a:lnTo>
                    <a:pt x="411" y="572"/>
                  </a:lnTo>
                  <a:lnTo>
                    <a:pt x="411" y="575"/>
                  </a:lnTo>
                  <a:lnTo>
                    <a:pt x="414" y="575"/>
                  </a:lnTo>
                  <a:lnTo>
                    <a:pt x="414" y="575"/>
                  </a:lnTo>
                  <a:lnTo>
                    <a:pt x="414" y="577"/>
                  </a:lnTo>
                  <a:lnTo>
                    <a:pt x="414" y="577"/>
                  </a:lnTo>
                  <a:lnTo>
                    <a:pt x="414" y="580"/>
                  </a:lnTo>
                  <a:lnTo>
                    <a:pt x="411" y="580"/>
                  </a:lnTo>
                  <a:lnTo>
                    <a:pt x="411" y="580"/>
                  </a:lnTo>
                  <a:lnTo>
                    <a:pt x="411" y="582"/>
                  </a:lnTo>
                  <a:lnTo>
                    <a:pt x="414" y="582"/>
                  </a:lnTo>
                  <a:lnTo>
                    <a:pt x="414" y="582"/>
                  </a:lnTo>
                  <a:lnTo>
                    <a:pt x="414" y="584"/>
                  </a:lnTo>
                  <a:lnTo>
                    <a:pt x="414" y="584"/>
                  </a:lnTo>
                  <a:lnTo>
                    <a:pt x="414" y="587"/>
                  </a:lnTo>
                  <a:lnTo>
                    <a:pt x="416" y="587"/>
                  </a:lnTo>
                  <a:lnTo>
                    <a:pt x="416" y="587"/>
                  </a:lnTo>
                  <a:lnTo>
                    <a:pt x="416" y="587"/>
                  </a:lnTo>
                  <a:lnTo>
                    <a:pt x="418" y="589"/>
                  </a:lnTo>
                  <a:lnTo>
                    <a:pt x="418" y="589"/>
                  </a:lnTo>
                  <a:lnTo>
                    <a:pt x="418" y="591"/>
                  </a:lnTo>
                  <a:lnTo>
                    <a:pt x="423" y="591"/>
                  </a:lnTo>
                  <a:lnTo>
                    <a:pt x="423" y="594"/>
                  </a:lnTo>
                  <a:lnTo>
                    <a:pt x="423" y="594"/>
                  </a:lnTo>
                  <a:lnTo>
                    <a:pt x="425" y="596"/>
                  </a:lnTo>
                  <a:lnTo>
                    <a:pt x="425" y="596"/>
                  </a:lnTo>
                  <a:lnTo>
                    <a:pt x="428" y="596"/>
                  </a:lnTo>
                  <a:lnTo>
                    <a:pt x="428" y="596"/>
                  </a:lnTo>
                  <a:lnTo>
                    <a:pt x="428" y="596"/>
                  </a:lnTo>
                  <a:lnTo>
                    <a:pt x="428" y="596"/>
                  </a:lnTo>
                  <a:lnTo>
                    <a:pt x="428" y="591"/>
                  </a:lnTo>
                  <a:lnTo>
                    <a:pt x="428" y="591"/>
                  </a:lnTo>
                  <a:lnTo>
                    <a:pt x="428" y="591"/>
                  </a:lnTo>
                  <a:lnTo>
                    <a:pt x="428" y="591"/>
                  </a:lnTo>
                  <a:lnTo>
                    <a:pt x="428" y="589"/>
                  </a:lnTo>
                  <a:lnTo>
                    <a:pt x="428" y="589"/>
                  </a:lnTo>
                  <a:lnTo>
                    <a:pt x="430" y="589"/>
                  </a:lnTo>
                  <a:lnTo>
                    <a:pt x="435" y="584"/>
                  </a:lnTo>
                  <a:lnTo>
                    <a:pt x="435" y="584"/>
                  </a:lnTo>
                  <a:lnTo>
                    <a:pt x="437" y="584"/>
                  </a:lnTo>
                  <a:lnTo>
                    <a:pt x="440" y="584"/>
                  </a:lnTo>
                  <a:lnTo>
                    <a:pt x="440" y="582"/>
                  </a:lnTo>
                  <a:lnTo>
                    <a:pt x="442" y="582"/>
                  </a:lnTo>
                  <a:lnTo>
                    <a:pt x="442" y="582"/>
                  </a:lnTo>
                  <a:lnTo>
                    <a:pt x="444" y="584"/>
                  </a:lnTo>
                  <a:lnTo>
                    <a:pt x="456" y="587"/>
                  </a:lnTo>
                  <a:lnTo>
                    <a:pt x="456" y="587"/>
                  </a:lnTo>
                  <a:lnTo>
                    <a:pt x="456" y="587"/>
                  </a:lnTo>
                  <a:lnTo>
                    <a:pt x="458" y="589"/>
                  </a:lnTo>
                  <a:lnTo>
                    <a:pt x="458" y="589"/>
                  </a:lnTo>
                  <a:lnTo>
                    <a:pt x="461" y="589"/>
                  </a:lnTo>
                  <a:lnTo>
                    <a:pt x="463" y="589"/>
                  </a:lnTo>
                  <a:lnTo>
                    <a:pt x="463" y="589"/>
                  </a:lnTo>
                  <a:lnTo>
                    <a:pt x="466" y="589"/>
                  </a:lnTo>
                  <a:lnTo>
                    <a:pt x="466" y="591"/>
                  </a:lnTo>
                  <a:lnTo>
                    <a:pt x="466" y="591"/>
                  </a:lnTo>
                  <a:lnTo>
                    <a:pt x="466" y="591"/>
                  </a:lnTo>
                  <a:lnTo>
                    <a:pt x="468" y="591"/>
                  </a:lnTo>
                  <a:lnTo>
                    <a:pt x="468" y="591"/>
                  </a:lnTo>
                  <a:lnTo>
                    <a:pt x="470" y="591"/>
                  </a:lnTo>
                  <a:lnTo>
                    <a:pt x="470" y="591"/>
                  </a:lnTo>
                  <a:lnTo>
                    <a:pt x="470" y="591"/>
                  </a:lnTo>
                  <a:lnTo>
                    <a:pt x="473" y="587"/>
                  </a:lnTo>
                  <a:lnTo>
                    <a:pt x="473" y="584"/>
                  </a:lnTo>
                  <a:lnTo>
                    <a:pt x="475" y="584"/>
                  </a:lnTo>
                  <a:lnTo>
                    <a:pt x="475" y="582"/>
                  </a:lnTo>
                  <a:lnTo>
                    <a:pt x="475" y="582"/>
                  </a:lnTo>
                  <a:lnTo>
                    <a:pt x="477" y="582"/>
                  </a:lnTo>
                  <a:lnTo>
                    <a:pt x="477" y="582"/>
                  </a:lnTo>
                  <a:lnTo>
                    <a:pt x="480" y="582"/>
                  </a:lnTo>
                  <a:lnTo>
                    <a:pt x="480" y="582"/>
                  </a:lnTo>
                  <a:lnTo>
                    <a:pt x="482" y="582"/>
                  </a:lnTo>
                  <a:lnTo>
                    <a:pt x="482" y="580"/>
                  </a:lnTo>
                  <a:lnTo>
                    <a:pt x="482" y="580"/>
                  </a:lnTo>
                  <a:lnTo>
                    <a:pt x="484" y="580"/>
                  </a:lnTo>
                  <a:lnTo>
                    <a:pt x="484" y="580"/>
                  </a:lnTo>
                  <a:lnTo>
                    <a:pt x="487" y="582"/>
                  </a:lnTo>
                  <a:lnTo>
                    <a:pt x="487" y="582"/>
                  </a:lnTo>
                  <a:lnTo>
                    <a:pt x="487" y="582"/>
                  </a:lnTo>
                  <a:lnTo>
                    <a:pt x="489" y="582"/>
                  </a:lnTo>
                  <a:lnTo>
                    <a:pt x="492" y="582"/>
                  </a:lnTo>
                  <a:lnTo>
                    <a:pt x="494" y="584"/>
                  </a:lnTo>
                  <a:lnTo>
                    <a:pt x="496" y="584"/>
                  </a:lnTo>
                  <a:lnTo>
                    <a:pt x="496" y="584"/>
                  </a:lnTo>
                  <a:lnTo>
                    <a:pt x="506" y="584"/>
                  </a:lnTo>
                  <a:lnTo>
                    <a:pt x="508" y="584"/>
                  </a:lnTo>
                  <a:lnTo>
                    <a:pt x="508" y="584"/>
                  </a:lnTo>
                  <a:lnTo>
                    <a:pt x="511" y="584"/>
                  </a:lnTo>
                  <a:lnTo>
                    <a:pt x="511" y="584"/>
                  </a:lnTo>
                  <a:lnTo>
                    <a:pt x="511" y="584"/>
                  </a:lnTo>
                  <a:lnTo>
                    <a:pt x="513" y="584"/>
                  </a:lnTo>
                  <a:lnTo>
                    <a:pt x="513" y="584"/>
                  </a:lnTo>
                  <a:lnTo>
                    <a:pt x="518" y="584"/>
                  </a:lnTo>
                  <a:lnTo>
                    <a:pt x="518" y="584"/>
                  </a:lnTo>
                  <a:lnTo>
                    <a:pt x="520" y="587"/>
                  </a:lnTo>
                  <a:lnTo>
                    <a:pt x="520" y="587"/>
                  </a:lnTo>
                  <a:lnTo>
                    <a:pt x="520" y="587"/>
                  </a:lnTo>
                  <a:lnTo>
                    <a:pt x="520" y="589"/>
                  </a:lnTo>
                  <a:lnTo>
                    <a:pt x="520" y="589"/>
                  </a:lnTo>
                  <a:lnTo>
                    <a:pt x="522" y="589"/>
                  </a:lnTo>
                  <a:lnTo>
                    <a:pt x="522" y="589"/>
                  </a:lnTo>
                  <a:lnTo>
                    <a:pt x="522" y="589"/>
                  </a:lnTo>
                  <a:lnTo>
                    <a:pt x="525" y="589"/>
                  </a:lnTo>
                  <a:lnTo>
                    <a:pt x="525" y="589"/>
                  </a:lnTo>
                  <a:lnTo>
                    <a:pt x="527" y="589"/>
                  </a:lnTo>
                  <a:lnTo>
                    <a:pt x="529" y="589"/>
                  </a:lnTo>
                  <a:lnTo>
                    <a:pt x="529" y="589"/>
                  </a:lnTo>
                  <a:lnTo>
                    <a:pt x="534" y="587"/>
                  </a:lnTo>
                  <a:lnTo>
                    <a:pt x="534" y="587"/>
                  </a:lnTo>
                  <a:lnTo>
                    <a:pt x="546" y="587"/>
                  </a:lnTo>
                  <a:lnTo>
                    <a:pt x="546" y="587"/>
                  </a:lnTo>
                  <a:lnTo>
                    <a:pt x="548" y="589"/>
                  </a:lnTo>
                  <a:lnTo>
                    <a:pt x="551" y="589"/>
                  </a:lnTo>
                  <a:lnTo>
                    <a:pt x="551" y="589"/>
                  </a:lnTo>
                  <a:lnTo>
                    <a:pt x="551" y="589"/>
                  </a:lnTo>
                  <a:lnTo>
                    <a:pt x="553" y="589"/>
                  </a:lnTo>
                  <a:lnTo>
                    <a:pt x="553" y="589"/>
                  </a:lnTo>
                  <a:lnTo>
                    <a:pt x="555" y="589"/>
                  </a:lnTo>
                  <a:lnTo>
                    <a:pt x="555" y="589"/>
                  </a:lnTo>
                  <a:lnTo>
                    <a:pt x="555" y="589"/>
                  </a:lnTo>
                  <a:lnTo>
                    <a:pt x="553" y="589"/>
                  </a:lnTo>
                  <a:lnTo>
                    <a:pt x="551" y="587"/>
                  </a:lnTo>
                  <a:lnTo>
                    <a:pt x="551" y="587"/>
                  </a:lnTo>
                  <a:lnTo>
                    <a:pt x="551" y="587"/>
                  </a:lnTo>
                  <a:lnTo>
                    <a:pt x="551" y="587"/>
                  </a:lnTo>
                  <a:lnTo>
                    <a:pt x="551" y="587"/>
                  </a:lnTo>
                  <a:lnTo>
                    <a:pt x="551" y="584"/>
                  </a:lnTo>
                  <a:lnTo>
                    <a:pt x="551" y="584"/>
                  </a:lnTo>
                  <a:lnTo>
                    <a:pt x="551" y="584"/>
                  </a:lnTo>
                  <a:lnTo>
                    <a:pt x="551" y="582"/>
                  </a:lnTo>
                  <a:lnTo>
                    <a:pt x="551" y="582"/>
                  </a:lnTo>
                  <a:lnTo>
                    <a:pt x="551" y="582"/>
                  </a:lnTo>
                  <a:lnTo>
                    <a:pt x="551" y="580"/>
                  </a:lnTo>
                  <a:lnTo>
                    <a:pt x="551" y="580"/>
                  </a:lnTo>
                  <a:lnTo>
                    <a:pt x="553" y="577"/>
                  </a:lnTo>
                  <a:lnTo>
                    <a:pt x="553" y="577"/>
                  </a:lnTo>
                  <a:lnTo>
                    <a:pt x="553" y="577"/>
                  </a:lnTo>
                  <a:lnTo>
                    <a:pt x="555" y="577"/>
                  </a:lnTo>
                  <a:lnTo>
                    <a:pt x="555" y="577"/>
                  </a:lnTo>
                  <a:lnTo>
                    <a:pt x="555" y="575"/>
                  </a:lnTo>
                  <a:lnTo>
                    <a:pt x="555" y="575"/>
                  </a:lnTo>
                  <a:lnTo>
                    <a:pt x="555" y="575"/>
                  </a:lnTo>
                  <a:lnTo>
                    <a:pt x="555" y="575"/>
                  </a:lnTo>
                  <a:lnTo>
                    <a:pt x="555" y="572"/>
                  </a:lnTo>
                  <a:lnTo>
                    <a:pt x="555" y="572"/>
                  </a:lnTo>
                  <a:lnTo>
                    <a:pt x="555" y="572"/>
                  </a:lnTo>
                  <a:lnTo>
                    <a:pt x="555" y="572"/>
                  </a:lnTo>
                  <a:lnTo>
                    <a:pt x="555" y="570"/>
                  </a:lnTo>
                  <a:lnTo>
                    <a:pt x="555" y="570"/>
                  </a:lnTo>
                  <a:lnTo>
                    <a:pt x="555" y="570"/>
                  </a:lnTo>
                  <a:lnTo>
                    <a:pt x="558" y="570"/>
                  </a:lnTo>
                  <a:lnTo>
                    <a:pt x="558" y="568"/>
                  </a:lnTo>
                  <a:lnTo>
                    <a:pt x="558" y="568"/>
                  </a:lnTo>
                  <a:lnTo>
                    <a:pt x="560" y="568"/>
                  </a:lnTo>
                  <a:lnTo>
                    <a:pt x="563" y="568"/>
                  </a:lnTo>
                  <a:lnTo>
                    <a:pt x="563" y="568"/>
                  </a:lnTo>
                  <a:lnTo>
                    <a:pt x="565" y="565"/>
                  </a:lnTo>
                  <a:lnTo>
                    <a:pt x="565" y="565"/>
                  </a:lnTo>
                  <a:lnTo>
                    <a:pt x="565" y="565"/>
                  </a:lnTo>
                  <a:lnTo>
                    <a:pt x="567" y="565"/>
                  </a:lnTo>
                  <a:lnTo>
                    <a:pt x="570" y="568"/>
                  </a:lnTo>
                  <a:lnTo>
                    <a:pt x="570" y="570"/>
                  </a:lnTo>
                  <a:lnTo>
                    <a:pt x="570" y="572"/>
                  </a:lnTo>
                  <a:lnTo>
                    <a:pt x="574" y="577"/>
                  </a:lnTo>
                  <a:lnTo>
                    <a:pt x="574" y="580"/>
                  </a:lnTo>
                  <a:lnTo>
                    <a:pt x="574" y="580"/>
                  </a:lnTo>
                  <a:lnTo>
                    <a:pt x="577" y="580"/>
                  </a:lnTo>
                  <a:lnTo>
                    <a:pt x="577" y="580"/>
                  </a:lnTo>
                  <a:lnTo>
                    <a:pt x="577" y="582"/>
                  </a:lnTo>
                  <a:lnTo>
                    <a:pt x="577" y="582"/>
                  </a:lnTo>
                  <a:lnTo>
                    <a:pt x="577" y="582"/>
                  </a:lnTo>
                  <a:lnTo>
                    <a:pt x="577" y="584"/>
                  </a:lnTo>
                  <a:lnTo>
                    <a:pt x="577" y="584"/>
                  </a:lnTo>
                  <a:lnTo>
                    <a:pt x="577" y="587"/>
                  </a:lnTo>
                  <a:lnTo>
                    <a:pt x="577" y="587"/>
                  </a:lnTo>
                  <a:lnTo>
                    <a:pt x="577" y="587"/>
                  </a:lnTo>
                  <a:lnTo>
                    <a:pt x="577" y="587"/>
                  </a:lnTo>
                  <a:lnTo>
                    <a:pt x="579" y="589"/>
                  </a:lnTo>
                  <a:lnTo>
                    <a:pt x="579" y="589"/>
                  </a:lnTo>
                  <a:lnTo>
                    <a:pt x="581" y="589"/>
                  </a:lnTo>
                  <a:lnTo>
                    <a:pt x="581" y="591"/>
                  </a:lnTo>
                  <a:lnTo>
                    <a:pt x="584" y="594"/>
                  </a:lnTo>
                  <a:lnTo>
                    <a:pt x="586" y="596"/>
                  </a:lnTo>
                  <a:lnTo>
                    <a:pt x="586" y="599"/>
                  </a:lnTo>
                  <a:lnTo>
                    <a:pt x="591" y="601"/>
                  </a:lnTo>
                  <a:lnTo>
                    <a:pt x="591" y="601"/>
                  </a:lnTo>
                  <a:close/>
                </a:path>
              </a:pathLst>
            </a:custGeom>
            <a:solidFill>
              <a:schemeClr val="tx1">
                <a:lumMod val="90000"/>
                <a:lumOff val="10000"/>
              </a:schemeClr>
            </a:solid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44" name="Freeform 43"/>
            <p:cNvSpPr>
              <a:spLocks/>
            </p:cNvSpPr>
            <p:nvPr/>
          </p:nvSpPr>
          <p:spPr bwMode="auto">
            <a:xfrm>
              <a:off x="8722923" y="3098060"/>
              <a:ext cx="609558" cy="376405"/>
            </a:xfrm>
            <a:custGeom>
              <a:avLst/>
              <a:gdLst>
                <a:gd name="T0" fmla="*/ 582 w 617"/>
                <a:gd name="T1" fmla="*/ 130 h 381"/>
                <a:gd name="T2" fmla="*/ 596 w 617"/>
                <a:gd name="T3" fmla="*/ 149 h 381"/>
                <a:gd name="T4" fmla="*/ 613 w 617"/>
                <a:gd name="T5" fmla="*/ 160 h 381"/>
                <a:gd name="T6" fmla="*/ 615 w 617"/>
                <a:gd name="T7" fmla="*/ 194 h 381"/>
                <a:gd name="T8" fmla="*/ 603 w 617"/>
                <a:gd name="T9" fmla="*/ 210 h 381"/>
                <a:gd name="T10" fmla="*/ 603 w 617"/>
                <a:gd name="T11" fmla="*/ 222 h 381"/>
                <a:gd name="T12" fmla="*/ 579 w 617"/>
                <a:gd name="T13" fmla="*/ 236 h 381"/>
                <a:gd name="T14" fmla="*/ 534 w 617"/>
                <a:gd name="T15" fmla="*/ 265 h 381"/>
                <a:gd name="T16" fmla="*/ 549 w 617"/>
                <a:gd name="T17" fmla="*/ 288 h 381"/>
                <a:gd name="T18" fmla="*/ 539 w 617"/>
                <a:gd name="T19" fmla="*/ 326 h 381"/>
                <a:gd name="T20" fmla="*/ 520 w 617"/>
                <a:gd name="T21" fmla="*/ 350 h 381"/>
                <a:gd name="T22" fmla="*/ 513 w 617"/>
                <a:gd name="T23" fmla="*/ 362 h 381"/>
                <a:gd name="T24" fmla="*/ 511 w 617"/>
                <a:gd name="T25" fmla="*/ 381 h 381"/>
                <a:gd name="T26" fmla="*/ 499 w 617"/>
                <a:gd name="T27" fmla="*/ 371 h 381"/>
                <a:gd name="T28" fmla="*/ 494 w 617"/>
                <a:gd name="T29" fmla="*/ 366 h 381"/>
                <a:gd name="T30" fmla="*/ 487 w 617"/>
                <a:gd name="T31" fmla="*/ 362 h 381"/>
                <a:gd name="T32" fmla="*/ 480 w 617"/>
                <a:gd name="T33" fmla="*/ 355 h 381"/>
                <a:gd name="T34" fmla="*/ 350 w 617"/>
                <a:gd name="T35" fmla="*/ 364 h 381"/>
                <a:gd name="T36" fmla="*/ 163 w 617"/>
                <a:gd name="T37" fmla="*/ 373 h 381"/>
                <a:gd name="T38" fmla="*/ 92 w 617"/>
                <a:gd name="T39" fmla="*/ 378 h 381"/>
                <a:gd name="T40" fmla="*/ 92 w 617"/>
                <a:gd name="T41" fmla="*/ 378 h 381"/>
                <a:gd name="T42" fmla="*/ 85 w 617"/>
                <a:gd name="T43" fmla="*/ 369 h 381"/>
                <a:gd name="T44" fmla="*/ 85 w 617"/>
                <a:gd name="T45" fmla="*/ 357 h 381"/>
                <a:gd name="T46" fmla="*/ 85 w 617"/>
                <a:gd name="T47" fmla="*/ 340 h 381"/>
                <a:gd name="T48" fmla="*/ 80 w 617"/>
                <a:gd name="T49" fmla="*/ 326 h 381"/>
                <a:gd name="T50" fmla="*/ 80 w 617"/>
                <a:gd name="T51" fmla="*/ 321 h 381"/>
                <a:gd name="T52" fmla="*/ 80 w 617"/>
                <a:gd name="T53" fmla="*/ 307 h 381"/>
                <a:gd name="T54" fmla="*/ 78 w 617"/>
                <a:gd name="T55" fmla="*/ 291 h 381"/>
                <a:gd name="T56" fmla="*/ 73 w 617"/>
                <a:gd name="T57" fmla="*/ 272 h 381"/>
                <a:gd name="T58" fmla="*/ 66 w 617"/>
                <a:gd name="T59" fmla="*/ 265 h 381"/>
                <a:gd name="T60" fmla="*/ 59 w 617"/>
                <a:gd name="T61" fmla="*/ 262 h 381"/>
                <a:gd name="T62" fmla="*/ 57 w 617"/>
                <a:gd name="T63" fmla="*/ 246 h 381"/>
                <a:gd name="T64" fmla="*/ 59 w 617"/>
                <a:gd name="T65" fmla="*/ 231 h 381"/>
                <a:gd name="T66" fmla="*/ 52 w 617"/>
                <a:gd name="T67" fmla="*/ 215 h 381"/>
                <a:gd name="T68" fmla="*/ 38 w 617"/>
                <a:gd name="T69" fmla="*/ 191 h 381"/>
                <a:gd name="T70" fmla="*/ 31 w 617"/>
                <a:gd name="T71" fmla="*/ 175 h 381"/>
                <a:gd name="T72" fmla="*/ 24 w 617"/>
                <a:gd name="T73" fmla="*/ 149 h 381"/>
                <a:gd name="T74" fmla="*/ 14 w 617"/>
                <a:gd name="T75" fmla="*/ 137 h 381"/>
                <a:gd name="T76" fmla="*/ 12 w 617"/>
                <a:gd name="T77" fmla="*/ 132 h 381"/>
                <a:gd name="T78" fmla="*/ 12 w 617"/>
                <a:gd name="T79" fmla="*/ 127 h 381"/>
                <a:gd name="T80" fmla="*/ 0 w 617"/>
                <a:gd name="T81" fmla="*/ 118 h 381"/>
                <a:gd name="T82" fmla="*/ 5 w 617"/>
                <a:gd name="T83" fmla="*/ 108 h 381"/>
                <a:gd name="T84" fmla="*/ 7 w 617"/>
                <a:gd name="T85" fmla="*/ 104 h 381"/>
                <a:gd name="T86" fmla="*/ 9 w 617"/>
                <a:gd name="T87" fmla="*/ 97 h 381"/>
                <a:gd name="T88" fmla="*/ 12 w 617"/>
                <a:gd name="T89" fmla="*/ 87 h 381"/>
                <a:gd name="T90" fmla="*/ 12 w 617"/>
                <a:gd name="T91" fmla="*/ 82 h 381"/>
                <a:gd name="T92" fmla="*/ 16 w 617"/>
                <a:gd name="T93" fmla="*/ 71 h 381"/>
                <a:gd name="T94" fmla="*/ 12 w 617"/>
                <a:gd name="T95" fmla="*/ 59 h 381"/>
                <a:gd name="T96" fmla="*/ 5 w 617"/>
                <a:gd name="T97" fmla="*/ 59 h 381"/>
                <a:gd name="T98" fmla="*/ 5 w 617"/>
                <a:gd name="T99" fmla="*/ 54 h 381"/>
                <a:gd name="T100" fmla="*/ 9 w 617"/>
                <a:gd name="T101" fmla="*/ 49 h 381"/>
                <a:gd name="T102" fmla="*/ 2 w 617"/>
                <a:gd name="T103" fmla="*/ 35 h 381"/>
                <a:gd name="T104" fmla="*/ 2 w 617"/>
                <a:gd name="T105" fmla="*/ 26 h 381"/>
                <a:gd name="T106" fmla="*/ 196 w 617"/>
                <a:gd name="T107" fmla="*/ 18 h 381"/>
                <a:gd name="T108" fmla="*/ 437 w 617"/>
                <a:gd name="T109" fmla="*/ 4 h 381"/>
                <a:gd name="T110" fmla="*/ 501 w 617"/>
                <a:gd name="T111" fmla="*/ 7 h 381"/>
                <a:gd name="T112" fmla="*/ 516 w 617"/>
                <a:gd name="T113" fmla="*/ 23 h 381"/>
                <a:gd name="T114" fmla="*/ 513 w 617"/>
                <a:gd name="T115" fmla="*/ 59 h 381"/>
                <a:gd name="T116" fmla="*/ 520 w 617"/>
                <a:gd name="T117" fmla="*/ 82 h 381"/>
                <a:gd name="T118" fmla="*/ 558 w 617"/>
                <a:gd name="T119" fmla="*/ 97 h 381"/>
                <a:gd name="T120" fmla="*/ 565 w 617"/>
                <a:gd name="T121" fmla="*/ 113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7" h="381">
                  <a:moveTo>
                    <a:pt x="565" y="113"/>
                  </a:moveTo>
                  <a:lnTo>
                    <a:pt x="563" y="118"/>
                  </a:lnTo>
                  <a:lnTo>
                    <a:pt x="565" y="118"/>
                  </a:lnTo>
                  <a:lnTo>
                    <a:pt x="568" y="120"/>
                  </a:lnTo>
                  <a:lnTo>
                    <a:pt x="570" y="120"/>
                  </a:lnTo>
                  <a:lnTo>
                    <a:pt x="570" y="123"/>
                  </a:lnTo>
                  <a:lnTo>
                    <a:pt x="575" y="125"/>
                  </a:lnTo>
                  <a:lnTo>
                    <a:pt x="582" y="130"/>
                  </a:lnTo>
                  <a:lnTo>
                    <a:pt x="587" y="132"/>
                  </a:lnTo>
                  <a:lnTo>
                    <a:pt x="589" y="137"/>
                  </a:lnTo>
                  <a:lnTo>
                    <a:pt x="589" y="134"/>
                  </a:lnTo>
                  <a:lnTo>
                    <a:pt x="589" y="142"/>
                  </a:lnTo>
                  <a:lnTo>
                    <a:pt x="589" y="144"/>
                  </a:lnTo>
                  <a:lnTo>
                    <a:pt x="594" y="146"/>
                  </a:lnTo>
                  <a:lnTo>
                    <a:pt x="596" y="149"/>
                  </a:lnTo>
                  <a:lnTo>
                    <a:pt x="596" y="149"/>
                  </a:lnTo>
                  <a:lnTo>
                    <a:pt x="598" y="149"/>
                  </a:lnTo>
                  <a:lnTo>
                    <a:pt x="605" y="153"/>
                  </a:lnTo>
                  <a:lnTo>
                    <a:pt x="608" y="153"/>
                  </a:lnTo>
                  <a:lnTo>
                    <a:pt x="610" y="158"/>
                  </a:lnTo>
                  <a:lnTo>
                    <a:pt x="610" y="158"/>
                  </a:lnTo>
                  <a:lnTo>
                    <a:pt x="613" y="158"/>
                  </a:lnTo>
                  <a:lnTo>
                    <a:pt x="613" y="158"/>
                  </a:lnTo>
                  <a:lnTo>
                    <a:pt x="613" y="160"/>
                  </a:lnTo>
                  <a:lnTo>
                    <a:pt x="613" y="163"/>
                  </a:lnTo>
                  <a:lnTo>
                    <a:pt x="615" y="163"/>
                  </a:lnTo>
                  <a:lnTo>
                    <a:pt x="617" y="168"/>
                  </a:lnTo>
                  <a:lnTo>
                    <a:pt x="617" y="170"/>
                  </a:lnTo>
                  <a:lnTo>
                    <a:pt x="617" y="175"/>
                  </a:lnTo>
                  <a:lnTo>
                    <a:pt x="615" y="179"/>
                  </a:lnTo>
                  <a:lnTo>
                    <a:pt x="615" y="186"/>
                  </a:lnTo>
                  <a:lnTo>
                    <a:pt x="615" y="194"/>
                  </a:lnTo>
                  <a:lnTo>
                    <a:pt x="613" y="196"/>
                  </a:lnTo>
                  <a:lnTo>
                    <a:pt x="613" y="196"/>
                  </a:lnTo>
                  <a:lnTo>
                    <a:pt x="610" y="198"/>
                  </a:lnTo>
                  <a:lnTo>
                    <a:pt x="608" y="201"/>
                  </a:lnTo>
                  <a:lnTo>
                    <a:pt x="605" y="203"/>
                  </a:lnTo>
                  <a:lnTo>
                    <a:pt x="605" y="205"/>
                  </a:lnTo>
                  <a:lnTo>
                    <a:pt x="603" y="208"/>
                  </a:lnTo>
                  <a:lnTo>
                    <a:pt x="603" y="210"/>
                  </a:lnTo>
                  <a:lnTo>
                    <a:pt x="603" y="213"/>
                  </a:lnTo>
                  <a:lnTo>
                    <a:pt x="601" y="215"/>
                  </a:lnTo>
                  <a:lnTo>
                    <a:pt x="601" y="215"/>
                  </a:lnTo>
                  <a:lnTo>
                    <a:pt x="603" y="217"/>
                  </a:lnTo>
                  <a:lnTo>
                    <a:pt x="603" y="217"/>
                  </a:lnTo>
                  <a:lnTo>
                    <a:pt x="603" y="220"/>
                  </a:lnTo>
                  <a:lnTo>
                    <a:pt x="603" y="222"/>
                  </a:lnTo>
                  <a:lnTo>
                    <a:pt x="603" y="222"/>
                  </a:lnTo>
                  <a:lnTo>
                    <a:pt x="601" y="224"/>
                  </a:lnTo>
                  <a:lnTo>
                    <a:pt x="596" y="227"/>
                  </a:lnTo>
                  <a:lnTo>
                    <a:pt x="596" y="227"/>
                  </a:lnTo>
                  <a:lnTo>
                    <a:pt x="596" y="229"/>
                  </a:lnTo>
                  <a:lnTo>
                    <a:pt x="594" y="231"/>
                  </a:lnTo>
                  <a:lnTo>
                    <a:pt x="589" y="231"/>
                  </a:lnTo>
                  <a:lnTo>
                    <a:pt x="579" y="236"/>
                  </a:lnTo>
                  <a:lnTo>
                    <a:pt x="579" y="236"/>
                  </a:lnTo>
                  <a:lnTo>
                    <a:pt x="575" y="241"/>
                  </a:lnTo>
                  <a:lnTo>
                    <a:pt x="575" y="243"/>
                  </a:lnTo>
                  <a:lnTo>
                    <a:pt x="570" y="243"/>
                  </a:lnTo>
                  <a:lnTo>
                    <a:pt x="542" y="248"/>
                  </a:lnTo>
                  <a:lnTo>
                    <a:pt x="539" y="250"/>
                  </a:lnTo>
                  <a:lnTo>
                    <a:pt x="537" y="255"/>
                  </a:lnTo>
                  <a:lnTo>
                    <a:pt x="534" y="260"/>
                  </a:lnTo>
                  <a:lnTo>
                    <a:pt x="534" y="265"/>
                  </a:lnTo>
                  <a:lnTo>
                    <a:pt x="534" y="272"/>
                  </a:lnTo>
                  <a:lnTo>
                    <a:pt x="534" y="274"/>
                  </a:lnTo>
                  <a:lnTo>
                    <a:pt x="534" y="276"/>
                  </a:lnTo>
                  <a:lnTo>
                    <a:pt x="537" y="279"/>
                  </a:lnTo>
                  <a:lnTo>
                    <a:pt x="539" y="279"/>
                  </a:lnTo>
                  <a:lnTo>
                    <a:pt x="539" y="281"/>
                  </a:lnTo>
                  <a:lnTo>
                    <a:pt x="544" y="284"/>
                  </a:lnTo>
                  <a:lnTo>
                    <a:pt x="549" y="288"/>
                  </a:lnTo>
                  <a:lnTo>
                    <a:pt x="551" y="293"/>
                  </a:lnTo>
                  <a:lnTo>
                    <a:pt x="551" y="298"/>
                  </a:lnTo>
                  <a:lnTo>
                    <a:pt x="551" y="302"/>
                  </a:lnTo>
                  <a:lnTo>
                    <a:pt x="549" y="307"/>
                  </a:lnTo>
                  <a:lnTo>
                    <a:pt x="542" y="319"/>
                  </a:lnTo>
                  <a:lnTo>
                    <a:pt x="539" y="321"/>
                  </a:lnTo>
                  <a:lnTo>
                    <a:pt x="539" y="324"/>
                  </a:lnTo>
                  <a:lnTo>
                    <a:pt x="539" y="326"/>
                  </a:lnTo>
                  <a:lnTo>
                    <a:pt x="539" y="331"/>
                  </a:lnTo>
                  <a:lnTo>
                    <a:pt x="539" y="333"/>
                  </a:lnTo>
                  <a:lnTo>
                    <a:pt x="537" y="340"/>
                  </a:lnTo>
                  <a:lnTo>
                    <a:pt x="534" y="343"/>
                  </a:lnTo>
                  <a:lnTo>
                    <a:pt x="532" y="345"/>
                  </a:lnTo>
                  <a:lnTo>
                    <a:pt x="527" y="347"/>
                  </a:lnTo>
                  <a:lnTo>
                    <a:pt x="525" y="347"/>
                  </a:lnTo>
                  <a:lnTo>
                    <a:pt x="520" y="350"/>
                  </a:lnTo>
                  <a:lnTo>
                    <a:pt x="518" y="352"/>
                  </a:lnTo>
                  <a:lnTo>
                    <a:pt x="513" y="355"/>
                  </a:lnTo>
                  <a:lnTo>
                    <a:pt x="511" y="357"/>
                  </a:lnTo>
                  <a:lnTo>
                    <a:pt x="511" y="357"/>
                  </a:lnTo>
                  <a:lnTo>
                    <a:pt x="511" y="359"/>
                  </a:lnTo>
                  <a:lnTo>
                    <a:pt x="511" y="359"/>
                  </a:lnTo>
                  <a:lnTo>
                    <a:pt x="511" y="362"/>
                  </a:lnTo>
                  <a:lnTo>
                    <a:pt x="513" y="362"/>
                  </a:lnTo>
                  <a:lnTo>
                    <a:pt x="516" y="364"/>
                  </a:lnTo>
                  <a:lnTo>
                    <a:pt x="516" y="366"/>
                  </a:lnTo>
                  <a:lnTo>
                    <a:pt x="516" y="371"/>
                  </a:lnTo>
                  <a:lnTo>
                    <a:pt x="516" y="373"/>
                  </a:lnTo>
                  <a:lnTo>
                    <a:pt x="516" y="376"/>
                  </a:lnTo>
                  <a:lnTo>
                    <a:pt x="516" y="378"/>
                  </a:lnTo>
                  <a:lnTo>
                    <a:pt x="516" y="378"/>
                  </a:lnTo>
                  <a:lnTo>
                    <a:pt x="511" y="381"/>
                  </a:lnTo>
                  <a:lnTo>
                    <a:pt x="508" y="381"/>
                  </a:lnTo>
                  <a:lnTo>
                    <a:pt x="506" y="381"/>
                  </a:lnTo>
                  <a:lnTo>
                    <a:pt x="504" y="378"/>
                  </a:lnTo>
                  <a:lnTo>
                    <a:pt x="501" y="376"/>
                  </a:lnTo>
                  <a:lnTo>
                    <a:pt x="499" y="373"/>
                  </a:lnTo>
                  <a:lnTo>
                    <a:pt x="499" y="373"/>
                  </a:lnTo>
                  <a:lnTo>
                    <a:pt x="499" y="373"/>
                  </a:lnTo>
                  <a:lnTo>
                    <a:pt x="499" y="371"/>
                  </a:lnTo>
                  <a:lnTo>
                    <a:pt x="499" y="371"/>
                  </a:lnTo>
                  <a:lnTo>
                    <a:pt x="499" y="371"/>
                  </a:lnTo>
                  <a:lnTo>
                    <a:pt x="497" y="369"/>
                  </a:lnTo>
                  <a:lnTo>
                    <a:pt x="494" y="369"/>
                  </a:lnTo>
                  <a:lnTo>
                    <a:pt x="494" y="369"/>
                  </a:lnTo>
                  <a:lnTo>
                    <a:pt x="494" y="369"/>
                  </a:lnTo>
                  <a:lnTo>
                    <a:pt x="494" y="366"/>
                  </a:lnTo>
                  <a:lnTo>
                    <a:pt x="494" y="366"/>
                  </a:lnTo>
                  <a:lnTo>
                    <a:pt x="492" y="366"/>
                  </a:lnTo>
                  <a:lnTo>
                    <a:pt x="492" y="366"/>
                  </a:lnTo>
                  <a:lnTo>
                    <a:pt x="492" y="366"/>
                  </a:lnTo>
                  <a:lnTo>
                    <a:pt x="492" y="366"/>
                  </a:lnTo>
                  <a:lnTo>
                    <a:pt x="492" y="364"/>
                  </a:lnTo>
                  <a:lnTo>
                    <a:pt x="490" y="364"/>
                  </a:lnTo>
                  <a:lnTo>
                    <a:pt x="487" y="362"/>
                  </a:lnTo>
                  <a:lnTo>
                    <a:pt x="487" y="362"/>
                  </a:lnTo>
                  <a:lnTo>
                    <a:pt x="485" y="362"/>
                  </a:lnTo>
                  <a:lnTo>
                    <a:pt x="485" y="362"/>
                  </a:lnTo>
                  <a:lnTo>
                    <a:pt x="485" y="359"/>
                  </a:lnTo>
                  <a:lnTo>
                    <a:pt x="482" y="359"/>
                  </a:lnTo>
                  <a:lnTo>
                    <a:pt x="482" y="357"/>
                  </a:lnTo>
                  <a:lnTo>
                    <a:pt x="482" y="357"/>
                  </a:lnTo>
                  <a:lnTo>
                    <a:pt x="480" y="355"/>
                  </a:lnTo>
                  <a:lnTo>
                    <a:pt x="480" y="355"/>
                  </a:lnTo>
                  <a:lnTo>
                    <a:pt x="480" y="352"/>
                  </a:lnTo>
                  <a:lnTo>
                    <a:pt x="475" y="355"/>
                  </a:lnTo>
                  <a:lnTo>
                    <a:pt x="466" y="355"/>
                  </a:lnTo>
                  <a:lnTo>
                    <a:pt x="442" y="357"/>
                  </a:lnTo>
                  <a:lnTo>
                    <a:pt x="421" y="357"/>
                  </a:lnTo>
                  <a:lnTo>
                    <a:pt x="397" y="359"/>
                  </a:lnTo>
                  <a:lnTo>
                    <a:pt x="374" y="362"/>
                  </a:lnTo>
                  <a:lnTo>
                    <a:pt x="350" y="364"/>
                  </a:lnTo>
                  <a:lnTo>
                    <a:pt x="326" y="364"/>
                  </a:lnTo>
                  <a:lnTo>
                    <a:pt x="303" y="366"/>
                  </a:lnTo>
                  <a:lnTo>
                    <a:pt x="279" y="369"/>
                  </a:lnTo>
                  <a:lnTo>
                    <a:pt x="258" y="369"/>
                  </a:lnTo>
                  <a:lnTo>
                    <a:pt x="234" y="371"/>
                  </a:lnTo>
                  <a:lnTo>
                    <a:pt x="210" y="371"/>
                  </a:lnTo>
                  <a:lnTo>
                    <a:pt x="187" y="373"/>
                  </a:lnTo>
                  <a:lnTo>
                    <a:pt x="163" y="373"/>
                  </a:lnTo>
                  <a:lnTo>
                    <a:pt x="139" y="376"/>
                  </a:lnTo>
                  <a:lnTo>
                    <a:pt x="116" y="376"/>
                  </a:lnTo>
                  <a:lnTo>
                    <a:pt x="92" y="378"/>
                  </a:lnTo>
                  <a:lnTo>
                    <a:pt x="92" y="378"/>
                  </a:lnTo>
                  <a:lnTo>
                    <a:pt x="92" y="378"/>
                  </a:lnTo>
                  <a:lnTo>
                    <a:pt x="92" y="378"/>
                  </a:lnTo>
                  <a:lnTo>
                    <a:pt x="92" y="378"/>
                  </a:lnTo>
                  <a:lnTo>
                    <a:pt x="92" y="378"/>
                  </a:lnTo>
                  <a:lnTo>
                    <a:pt x="92" y="378"/>
                  </a:lnTo>
                  <a:lnTo>
                    <a:pt x="92" y="378"/>
                  </a:lnTo>
                  <a:lnTo>
                    <a:pt x="92" y="378"/>
                  </a:lnTo>
                  <a:lnTo>
                    <a:pt x="92" y="378"/>
                  </a:lnTo>
                  <a:lnTo>
                    <a:pt x="92" y="378"/>
                  </a:lnTo>
                  <a:lnTo>
                    <a:pt x="92" y="378"/>
                  </a:lnTo>
                  <a:lnTo>
                    <a:pt x="92" y="378"/>
                  </a:lnTo>
                  <a:lnTo>
                    <a:pt x="92" y="378"/>
                  </a:lnTo>
                  <a:lnTo>
                    <a:pt x="92" y="378"/>
                  </a:lnTo>
                  <a:lnTo>
                    <a:pt x="92" y="378"/>
                  </a:lnTo>
                  <a:lnTo>
                    <a:pt x="92" y="378"/>
                  </a:lnTo>
                  <a:lnTo>
                    <a:pt x="92" y="376"/>
                  </a:lnTo>
                  <a:lnTo>
                    <a:pt x="92" y="373"/>
                  </a:lnTo>
                  <a:lnTo>
                    <a:pt x="92" y="371"/>
                  </a:lnTo>
                  <a:lnTo>
                    <a:pt x="90" y="369"/>
                  </a:lnTo>
                  <a:lnTo>
                    <a:pt x="85" y="369"/>
                  </a:lnTo>
                  <a:lnTo>
                    <a:pt x="83" y="366"/>
                  </a:lnTo>
                  <a:lnTo>
                    <a:pt x="83" y="364"/>
                  </a:lnTo>
                  <a:lnTo>
                    <a:pt x="83" y="364"/>
                  </a:lnTo>
                  <a:lnTo>
                    <a:pt x="83" y="362"/>
                  </a:lnTo>
                  <a:lnTo>
                    <a:pt x="83" y="362"/>
                  </a:lnTo>
                  <a:lnTo>
                    <a:pt x="83" y="359"/>
                  </a:lnTo>
                  <a:lnTo>
                    <a:pt x="83" y="359"/>
                  </a:lnTo>
                  <a:lnTo>
                    <a:pt x="85" y="357"/>
                  </a:lnTo>
                  <a:lnTo>
                    <a:pt x="85" y="355"/>
                  </a:lnTo>
                  <a:lnTo>
                    <a:pt x="85" y="355"/>
                  </a:lnTo>
                  <a:lnTo>
                    <a:pt x="85" y="352"/>
                  </a:lnTo>
                  <a:lnTo>
                    <a:pt x="85" y="350"/>
                  </a:lnTo>
                  <a:lnTo>
                    <a:pt x="85" y="347"/>
                  </a:lnTo>
                  <a:lnTo>
                    <a:pt x="85" y="345"/>
                  </a:lnTo>
                  <a:lnTo>
                    <a:pt x="85" y="343"/>
                  </a:lnTo>
                  <a:lnTo>
                    <a:pt x="85" y="340"/>
                  </a:lnTo>
                  <a:lnTo>
                    <a:pt x="85" y="336"/>
                  </a:lnTo>
                  <a:lnTo>
                    <a:pt x="83" y="336"/>
                  </a:lnTo>
                  <a:lnTo>
                    <a:pt x="85" y="333"/>
                  </a:lnTo>
                  <a:lnTo>
                    <a:pt x="85" y="331"/>
                  </a:lnTo>
                  <a:lnTo>
                    <a:pt x="83" y="331"/>
                  </a:lnTo>
                  <a:lnTo>
                    <a:pt x="83" y="329"/>
                  </a:lnTo>
                  <a:lnTo>
                    <a:pt x="80" y="329"/>
                  </a:lnTo>
                  <a:lnTo>
                    <a:pt x="80" y="326"/>
                  </a:lnTo>
                  <a:lnTo>
                    <a:pt x="80" y="326"/>
                  </a:lnTo>
                  <a:lnTo>
                    <a:pt x="80" y="324"/>
                  </a:lnTo>
                  <a:lnTo>
                    <a:pt x="80" y="324"/>
                  </a:lnTo>
                  <a:lnTo>
                    <a:pt x="80" y="324"/>
                  </a:lnTo>
                  <a:lnTo>
                    <a:pt x="80" y="321"/>
                  </a:lnTo>
                  <a:lnTo>
                    <a:pt x="80" y="321"/>
                  </a:lnTo>
                  <a:lnTo>
                    <a:pt x="80" y="321"/>
                  </a:lnTo>
                  <a:lnTo>
                    <a:pt x="80" y="321"/>
                  </a:lnTo>
                  <a:lnTo>
                    <a:pt x="80" y="321"/>
                  </a:lnTo>
                  <a:lnTo>
                    <a:pt x="80" y="319"/>
                  </a:lnTo>
                  <a:lnTo>
                    <a:pt x="80" y="317"/>
                  </a:lnTo>
                  <a:lnTo>
                    <a:pt x="80" y="314"/>
                  </a:lnTo>
                  <a:lnTo>
                    <a:pt x="80" y="310"/>
                  </a:lnTo>
                  <a:lnTo>
                    <a:pt x="80" y="310"/>
                  </a:lnTo>
                  <a:lnTo>
                    <a:pt x="83" y="307"/>
                  </a:lnTo>
                  <a:lnTo>
                    <a:pt x="80" y="307"/>
                  </a:lnTo>
                  <a:lnTo>
                    <a:pt x="76" y="305"/>
                  </a:lnTo>
                  <a:lnTo>
                    <a:pt x="76" y="305"/>
                  </a:lnTo>
                  <a:lnTo>
                    <a:pt x="76" y="302"/>
                  </a:lnTo>
                  <a:lnTo>
                    <a:pt x="76" y="298"/>
                  </a:lnTo>
                  <a:lnTo>
                    <a:pt x="76" y="295"/>
                  </a:lnTo>
                  <a:lnTo>
                    <a:pt x="78" y="293"/>
                  </a:lnTo>
                  <a:lnTo>
                    <a:pt x="80" y="291"/>
                  </a:lnTo>
                  <a:lnTo>
                    <a:pt x="78" y="291"/>
                  </a:lnTo>
                  <a:lnTo>
                    <a:pt x="78" y="291"/>
                  </a:lnTo>
                  <a:lnTo>
                    <a:pt x="73" y="288"/>
                  </a:lnTo>
                  <a:lnTo>
                    <a:pt x="71" y="288"/>
                  </a:lnTo>
                  <a:lnTo>
                    <a:pt x="73" y="281"/>
                  </a:lnTo>
                  <a:lnTo>
                    <a:pt x="73" y="279"/>
                  </a:lnTo>
                  <a:lnTo>
                    <a:pt x="73" y="274"/>
                  </a:lnTo>
                  <a:lnTo>
                    <a:pt x="73" y="272"/>
                  </a:lnTo>
                  <a:lnTo>
                    <a:pt x="73" y="272"/>
                  </a:lnTo>
                  <a:lnTo>
                    <a:pt x="71" y="272"/>
                  </a:lnTo>
                  <a:lnTo>
                    <a:pt x="68" y="272"/>
                  </a:lnTo>
                  <a:lnTo>
                    <a:pt x="66" y="272"/>
                  </a:lnTo>
                  <a:lnTo>
                    <a:pt x="66" y="269"/>
                  </a:lnTo>
                  <a:lnTo>
                    <a:pt x="66" y="269"/>
                  </a:lnTo>
                  <a:lnTo>
                    <a:pt x="66" y="267"/>
                  </a:lnTo>
                  <a:lnTo>
                    <a:pt x="66" y="265"/>
                  </a:lnTo>
                  <a:lnTo>
                    <a:pt x="66" y="265"/>
                  </a:lnTo>
                  <a:lnTo>
                    <a:pt x="66" y="265"/>
                  </a:lnTo>
                  <a:lnTo>
                    <a:pt x="66" y="262"/>
                  </a:lnTo>
                  <a:lnTo>
                    <a:pt x="66" y="262"/>
                  </a:lnTo>
                  <a:lnTo>
                    <a:pt x="64" y="262"/>
                  </a:lnTo>
                  <a:lnTo>
                    <a:pt x="64" y="262"/>
                  </a:lnTo>
                  <a:lnTo>
                    <a:pt x="61" y="265"/>
                  </a:lnTo>
                  <a:lnTo>
                    <a:pt x="61" y="265"/>
                  </a:lnTo>
                  <a:lnTo>
                    <a:pt x="59" y="262"/>
                  </a:lnTo>
                  <a:lnTo>
                    <a:pt x="59" y="260"/>
                  </a:lnTo>
                  <a:lnTo>
                    <a:pt x="59" y="258"/>
                  </a:lnTo>
                  <a:lnTo>
                    <a:pt x="59" y="258"/>
                  </a:lnTo>
                  <a:lnTo>
                    <a:pt x="57" y="255"/>
                  </a:lnTo>
                  <a:lnTo>
                    <a:pt x="57" y="253"/>
                  </a:lnTo>
                  <a:lnTo>
                    <a:pt x="57" y="250"/>
                  </a:lnTo>
                  <a:lnTo>
                    <a:pt x="57" y="246"/>
                  </a:lnTo>
                  <a:lnTo>
                    <a:pt x="57" y="246"/>
                  </a:lnTo>
                  <a:lnTo>
                    <a:pt x="57" y="243"/>
                  </a:lnTo>
                  <a:lnTo>
                    <a:pt x="57" y="243"/>
                  </a:lnTo>
                  <a:lnTo>
                    <a:pt x="57" y="241"/>
                  </a:lnTo>
                  <a:lnTo>
                    <a:pt x="57" y="241"/>
                  </a:lnTo>
                  <a:lnTo>
                    <a:pt x="57" y="239"/>
                  </a:lnTo>
                  <a:lnTo>
                    <a:pt x="57" y="236"/>
                  </a:lnTo>
                  <a:lnTo>
                    <a:pt x="59" y="234"/>
                  </a:lnTo>
                  <a:lnTo>
                    <a:pt x="59" y="231"/>
                  </a:lnTo>
                  <a:lnTo>
                    <a:pt x="57" y="229"/>
                  </a:lnTo>
                  <a:lnTo>
                    <a:pt x="52" y="224"/>
                  </a:lnTo>
                  <a:lnTo>
                    <a:pt x="52" y="224"/>
                  </a:lnTo>
                  <a:lnTo>
                    <a:pt x="50" y="220"/>
                  </a:lnTo>
                  <a:lnTo>
                    <a:pt x="50" y="220"/>
                  </a:lnTo>
                  <a:lnTo>
                    <a:pt x="50" y="217"/>
                  </a:lnTo>
                  <a:lnTo>
                    <a:pt x="50" y="215"/>
                  </a:lnTo>
                  <a:lnTo>
                    <a:pt x="52" y="215"/>
                  </a:lnTo>
                  <a:lnTo>
                    <a:pt x="50" y="210"/>
                  </a:lnTo>
                  <a:lnTo>
                    <a:pt x="45" y="205"/>
                  </a:lnTo>
                  <a:lnTo>
                    <a:pt x="42" y="205"/>
                  </a:lnTo>
                  <a:lnTo>
                    <a:pt x="40" y="201"/>
                  </a:lnTo>
                  <a:lnTo>
                    <a:pt x="38" y="198"/>
                  </a:lnTo>
                  <a:lnTo>
                    <a:pt x="38" y="196"/>
                  </a:lnTo>
                  <a:lnTo>
                    <a:pt x="38" y="194"/>
                  </a:lnTo>
                  <a:lnTo>
                    <a:pt x="38" y="191"/>
                  </a:lnTo>
                  <a:lnTo>
                    <a:pt x="35" y="189"/>
                  </a:lnTo>
                  <a:lnTo>
                    <a:pt x="33" y="189"/>
                  </a:lnTo>
                  <a:lnTo>
                    <a:pt x="31" y="186"/>
                  </a:lnTo>
                  <a:lnTo>
                    <a:pt x="31" y="184"/>
                  </a:lnTo>
                  <a:lnTo>
                    <a:pt x="31" y="182"/>
                  </a:lnTo>
                  <a:lnTo>
                    <a:pt x="31" y="179"/>
                  </a:lnTo>
                  <a:lnTo>
                    <a:pt x="31" y="177"/>
                  </a:lnTo>
                  <a:lnTo>
                    <a:pt x="31" y="175"/>
                  </a:lnTo>
                  <a:lnTo>
                    <a:pt x="31" y="172"/>
                  </a:lnTo>
                  <a:lnTo>
                    <a:pt x="28" y="170"/>
                  </a:lnTo>
                  <a:lnTo>
                    <a:pt x="28" y="170"/>
                  </a:lnTo>
                  <a:lnTo>
                    <a:pt x="28" y="168"/>
                  </a:lnTo>
                  <a:lnTo>
                    <a:pt x="24" y="163"/>
                  </a:lnTo>
                  <a:lnTo>
                    <a:pt x="26" y="158"/>
                  </a:lnTo>
                  <a:lnTo>
                    <a:pt x="26" y="153"/>
                  </a:lnTo>
                  <a:lnTo>
                    <a:pt x="24" y="149"/>
                  </a:lnTo>
                  <a:lnTo>
                    <a:pt x="24" y="146"/>
                  </a:lnTo>
                  <a:lnTo>
                    <a:pt x="21" y="146"/>
                  </a:lnTo>
                  <a:lnTo>
                    <a:pt x="16" y="146"/>
                  </a:lnTo>
                  <a:lnTo>
                    <a:pt x="16" y="142"/>
                  </a:lnTo>
                  <a:lnTo>
                    <a:pt x="16" y="139"/>
                  </a:lnTo>
                  <a:lnTo>
                    <a:pt x="14" y="139"/>
                  </a:lnTo>
                  <a:lnTo>
                    <a:pt x="14" y="139"/>
                  </a:lnTo>
                  <a:lnTo>
                    <a:pt x="14" y="137"/>
                  </a:lnTo>
                  <a:lnTo>
                    <a:pt x="14" y="137"/>
                  </a:lnTo>
                  <a:lnTo>
                    <a:pt x="14" y="137"/>
                  </a:lnTo>
                  <a:lnTo>
                    <a:pt x="14" y="134"/>
                  </a:lnTo>
                  <a:lnTo>
                    <a:pt x="14" y="134"/>
                  </a:lnTo>
                  <a:lnTo>
                    <a:pt x="14" y="134"/>
                  </a:lnTo>
                  <a:lnTo>
                    <a:pt x="12" y="134"/>
                  </a:lnTo>
                  <a:lnTo>
                    <a:pt x="12" y="132"/>
                  </a:lnTo>
                  <a:lnTo>
                    <a:pt x="12" y="132"/>
                  </a:lnTo>
                  <a:lnTo>
                    <a:pt x="9" y="132"/>
                  </a:lnTo>
                  <a:lnTo>
                    <a:pt x="9" y="132"/>
                  </a:lnTo>
                  <a:lnTo>
                    <a:pt x="12" y="132"/>
                  </a:lnTo>
                  <a:lnTo>
                    <a:pt x="12" y="130"/>
                  </a:lnTo>
                  <a:lnTo>
                    <a:pt x="12" y="130"/>
                  </a:lnTo>
                  <a:lnTo>
                    <a:pt x="12" y="130"/>
                  </a:lnTo>
                  <a:lnTo>
                    <a:pt x="12" y="130"/>
                  </a:lnTo>
                  <a:lnTo>
                    <a:pt x="12" y="127"/>
                  </a:lnTo>
                  <a:lnTo>
                    <a:pt x="12" y="127"/>
                  </a:lnTo>
                  <a:lnTo>
                    <a:pt x="9" y="127"/>
                  </a:lnTo>
                  <a:lnTo>
                    <a:pt x="5" y="123"/>
                  </a:lnTo>
                  <a:lnTo>
                    <a:pt x="5" y="123"/>
                  </a:lnTo>
                  <a:lnTo>
                    <a:pt x="2" y="123"/>
                  </a:lnTo>
                  <a:lnTo>
                    <a:pt x="2" y="120"/>
                  </a:lnTo>
                  <a:lnTo>
                    <a:pt x="2" y="118"/>
                  </a:lnTo>
                  <a:lnTo>
                    <a:pt x="0" y="118"/>
                  </a:lnTo>
                  <a:lnTo>
                    <a:pt x="2" y="115"/>
                  </a:lnTo>
                  <a:lnTo>
                    <a:pt x="2" y="115"/>
                  </a:lnTo>
                  <a:lnTo>
                    <a:pt x="2" y="113"/>
                  </a:lnTo>
                  <a:lnTo>
                    <a:pt x="5" y="111"/>
                  </a:lnTo>
                  <a:lnTo>
                    <a:pt x="5" y="111"/>
                  </a:lnTo>
                  <a:lnTo>
                    <a:pt x="5" y="108"/>
                  </a:lnTo>
                  <a:lnTo>
                    <a:pt x="5" y="108"/>
                  </a:lnTo>
                  <a:lnTo>
                    <a:pt x="5" y="108"/>
                  </a:lnTo>
                  <a:lnTo>
                    <a:pt x="5" y="108"/>
                  </a:lnTo>
                  <a:lnTo>
                    <a:pt x="5" y="106"/>
                  </a:lnTo>
                  <a:lnTo>
                    <a:pt x="5" y="106"/>
                  </a:lnTo>
                  <a:lnTo>
                    <a:pt x="5" y="106"/>
                  </a:lnTo>
                  <a:lnTo>
                    <a:pt x="7" y="106"/>
                  </a:lnTo>
                  <a:lnTo>
                    <a:pt x="7" y="106"/>
                  </a:lnTo>
                  <a:lnTo>
                    <a:pt x="7" y="106"/>
                  </a:lnTo>
                  <a:lnTo>
                    <a:pt x="7" y="104"/>
                  </a:lnTo>
                  <a:lnTo>
                    <a:pt x="7" y="104"/>
                  </a:lnTo>
                  <a:lnTo>
                    <a:pt x="7" y="101"/>
                  </a:lnTo>
                  <a:lnTo>
                    <a:pt x="9" y="101"/>
                  </a:lnTo>
                  <a:lnTo>
                    <a:pt x="9" y="101"/>
                  </a:lnTo>
                  <a:lnTo>
                    <a:pt x="9" y="101"/>
                  </a:lnTo>
                  <a:lnTo>
                    <a:pt x="9" y="101"/>
                  </a:lnTo>
                  <a:lnTo>
                    <a:pt x="9" y="99"/>
                  </a:lnTo>
                  <a:lnTo>
                    <a:pt x="9" y="97"/>
                  </a:lnTo>
                  <a:lnTo>
                    <a:pt x="9" y="94"/>
                  </a:lnTo>
                  <a:lnTo>
                    <a:pt x="9" y="94"/>
                  </a:lnTo>
                  <a:lnTo>
                    <a:pt x="12" y="92"/>
                  </a:lnTo>
                  <a:lnTo>
                    <a:pt x="12" y="92"/>
                  </a:lnTo>
                  <a:lnTo>
                    <a:pt x="12" y="92"/>
                  </a:lnTo>
                  <a:lnTo>
                    <a:pt x="12" y="89"/>
                  </a:lnTo>
                  <a:lnTo>
                    <a:pt x="12" y="87"/>
                  </a:lnTo>
                  <a:lnTo>
                    <a:pt x="12" y="87"/>
                  </a:lnTo>
                  <a:lnTo>
                    <a:pt x="12" y="87"/>
                  </a:lnTo>
                  <a:lnTo>
                    <a:pt x="12" y="87"/>
                  </a:lnTo>
                  <a:lnTo>
                    <a:pt x="12" y="85"/>
                  </a:lnTo>
                  <a:lnTo>
                    <a:pt x="14" y="85"/>
                  </a:lnTo>
                  <a:lnTo>
                    <a:pt x="12" y="85"/>
                  </a:lnTo>
                  <a:lnTo>
                    <a:pt x="12" y="82"/>
                  </a:lnTo>
                  <a:lnTo>
                    <a:pt x="12" y="82"/>
                  </a:lnTo>
                  <a:lnTo>
                    <a:pt x="12" y="82"/>
                  </a:lnTo>
                  <a:lnTo>
                    <a:pt x="12" y="82"/>
                  </a:lnTo>
                  <a:lnTo>
                    <a:pt x="12" y="80"/>
                  </a:lnTo>
                  <a:lnTo>
                    <a:pt x="14" y="78"/>
                  </a:lnTo>
                  <a:lnTo>
                    <a:pt x="16" y="78"/>
                  </a:lnTo>
                  <a:lnTo>
                    <a:pt x="16" y="78"/>
                  </a:lnTo>
                  <a:lnTo>
                    <a:pt x="16" y="71"/>
                  </a:lnTo>
                  <a:lnTo>
                    <a:pt x="16" y="71"/>
                  </a:lnTo>
                  <a:lnTo>
                    <a:pt x="16" y="71"/>
                  </a:lnTo>
                  <a:lnTo>
                    <a:pt x="16" y="68"/>
                  </a:lnTo>
                  <a:lnTo>
                    <a:pt x="16" y="68"/>
                  </a:lnTo>
                  <a:lnTo>
                    <a:pt x="14" y="63"/>
                  </a:lnTo>
                  <a:lnTo>
                    <a:pt x="14" y="61"/>
                  </a:lnTo>
                  <a:lnTo>
                    <a:pt x="14" y="61"/>
                  </a:lnTo>
                  <a:lnTo>
                    <a:pt x="14" y="61"/>
                  </a:lnTo>
                  <a:lnTo>
                    <a:pt x="14" y="59"/>
                  </a:lnTo>
                  <a:lnTo>
                    <a:pt x="12" y="59"/>
                  </a:lnTo>
                  <a:lnTo>
                    <a:pt x="12" y="61"/>
                  </a:lnTo>
                  <a:lnTo>
                    <a:pt x="12" y="61"/>
                  </a:lnTo>
                  <a:lnTo>
                    <a:pt x="9" y="59"/>
                  </a:lnTo>
                  <a:lnTo>
                    <a:pt x="7" y="59"/>
                  </a:lnTo>
                  <a:lnTo>
                    <a:pt x="7" y="59"/>
                  </a:lnTo>
                  <a:lnTo>
                    <a:pt x="7" y="59"/>
                  </a:lnTo>
                  <a:lnTo>
                    <a:pt x="5" y="59"/>
                  </a:lnTo>
                  <a:lnTo>
                    <a:pt x="5" y="59"/>
                  </a:lnTo>
                  <a:lnTo>
                    <a:pt x="5" y="59"/>
                  </a:lnTo>
                  <a:lnTo>
                    <a:pt x="5" y="56"/>
                  </a:lnTo>
                  <a:lnTo>
                    <a:pt x="7" y="56"/>
                  </a:lnTo>
                  <a:lnTo>
                    <a:pt x="7" y="56"/>
                  </a:lnTo>
                  <a:lnTo>
                    <a:pt x="7" y="56"/>
                  </a:lnTo>
                  <a:lnTo>
                    <a:pt x="7" y="54"/>
                  </a:lnTo>
                  <a:lnTo>
                    <a:pt x="5" y="54"/>
                  </a:lnTo>
                  <a:lnTo>
                    <a:pt x="5" y="54"/>
                  </a:lnTo>
                  <a:lnTo>
                    <a:pt x="5" y="52"/>
                  </a:lnTo>
                  <a:lnTo>
                    <a:pt x="5" y="52"/>
                  </a:lnTo>
                  <a:lnTo>
                    <a:pt x="5" y="52"/>
                  </a:lnTo>
                  <a:lnTo>
                    <a:pt x="7" y="52"/>
                  </a:lnTo>
                  <a:lnTo>
                    <a:pt x="7" y="52"/>
                  </a:lnTo>
                  <a:lnTo>
                    <a:pt x="7" y="52"/>
                  </a:lnTo>
                  <a:lnTo>
                    <a:pt x="7" y="52"/>
                  </a:lnTo>
                  <a:lnTo>
                    <a:pt x="9" y="49"/>
                  </a:lnTo>
                  <a:lnTo>
                    <a:pt x="9" y="47"/>
                  </a:lnTo>
                  <a:lnTo>
                    <a:pt x="9" y="40"/>
                  </a:lnTo>
                  <a:lnTo>
                    <a:pt x="7" y="40"/>
                  </a:lnTo>
                  <a:lnTo>
                    <a:pt x="7" y="40"/>
                  </a:lnTo>
                  <a:lnTo>
                    <a:pt x="7" y="37"/>
                  </a:lnTo>
                  <a:lnTo>
                    <a:pt x="5" y="37"/>
                  </a:lnTo>
                  <a:lnTo>
                    <a:pt x="5" y="35"/>
                  </a:lnTo>
                  <a:lnTo>
                    <a:pt x="2" y="35"/>
                  </a:lnTo>
                  <a:lnTo>
                    <a:pt x="2" y="33"/>
                  </a:lnTo>
                  <a:lnTo>
                    <a:pt x="2" y="33"/>
                  </a:lnTo>
                  <a:lnTo>
                    <a:pt x="2" y="30"/>
                  </a:lnTo>
                  <a:lnTo>
                    <a:pt x="2" y="30"/>
                  </a:lnTo>
                  <a:lnTo>
                    <a:pt x="2" y="28"/>
                  </a:lnTo>
                  <a:lnTo>
                    <a:pt x="2" y="28"/>
                  </a:lnTo>
                  <a:lnTo>
                    <a:pt x="2" y="28"/>
                  </a:lnTo>
                  <a:lnTo>
                    <a:pt x="2" y="26"/>
                  </a:lnTo>
                  <a:lnTo>
                    <a:pt x="2" y="26"/>
                  </a:lnTo>
                  <a:lnTo>
                    <a:pt x="16" y="26"/>
                  </a:lnTo>
                  <a:lnTo>
                    <a:pt x="45" y="26"/>
                  </a:lnTo>
                  <a:lnTo>
                    <a:pt x="76" y="23"/>
                  </a:lnTo>
                  <a:lnTo>
                    <a:pt x="106" y="23"/>
                  </a:lnTo>
                  <a:lnTo>
                    <a:pt x="137" y="21"/>
                  </a:lnTo>
                  <a:lnTo>
                    <a:pt x="165" y="18"/>
                  </a:lnTo>
                  <a:lnTo>
                    <a:pt x="196" y="18"/>
                  </a:lnTo>
                  <a:lnTo>
                    <a:pt x="227" y="16"/>
                  </a:lnTo>
                  <a:lnTo>
                    <a:pt x="258" y="14"/>
                  </a:lnTo>
                  <a:lnTo>
                    <a:pt x="286" y="14"/>
                  </a:lnTo>
                  <a:lnTo>
                    <a:pt x="317" y="11"/>
                  </a:lnTo>
                  <a:lnTo>
                    <a:pt x="348" y="9"/>
                  </a:lnTo>
                  <a:lnTo>
                    <a:pt x="378" y="7"/>
                  </a:lnTo>
                  <a:lnTo>
                    <a:pt x="407" y="4"/>
                  </a:lnTo>
                  <a:lnTo>
                    <a:pt x="437" y="4"/>
                  </a:lnTo>
                  <a:lnTo>
                    <a:pt x="468" y="2"/>
                  </a:lnTo>
                  <a:lnTo>
                    <a:pt x="499" y="0"/>
                  </a:lnTo>
                  <a:lnTo>
                    <a:pt x="499" y="0"/>
                  </a:lnTo>
                  <a:lnTo>
                    <a:pt x="499" y="0"/>
                  </a:lnTo>
                  <a:lnTo>
                    <a:pt x="499" y="2"/>
                  </a:lnTo>
                  <a:lnTo>
                    <a:pt x="499" y="4"/>
                  </a:lnTo>
                  <a:lnTo>
                    <a:pt x="499" y="4"/>
                  </a:lnTo>
                  <a:lnTo>
                    <a:pt x="501" y="7"/>
                  </a:lnTo>
                  <a:lnTo>
                    <a:pt x="501" y="9"/>
                  </a:lnTo>
                  <a:lnTo>
                    <a:pt x="501" y="9"/>
                  </a:lnTo>
                  <a:lnTo>
                    <a:pt x="501" y="14"/>
                  </a:lnTo>
                  <a:lnTo>
                    <a:pt x="504" y="14"/>
                  </a:lnTo>
                  <a:lnTo>
                    <a:pt x="504" y="14"/>
                  </a:lnTo>
                  <a:lnTo>
                    <a:pt x="513" y="16"/>
                  </a:lnTo>
                  <a:lnTo>
                    <a:pt x="516" y="18"/>
                  </a:lnTo>
                  <a:lnTo>
                    <a:pt x="516" y="23"/>
                  </a:lnTo>
                  <a:lnTo>
                    <a:pt x="513" y="28"/>
                  </a:lnTo>
                  <a:lnTo>
                    <a:pt x="511" y="35"/>
                  </a:lnTo>
                  <a:lnTo>
                    <a:pt x="508" y="40"/>
                  </a:lnTo>
                  <a:lnTo>
                    <a:pt x="511" y="47"/>
                  </a:lnTo>
                  <a:lnTo>
                    <a:pt x="511" y="52"/>
                  </a:lnTo>
                  <a:lnTo>
                    <a:pt x="511" y="56"/>
                  </a:lnTo>
                  <a:lnTo>
                    <a:pt x="511" y="59"/>
                  </a:lnTo>
                  <a:lnTo>
                    <a:pt x="513" y="59"/>
                  </a:lnTo>
                  <a:lnTo>
                    <a:pt x="513" y="66"/>
                  </a:lnTo>
                  <a:lnTo>
                    <a:pt x="513" y="68"/>
                  </a:lnTo>
                  <a:lnTo>
                    <a:pt x="516" y="68"/>
                  </a:lnTo>
                  <a:lnTo>
                    <a:pt x="518" y="73"/>
                  </a:lnTo>
                  <a:lnTo>
                    <a:pt x="518" y="73"/>
                  </a:lnTo>
                  <a:lnTo>
                    <a:pt x="520" y="75"/>
                  </a:lnTo>
                  <a:lnTo>
                    <a:pt x="520" y="82"/>
                  </a:lnTo>
                  <a:lnTo>
                    <a:pt x="520" y="82"/>
                  </a:lnTo>
                  <a:lnTo>
                    <a:pt x="525" y="89"/>
                  </a:lnTo>
                  <a:lnTo>
                    <a:pt x="525" y="92"/>
                  </a:lnTo>
                  <a:lnTo>
                    <a:pt x="527" y="92"/>
                  </a:lnTo>
                  <a:lnTo>
                    <a:pt x="532" y="94"/>
                  </a:lnTo>
                  <a:lnTo>
                    <a:pt x="549" y="94"/>
                  </a:lnTo>
                  <a:lnTo>
                    <a:pt x="553" y="97"/>
                  </a:lnTo>
                  <a:lnTo>
                    <a:pt x="556" y="97"/>
                  </a:lnTo>
                  <a:lnTo>
                    <a:pt x="558" y="97"/>
                  </a:lnTo>
                  <a:lnTo>
                    <a:pt x="558" y="99"/>
                  </a:lnTo>
                  <a:lnTo>
                    <a:pt x="560" y="104"/>
                  </a:lnTo>
                  <a:lnTo>
                    <a:pt x="563" y="106"/>
                  </a:lnTo>
                  <a:lnTo>
                    <a:pt x="565" y="108"/>
                  </a:lnTo>
                  <a:lnTo>
                    <a:pt x="565" y="111"/>
                  </a:lnTo>
                  <a:lnTo>
                    <a:pt x="565" y="111"/>
                  </a:lnTo>
                  <a:lnTo>
                    <a:pt x="565" y="113"/>
                  </a:lnTo>
                  <a:lnTo>
                    <a:pt x="565" y="113"/>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45" name="Freeform 45"/>
            <p:cNvSpPr>
              <a:spLocks noEditPoints="1"/>
            </p:cNvSpPr>
            <p:nvPr/>
          </p:nvSpPr>
          <p:spPr bwMode="auto">
            <a:xfrm>
              <a:off x="9863003" y="4035613"/>
              <a:ext cx="542378" cy="546330"/>
            </a:xfrm>
            <a:custGeom>
              <a:avLst/>
              <a:gdLst>
                <a:gd name="T0" fmla="*/ 504 w 549"/>
                <a:gd name="T1" fmla="*/ 480 h 553"/>
                <a:gd name="T2" fmla="*/ 544 w 549"/>
                <a:gd name="T3" fmla="*/ 326 h 553"/>
                <a:gd name="T4" fmla="*/ 521 w 549"/>
                <a:gd name="T5" fmla="*/ 324 h 553"/>
                <a:gd name="T6" fmla="*/ 511 w 549"/>
                <a:gd name="T7" fmla="*/ 310 h 553"/>
                <a:gd name="T8" fmla="*/ 502 w 549"/>
                <a:gd name="T9" fmla="*/ 284 h 553"/>
                <a:gd name="T10" fmla="*/ 490 w 549"/>
                <a:gd name="T11" fmla="*/ 269 h 553"/>
                <a:gd name="T12" fmla="*/ 476 w 549"/>
                <a:gd name="T13" fmla="*/ 255 h 553"/>
                <a:gd name="T14" fmla="*/ 471 w 549"/>
                <a:gd name="T15" fmla="*/ 241 h 553"/>
                <a:gd name="T16" fmla="*/ 450 w 549"/>
                <a:gd name="T17" fmla="*/ 213 h 553"/>
                <a:gd name="T18" fmla="*/ 419 w 549"/>
                <a:gd name="T19" fmla="*/ 191 h 553"/>
                <a:gd name="T20" fmla="*/ 407 w 549"/>
                <a:gd name="T21" fmla="*/ 182 h 553"/>
                <a:gd name="T22" fmla="*/ 393 w 549"/>
                <a:gd name="T23" fmla="*/ 158 h 553"/>
                <a:gd name="T24" fmla="*/ 357 w 549"/>
                <a:gd name="T25" fmla="*/ 132 h 553"/>
                <a:gd name="T26" fmla="*/ 327 w 549"/>
                <a:gd name="T27" fmla="*/ 111 h 553"/>
                <a:gd name="T28" fmla="*/ 308 w 549"/>
                <a:gd name="T29" fmla="*/ 94 h 553"/>
                <a:gd name="T30" fmla="*/ 267 w 549"/>
                <a:gd name="T31" fmla="*/ 59 h 553"/>
                <a:gd name="T32" fmla="*/ 234 w 549"/>
                <a:gd name="T33" fmla="*/ 33 h 553"/>
                <a:gd name="T34" fmla="*/ 244 w 549"/>
                <a:gd name="T35" fmla="*/ 14 h 553"/>
                <a:gd name="T36" fmla="*/ 239 w 549"/>
                <a:gd name="T37" fmla="*/ 2 h 553"/>
                <a:gd name="T38" fmla="*/ 140 w 549"/>
                <a:gd name="T39" fmla="*/ 19 h 553"/>
                <a:gd name="T40" fmla="*/ 26 w 549"/>
                <a:gd name="T41" fmla="*/ 33 h 553"/>
                <a:gd name="T42" fmla="*/ 17 w 549"/>
                <a:gd name="T43" fmla="*/ 92 h 553"/>
                <a:gd name="T44" fmla="*/ 57 w 549"/>
                <a:gd name="T45" fmla="*/ 222 h 553"/>
                <a:gd name="T46" fmla="*/ 76 w 549"/>
                <a:gd name="T47" fmla="*/ 284 h 553"/>
                <a:gd name="T48" fmla="*/ 88 w 549"/>
                <a:gd name="T49" fmla="*/ 307 h 553"/>
                <a:gd name="T50" fmla="*/ 107 w 549"/>
                <a:gd name="T51" fmla="*/ 338 h 553"/>
                <a:gd name="T52" fmla="*/ 109 w 549"/>
                <a:gd name="T53" fmla="*/ 355 h 553"/>
                <a:gd name="T54" fmla="*/ 116 w 549"/>
                <a:gd name="T55" fmla="*/ 364 h 553"/>
                <a:gd name="T56" fmla="*/ 109 w 549"/>
                <a:gd name="T57" fmla="*/ 376 h 553"/>
                <a:gd name="T58" fmla="*/ 107 w 549"/>
                <a:gd name="T59" fmla="*/ 400 h 553"/>
                <a:gd name="T60" fmla="*/ 114 w 549"/>
                <a:gd name="T61" fmla="*/ 445 h 553"/>
                <a:gd name="T62" fmla="*/ 116 w 549"/>
                <a:gd name="T63" fmla="*/ 475 h 553"/>
                <a:gd name="T64" fmla="*/ 123 w 549"/>
                <a:gd name="T65" fmla="*/ 506 h 553"/>
                <a:gd name="T66" fmla="*/ 133 w 549"/>
                <a:gd name="T67" fmla="*/ 525 h 553"/>
                <a:gd name="T68" fmla="*/ 156 w 549"/>
                <a:gd name="T69" fmla="*/ 553 h 553"/>
                <a:gd name="T70" fmla="*/ 253 w 549"/>
                <a:gd name="T71" fmla="*/ 546 h 553"/>
                <a:gd name="T72" fmla="*/ 388 w 549"/>
                <a:gd name="T73" fmla="*/ 535 h 553"/>
                <a:gd name="T74" fmla="*/ 431 w 549"/>
                <a:gd name="T75" fmla="*/ 535 h 553"/>
                <a:gd name="T76" fmla="*/ 435 w 549"/>
                <a:gd name="T77" fmla="*/ 546 h 553"/>
                <a:gd name="T78" fmla="*/ 450 w 549"/>
                <a:gd name="T79" fmla="*/ 553 h 553"/>
                <a:gd name="T80" fmla="*/ 454 w 549"/>
                <a:gd name="T81" fmla="*/ 527 h 553"/>
                <a:gd name="T82" fmla="*/ 450 w 549"/>
                <a:gd name="T83" fmla="*/ 511 h 553"/>
                <a:gd name="T84" fmla="*/ 452 w 549"/>
                <a:gd name="T85" fmla="*/ 499 h 553"/>
                <a:gd name="T86" fmla="*/ 457 w 549"/>
                <a:gd name="T87" fmla="*/ 494 h 553"/>
                <a:gd name="T88" fmla="*/ 478 w 549"/>
                <a:gd name="T89" fmla="*/ 499 h 553"/>
                <a:gd name="T90" fmla="*/ 499 w 549"/>
                <a:gd name="T91" fmla="*/ 501 h 553"/>
                <a:gd name="T92" fmla="*/ 502 w 549"/>
                <a:gd name="T93" fmla="*/ 485 h 553"/>
                <a:gd name="T94" fmla="*/ 502 w 549"/>
                <a:gd name="T95" fmla="*/ 478 h 553"/>
                <a:gd name="T96" fmla="*/ 504 w 549"/>
                <a:gd name="T97" fmla="*/ 459 h 553"/>
                <a:gd name="T98" fmla="*/ 506 w 549"/>
                <a:gd name="T99" fmla="*/ 454 h 553"/>
                <a:gd name="T100" fmla="*/ 504 w 549"/>
                <a:gd name="T101" fmla="*/ 435 h 553"/>
                <a:gd name="T102" fmla="*/ 518 w 549"/>
                <a:gd name="T103" fmla="*/ 426 h 553"/>
                <a:gd name="T104" fmla="*/ 511 w 549"/>
                <a:gd name="T105" fmla="*/ 421 h 553"/>
                <a:gd name="T106" fmla="*/ 511 w 549"/>
                <a:gd name="T107" fmla="*/ 409 h 553"/>
                <a:gd name="T108" fmla="*/ 521 w 549"/>
                <a:gd name="T109" fmla="*/ 393 h 553"/>
                <a:gd name="T110" fmla="*/ 506 w 549"/>
                <a:gd name="T111" fmla="*/ 393 h 553"/>
                <a:gd name="T112" fmla="*/ 518 w 549"/>
                <a:gd name="T113" fmla="*/ 381 h 553"/>
                <a:gd name="T114" fmla="*/ 521 w 549"/>
                <a:gd name="T115" fmla="*/ 374 h 553"/>
                <a:gd name="T116" fmla="*/ 511 w 549"/>
                <a:gd name="T117" fmla="*/ 366 h 553"/>
                <a:gd name="T118" fmla="*/ 530 w 549"/>
                <a:gd name="T119" fmla="*/ 355 h 553"/>
                <a:gd name="T120" fmla="*/ 525 w 549"/>
                <a:gd name="T121" fmla="*/ 348 h 553"/>
                <a:gd name="T122" fmla="*/ 537 w 549"/>
                <a:gd name="T123" fmla="*/ 336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9" h="553">
                  <a:moveTo>
                    <a:pt x="509" y="490"/>
                  </a:moveTo>
                  <a:lnTo>
                    <a:pt x="509" y="490"/>
                  </a:lnTo>
                  <a:lnTo>
                    <a:pt x="511" y="485"/>
                  </a:lnTo>
                  <a:lnTo>
                    <a:pt x="511" y="480"/>
                  </a:lnTo>
                  <a:lnTo>
                    <a:pt x="511" y="475"/>
                  </a:lnTo>
                  <a:lnTo>
                    <a:pt x="511" y="473"/>
                  </a:lnTo>
                  <a:lnTo>
                    <a:pt x="511" y="468"/>
                  </a:lnTo>
                  <a:lnTo>
                    <a:pt x="509" y="466"/>
                  </a:lnTo>
                  <a:lnTo>
                    <a:pt x="509" y="466"/>
                  </a:lnTo>
                  <a:lnTo>
                    <a:pt x="509" y="471"/>
                  </a:lnTo>
                  <a:lnTo>
                    <a:pt x="504" y="475"/>
                  </a:lnTo>
                  <a:lnTo>
                    <a:pt x="504" y="480"/>
                  </a:lnTo>
                  <a:lnTo>
                    <a:pt x="504" y="480"/>
                  </a:lnTo>
                  <a:lnTo>
                    <a:pt x="506" y="482"/>
                  </a:lnTo>
                  <a:lnTo>
                    <a:pt x="506" y="485"/>
                  </a:lnTo>
                  <a:lnTo>
                    <a:pt x="506" y="485"/>
                  </a:lnTo>
                  <a:lnTo>
                    <a:pt x="506" y="487"/>
                  </a:lnTo>
                  <a:lnTo>
                    <a:pt x="509" y="497"/>
                  </a:lnTo>
                  <a:lnTo>
                    <a:pt x="511" y="497"/>
                  </a:lnTo>
                  <a:lnTo>
                    <a:pt x="511" y="497"/>
                  </a:lnTo>
                  <a:lnTo>
                    <a:pt x="511" y="494"/>
                  </a:lnTo>
                  <a:lnTo>
                    <a:pt x="509" y="490"/>
                  </a:lnTo>
                  <a:close/>
                  <a:moveTo>
                    <a:pt x="547" y="326"/>
                  </a:moveTo>
                  <a:lnTo>
                    <a:pt x="544" y="326"/>
                  </a:lnTo>
                  <a:lnTo>
                    <a:pt x="544" y="326"/>
                  </a:lnTo>
                  <a:lnTo>
                    <a:pt x="542" y="326"/>
                  </a:lnTo>
                  <a:lnTo>
                    <a:pt x="542" y="326"/>
                  </a:lnTo>
                  <a:lnTo>
                    <a:pt x="542" y="326"/>
                  </a:lnTo>
                  <a:lnTo>
                    <a:pt x="539" y="326"/>
                  </a:lnTo>
                  <a:lnTo>
                    <a:pt x="537" y="326"/>
                  </a:lnTo>
                  <a:lnTo>
                    <a:pt x="537" y="326"/>
                  </a:lnTo>
                  <a:lnTo>
                    <a:pt x="535" y="324"/>
                  </a:lnTo>
                  <a:lnTo>
                    <a:pt x="535" y="324"/>
                  </a:lnTo>
                  <a:lnTo>
                    <a:pt x="530" y="322"/>
                  </a:lnTo>
                  <a:lnTo>
                    <a:pt x="528" y="322"/>
                  </a:lnTo>
                  <a:lnTo>
                    <a:pt x="521" y="324"/>
                  </a:lnTo>
                  <a:lnTo>
                    <a:pt x="521" y="324"/>
                  </a:lnTo>
                  <a:lnTo>
                    <a:pt x="518" y="319"/>
                  </a:lnTo>
                  <a:lnTo>
                    <a:pt x="516" y="319"/>
                  </a:lnTo>
                  <a:lnTo>
                    <a:pt x="516" y="319"/>
                  </a:lnTo>
                  <a:lnTo>
                    <a:pt x="516" y="319"/>
                  </a:lnTo>
                  <a:lnTo>
                    <a:pt x="513" y="317"/>
                  </a:lnTo>
                  <a:lnTo>
                    <a:pt x="513" y="317"/>
                  </a:lnTo>
                  <a:lnTo>
                    <a:pt x="513" y="317"/>
                  </a:lnTo>
                  <a:lnTo>
                    <a:pt x="513" y="317"/>
                  </a:lnTo>
                  <a:lnTo>
                    <a:pt x="511" y="312"/>
                  </a:lnTo>
                  <a:lnTo>
                    <a:pt x="511" y="312"/>
                  </a:lnTo>
                  <a:lnTo>
                    <a:pt x="511" y="310"/>
                  </a:lnTo>
                  <a:lnTo>
                    <a:pt x="511" y="307"/>
                  </a:lnTo>
                  <a:lnTo>
                    <a:pt x="511" y="307"/>
                  </a:lnTo>
                  <a:lnTo>
                    <a:pt x="511" y="305"/>
                  </a:lnTo>
                  <a:lnTo>
                    <a:pt x="511" y="303"/>
                  </a:lnTo>
                  <a:lnTo>
                    <a:pt x="511" y="303"/>
                  </a:lnTo>
                  <a:lnTo>
                    <a:pt x="511" y="300"/>
                  </a:lnTo>
                  <a:lnTo>
                    <a:pt x="511" y="298"/>
                  </a:lnTo>
                  <a:lnTo>
                    <a:pt x="511" y="295"/>
                  </a:lnTo>
                  <a:lnTo>
                    <a:pt x="511" y="293"/>
                  </a:lnTo>
                  <a:lnTo>
                    <a:pt x="509" y="293"/>
                  </a:lnTo>
                  <a:lnTo>
                    <a:pt x="506" y="293"/>
                  </a:lnTo>
                  <a:lnTo>
                    <a:pt x="502" y="284"/>
                  </a:lnTo>
                  <a:lnTo>
                    <a:pt x="502" y="279"/>
                  </a:lnTo>
                  <a:lnTo>
                    <a:pt x="502" y="277"/>
                  </a:lnTo>
                  <a:lnTo>
                    <a:pt x="499" y="277"/>
                  </a:lnTo>
                  <a:lnTo>
                    <a:pt x="497" y="277"/>
                  </a:lnTo>
                  <a:lnTo>
                    <a:pt x="497" y="274"/>
                  </a:lnTo>
                  <a:lnTo>
                    <a:pt x="497" y="274"/>
                  </a:lnTo>
                  <a:lnTo>
                    <a:pt x="495" y="272"/>
                  </a:lnTo>
                  <a:lnTo>
                    <a:pt x="495" y="272"/>
                  </a:lnTo>
                  <a:lnTo>
                    <a:pt x="492" y="272"/>
                  </a:lnTo>
                  <a:lnTo>
                    <a:pt x="492" y="272"/>
                  </a:lnTo>
                  <a:lnTo>
                    <a:pt x="492" y="272"/>
                  </a:lnTo>
                  <a:lnTo>
                    <a:pt x="490" y="269"/>
                  </a:lnTo>
                  <a:lnTo>
                    <a:pt x="490" y="269"/>
                  </a:lnTo>
                  <a:lnTo>
                    <a:pt x="487" y="267"/>
                  </a:lnTo>
                  <a:lnTo>
                    <a:pt x="487" y="267"/>
                  </a:lnTo>
                  <a:lnTo>
                    <a:pt x="483" y="267"/>
                  </a:lnTo>
                  <a:lnTo>
                    <a:pt x="480" y="267"/>
                  </a:lnTo>
                  <a:lnTo>
                    <a:pt x="480" y="267"/>
                  </a:lnTo>
                  <a:lnTo>
                    <a:pt x="478" y="265"/>
                  </a:lnTo>
                  <a:lnTo>
                    <a:pt x="476" y="262"/>
                  </a:lnTo>
                  <a:lnTo>
                    <a:pt x="476" y="262"/>
                  </a:lnTo>
                  <a:lnTo>
                    <a:pt x="476" y="260"/>
                  </a:lnTo>
                  <a:lnTo>
                    <a:pt x="476" y="258"/>
                  </a:lnTo>
                  <a:lnTo>
                    <a:pt x="476" y="255"/>
                  </a:lnTo>
                  <a:lnTo>
                    <a:pt x="476" y="255"/>
                  </a:lnTo>
                  <a:lnTo>
                    <a:pt x="476" y="255"/>
                  </a:lnTo>
                  <a:lnTo>
                    <a:pt x="473" y="255"/>
                  </a:lnTo>
                  <a:lnTo>
                    <a:pt x="473" y="253"/>
                  </a:lnTo>
                  <a:lnTo>
                    <a:pt x="473" y="253"/>
                  </a:lnTo>
                  <a:lnTo>
                    <a:pt x="473" y="250"/>
                  </a:lnTo>
                  <a:lnTo>
                    <a:pt x="473" y="250"/>
                  </a:lnTo>
                  <a:lnTo>
                    <a:pt x="473" y="248"/>
                  </a:lnTo>
                  <a:lnTo>
                    <a:pt x="473" y="246"/>
                  </a:lnTo>
                  <a:lnTo>
                    <a:pt x="471" y="246"/>
                  </a:lnTo>
                  <a:lnTo>
                    <a:pt x="471" y="243"/>
                  </a:lnTo>
                  <a:lnTo>
                    <a:pt x="471" y="241"/>
                  </a:lnTo>
                  <a:lnTo>
                    <a:pt x="471" y="239"/>
                  </a:lnTo>
                  <a:lnTo>
                    <a:pt x="469" y="236"/>
                  </a:lnTo>
                  <a:lnTo>
                    <a:pt x="461" y="227"/>
                  </a:lnTo>
                  <a:lnTo>
                    <a:pt x="459" y="227"/>
                  </a:lnTo>
                  <a:lnTo>
                    <a:pt x="459" y="224"/>
                  </a:lnTo>
                  <a:lnTo>
                    <a:pt x="459" y="220"/>
                  </a:lnTo>
                  <a:lnTo>
                    <a:pt x="459" y="217"/>
                  </a:lnTo>
                  <a:lnTo>
                    <a:pt x="457" y="215"/>
                  </a:lnTo>
                  <a:lnTo>
                    <a:pt x="457" y="215"/>
                  </a:lnTo>
                  <a:lnTo>
                    <a:pt x="454" y="213"/>
                  </a:lnTo>
                  <a:lnTo>
                    <a:pt x="452" y="213"/>
                  </a:lnTo>
                  <a:lnTo>
                    <a:pt x="450" y="213"/>
                  </a:lnTo>
                  <a:lnTo>
                    <a:pt x="447" y="210"/>
                  </a:lnTo>
                  <a:lnTo>
                    <a:pt x="443" y="208"/>
                  </a:lnTo>
                  <a:lnTo>
                    <a:pt x="433" y="206"/>
                  </a:lnTo>
                  <a:lnTo>
                    <a:pt x="428" y="203"/>
                  </a:lnTo>
                  <a:lnTo>
                    <a:pt x="428" y="203"/>
                  </a:lnTo>
                  <a:lnTo>
                    <a:pt x="426" y="198"/>
                  </a:lnTo>
                  <a:lnTo>
                    <a:pt x="426" y="196"/>
                  </a:lnTo>
                  <a:lnTo>
                    <a:pt x="424" y="196"/>
                  </a:lnTo>
                  <a:lnTo>
                    <a:pt x="421" y="196"/>
                  </a:lnTo>
                  <a:lnTo>
                    <a:pt x="419" y="196"/>
                  </a:lnTo>
                  <a:lnTo>
                    <a:pt x="416" y="194"/>
                  </a:lnTo>
                  <a:lnTo>
                    <a:pt x="419" y="191"/>
                  </a:lnTo>
                  <a:lnTo>
                    <a:pt x="419" y="191"/>
                  </a:lnTo>
                  <a:lnTo>
                    <a:pt x="419" y="189"/>
                  </a:lnTo>
                  <a:lnTo>
                    <a:pt x="416" y="189"/>
                  </a:lnTo>
                  <a:lnTo>
                    <a:pt x="416" y="187"/>
                  </a:lnTo>
                  <a:lnTo>
                    <a:pt x="416" y="187"/>
                  </a:lnTo>
                  <a:lnTo>
                    <a:pt x="416" y="187"/>
                  </a:lnTo>
                  <a:lnTo>
                    <a:pt x="414" y="184"/>
                  </a:lnTo>
                  <a:lnTo>
                    <a:pt x="414" y="187"/>
                  </a:lnTo>
                  <a:lnTo>
                    <a:pt x="414" y="187"/>
                  </a:lnTo>
                  <a:lnTo>
                    <a:pt x="414" y="187"/>
                  </a:lnTo>
                  <a:lnTo>
                    <a:pt x="412" y="187"/>
                  </a:lnTo>
                  <a:lnTo>
                    <a:pt x="407" y="182"/>
                  </a:lnTo>
                  <a:lnTo>
                    <a:pt x="407" y="179"/>
                  </a:lnTo>
                  <a:lnTo>
                    <a:pt x="407" y="179"/>
                  </a:lnTo>
                  <a:lnTo>
                    <a:pt x="405" y="177"/>
                  </a:lnTo>
                  <a:lnTo>
                    <a:pt x="405" y="175"/>
                  </a:lnTo>
                  <a:lnTo>
                    <a:pt x="407" y="175"/>
                  </a:lnTo>
                  <a:lnTo>
                    <a:pt x="407" y="172"/>
                  </a:lnTo>
                  <a:lnTo>
                    <a:pt x="405" y="172"/>
                  </a:lnTo>
                  <a:lnTo>
                    <a:pt x="405" y="170"/>
                  </a:lnTo>
                  <a:lnTo>
                    <a:pt x="405" y="168"/>
                  </a:lnTo>
                  <a:lnTo>
                    <a:pt x="400" y="165"/>
                  </a:lnTo>
                  <a:lnTo>
                    <a:pt x="398" y="163"/>
                  </a:lnTo>
                  <a:lnTo>
                    <a:pt x="393" y="158"/>
                  </a:lnTo>
                  <a:lnTo>
                    <a:pt x="388" y="158"/>
                  </a:lnTo>
                  <a:lnTo>
                    <a:pt x="388" y="156"/>
                  </a:lnTo>
                  <a:lnTo>
                    <a:pt x="381" y="156"/>
                  </a:lnTo>
                  <a:lnTo>
                    <a:pt x="379" y="156"/>
                  </a:lnTo>
                  <a:lnTo>
                    <a:pt x="376" y="153"/>
                  </a:lnTo>
                  <a:lnTo>
                    <a:pt x="374" y="153"/>
                  </a:lnTo>
                  <a:lnTo>
                    <a:pt x="372" y="149"/>
                  </a:lnTo>
                  <a:lnTo>
                    <a:pt x="372" y="146"/>
                  </a:lnTo>
                  <a:lnTo>
                    <a:pt x="369" y="144"/>
                  </a:lnTo>
                  <a:lnTo>
                    <a:pt x="367" y="139"/>
                  </a:lnTo>
                  <a:lnTo>
                    <a:pt x="364" y="137"/>
                  </a:lnTo>
                  <a:lnTo>
                    <a:pt x="357" y="132"/>
                  </a:lnTo>
                  <a:lnTo>
                    <a:pt x="353" y="130"/>
                  </a:lnTo>
                  <a:lnTo>
                    <a:pt x="348" y="127"/>
                  </a:lnTo>
                  <a:lnTo>
                    <a:pt x="346" y="127"/>
                  </a:lnTo>
                  <a:lnTo>
                    <a:pt x="341" y="125"/>
                  </a:lnTo>
                  <a:lnTo>
                    <a:pt x="338" y="123"/>
                  </a:lnTo>
                  <a:lnTo>
                    <a:pt x="336" y="120"/>
                  </a:lnTo>
                  <a:lnTo>
                    <a:pt x="334" y="118"/>
                  </a:lnTo>
                  <a:lnTo>
                    <a:pt x="334" y="118"/>
                  </a:lnTo>
                  <a:lnTo>
                    <a:pt x="331" y="118"/>
                  </a:lnTo>
                  <a:lnTo>
                    <a:pt x="329" y="118"/>
                  </a:lnTo>
                  <a:lnTo>
                    <a:pt x="329" y="116"/>
                  </a:lnTo>
                  <a:lnTo>
                    <a:pt x="327" y="111"/>
                  </a:lnTo>
                  <a:lnTo>
                    <a:pt x="324" y="108"/>
                  </a:lnTo>
                  <a:lnTo>
                    <a:pt x="324" y="108"/>
                  </a:lnTo>
                  <a:lnTo>
                    <a:pt x="322" y="106"/>
                  </a:lnTo>
                  <a:lnTo>
                    <a:pt x="320" y="104"/>
                  </a:lnTo>
                  <a:lnTo>
                    <a:pt x="320" y="101"/>
                  </a:lnTo>
                  <a:lnTo>
                    <a:pt x="317" y="101"/>
                  </a:lnTo>
                  <a:lnTo>
                    <a:pt x="317" y="99"/>
                  </a:lnTo>
                  <a:lnTo>
                    <a:pt x="315" y="99"/>
                  </a:lnTo>
                  <a:lnTo>
                    <a:pt x="312" y="97"/>
                  </a:lnTo>
                  <a:lnTo>
                    <a:pt x="310" y="97"/>
                  </a:lnTo>
                  <a:lnTo>
                    <a:pt x="310" y="94"/>
                  </a:lnTo>
                  <a:lnTo>
                    <a:pt x="308" y="94"/>
                  </a:lnTo>
                  <a:lnTo>
                    <a:pt x="305" y="82"/>
                  </a:lnTo>
                  <a:lnTo>
                    <a:pt x="303" y="80"/>
                  </a:lnTo>
                  <a:lnTo>
                    <a:pt x="296" y="73"/>
                  </a:lnTo>
                  <a:lnTo>
                    <a:pt x="296" y="71"/>
                  </a:lnTo>
                  <a:lnTo>
                    <a:pt x="293" y="68"/>
                  </a:lnTo>
                  <a:lnTo>
                    <a:pt x="291" y="64"/>
                  </a:lnTo>
                  <a:lnTo>
                    <a:pt x="291" y="61"/>
                  </a:lnTo>
                  <a:lnTo>
                    <a:pt x="286" y="59"/>
                  </a:lnTo>
                  <a:lnTo>
                    <a:pt x="279" y="61"/>
                  </a:lnTo>
                  <a:lnTo>
                    <a:pt x="275" y="61"/>
                  </a:lnTo>
                  <a:lnTo>
                    <a:pt x="270" y="61"/>
                  </a:lnTo>
                  <a:lnTo>
                    <a:pt x="267" y="59"/>
                  </a:lnTo>
                  <a:lnTo>
                    <a:pt x="267" y="56"/>
                  </a:lnTo>
                  <a:lnTo>
                    <a:pt x="265" y="54"/>
                  </a:lnTo>
                  <a:lnTo>
                    <a:pt x="260" y="52"/>
                  </a:lnTo>
                  <a:lnTo>
                    <a:pt x="258" y="52"/>
                  </a:lnTo>
                  <a:lnTo>
                    <a:pt x="256" y="49"/>
                  </a:lnTo>
                  <a:lnTo>
                    <a:pt x="256" y="47"/>
                  </a:lnTo>
                  <a:lnTo>
                    <a:pt x="256" y="47"/>
                  </a:lnTo>
                  <a:lnTo>
                    <a:pt x="253" y="49"/>
                  </a:lnTo>
                  <a:lnTo>
                    <a:pt x="249" y="47"/>
                  </a:lnTo>
                  <a:lnTo>
                    <a:pt x="239" y="42"/>
                  </a:lnTo>
                  <a:lnTo>
                    <a:pt x="234" y="40"/>
                  </a:lnTo>
                  <a:lnTo>
                    <a:pt x="234" y="33"/>
                  </a:lnTo>
                  <a:lnTo>
                    <a:pt x="237" y="30"/>
                  </a:lnTo>
                  <a:lnTo>
                    <a:pt x="237" y="30"/>
                  </a:lnTo>
                  <a:lnTo>
                    <a:pt x="237" y="28"/>
                  </a:lnTo>
                  <a:lnTo>
                    <a:pt x="237" y="28"/>
                  </a:lnTo>
                  <a:lnTo>
                    <a:pt x="237" y="28"/>
                  </a:lnTo>
                  <a:lnTo>
                    <a:pt x="237" y="26"/>
                  </a:lnTo>
                  <a:lnTo>
                    <a:pt x="239" y="23"/>
                  </a:lnTo>
                  <a:lnTo>
                    <a:pt x="239" y="23"/>
                  </a:lnTo>
                  <a:lnTo>
                    <a:pt x="241" y="21"/>
                  </a:lnTo>
                  <a:lnTo>
                    <a:pt x="241" y="21"/>
                  </a:lnTo>
                  <a:lnTo>
                    <a:pt x="241" y="19"/>
                  </a:lnTo>
                  <a:lnTo>
                    <a:pt x="244" y="14"/>
                  </a:lnTo>
                  <a:lnTo>
                    <a:pt x="244" y="11"/>
                  </a:lnTo>
                  <a:lnTo>
                    <a:pt x="244" y="11"/>
                  </a:lnTo>
                  <a:lnTo>
                    <a:pt x="249" y="7"/>
                  </a:lnTo>
                  <a:lnTo>
                    <a:pt x="249" y="7"/>
                  </a:lnTo>
                  <a:lnTo>
                    <a:pt x="253" y="4"/>
                  </a:lnTo>
                  <a:lnTo>
                    <a:pt x="253" y="4"/>
                  </a:lnTo>
                  <a:lnTo>
                    <a:pt x="253" y="2"/>
                  </a:lnTo>
                  <a:lnTo>
                    <a:pt x="253" y="2"/>
                  </a:lnTo>
                  <a:lnTo>
                    <a:pt x="253" y="0"/>
                  </a:lnTo>
                  <a:lnTo>
                    <a:pt x="253" y="0"/>
                  </a:lnTo>
                  <a:lnTo>
                    <a:pt x="246" y="0"/>
                  </a:lnTo>
                  <a:lnTo>
                    <a:pt x="239" y="2"/>
                  </a:lnTo>
                  <a:lnTo>
                    <a:pt x="232" y="2"/>
                  </a:lnTo>
                  <a:lnTo>
                    <a:pt x="223" y="4"/>
                  </a:lnTo>
                  <a:lnTo>
                    <a:pt x="215" y="4"/>
                  </a:lnTo>
                  <a:lnTo>
                    <a:pt x="208" y="7"/>
                  </a:lnTo>
                  <a:lnTo>
                    <a:pt x="201" y="9"/>
                  </a:lnTo>
                  <a:lnTo>
                    <a:pt x="194" y="9"/>
                  </a:lnTo>
                  <a:lnTo>
                    <a:pt x="185" y="11"/>
                  </a:lnTo>
                  <a:lnTo>
                    <a:pt x="170" y="14"/>
                  </a:lnTo>
                  <a:lnTo>
                    <a:pt x="163" y="14"/>
                  </a:lnTo>
                  <a:lnTo>
                    <a:pt x="154" y="16"/>
                  </a:lnTo>
                  <a:lnTo>
                    <a:pt x="147" y="16"/>
                  </a:lnTo>
                  <a:lnTo>
                    <a:pt x="140" y="19"/>
                  </a:lnTo>
                  <a:lnTo>
                    <a:pt x="133" y="19"/>
                  </a:lnTo>
                  <a:lnTo>
                    <a:pt x="123" y="21"/>
                  </a:lnTo>
                  <a:lnTo>
                    <a:pt x="114" y="21"/>
                  </a:lnTo>
                  <a:lnTo>
                    <a:pt x="107" y="21"/>
                  </a:lnTo>
                  <a:lnTo>
                    <a:pt x="104" y="21"/>
                  </a:lnTo>
                  <a:lnTo>
                    <a:pt x="102" y="21"/>
                  </a:lnTo>
                  <a:lnTo>
                    <a:pt x="90" y="23"/>
                  </a:lnTo>
                  <a:lnTo>
                    <a:pt x="76" y="26"/>
                  </a:lnTo>
                  <a:lnTo>
                    <a:pt x="64" y="28"/>
                  </a:lnTo>
                  <a:lnTo>
                    <a:pt x="50" y="28"/>
                  </a:lnTo>
                  <a:lnTo>
                    <a:pt x="38" y="30"/>
                  </a:lnTo>
                  <a:lnTo>
                    <a:pt x="26" y="33"/>
                  </a:lnTo>
                  <a:lnTo>
                    <a:pt x="12" y="33"/>
                  </a:lnTo>
                  <a:lnTo>
                    <a:pt x="0" y="35"/>
                  </a:lnTo>
                  <a:lnTo>
                    <a:pt x="0" y="35"/>
                  </a:lnTo>
                  <a:lnTo>
                    <a:pt x="0" y="37"/>
                  </a:lnTo>
                  <a:lnTo>
                    <a:pt x="3" y="42"/>
                  </a:lnTo>
                  <a:lnTo>
                    <a:pt x="3" y="47"/>
                  </a:lnTo>
                  <a:lnTo>
                    <a:pt x="5" y="52"/>
                  </a:lnTo>
                  <a:lnTo>
                    <a:pt x="7" y="59"/>
                  </a:lnTo>
                  <a:lnTo>
                    <a:pt x="10" y="66"/>
                  </a:lnTo>
                  <a:lnTo>
                    <a:pt x="12" y="73"/>
                  </a:lnTo>
                  <a:lnTo>
                    <a:pt x="14" y="82"/>
                  </a:lnTo>
                  <a:lnTo>
                    <a:pt x="17" y="92"/>
                  </a:lnTo>
                  <a:lnTo>
                    <a:pt x="21" y="101"/>
                  </a:lnTo>
                  <a:lnTo>
                    <a:pt x="24" y="113"/>
                  </a:lnTo>
                  <a:lnTo>
                    <a:pt x="26" y="123"/>
                  </a:lnTo>
                  <a:lnTo>
                    <a:pt x="31" y="135"/>
                  </a:lnTo>
                  <a:lnTo>
                    <a:pt x="33" y="146"/>
                  </a:lnTo>
                  <a:lnTo>
                    <a:pt x="38" y="158"/>
                  </a:lnTo>
                  <a:lnTo>
                    <a:pt x="40" y="168"/>
                  </a:lnTo>
                  <a:lnTo>
                    <a:pt x="45" y="179"/>
                  </a:lnTo>
                  <a:lnTo>
                    <a:pt x="47" y="191"/>
                  </a:lnTo>
                  <a:lnTo>
                    <a:pt x="52" y="201"/>
                  </a:lnTo>
                  <a:lnTo>
                    <a:pt x="55" y="213"/>
                  </a:lnTo>
                  <a:lnTo>
                    <a:pt x="57" y="222"/>
                  </a:lnTo>
                  <a:lnTo>
                    <a:pt x="62" y="232"/>
                  </a:lnTo>
                  <a:lnTo>
                    <a:pt x="64" y="241"/>
                  </a:lnTo>
                  <a:lnTo>
                    <a:pt x="66" y="248"/>
                  </a:lnTo>
                  <a:lnTo>
                    <a:pt x="69" y="255"/>
                  </a:lnTo>
                  <a:lnTo>
                    <a:pt x="71" y="262"/>
                  </a:lnTo>
                  <a:lnTo>
                    <a:pt x="71" y="269"/>
                  </a:lnTo>
                  <a:lnTo>
                    <a:pt x="74" y="272"/>
                  </a:lnTo>
                  <a:lnTo>
                    <a:pt x="76" y="277"/>
                  </a:lnTo>
                  <a:lnTo>
                    <a:pt x="76" y="279"/>
                  </a:lnTo>
                  <a:lnTo>
                    <a:pt x="76" y="279"/>
                  </a:lnTo>
                  <a:lnTo>
                    <a:pt x="76" y="284"/>
                  </a:lnTo>
                  <a:lnTo>
                    <a:pt x="76" y="284"/>
                  </a:lnTo>
                  <a:lnTo>
                    <a:pt x="81" y="293"/>
                  </a:lnTo>
                  <a:lnTo>
                    <a:pt x="81" y="298"/>
                  </a:lnTo>
                  <a:lnTo>
                    <a:pt x="83" y="298"/>
                  </a:lnTo>
                  <a:lnTo>
                    <a:pt x="83" y="298"/>
                  </a:lnTo>
                  <a:lnTo>
                    <a:pt x="83" y="300"/>
                  </a:lnTo>
                  <a:lnTo>
                    <a:pt x="83" y="300"/>
                  </a:lnTo>
                  <a:lnTo>
                    <a:pt x="85" y="303"/>
                  </a:lnTo>
                  <a:lnTo>
                    <a:pt x="88" y="303"/>
                  </a:lnTo>
                  <a:lnTo>
                    <a:pt x="85" y="305"/>
                  </a:lnTo>
                  <a:lnTo>
                    <a:pt x="88" y="305"/>
                  </a:lnTo>
                  <a:lnTo>
                    <a:pt x="88" y="307"/>
                  </a:lnTo>
                  <a:lnTo>
                    <a:pt x="88" y="307"/>
                  </a:lnTo>
                  <a:lnTo>
                    <a:pt x="90" y="312"/>
                  </a:lnTo>
                  <a:lnTo>
                    <a:pt x="92" y="314"/>
                  </a:lnTo>
                  <a:lnTo>
                    <a:pt x="92" y="317"/>
                  </a:lnTo>
                  <a:lnTo>
                    <a:pt x="92" y="319"/>
                  </a:lnTo>
                  <a:lnTo>
                    <a:pt x="92" y="319"/>
                  </a:lnTo>
                  <a:lnTo>
                    <a:pt x="95" y="319"/>
                  </a:lnTo>
                  <a:lnTo>
                    <a:pt x="95" y="322"/>
                  </a:lnTo>
                  <a:lnTo>
                    <a:pt x="95" y="322"/>
                  </a:lnTo>
                  <a:lnTo>
                    <a:pt x="102" y="331"/>
                  </a:lnTo>
                  <a:lnTo>
                    <a:pt x="104" y="333"/>
                  </a:lnTo>
                  <a:lnTo>
                    <a:pt x="104" y="333"/>
                  </a:lnTo>
                  <a:lnTo>
                    <a:pt x="107" y="338"/>
                  </a:lnTo>
                  <a:lnTo>
                    <a:pt x="107" y="340"/>
                  </a:lnTo>
                  <a:lnTo>
                    <a:pt x="109" y="343"/>
                  </a:lnTo>
                  <a:lnTo>
                    <a:pt x="109" y="343"/>
                  </a:lnTo>
                  <a:lnTo>
                    <a:pt x="109" y="345"/>
                  </a:lnTo>
                  <a:lnTo>
                    <a:pt x="109" y="345"/>
                  </a:lnTo>
                  <a:lnTo>
                    <a:pt x="109" y="345"/>
                  </a:lnTo>
                  <a:lnTo>
                    <a:pt x="109" y="345"/>
                  </a:lnTo>
                  <a:lnTo>
                    <a:pt x="109" y="348"/>
                  </a:lnTo>
                  <a:lnTo>
                    <a:pt x="109" y="348"/>
                  </a:lnTo>
                  <a:lnTo>
                    <a:pt x="109" y="350"/>
                  </a:lnTo>
                  <a:lnTo>
                    <a:pt x="109" y="350"/>
                  </a:lnTo>
                  <a:lnTo>
                    <a:pt x="109" y="355"/>
                  </a:lnTo>
                  <a:lnTo>
                    <a:pt x="109" y="355"/>
                  </a:lnTo>
                  <a:lnTo>
                    <a:pt x="111" y="357"/>
                  </a:lnTo>
                  <a:lnTo>
                    <a:pt x="116" y="359"/>
                  </a:lnTo>
                  <a:lnTo>
                    <a:pt x="118" y="359"/>
                  </a:lnTo>
                  <a:lnTo>
                    <a:pt x="118" y="362"/>
                  </a:lnTo>
                  <a:lnTo>
                    <a:pt x="118" y="362"/>
                  </a:lnTo>
                  <a:lnTo>
                    <a:pt x="118" y="362"/>
                  </a:lnTo>
                  <a:lnTo>
                    <a:pt x="121" y="362"/>
                  </a:lnTo>
                  <a:lnTo>
                    <a:pt x="118" y="364"/>
                  </a:lnTo>
                  <a:lnTo>
                    <a:pt x="118" y="364"/>
                  </a:lnTo>
                  <a:lnTo>
                    <a:pt x="118" y="364"/>
                  </a:lnTo>
                  <a:lnTo>
                    <a:pt x="116" y="364"/>
                  </a:lnTo>
                  <a:lnTo>
                    <a:pt x="118" y="366"/>
                  </a:lnTo>
                  <a:lnTo>
                    <a:pt x="118" y="369"/>
                  </a:lnTo>
                  <a:lnTo>
                    <a:pt x="116" y="369"/>
                  </a:lnTo>
                  <a:lnTo>
                    <a:pt x="116" y="369"/>
                  </a:lnTo>
                  <a:lnTo>
                    <a:pt x="114" y="369"/>
                  </a:lnTo>
                  <a:lnTo>
                    <a:pt x="114" y="369"/>
                  </a:lnTo>
                  <a:lnTo>
                    <a:pt x="114" y="371"/>
                  </a:lnTo>
                  <a:lnTo>
                    <a:pt x="114" y="371"/>
                  </a:lnTo>
                  <a:lnTo>
                    <a:pt x="114" y="374"/>
                  </a:lnTo>
                  <a:lnTo>
                    <a:pt x="111" y="374"/>
                  </a:lnTo>
                  <a:lnTo>
                    <a:pt x="109" y="374"/>
                  </a:lnTo>
                  <a:lnTo>
                    <a:pt x="109" y="376"/>
                  </a:lnTo>
                  <a:lnTo>
                    <a:pt x="109" y="376"/>
                  </a:lnTo>
                  <a:lnTo>
                    <a:pt x="107" y="376"/>
                  </a:lnTo>
                  <a:lnTo>
                    <a:pt x="107" y="381"/>
                  </a:lnTo>
                  <a:lnTo>
                    <a:pt x="107" y="383"/>
                  </a:lnTo>
                  <a:lnTo>
                    <a:pt x="107" y="385"/>
                  </a:lnTo>
                  <a:lnTo>
                    <a:pt x="107" y="388"/>
                  </a:lnTo>
                  <a:lnTo>
                    <a:pt x="107" y="390"/>
                  </a:lnTo>
                  <a:lnTo>
                    <a:pt x="107" y="393"/>
                  </a:lnTo>
                  <a:lnTo>
                    <a:pt x="107" y="395"/>
                  </a:lnTo>
                  <a:lnTo>
                    <a:pt x="107" y="397"/>
                  </a:lnTo>
                  <a:lnTo>
                    <a:pt x="107" y="397"/>
                  </a:lnTo>
                  <a:lnTo>
                    <a:pt x="107" y="400"/>
                  </a:lnTo>
                  <a:lnTo>
                    <a:pt x="107" y="402"/>
                  </a:lnTo>
                  <a:lnTo>
                    <a:pt x="104" y="407"/>
                  </a:lnTo>
                  <a:lnTo>
                    <a:pt x="102" y="411"/>
                  </a:lnTo>
                  <a:lnTo>
                    <a:pt x="102" y="416"/>
                  </a:lnTo>
                  <a:lnTo>
                    <a:pt x="102" y="416"/>
                  </a:lnTo>
                  <a:lnTo>
                    <a:pt x="102" y="419"/>
                  </a:lnTo>
                  <a:lnTo>
                    <a:pt x="102" y="419"/>
                  </a:lnTo>
                  <a:lnTo>
                    <a:pt x="102" y="421"/>
                  </a:lnTo>
                  <a:lnTo>
                    <a:pt x="102" y="423"/>
                  </a:lnTo>
                  <a:lnTo>
                    <a:pt x="107" y="437"/>
                  </a:lnTo>
                  <a:lnTo>
                    <a:pt x="109" y="440"/>
                  </a:lnTo>
                  <a:lnTo>
                    <a:pt x="114" y="445"/>
                  </a:lnTo>
                  <a:lnTo>
                    <a:pt x="114" y="445"/>
                  </a:lnTo>
                  <a:lnTo>
                    <a:pt x="114" y="447"/>
                  </a:lnTo>
                  <a:lnTo>
                    <a:pt x="114" y="452"/>
                  </a:lnTo>
                  <a:lnTo>
                    <a:pt x="116" y="452"/>
                  </a:lnTo>
                  <a:lnTo>
                    <a:pt x="116" y="454"/>
                  </a:lnTo>
                  <a:lnTo>
                    <a:pt x="116" y="456"/>
                  </a:lnTo>
                  <a:lnTo>
                    <a:pt x="116" y="459"/>
                  </a:lnTo>
                  <a:lnTo>
                    <a:pt x="116" y="461"/>
                  </a:lnTo>
                  <a:lnTo>
                    <a:pt x="116" y="464"/>
                  </a:lnTo>
                  <a:lnTo>
                    <a:pt x="116" y="466"/>
                  </a:lnTo>
                  <a:lnTo>
                    <a:pt x="116" y="471"/>
                  </a:lnTo>
                  <a:lnTo>
                    <a:pt x="116" y="475"/>
                  </a:lnTo>
                  <a:lnTo>
                    <a:pt x="116" y="485"/>
                  </a:lnTo>
                  <a:lnTo>
                    <a:pt x="116" y="485"/>
                  </a:lnTo>
                  <a:lnTo>
                    <a:pt x="114" y="487"/>
                  </a:lnTo>
                  <a:lnTo>
                    <a:pt x="114" y="490"/>
                  </a:lnTo>
                  <a:lnTo>
                    <a:pt x="114" y="490"/>
                  </a:lnTo>
                  <a:lnTo>
                    <a:pt x="116" y="492"/>
                  </a:lnTo>
                  <a:lnTo>
                    <a:pt x="116" y="494"/>
                  </a:lnTo>
                  <a:lnTo>
                    <a:pt x="116" y="499"/>
                  </a:lnTo>
                  <a:lnTo>
                    <a:pt x="116" y="499"/>
                  </a:lnTo>
                  <a:lnTo>
                    <a:pt x="118" y="501"/>
                  </a:lnTo>
                  <a:lnTo>
                    <a:pt x="121" y="501"/>
                  </a:lnTo>
                  <a:lnTo>
                    <a:pt x="123" y="506"/>
                  </a:lnTo>
                  <a:lnTo>
                    <a:pt x="128" y="511"/>
                  </a:lnTo>
                  <a:lnTo>
                    <a:pt x="130" y="516"/>
                  </a:lnTo>
                  <a:lnTo>
                    <a:pt x="130" y="518"/>
                  </a:lnTo>
                  <a:lnTo>
                    <a:pt x="130" y="518"/>
                  </a:lnTo>
                  <a:lnTo>
                    <a:pt x="130" y="520"/>
                  </a:lnTo>
                  <a:lnTo>
                    <a:pt x="130" y="520"/>
                  </a:lnTo>
                  <a:lnTo>
                    <a:pt x="130" y="520"/>
                  </a:lnTo>
                  <a:lnTo>
                    <a:pt x="130" y="523"/>
                  </a:lnTo>
                  <a:lnTo>
                    <a:pt x="130" y="523"/>
                  </a:lnTo>
                  <a:lnTo>
                    <a:pt x="130" y="523"/>
                  </a:lnTo>
                  <a:lnTo>
                    <a:pt x="133" y="525"/>
                  </a:lnTo>
                  <a:lnTo>
                    <a:pt x="133" y="525"/>
                  </a:lnTo>
                  <a:lnTo>
                    <a:pt x="135" y="527"/>
                  </a:lnTo>
                  <a:lnTo>
                    <a:pt x="135" y="530"/>
                  </a:lnTo>
                  <a:lnTo>
                    <a:pt x="137" y="530"/>
                  </a:lnTo>
                  <a:lnTo>
                    <a:pt x="137" y="535"/>
                  </a:lnTo>
                  <a:lnTo>
                    <a:pt x="140" y="537"/>
                  </a:lnTo>
                  <a:lnTo>
                    <a:pt x="140" y="542"/>
                  </a:lnTo>
                  <a:lnTo>
                    <a:pt x="142" y="549"/>
                  </a:lnTo>
                  <a:lnTo>
                    <a:pt x="149" y="553"/>
                  </a:lnTo>
                  <a:lnTo>
                    <a:pt x="149" y="553"/>
                  </a:lnTo>
                  <a:lnTo>
                    <a:pt x="152" y="553"/>
                  </a:lnTo>
                  <a:lnTo>
                    <a:pt x="154" y="553"/>
                  </a:lnTo>
                  <a:lnTo>
                    <a:pt x="156" y="553"/>
                  </a:lnTo>
                  <a:lnTo>
                    <a:pt x="159" y="553"/>
                  </a:lnTo>
                  <a:lnTo>
                    <a:pt x="163" y="553"/>
                  </a:lnTo>
                  <a:lnTo>
                    <a:pt x="168" y="553"/>
                  </a:lnTo>
                  <a:lnTo>
                    <a:pt x="175" y="551"/>
                  </a:lnTo>
                  <a:lnTo>
                    <a:pt x="182" y="551"/>
                  </a:lnTo>
                  <a:lnTo>
                    <a:pt x="189" y="551"/>
                  </a:lnTo>
                  <a:lnTo>
                    <a:pt x="199" y="551"/>
                  </a:lnTo>
                  <a:lnTo>
                    <a:pt x="208" y="549"/>
                  </a:lnTo>
                  <a:lnTo>
                    <a:pt x="220" y="549"/>
                  </a:lnTo>
                  <a:lnTo>
                    <a:pt x="230" y="549"/>
                  </a:lnTo>
                  <a:lnTo>
                    <a:pt x="241" y="546"/>
                  </a:lnTo>
                  <a:lnTo>
                    <a:pt x="253" y="546"/>
                  </a:lnTo>
                  <a:lnTo>
                    <a:pt x="265" y="546"/>
                  </a:lnTo>
                  <a:lnTo>
                    <a:pt x="277" y="544"/>
                  </a:lnTo>
                  <a:lnTo>
                    <a:pt x="289" y="544"/>
                  </a:lnTo>
                  <a:lnTo>
                    <a:pt x="301" y="542"/>
                  </a:lnTo>
                  <a:lnTo>
                    <a:pt x="312" y="542"/>
                  </a:lnTo>
                  <a:lnTo>
                    <a:pt x="324" y="539"/>
                  </a:lnTo>
                  <a:lnTo>
                    <a:pt x="336" y="539"/>
                  </a:lnTo>
                  <a:lnTo>
                    <a:pt x="348" y="539"/>
                  </a:lnTo>
                  <a:lnTo>
                    <a:pt x="357" y="537"/>
                  </a:lnTo>
                  <a:lnTo>
                    <a:pt x="369" y="537"/>
                  </a:lnTo>
                  <a:lnTo>
                    <a:pt x="379" y="537"/>
                  </a:lnTo>
                  <a:lnTo>
                    <a:pt x="388" y="535"/>
                  </a:lnTo>
                  <a:lnTo>
                    <a:pt x="398" y="535"/>
                  </a:lnTo>
                  <a:lnTo>
                    <a:pt x="405" y="535"/>
                  </a:lnTo>
                  <a:lnTo>
                    <a:pt x="412" y="532"/>
                  </a:lnTo>
                  <a:lnTo>
                    <a:pt x="416" y="532"/>
                  </a:lnTo>
                  <a:lnTo>
                    <a:pt x="424" y="532"/>
                  </a:lnTo>
                  <a:lnTo>
                    <a:pt x="426" y="532"/>
                  </a:lnTo>
                  <a:lnTo>
                    <a:pt x="431" y="532"/>
                  </a:lnTo>
                  <a:lnTo>
                    <a:pt x="431" y="532"/>
                  </a:lnTo>
                  <a:lnTo>
                    <a:pt x="431" y="532"/>
                  </a:lnTo>
                  <a:lnTo>
                    <a:pt x="431" y="532"/>
                  </a:lnTo>
                  <a:lnTo>
                    <a:pt x="431" y="535"/>
                  </a:lnTo>
                  <a:lnTo>
                    <a:pt x="431" y="535"/>
                  </a:lnTo>
                  <a:lnTo>
                    <a:pt x="431" y="535"/>
                  </a:lnTo>
                  <a:lnTo>
                    <a:pt x="431" y="535"/>
                  </a:lnTo>
                  <a:lnTo>
                    <a:pt x="431" y="535"/>
                  </a:lnTo>
                  <a:lnTo>
                    <a:pt x="435" y="539"/>
                  </a:lnTo>
                  <a:lnTo>
                    <a:pt x="435" y="539"/>
                  </a:lnTo>
                  <a:lnTo>
                    <a:pt x="435" y="539"/>
                  </a:lnTo>
                  <a:lnTo>
                    <a:pt x="435" y="542"/>
                  </a:lnTo>
                  <a:lnTo>
                    <a:pt x="435" y="542"/>
                  </a:lnTo>
                  <a:lnTo>
                    <a:pt x="435" y="542"/>
                  </a:lnTo>
                  <a:lnTo>
                    <a:pt x="435" y="542"/>
                  </a:lnTo>
                  <a:lnTo>
                    <a:pt x="435" y="544"/>
                  </a:lnTo>
                  <a:lnTo>
                    <a:pt x="435" y="546"/>
                  </a:lnTo>
                  <a:lnTo>
                    <a:pt x="435" y="546"/>
                  </a:lnTo>
                  <a:lnTo>
                    <a:pt x="435" y="546"/>
                  </a:lnTo>
                  <a:lnTo>
                    <a:pt x="438" y="549"/>
                  </a:lnTo>
                  <a:lnTo>
                    <a:pt x="440" y="553"/>
                  </a:lnTo>
                  <a:lnTo>
                    <a:pt x="440" y="553"/>
                  </a:lnTo>
                  <a:lnTo>
                    <a:pt x="440" y="553"/>
                  </a:lnTo>
                  <a:lnTo>
                    <a:pt x="440" y="553"/>
                  </a:lnTo>
                  <a:lnTo>
                    <a:pt x="443" y="553"/>
                  </a:lnTo>
                  <a:lnTo>
                    <a:pt x="443" y="553"/>
                  </a:lnTo>
                  <a:lnTo>
                    <a:pt x="447" y="553"/>
                  </a:lnTo>
                  <a:lnTo>
                    <a:pt x="447" y="553"/>
                  </a:lnTo>
                  <a:lnTo>
                    <a:pt x="450" y="553"/>
                  </a:lnTo>
                  <a:lnTo>
                    <a:pt x="452" y="553"/>
                  </a:lnTo>
                  <a:lnTo>
                    <a:pt x="452" y="553"/>
                  </a:lnTo>
                  <a:lnTo>
                    <a:pt x="454" y="551"/>
                  </a:lnTo>
                  <a:lnTo>
                    <a:pt x="454" y="551"/>
                  </a:lnTo>
                  <a:lnTo>
                    <a:pt x="454" y="551"/>
                  </a:lnTo>
                  <a:lnTo>
                    <a:pt x="454" y="551"/>
                  </a:lnTo>
                  <a:lnTo>
                    <a:pt x="454" y="549"/>
                  </a:lnTo>
                  <a:lnTo>
                    <a:pt x="454" y="546"/>
                  </a:lnTo>
                  <a:lnTo>
                    <a:pt x="454" y="544"/>
                  </a:lnTo>
                  <a:lnTo>
                    <a:pt x="454" y="544"/>
                  </a:lnTo>
                  <a:lnTo>
                    <a:pt x="454" y="535"/>
                  </a:lnTo>
                  <a:lnTo>
                    <a:pt x="454" y="527"/>
                  </a:lnTo>
                  <a:lnTo>
                    <a:pt x="454" y="525"/>
                  </a:lnTo>
                  <a:lnTo>
                    <a:pt x="454" y="525"/>
                  </a:lnTo>
                  <a:lnTo>
                    <a:pt x="454" y="523"/>
                  </a:lnTo>
                  <a:lnTo>
                    <a:pt x="454" y="523"/>
                  </a:lnTo>
                  <a:lnTo>
                    <a:pt x="452" y="520"/>
                  </a:lnTo>
                  <a:lnTo>
                    <a:pt x="450" y="520"/>
                  </a:lnTo>
                  <a:lnTo>
                    <a:pt x="450" y="518"/>
                  </a:lnTo>
                  <a:lnTo>
                    <a:pt x="450" y="518"/>
                  </a:lnTo>
                  <a:lnTo>
                    <a:pt x="450" y="516"/>
                  </a:lnTo>
                  <a:lnTo>
                    <a:pt x="450" y="516"/>
                  </a:lnTo>
                  <a:lnTo>
                    <a:pt x="450" y="513"/>
                  </a:lnTo>
                  <a:lnTo>
                    <a:pt x="450" y="511"/>
                  </a:lnTo>
                  <a:lnTo>
                    <a:pt x="450" y="511"/>
                  </a:lnTo>
                  <a:lnTo>
                    <a:pt x="450" y="508"/>
                  </a:lnTo>
                  <a:lnTo>
                    <a:pt x="450" y="506"/>
                  </a:lnTo>
                  <a:lnTo>
                    <a:pt x="450" y="506"/>
                  </a:lnTo>
                  <a:lnTo>
                    <a:pt x="450" y="506"/>
                  </a:lnTo>
                  <a:lnTo>
                    <a:pt x="450" y="504"/>
                  </a:lnTo>
                  <a:lnTo>
                    <a:pt x="450" y="504"/>
                  </a:lnTo>
                  <a:lnTo>
                    <a:pt x="450" y="504"/>
                  </a:lnTo>
                  <a:lnTo>
                    <a:pt x="450" y="501"/>
                  </a:lnTo>
                  <a:lnTo>
                    <a:pt x="450" y="501"/>
                  </a:lnTo>
                  <a:lnTo>
                    <a:pt x="450" y="501"/>
                  </a:lnTo>
                  <a:lnTo>
                    <a:pt x="452" y="499"/>
                  </a:lnTo>
                  <a:lnTo>
                    <a:pt x="452" y="499"/>
                  </a:lnTo>
                  <a:lnTo>
                    <a:pt x="452" y="499"/>
                  </a:lnTo>
                  <a:lnTo>
                    <a:pt x="454" y="499"/>
                  </a:lnTo>
                  <a:lnTo>
                    <a:pt x="454" y="499"/>
                  </a:lnTo>
                  <a:lnTo>
                    <a:pt x="454" y="499"/>
                  </a:lnTo>
                  <a:lnTo>
                    <a:pt x="454" y="499"/>
                  </a:lnTo>
                  <a:lnTo>
                    <a:pt x="454" y="497"/>
                  </a:lnTo>
                  <a:lnTo>
                    <a:pt x="454" y="497"/>
                  </a:lnTo>
                  <a:lnTo>
                    <a:pt x="454" y="497"/>
                  </a:lnTo>
                  <a:lnTo>
                    <a:pt x="454" y="497"/>
                  </a:lnTo>
                  <a:lnTo>
                    <a:pt x="454" y="494"/>
                  </a:lnTo>
                  <a:lnTo>
                    <a:pt x="457" y="494"/>
                  </a:lnTo>
                  <a:lnTo>
                    <a:pt x="457" y="494"/>
                  </a:lnTo>
                  <a:lnTo>
                    <a:pt x="459" y="494"/>
                  </a:lnTo>
                  <a:lnTo>
                    <a:pt x="459" y="494"/>
                  </a:lnTo>
                  <a:lnTo>
                    <a:pt x="459" y="494"/>
                  </a:lnTo>
                  <a:lnTo>
                    <a:pt x="461" y="494"/>
                  </a:lnTo>
                  <a:lnTo>
                    <a:pt x="461" y="494"/>
                  </a:lnTo>
                  <a:lnTo>
                    <a:pt x="464" y="494"/>
                  </a:lnTo>
                  <a:lnTo>
                    <a:pt x="466" y="497"/>
                  </a:lnTo>
                  <a:lnTo>
                    <a:pt x="476" y="499"/>
                  </a:lnTo>
                  <a:lnTo>
                    <a:pt x="476" y="499"/>
                  </a:lnTo>
                  <a:lnTo>
                    <a:pt x="478" y="499"/>
                  </a:lnTo>
                  <a:lnTo>
                    <a:pt x="478" y="499"/>
                  </a:lnTo>
                  <a:lnTo>
                    <a:pt x="480" y="499"/>
                  </a:lnTo>
                  <a:lnTo>
                    <a:pt x="480" y="499"/>
                  </a:lnTo>
                  <a:lnTo>
                    <a:pt x="483" y="499"/>
                  </a:lnTo>
                  <a:lnTo>
                    <a:pt x="483" y="499"/>
                  </a:lnTo>
                  <a:lnTo>
                    <a:pt x="490" y="501"/>
                  </a:lnTo>
                  <a:lnTo>
                    <a:pt x="490" y="501"/>
                  </a:lnTo>
                  <a:lnTo>
                    <a:pt x="492" y="501"/>
                  </a:lnTo>
                  <a:lnTo>
                    <a:pt x="492" y="501"/>
                  </a:lnTo>
                  <a:lnTo>
                    <a:pt x="495" y="501"/>
                  </a:lnTo>
                  <a:lnTo>
                    <a:pt x="495" y="501"/>
                  </a:lnTo>
                  <a:lnTo>
                    <a:pt x="499" y="501"/>
                  </a:lnTo>
                  <a:lnTo>
                    <a:pt x="499" y="501"/>
                  </a:lnTo>
                  <a:lnTo>
                    <a:pt x="504" y="499"/>
                  </a:lnTo>
                  <a:lnTo>
                    <a:pt x="506" y="499"/>
                  </a:lnTo>
                  <a:lnTo>
                    <a:pt x="506" y="499"/>
                  </a:lnTo>
                  <a:lnTo>
                    <a:pt x="506" y="499"/>
                  </a:lnTo>
                  <a:lnTo>
                    <a:pt x="506" y="494"/>
                  </a:lnTo>
                  <a:lnTo>
                    <a:pt x="506" y="492"/>
                  </a:lnTo>
                  <a:lnTo>
                    <a:pt x="504" y="492"/>
                  </a:lnTo>
                  <a:lnTo>
                    <a:pt x="504" y="490"/>
                  </a:lnTo>
                  <a:lnTo>
                    <a:pt x="504" y="490"/>
                  </a:lnTo>
                  <a:lnTo>
                    <a:pt x="502" y="487"/>
                  </a:lnTo>
                  <a:lnTo>
                    <a:pt x="502" y="485"/>
                  </a:lnTo>
                  <a:lnTo>
                    <a:pt x="502" y="485"/>
                  </a:lnTo>
                  <a:lnTo>
                    <a:pt x="499" y="485"/>
                  </a:lnTo>
                  <a:lnTo>
                    <a:pt x="499" y="482"/>
                  </a:lnTo>
                  <a:lnTo>
                    <a:pt x="502" y="482"/>
                  </a:lnTo>
                  <a:lnTo>
                    <a:pt x="502" y="482"/>
                  </a:lnTo>
                  <a:lnTo>
                    <a:pt x="504" y="482"/>
                  </a:lnTo>
                  <a:lnTo>
                    <a:pt x="504" y="482"/>
                  </a:lnTo>
                  <a:lnTo>
                    <a:pt x="504" y="482"/>
                  </a:lnTo>
                  <a:lnTo>
                    <a:pt x="504" y="480"/>
                  </a:lnTo>
                  <a:lnTo>
                    <a:pt x="502" y="480"/>
                  </a:lnTo>
                  <a:lnTo>
                    <a:pt x="502" y="480"/>
                  </a:lnTo>
                  <a:lnTo>
                    <a:pt x="502" y="478"/>
                  </a:lnTo>
                  <a:lnTo>
                    <a:pt x="502" y="478"/>
                  </a:lnTo>
                  <a:lnTo>
                    <a:pt x="502" y="475"/>
                  </a:lnTo>
                  <a:lnTo>
                    <a:pt x="502" y="475"/>
                  </a:lnTo>
                  <a:lnTo>
                    <a:pt x="506" y="471"/>
                  </a:lnTo>
                  <a:lnTo>
                    <a:pt x="506" y="468"/>
                  </a:lnTo>
                  <a:lnTo>
                    <a:pt x="504" y="468"/>
                  </a:lnTo>
                  <a:lnTo>
                    <a:pt x="502" y="468"/>
                  </a:lnTo>
                  <a:lnTo>
                    <a:pt x="499" y="468"/>
                  </a:lnTo>
                  <a:lnTo>
                    <a:pt x="499" y="466"/>
                  </a:lnTo>
                  <a:lnTo>
                    <a:pt x="504" y="466"/>
                  </a:lnTo>
                  <a:lnTo>
                    <a:pt x="504" y="464"/>
                  </a:lnTo>
                  <a:lnTo>
                    <a:pt x="504" y="461"/>
                  </a:lnTo>
                  <a:lnTo>
                    <a:pt x="504" y="459"/>
                  </a:lnTo>
                  <a:lnTo>
                    <a:pt x="499" y="456"/>
                  </a:lnTo>
                  <a:lnTo>
                    <a:pt x="497" y="454"/>
                  </a:lnTo>
                  <a:lnTo>
                    <a:pt x="499" y="454"/>
                  </a:lnTo>
                  <a:lnTo>
                    <a:pt x="502" y="456"/>
                  </a:lnTo>
                  <a:lnTo>
                    <a:pt x="506" y="459"/>
                  </a:lnTo>
                  <a:lnTo>
                    <a:pt x="506" y="461"/>
                  </a:lnTo>
                  <a:lnTo>
                    <a:pt x="509" y="461"/>
                  </a:lnTo>
                  <a:lnTo>
                    <a:pt x="509" y="452"/>
                  </a:lnTo>
                  <a:lnTo>
                    <a:pt x="509" y="447"/>
                  </a:lnTo>
                  <a:lnTo>
                    <a:pt x="506" y="449"/>
                  </a:lnTo>
                  <a:lnTo>
                    <a:pt x="506" y="452"/>
                  </a:lnTo>
                  <a:lnTo>
                    <a:pt x="506" y="454"/>
                  </a:lnTo>
                  <a:lnTo>
                    <a:pt x="504" y="454"/>
                  </a:lnTo>
                  <a:lnTo>
                    <a:pt x="502" y="452"/>
                  </a:lnTo>
                  <a:lnTo>
                    <a:pt x="499" y="449"/>
                  </a:lnTo>
                  <a:lnTo>
                    <a:pt x="499" y="449"/>
                  </a:lnTo>
                  <a:lnTo>
                    <a:pt x="499" y="447"/>
                  </a:lnTo>
                  <a:lnTo>
                    <a:pt x="504" y="449"/>
                  </a:lnTo>
                  <a:lnTo>
                    <a:pt x="504" y="447"/>
                  </a:lnTo>
                  <a:lnTo>
                    <a:pt x="502" y="445"/>
                  </a:lnTo>
                  <a:lnTo>
                    <a:pt x="502" y="440"/>
                  </a:lnTo>
                  <a:lnTo>
                    <a:pt x="502" y="437"/>
                  </a:lnTo>
                  <a:lnTo>
                    <a:pt x="502" y="437"/>
                  </a:lnTo>
                  <a:lnTo>
                    <a:pt x="504" y="435"/>
                  </a:lnTo>
                  <a:lnTo>
                    <a:pt x="504" y="437"/>
                  </a:lnTo>
                  <a:lnTo>
                    <a:pt x="506" y="445"/>
                  </a:lnTo>
                  <a:lnTo>
                    <a:pt x="506" y="445"/>
                  </a:lnTo>
                  <a:lnTo>
                    <a:pt x="506" y="445"/>
                  </a:lnTo>
                  <a:lnTo>
                    <a:pt x="509" y="445"/>
                  </a:lnTo>
                  <a:lnTo>
                    <a:pt x="511" y="442"/>
                  </a:lnTo>
                  <a:lnTo>
                    <a:pt x="513" y="440"/>
                  </a:lnTo>
                  <a:lnTo>
                    <a:pt x="516" y="433"/>
                  </a:lnTo>
                  <a:lnTo>
                    <a:pt x="518" y="433"/>
                  </a:lnTo>
                  <a:lnTo>
                    <a:pt x="518" y="433"/>
                  </a:lnTo>
                  <a:lnTo>
                    <a:pt x="518" y="428"/>
                  </a:lnTo>
                  <a:lnTo>
                    <a:pt x="518" y="426"/>
                  </a:lnTo>
                  <a:lnTo>
                    <a:pt x="516" y="426"/>
                  </a:lnTo>
                  <a:lnTo>
                    <a:pt x="511" y="423"/>
                  </a:lnTo>
                  <a:lnTo>
                    <a:pt x="511" y="423"/>
                  </a:lnTo>
                  <a:lnTo>
                    <a:pt x="506" y="423"/>
                  </a:lnTo>
                  <a:lnTo>
                    <a:pt x="502" y="423"/>
                  </a:lnTo>
                  <a:lnTo>
                    <a:pt x="497" y="421"/>
                  </a:lnTo>
                  <a:lnTo>
                    <a:pt x="495" y="419"/>
                  </a:lnTo>
                  <a:lnTo>
                    <a:pt x="495" y="419"/>
                  </a:lnTo>
                  <a:lnTo>
                    <a:pt x="495" y="419"/>
                  </a:lnTo>
                  <a:lnTo>
                    <a:pt x="497" y="419"/>
                  </a:lnTo>
                  <a:lnTo>
                    <a:pt x="499" y="421"/>
                  </a:lnTo>
                  <a:lnTo>
                    <a:pt x="511" y="421"/>
                  </a:lnTo>
                  <a:lnTo>
                    <a:pt x="516" y="421"/>
                  </a:lnTo>
                  <a:lnTo>
                    <a:pt x="516" y="419"/>
                  </a:lnTo>
                  <a:lnTo>
                    <a:pt x="516" y="416"/>
                  </a:lnTo>
                  <a:lnTo>
                    <a:pt x="513" y="414"/>
                  </a:lnTo>
                  <a:lnTo>
                    <a:pt x="511" y="411"/>
                  </a:lnTo>
                  <a:lnTo>
                    <a:pt x="509" y="409"/>
                  </a:lnTo>
                  <a:lnTo>
                    <a:pt x="509" y="409"/>
                  </a:lnTo>
                  <a:lnTo>
                    <a:pt x="509" y="409"/>
                  </a:lnTo>
                  <a:lnTo>
                    <a:pt x="511" y="407"/>
                  </a:lnTo>
                  <a:lnTo>
                    <a:pt x="511" y="407"/>
                  </a:lnTo>
                  <a:lnTo>
                    <a:pt x="511" y="407"/>
                  </a:lnTo>
                  <a:lnTo>
                    <a:pt x="511" y="409"/>
                  </a:lnTo>
                  <a:lnTo>
                    <a:pt x="513" y="409"/>
                  </a:lnTo>
                  <a:lnTo>
                    <a:pt x="513" y="411"/>
                  </a:lnTo>
                  <a:lnTo>
                    <a:pt x="513" y="411"/>
                  </a:lnTo>
                  <a:lnTo>
                    <a:pt x="516" y="411"/>
                  </a:lnTo>
                  <a:lnTo>
                    <a:pt x="516" y="414"/>
                  </a:lnTo>
                  <a:lnTo>
                    <a:pt x="516" y="411"/>
                  </a:lnTo>
                  <a:lnTo>
                    <a:pt x="518" y="411"/>
                  </a:lnTo>
                  <a:lnTo>
                    <a:pt x="516" y="411"/>
                  </a:lnTo>
                  <a:lnTo>
                    <a:pt x="516" y="409"/>
                  </a:lnTo>
                  <a:lnTo>
                    <a:pt x="523" y="397"/>
                  </a:lnTo>
                  <a:lnTo>
                    <a:pt x="523" y="393"/>
                  </a:lnTo>
                  <a:lnTo>
                    <a:pt x="521" y="393"/>
                  </a:lnTo>
                  <a:lnTo>
                    <a:pt x="516" y="395"/>
                  </a:lnTo>
                  <a:lnTo>
                    <a:pt x="511" y="400"/>
                  </a:lnTo>
                  <a:lnTo>
                    <a:pt x="511" y="400"/>
                  </a:lnTo>
                  <a:lnTo>
                    <a:pt x="513" y="397"/>
                  </a:lnTo>
                  <a:lnTo>
                    <a:pt x="513" y="395"/>
                  </a:lnTo>
                  <a:lnTo>
                    <a:pt x="511" y="395"/>
                  </a:lnTo>
                  <a:lnTo>
                    <a:pt x="511" y="395"/>
                  </a:lnTo>
                  <a:lnTo>
                    <a:pt x="509" y="395"/>
                  </a:lnTo>
                  <a:lnTo>
                    <a:pt x="509" y="395"/>
                  </a:lnTo>
                  <a:lnTo>
                    <a:pt x="506" y="395"/>
                  </a:lnTo>
                  <a:lnTo>
                    <a:pt x="506" y="393"/>
                  </a:lnTo>
                  <a:lnTo>
                    <a:pt x="506" y="393"/>
                  </a:lnTo>
                  <a:lnTo>
                    <a:pt x="509" y="393"/>
                  </a:lnTo>
                  <a:lnTo>
                    <a:pt x="509" y="390"/>
                  </a:lnTo>
                  <a:lnTo>
                    <a:pt x="511" y="390"/>
                  </a:lnTo>
                  <a:lnTo>
                    <a:pt x="513" y="390"/>
                  </a:lnTo>
                  <a:lnTo>
                    <a:pt x="516" y="390"/>
                  </a:lnTo>
                  <a:lnTo>
                    <a:pt x="518" y="390"/>
                  </a:lnTo>
                  <a:lnTo>
                    <a:pt x="521" y="385"/>
                  </a:lnTo>
                  <a:lnTo>
                    <a:pt x="518" y="385"/>
                  </a:lnTo>
                  <a:lnTo>
                    <a:pt x="516" y="383"/>
                  </a:lnTo>
                  <a:lnTo>
                    <a:pt x="513" y="381"/>
                  </a:lnTo>
                  <a:lnTo>
                    <a:pt x="516" y="381"/>
                  </a:lnTo>
                  <a:lnTo>
                    <a:pt x="518" y="381"/>
                  </a:lnTo>
                  <a:lnTo>
                    <a:pt x="521" y="383"/>
                  </a:lnTo>
                  <a:lnTo>
                    <a:pt x="521" y="383"/>
                  </a:lnTo>
                  <a:lnTo>
                    <a:pt x="523" y="388"/>
                  </a:lnTo>
                  <a:lnTo>
                    <a:pt x="523" y="390"/>
                  </a:lnTo>
                  <a:lnTo>
                    <a:pt x="523" y="388"/>
                  </a:lnTo>
                  <a:lnTo>
                    <a:pt x="525" y="388"/>
                  </a:lnTo>
                  <a:lnTo>
                    <a:pt x="525" y="378"/>
                  </a:lnTo>
                  <a:lnTo>
                    <a:pt x="525" y="376"/>
                  </a:lnTo>
                  <a:lnTo>
                    <a:pt x="525" y="374"/>
                  </a:lnTo>
                  <a:lnTo>
                    <a:pt x="523" y="371"/>
                  </a:lnTo>
                  <a:lnTo>
                    <a:pt x="521" y="374"/>
                  </a:lnTo>
                  <a:lnTo>
                    <a:pt x="521" y="374"/>
                  </a:lnTo>
                  <a:lnTo>
                    <a:pt x="523" y="376"/>
                  </a:lnTo>
                  <a:lnTo>
                    <a:pt x="523" y="376"/>
                  </a:lnTo>
                  <a:lnTo>
                    <a:pt x="516" y="378"/>
                  </a:lnTo>
                  <a:lnTo>
                    <a:pt x="513" y="378"/>
                  </a:lnTo>
                  <a:lnTo>
                    <a:pt x="518" y="374"/>
                  </a:lnTo>
                  <a:lnTo>
                    <a:pt x="518" y="371"/>
                  </a:lnTo>
                  <a:lnTo>
                    <a:pt x="513" y="369"/>
                  </a:lnTo>
                  <a:lnTo>
                    <a:pt x="511" y="369"/>
                  </a:lnTo>
                  <a:lnTo>
                    <a:pt x="509" y="369"/>
                  </a:lnTo>
                  <a:lnTo>
                    <a:pt x="509" y="366"/>
                  </a:lnTo>
                  <a:lnTo>
                    <a:pt x="509" y="366"/>
                  </a:lnTo>
                  <a:lnTo>
                    <a:pt x="511" y="366"/>
                  </a:lnTo>
                  <a:lnTo>
                    <a:pt x="511" y="366"/>
                  </a:lnTo>
                  <a:lnTo>
                    <a:pt x="513" y="366"/>
                  </a:lnTo>
                  <a:lnTo>
                    <a:pt x="516" y="369"/>
                  </a:lnTo>
                  <a:lnTo>
                    <a:pt x="521" y="369"/>
                  </a:lnTo>
                  <a:lnTo>
                    <a:pt x="525" y="366"/>
                  </a:lnTo>
                  <a:lnTo>
                    <a:pt x="525" y="366"/>
                  </a:lnTo>
                  <a:lnTo>
                    <a:pt x="528" y="364"/>
                  </a:lnTo>
                  <a:lnTo>
                    <a:pt x="530" y="359"/>
                  </a:lnTo>
                  <a:lnTo>
                    <a:pt x="530" y="357"/>
                  </a:lnTo>
                  <a:lnTo>
                    <a:pt x="530" y="355"/>
                  </a:lnTo>
                  <a:lnTo>
                    <a:pt x="530" y="355"/>
                  </a:lnTo>
                  <a:lnTo>
                    <a:pt x="530" y="355"/>
                  </a:lnTo>
                  <a:lnTo>
                    <a:pt x="525" y="352"/>
                  </a:lnTo>
                  <a:lnTo>
                    <a:pt x="525" y="352"/>
                  </a:lnTo>
                  <a:lnTo>
                    <a:pt x="521" y="352"/>
                  </a:lnTo>
                  <a:lnTo>
                    <a:pt x="521" y="352"/>
                  </a:lnTo>
                  <a:lnTo>
                    <a:pt x="525" y="350"/>
                  </a:lnTo>
                  <a:lnTo>
                    <a:pt x="525" y="348"/>
                  </a:lnTo>
                  <a:lnTo>
                    <a:pt x="523" y="348"/>
                  </a:lnTo>
                  <a:lnTo>
                    <a:pt x="521" y="345"/>
                  </a:lnTo>
                  <a:lnTo>
                    <a:pt x="523" y="345"/>
                  </a:lnTo>
                  <a:lnTo>
                    <a:pt x="523" y="345"/>
                  </a:lnTo>
                  <a:lnTo>
                    <a:pt x="525" y="345"/>
                  </a:lnTo>
                  <a:lnTo>
                    <a:pt x="525" y="348"/>
                  </a:lnTo>
                  <a:lnTo>
                    <a:pt x="525" y="348"/>
                  </a:lnTo>
                  <a:lnTo>
                    <a:pt x="528" y="348"/>
                  </a:lnTo>
                  <a:lnTo>
                    <a:pt x="532" y="348"/>
                  </a:lnTo>
                  <a:lnTo>
                    <a:pt x="535" y="350"/>
                  </a:lnTo>
                  <a:lnTo>
                    <a:pt x="537" y="350"/>
                  </a:lnTo>
                  <a:lnTo>
                    <a:pt x="539" y="348"/>
                  </a:lnTo>
                  <a:lnTo>
                    <a:pt x="542" y="343"/>
                  </a:lnTo>
                  <a:lnTo>
                    <a:pt x="539" y="343"/>
                  </a:lnTo>
                  <a:lnTo>
                    <a:pt x="537" y="340"/>
                  </a:lnTo>
                  <a:lnTo>
                    <a:pt x="537" y="338"/>
                  </a:lnTo>
                  <a:lnTo>
                    <a:pt x="537" y="338"/>
                  </a:lnTo>
                  <a:lnTo>
                    <a:pt x="537" y="336"/>
                  </a:lnTo>
                  <a:lnTo>
                    <a:pt x="537" y="336"/>
                  </a:lnTo>
                  <a:lnTo>
                    <a:pt x="539" y="333"/>
                  </a:lnTo>
                  <a:lnTo>
                    <a:pt x="539" y="333"/>
                  </a:lnTo>
                  <a:lnTo>
                    <a:pt x="539" y="333"/>
                  </a:lnTo>
                  <a:lnTo>
                    <a:pt x="542" y="336"/>
                  </a:lnTo>
                  <a:lnTo>
                    <a:pt x="542" y="336"/>
                  </a:lnTo>
                  <a:lnTo>
                    <a:pt x="542" y="338"/>
                  </a:lnTo>
                  <a:lnTo>
                    <a:pt x="547" y="333"/>
                  </a:lnTo>
                  <a:lnTo>
                    <a:pt x="549" y="329"/>
                  </a:lnTo>
                  <a:lnTo>
                    <a:pt x="547" y="326"/>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46" name="Freeform 46"/>
            <p:cNvSpPr>
              <a:spLocks noEditPoints="1"/>
            </p:cNvSpPr>
            <p:nvPr/>
          </p:nvSpPr>
          <p:spPr bwMode="auto">
            <a:xfrm>
              <a:off x="9718764" y="4523654"/>
              <a:ext cx="919770" cy="804181"/>
            </a:xfrm>
            <a:custGeom>
              <a:avLst/>
              <a:gdLst>
                <a:gd name="T0" fmla="*/ 286 w 931"/>
                <a:gd name="T1" fmla="*/ 190 h 814"/>
                <a:gd name="T2" fmla="*/ 108 w 931"/>
                <a:gd name="T3" fmla="*/ 121 h 814"/>
                <a:gd name="T4" fmla="*/ 662 w 931"/>
                <a:gd name="T5" fmla="*/ 533 h 814"/>
                <a:gd name="T6" fmla="*/ 887 w 931"/>
                <a:gd name="T7" fmla="*/ 438 h 814"/>
                <a:gd name="T8" fmla="*/ 773 w 931"/>
                <a:gd name="T9" fmla="*/ 239 h 814"/>
                <a:gd name="T10" fmla="*/ 801 w 931"/>
                <a:gd name="T11" fmla="*/ 284 h 814"/>
                <a:gd name="T12" fmla="*/ 685 w 931"/>
                <a:gd name="T13" fmla="*/ 85 h 814"/>
                <a:gd name="T14" fmla="*/ 659 w 931"/>
                <a:gd name="T15" fmla="*/ 7 h 814"/>
                <a:gd name="T16" fmla="*/ 598 w 931"/>
                <a:gd name="T17" fmla="*/ 5 h 814"/>
                <a:gd name="T18" fmla="*/ 586 w 931"/>
                <a:gd name="T19" fmla="*/ 59 h 814"/>
                <a:gd name="T20" fmla="*/ 376 w 931"/>
                <a:gd name="T21" fmla="*/ 55 h 814"/>
                <a:gd name="T22" fmla="*/ 2 w 931"/>
                <a:gd name="T23" fmla="*/ 62 h 814"/>
                <a:gd name="T24" fmla="*/ 30 w 931"/>
                <a:gd name="T25" fmla="*/ 140 h 814"/>
                <a:gd name="T26" fmla="*/ 54 w 931"/>
                <a:gd name="T27" fmla="*/ 107 h 814"/>
                <a:gd name="T28" fmla="*/ 82 w 931"/>
                <a:gd name="T29" fmla="*/ 121 h 814"/>
                <a:gd name="T30" fmla="*/ 134 w 931"/>
                <a:gd name="T31" fmla="*/ 114 h 814"/>
                <a:gd name="T32" fmla="*/ 146 w 931"/>
                <a:gd name="T33" fmla="*/ 116 h 814"/>
                <a:gd name="T34" fmla="*/ 212 w 931"/>
                <a:gd name="T35" fmla="*/ 128 h 814"/>
                <a:gd name="T36" fmla="*/ 238 w 931"/>
                <a:gd name="T37" fmla="*/ 145 h 814"/>
                <a:gd name="T38" fmla="*/ 257 w 931"/>
                <a:gd name="T39" fmla="*/ 168 h 814"/>
                <a:gd name="T40" fmla="*/ 312 w 931"/>
                <a:gd name="T41" fmla="*/ 183 h 814"/>
                <a:gd name="T42" fmla="*/ 359 w 931"/>
                <a:gd name="T43" fmla="*/ 142 h 814"/>
                <a:gd name="T44" fmla="*/ 428 w 931"/>
                <a:gd name="T45" fmla="*/ 138 h 814"/>
                <a:gd name="T46" fmla="*/ 501 w 931"/>
                <a:gd name="T47" fmla="*/ 204 h 814"/>
                <a:gd name="T48" fmla="*/ 553 w 931"/>
                <a:gd name="T49" fmla="*/ 237 h 814"/>
                <a:gd name="T50" fmla="*/ 570 w 931"/>
                <a:gd name="T51" fmla="*/ 313 h 814"/>
                <a:gd name="T52" fmla="*/ 577 w 931"/>
                <a:gd name="T53" fmla="*/ 393 h 814"/>
                <a:gd name="T54" fmla="*/ 579 w 931"/>
                <a:gd name="T55" fmla="*/ 358 h 814"/>
                <a:gd name="T56" fmla="*/ 605 w 931"/>
                <a:gd name="T57" fmla="*/ 398 h 814"/>
                <a:gd name="T58" fmla="*/ 603 w 931"/>
                <a:gd name="T59" fmla="*/ 431 h 814"/>
                <a:gd name="T60" fmla="*/ 655 w 931"/>
                <a:gd name="T61" fmla="*/ 497 h 814"/>
                <a:gd name="T62" fmla="*/ 676 w 931"/>
                <a:gd name="T63" fmla="*/ 471 h 814"/>
                <a:gd name="T64" fmla="*/ 700 w 931"/>
                <a:gd name="T65" fmla="*/ 507 h 814"/>
                <a:gd name="T66" fmla="*/ 709 w 931"/>
                <a:gd name="T67" fmla="*/ 556 h 814"/>
                <a:gd name="T68" fmla="*/ 738 w 931"/>
                <a:gd name="T69" fmla="*/ 592 h 814"/>
                <a:gd name="T70" fmla="*/ 792 w 931"/>
                <a:gd name="T71" fmla="*/ 632 h 814"/>
                <a:gd name="T72" fmla="*/ 804 w 931"/>
                <a:gd name="T73" fmla="*/ 677 h 814"/>
                <a:gd name="T74" fmla="*/ 865 w 931"/>
                <a:gd name="T75" fmla="*/ 665 h 814"/>
                <a:gd name="T76" fmla="*/ 887 w 931"/>
                <a:gd name="T77" fmla="*/ 649 h 814"/>
                <a:gd name="T78" fmla="*/ 787 w 931"/>
                <a:gd name="T79" fmla="*/ 251 h 814"/>
                <a:gd name="T80" fmla="*/ 851 w 931"/>
                <a:gd name="T81" fmla="*/ 386 h 814"/>
                <a:gd name="T82" fmla="*/ 922 w 931"/>
                <a:gd name="T83" fmla="*/ 807 h 814"/>
                <a:gd name="T84" fmla="*/ 565 w 931"/>
                <a:gd name="T85" fmla="*/ 270 h 814"/>
                <a:gd name="T86" fmla="*/ 560 w 931"/>
                <a:gd name="T87" fmla="*/ 254 h 814"/>
                <a:gd name="T88" fmla="*/ 546 w 931"/>
                <a:gd name="T89" fmla="*/ 225 h 814"/>
                <a:gd name="T90" fmla="*/ 747 w 931"/>
                <a:gd name="T91" fmla="*/ 767 h 814"/>
                <a:gd name="T92" fmla="*/ 709 w 931"/>
                <a:gd name="T93" fmla="*/ 772 h 814"/>
                <a:gd name="T94" fmla="*/ 764 w 931"/>
                <a:gd name="T95" fmla="*/ 601 h 814"/>
                <a:gd name="T96" fmla="*/ 754 w 931"/>
                <a:gd name="T97" fmla="*/ 601 h 814"/>
                <a:gd name="T98" fmla="*/ 624 w 931"/>
                <a:gd name="T99" fmla="*/ 777 h 814"/>
                <a:gd name="T100" fmla="*/ 674 w 931"/>
                <a:gd name="T101" fmla="*/ 535 h 814"/>
                <a:gd name="T102" fmla="*/ 771 w 931"/>
                <a:gd name="T103" fmla="*/ 746 h 814"/>
                <a:gd name="T104" fmla="*/ 764 w 931"/>
                <a:gd name="T105" fmla="*/ 760 h 814"/>
                <a:gd name="T106" fmla="*/ 823 w 931"/>
                <a:gd name="T107" fmla="*/ 665 h 814"/>
                <a:gd name="T108" fmla="*/ 596 w 931"/>
                <a:gd name="T109" fmla="*/ 414 h 814"/>
                <a:gd name="T110" fmla="*/ 780 w 931"/>
                <a:gd name="T111" fmla="*/ 748 h 814"/>
                <a:gd name="T112" fmla="*/ 856 w 931"/>
                <a:gd name="T113" fmla="*/ 675 h 814"/>
                <a:gd name="T114" fmla="*/ 884 w 931"/>
                <a:gd name="T115" fmla="*/ 670 h 814"/>
                <a:gd name="T116" fmla="*/ 901 w 931"/>
                <a:gd name="T117" fmla="*/ 649 h 814"/>
                <a:gd name="T118" fmla="*/ 785 w 931"/>
                <a:gd name="T119" fmla="*/ 736 h 814"/>
                <a:gd name="T120" fmla="*/ 851 w 931"/>
                <a:gd name="T121" fmla="*/ 701 h 814"/>
                <a:gd name="T122" fmla="*/ 827 w 931"/>
                <a:gd name="T123" fmla="*/ 729 h 814"/>
                <a:gd name="T124" fmla="*/ 882 w 931"/>
                <a:gd name="T125" fmla="*/ 672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1" h="814">
                  <a:moveTo>
                    <a:pt x="340" y="166"/>
                  </a:moveTo>
                  <a:lnTo>
                    <a:pt x="338" y="168"/>
                  </a:lnTo>
                  <a:lnTo>
                    <a:pt x="333" y="171"/>
                  </a:lnTo>
                  <a:lnTo>
                    <a:pt x="333" y="173"/>
                  </a:lnTo>
                  <a:lnTo>
                    <a:pt x="338" y="171"/>
                  </a:lnTo>
                  <a:lnTo>
                    <a:pt x="340" y="168"/>
                  </a:lnTo>
                  <a:lnTo>
                    <a:pt x="343" y="166"/>
                  </a:lnTo>
                  <a:lnTo>
                    <a:pt x="340" y="166"/>
                  </a:lnTo>
                  <a:lnTo>
                    <a:pt x="340" y="166"/>
                  </a:lnTo>
                  <a:close/>
                  <a:moveTo>
                    <a:pt x="328" y="175"/>
                  </a:moveTo>
                  <a:lnTo>
                    <a:pt x="328" y="178"/>
                  </a:lnTo>
                  <a:lnTo>
                    <a:pt x="326" y="180"/>
                  </a:lnTo>
                  <a:lnTo>
                    <a:pt x="326" y="180"/>
                  </a:lnTo>
                  <a:lnTo>
                    <a:pt x="326" y="180"/>
                  </a:lnTo>
                  <a:lnTo>
                    <a:pt x="324" y="180"/>
                  </a:lnTo>
                  <a:lnTo>
                    <a:pt x="324" y="180"/>
                  </a:lnTo>
                  <a:lnTo>
                    <a:pt x="324" y="183"/>
                  </a:lnTo>
                  <a:lnTo>
                    <a:pt x="324" y="183"/>
                  </a:lnTo>
                  <a:lnTo>
                    <a:pt x="324" y="183"/>
                  </a:lnTo>
                  <a:lnTo>
                    <a:pt x="321" y="183"/>
                  </a:lnTo>
                  <a:lnTo>
                    <a:pt x="300" y="197"/>
                  </a:lnTo>
                  <a:lnTo>
                    <a:pt x="298" y="199"/>
                  </a:lnTo>
                  <a:lnTo>
                    <a:pt x="295" y="199"/>
                  </a:lnTo>
                  <a:lnTo>
                    <a:pt x="290" y="199"/>
                  </a:lnTo>
                  <a:lnTo>
                    <a:pt x="288" y="199"/>
                  </a:lnTo>
                  <a:lnTo>
                    <a:pt x="293" y="199"/>
                  </a:lnTo>
                  <a:lnTo>
                    <a:pt x="295" y="199"/>
                  </a:lnTo>
                  <a:lnTo>
                    <a:pt x="300" y="199"/>
                  </a:lnTo>
                  <a:lnTo>
                    <a:pt x="302" y="199"/>
                  </a:lnTo>
                  <a:lnTo>
                    <a:pt x="309" y="194"/>
                  </a:lnTo>
                  <a:lnTo>
                    <a:pt x="312" y="192"/>
                  </a:lnTo>
                  <a:lnTo>
                    <a:pt x="321" y="185"/>
                  </a:lnTo>
                  <a:lnTo>
                    <a:pt x="326" y="180"/>
                  </a:lnTo>
                  <a:lnTo>
                    <a:pt x="328" y="178"/>
                  </a:lnTo>
                  <a:lnTo>
                    <a:pt x="328" y="178"/>
                  </a:lnTo>
                  <a:lnTo>
                    <a:pt x="331" y="175"/>
                  </a:lnTo>
                  <a:lnTo>
                    <a:pt x="331" y="175"/>
                  </a:lnTo>
                  <a:lnTo>
                    <a:pt x="331" y="175"/>
                  </a:lnTo>
                  <a:lnTo>
                    <a:pt x="328" y="175"/>
                  </a:lnTo>
                  <a:close/>
                  <a:moveTo>
                    <a:pt x="290" y="192"/>
                  </a:moveTo>
                  <a:lnTo>
                    <a:pt x="290" y="190"/>
                  </a:lnTo>
                  <a:lnTo>
                    <a:pt x="288" y="190"/>
                  </a:lnTo>
                  <a:lnTo>
                    <a:pt x="288" y="190"/>
                  </a:lnTo>
                  <a:lnTo>
                    <a:pt x="286" y="190"/>
                  </a:lnTo>
                  <a:lnTo>
                    <a:pt x="283" y="190"/>
                  </a:lnTo>
                  <a:lnTo>
                    <a:pt x="281" y="192"/>
                  </a:lnTo>
                  <a:lnTo>
                    <a:pt x="281" y="192"/>
                  </a:lnTo>
                  <a:lnTo>
                    <a:pt x="276" y="192"/>
                  </a:lnTo>
                  <a:lnTo>
                    <a:pt x="276" y="192"/>
                  </a:lnTo>
                  <a:lnTo>
                    <a:pt x="279" y="194"/>
                  </a:lnTo>
                  <a:lnTo>
                    <a:pt x="281" y="194"/>
                  </a:lnTo>
                  <a:lnTo>
                    <a:pt x="281" y="194"/>
                  </a:lnTo>
                  <a:lnTo>
                    <a:pt x="281" y="197"/>
                  </a:lnTo>
                  <a:lnTo>
                    <a:pt x="283" y="197"/>
                  </a:lnTo>
                  <a:lnTo>
                    <a:pt x="283" y="197"/>
                  </a:lnTo>
                  <a:lnTo>
                    <a:pt x="286" y="197"/>
                  </a:lnTo>
                  <a:lnTo>
                    <a:pt x="288" y="197"/>
                  </a:lnTo>
                  <a:lnTo>
                    <a:pt x="288" y="197"/>
                  </a:lnTo>
                  <a:lnTo>
                    <a:pt x="288" y="194"/>
                  </a:lnTo>
                  <a:lnTo>
                    <a:pt x="288" y="194"/>
                  </a:lnTo>
                  <a:lnTo>
                    <a:pt x="288" y="192"/>
                  </a:lnTo>
                  <a:lnTo>
                    <a:pt x="290" y="192"/>
                  </a:lnTo>
                  <a:close/>
                  <a:moveTo>
                    <a:pt x="108" y="121"/>
                  </a:moveTo>
                  <a:lnTo>
                    <a:pt x="106" y="123"/>
                  </a:lnTo>
                  <a:lnTo>
                    <a:pt x="106" y="123"/>
                  </a:lnTo>
                  <a:lnTo>
                    <a:pt x="104" y="123"/>
                  </a:lnTo>
                  <a:lnTo>
                    <a:pt x="92" y="128"/>
                  </a:lnTo>
                  <a:lnTo>
                    <a:pt x="87" y="128"/>
                  </a:lnTo>
                  <a:lnTo>
                    <a:pt x="85" y="128"/>
                  </a:lnTo>
                  <a:lnTo>
                    <a:pt x="82" y="128"/>
                  </a:lnTo>
                  <a:lnTo>
                    <a:pt x="82" y="130"/>
                  </a:lnTo>
                  <a:lnTo>
                    <a:pt x="78" y="130"/>
                  </a:lnTo>
                  <a:lnTo>
                    <a:pt x="70" y="133"/>
                  </a:lnTo>
                  <a:lnTo>
                    <a:pt x="66" y="135"/>
                  </a:lnTo>
                  <a:lnTo>
                    <a:pt x="54" y="138"/>
                  </a:lnTo>
                  <a:lnTo>
                    <a:pt x="44" y="140"/>
                  </a:lnTo>
                  <a:lnTo>
                    <a:pt x="42" y="140"/>
                  </a:lnTo>
                  <a:lnTo>
                    <a:pt x="49" y="140"/>
                  </a:lnTo>
                  <a:lnTo>
                    <a:pt x="120" y="123"/>
                  </a:lnTo>
                  <a:lnTo>
                    <a:pt x="120" y="123"/>
                  </a:lnTo>
                  <a:lnTo>
                    <a:pt x="120" y="123"/>
                  </a:lnTo>
                  <a:lnTo>
                    <a:pt x="120" y="123"/>
                  </a:lnTo>
                  <a:lnTo>
                    <a:pt x="120" y="123"/>
                  </a:lnTo>
                  <a:lnTo>
                    <a:pt x="123" y="123"/>
                  </a:lnTo>
                  <a:lnTo>
                    <a:pt x="123" y="123"/>
                  </a:lnTo>
                  <a:lnTo>
                    <a:pt x="125" y="121"/>
                  </a:lnTo>
                  <a:lnTo>
                    <a:pt x="113" y="121"/>
                  </a:lnTo>
                  <a:lnTo>
                    <a:pt x="108" y="121"/>
                  </a:lnTo>
                  <a:close/>
                  <a:moveTo>
                    <a:pt x="903" y="597"/>
                  </a:moveTo>
                  <a:lnTo>
                    <a:pt x="903" y="599"/>
                  </a:lnTo>
                  <a:lnTo>
                    <a:pt x="903" y="599"/>
                  </a:lnTo>
                  <a:lnTo>
                    <a:pt x="903" y="599"/>
                  </a:lnTo>
                  <a:lnTo>
                    <a:pt x="905" y="599"/>
                  </a:lnTo>
                  <a:lnTo>
                    <a:pt x="905" y="597"/>
                  </a:lnTo>
                  <a:lnTo>
                    <a:pt x="905" y="590"/>
                  </a:lnTo>
                  <a:lnTo>
                    <a:pt x="905" y="590"/>
                  </a:lnTo>
                  <a:lnTo>
                    <a:pt x="905" y="590"/>
                  </a:lnTo>
                  <a:lnTo>
                    <a:pt x="903" y="590"/>
                  </a:lnTo>
                  <a:lnTo>
                    <a:pt x="903" y="592"/>
                  </a:lnTo>
                  <a:lnTo>
                    <a:pt x="903" y="592"/>
                  </a:lnTo>
                  <a:lnTo>
                    <a:pt x="903" y="592"/>
                  </a:lnTo>
                  <a:lnTo>
                    <a:pt x="903" y="594"/>
                  </a:lnTo>
                  <a:lnTo>
                    <a:pt x="903" y="594"/>
                  </a:lnTo>
                  <a:lnTo>
                    <a:pt x="903" y="594"/>
                  </a:lnTo>
                  <a:lnTo>
                    <a:pt x="903" y="594"/>
                  </a:lnTo>
                  <a:lnTo>
                    <a:pt x="903" y="594"/>
                  </a:lnTo>
                  <a:lnTo>
                    <a:pt x="903" y="594"/>
                  </a:lnTo>
                  <a:lnTo>
                    <a:pt x="903" y="594"/>
                  </a:lnTo>
                  <a:lnTo>
                    <a:pt x="903" y="594"/>
                  </a:lnTo>
                  <a:lnTo>
                    <a:pt x="903" y="594"/>
                  </a:lnTo>
                  <a:lnTo>
                    <a:pt x="903" y="597"/>
                  </a:lnTo>
                  <a:lnTo>
                    <a:pt x="903" y="597"/>
                  </a:lnTo>
                  <a:close/>
                  <a:moveTo>
                    <a:pt x="683" y="540"/>
                  </a:moveTo>
                  <a:lnTo>
                    <a:pt x="681" y="538"/>
                  </a:lnTo>
                  <a:lnTo>
                    <a:pt x="678" y="538"/>
                  </a:lnTo>
                  <a:lnTo>
                    <a:pt x="678" y="538"/>
                  </a:lnTo>
                  <a:lnTo>
                    <a:pt x="678" y="538"/>
                  </a:lnTo>
                  <a:lnTo>
                    <a:pt x="676" y="540"/>
                  </a:lnTo>
                  <a:lnTo>
                    <a:pt x="674" y="540"/>
                  </a:lnTo>
                  <a:lnTo>
                    <a:pt x="671" y="540"/>
                  </a:lnTo>
                  <a:lnTo>
                    <a:pt x="671" y="540"/>
                  </a:lnTo>
                  <a:lnTo>
                    <a:pt x="669" y="540"/>
                  </a:lnTo>
                  <a:lnTo>
                    <a:pt x="667" y="538"/>
                  </a:lnTo>
                  <a:lnTo>
                    <a:pt x="664" y="535"/>
                  </a:lnTo>
                  <a:lnTo>
                    <a:pt x="664" y="533"/>
                  </a:lnTo>
                  <a:lnTo>
                    <a:pt x="664" y="533"/>
                  </a:lnTo>
                  <a:lnTo>
                    <a:pt x="662" y="530"/>
                  </a:lnTo>
                  <a:lnTo>
                    <a:pt x="662" y="530"/>
                  </a:lnTo>
                  <a:lnTo>
                    <a:pt x="662" y="530"/>
                  </a:lnTo>
                  <a:lnTo>
                    <a:pt x="662" y="530"/>
                  </a:lnTo>
                  <a:lnTo>
                    <a:pt x="659" y="530"/>
                  </a:lnTo>
                  <a:lnTo>
                    <a:pt x="662" y="533"/>
                  </a:lnTo>
                  <a:lnTo>
                    <a:pt x="664" y="538"/>
                  </a:lnTo>
                  <a:lnTo>
                    <a:pt x="664" y="540"/>
                  </a:lnTo>
                  <a:lnTo>
                    <a:pt x="667" y="540"/>
                  </a:lnTo>
                  <a:lnTo>
                    <a:pt x="667" y="540"/>
                  </a:lnTo>
                  <a:lnTo>
                    <a:pt x="674" y="545"/>
                  </a:lnTo>
                  <a:lnTo>
                    <a:pt x="674" y="545"/>
                  </a:lnTo>
                  <a:lnTo>
                    <a:pt x="674" y="545"/>
                  </a:lnTo>
                  <a:lnTo>
                    <a:pt x="676" y="545"/>
                  </a:lnTo>
                  <a:lnTo>
                    <a:pt x="678" y="542"/>
                  </a:lnTo>
                  <a:lnTo>
                    <a:pt x="681" y="540"/>
                  </a:lnTo>
                  <a:lnTo>
                    <a:pt x="683" y="540"/>
                  </a:lnTo>
                  <a:lnTo>
                    <a:pt x="683" y="540"/>
                  </a:lnTo>
                  <a:lnTo>
                    <a:pt x="683" y="540"/>
                  </a:lnTo>
                  <a:close/>
                  <a:moveTo>
                    <a:pt x="901" y="547"/>
                  </a:moveTo>
                  <a:lnTo>
                    <a:pt x="901" y="545"/>
                  </a:lnTo>
                  <a:lnTo>
                    <a:pt x="901" y="545"/>
                  </a:lnTo>
                  <a:lnTo>
                    <a:pt x="901" y="540"/>
                  </a:lnTo>
                  <a:lnTo>
                    <a:pt x="901" y="521"/>
                  </a:lnTo>
                  <a:lnTo>
                    <a:pt x="901" y="519"/>
                  </a:lnTo>
                  <a:lnTo>
                    <a:pt x="901" y="516"/>
                  </a:lnTo>
                  <a:lnTo>
                    <a:pt x="901" y="514"/>
                  </a:lnTo>
                  <a:lnTo>
                    <a:pt x="898" y="512"/>
                  </a:lnTo>
                  <a:lnTo>
                    <a:pt x="898" y="509"/>
                  </a:lnTo>
                  <a:lnTo>
                    <a:pt x="901" y="504"/>
                  </a:lnTo>
                  <a:lnTo>
                    <a:pt x="898" y="488"/>
                  </a:lnTo>
                  <a:lnTo>
                    <a:pt x="898" y="488"/>
                  </a:lnTo>
                  <a:lnTo>
                    <a:pt x="898" y="483"/>
                  </a:lnTo>
                  <a:lnTo>
                    <a:pt x="896" y="469"/>
                  </a:lnTo>
                  <a:lnTo>
                    <a:pt x="896" y="464"/>
                  </a:lnTo>
                  <a:lnTo>
                    <a:pt x="894" y="464"/>
                  </a:lnTo>
                  <a:lnTo>
                    <a:pt x="894" y="462"/>
                  </a:lnTo>
                  <a:lnTo>
                    <a:pt x="894" y="459"/>
                  </a:lnTo>
                  <a:lnTo>
                    <a:pt x="894" y="457"/>
                  </a:lnTo>
                  <a:lnTo>
                    <a:pt x="889" y="445"/>
                  </a:lnTo>
                  <a:lnTo>
                    <a:pt x="889" y="445"/>
                  </a:lnTo>
                  <a:lnTo>
                    <a:pt x="887" y="443"/>
                  </a:lnTo>
                  <a:lnTo>
                    <a:pt x="884" y="443"/>
                  </a:lnTo>
                  <a:lnTo>
                    <a:pt x="882" y="443"/>
                  </a:lnTo>
                  <a:lnTo>
                    <a:pt x="882" y="443"/>
                  </a:lnTo>
                  <a:lnTo>
                    <a:pt x="884" y="441"/>
                  </a:lnTo>
                  <a:lnTo>
                    <a:pt x="884" y="441"/>
                  </a:lnTo>
                  <a:lnTo>
                    <a:pt x="887" y="441"/>
                  </a:lnTo>
                  <a:lnTo>
                    <a:pt x="887" y="438"/>
                  </a:lnTo>
                  <a:lnTo>
                    <a:pt x="887" y="438"/>
                  </a:lnTo>
                  <a:lnTo>
                    <a:pt x="884" y="433"/>
                  </a:lnTo>
                  <a:lnTo>
                    <a:pt x="879" y="426"/>
                  </a:lnTo>
                  <a:lnTo>
                    <a:pt x="877" y="422"/>
                  </a:lnTo>
                  <a:lnTo>
                    <a:pt x="875" y="422"/>
                  </a:lnTo>
                  <a:lnTo>
                    <a:pt x="875" y="419"/>
                  </a:lnTo>
                  <a:lnTo>
                    <a:pt x="870" y="417"/>
                  </a:lnTo>
                  <a:lnTo>
                    <a:pt x="870" y="417"/>
                  </a:lnTo>
                  <a:lnTo>
                    <a:pt x="865" y="412"/>
                  </a:lnTo>
                  <a:lnTo>
                    <a:pt x="865" y="412"/>
                  </a:lnTo>
                  <a:lnTo>
                    <a:pt x="863" y="414"/>
                  </a:lnTo>
                  <a:lnTo>
                    <a:pt x="861" y="414"/>
                  </a:lnTo>
                  <a:lnTo>
                    <a:pt x="858" y="412"/>
                  </a:lnTo>
                  <a:lnTo>
                    <a:pt x="858" y="412"/>
                  </a:lnTo>
                  <a:lnTo>
                    <a:pt x="856" y="410"/>
                  </a:lnTo>
                  <a:lnTo>
                    <a:pt x="853" y="410"/>
                  </a:lnTo>
                  <a:lnTo>
                    <a:pt x="856" y="410"/>
                  </a:lnTo>
                  <a:lnTo>
                    <a:pt x="856" y="410"/>
                  </a:lnTo>
                  <a:lnTo>
                    <a:pt x="858" y="410"/>
                  </a:lnTo>
                  <a:lnTo>
                    <a:pt x="858" y="410"/>
                  </a:lnTo>
                  <a:lnTo>
                    <a:pt x="861" y="412"/>
                  </a:lnTo>
                  <a:lnTo>
                    <a:pt x="865" y="412"/>
                  </a:lnTo>
                  <a:lnTo>
                    <a:pt x="868" y="412"/>
                  </a:lnTo>
                  <a:lnTo>
                    <a:pt x="868" y="414"/>
                  </a:lnTo>
                  <a:lnTo>
                    <a:pt x="868" y="412"/>
                  </a:lnTo>
                  <a:lnTo>
                    <a:pt x="844" y="377"/>
                  </a:lnTo>
                  <a:lnTo>
                    <a:pt x="837" y="360"/>
                  </a:lnTo>
                  <a:lnTo>
                    <a:pt x="790" y="289"/>
                  </a:lnTo>
                  <a:lnTo>
                    <a:pt x="787" y="284"/>
                  </a:lnTo>
                  <a:lnTo>
                    <a:pt x="782" y="280"/>
                  </a:lnTo>
                  <a:lnTo>
                    <a:pt x="780" y="272"/>
                  </a:lnTo>
                  <a:lnTo>
                    <a:pt x="778" y="270"/>
                  </a:lnTo>
                  <a:lnTo>
                    <a:pt x="773" y="258"/>
                  </a:lnTo>
                  <a:lnTo>
                    <a:pt x="773" y="254"/>
                  </a:lnTo>
                  <a:lnTo>
                    <a:pt x="771" y="251"/>
                  </a:lnTo>
                  <a:lnTo>
                    <a:pt x="768" y="246"/>
                  </a:lnTo>
                  <a:lnTo>
                    <a:pt x="768" y="244"/>
                  </a:lnTo>
                  <a:lnTo>
                    <a:pt x="768" y="244"/>
                  </a:lnTo>
                  <a:lnTo>
                    <a:pt x="766" y="242"/>
                  </a:lnTo>
                  <a:lnTo>
                    <a:pt x="761" y="230"/>
                  </a:lnTo>
                  <a:lnTo>
                    <a:pt x="764" y="230"/>
                  </a:lnTo>
                  <a:lnTo>
                    <a:pt x="768" y="235"/>
                  </a:lnTo>
                  <a:lnTo>
                    <a:pt x="773" y="235"/>
                  </a:lnTo>
                  <a:lnTo>
                    <a:pt x="775" y="237"/>
                  </a:lnTo>
                  <a:lnTo>
                    <a:pt x="773" y="239"/>
                  </a:lnTo>
                  <a:lnTo>
                    <a:pt x="773" y="242"/>
                  </a:lnTo>
                  <a:lnTo>
                    <a:pt x="773" y="239"/>
                  </a:lnTo>
                  <a:lnTo>
                    <a:pt x="773" y="242"/>
                  </a:lnTo>
                  <a:lnTo>
                    <a:pt x="773" y="244"/>
                  </a:lnTo>
                  <a:lnTo>
                    <a:pt x="773" y="246"/>
                  </a:lnTo>
                  <a:lnTo>
                    <a:pt x="773" y="249"/>
                  </a:lnTo>
                  <a:lnTo>
                    <a:pt x="775" y="251"/>
                  </a:lnTo>
                  <a:lnTo>
                    <a:pt x="778" y="251"/>
                  </a:lnTo>
                  <a:lnTo>
                    <a:pt x="785" y="251"/>
                  </a:lnTo>
                  <a:lnTo>
                    <a:pt x="785" y="251"/>
                  </a:lnTo>
                  <a:lnTo>
                    <a:pt x="787" y="251"/>
                  </a:lnTo>
                  <a:lnTo>
                    <a:pt x="787" y="249"/>
                  </a:lnTo>
                  <a:lnTo>
                    <a:pt x="785" y="249"/>
                  </a:lnTo>
                  <a:lnTo>
                    <a:pt x="785" y="246"/>
                  </a:lnTo>
                  <a:lnTo>
                    <a:pt x="787" y="246"/>
                  </a:lnTo>
                  <a:lnTo>
                    <a:pt x="787" y="246"/>
                  </a:lnTo>
                  <a:lnTo>
                    <a:pt x="787" y="249"/>
                  </a:lnTo>
                  <a:lnTo>
                    <a:pt x="787" y="249"/>
                  </a:lnTo>
                  <a:lnTo>
                    <a:pt x="790" y="246"/>
                  </a:lnTo>
                  <a:lnTo>
                    <a:pt x="792" y="249"/>
                  </a:lnTo>
                  <a:lnTo>
                    <a:pt x="794" y="249"/>
                  </a:lnTo>
                  <a:lnTo>
                    <a:pt x="794" y="251"/>
                  </a:lnTo>
                  <a:lnTo>
                    <a:pt x="797" y="256"/>
                  </a:lnTo>
                  <a:lnTo>
                    <a:pt x="797" y="261"/>
                  </a:lnTo>
                  <a:lnTo>
                    <a:pt x="797" y="277"/>
                  </a:lnTo>
                  <a:lnTo>
                    <a:pt x="799" y="298"/>
                  </a:lnTo>
                  <a:lnTo>
                    <a:pt x="801" y="303"/>
                  </a:lnTo>
                  <a:lnTo>
                    <a:pt x="806" y="310"/>
                  </a:lnTo>
                  <a:lnTo>
                    <a:pt x="816" y="322"/>
                  </a:lnTo>
                  <a:lnTo>
                    <a:pt x="816" y="327"/>
                  </a:lnTo>
                  <a:lnTo>
                    <a:pt x="820" y="329"/>
                  </a:lnTo>
                  <a:lnTo>
                    <a:pt x="820" y="329"/>
                  </a:lnTo>
                  <a:lnTo>
                    <a:pt x="823" y="332"/>
                  </a:lnTo>
                  <a:lnTo>
                    <a:pt x="825" y="336"/>
                  </a:lnTo>
                  <a:lnTo>
                    <a:pt x="825" y="332"/>
                  </a:lnTo>
                  <a:lnTo>
                    <a:pt x="813" y="320"/>
                  </a:lnTo>
                  <a:lnTo>
                    <a:pt x="811" y="313"/>
                  </a:lnTo>
                  <a:lnTo>
                    <a:pt x="808" y="313"/>
                  </a:lnTo>
                  <a:lnTo>
                    <a:pt x="806" y="308"/>
                  </a:lnTo>
                  <a:lnTo>
                    <a:pt x="801" y="296"/>
                  </a:lnTo>
                  <a:lnTo>
                    <a:pt x="801" y="289"/>
                  </a:lnTo>
                  <a:lnTo>
                    <a:pt x="801" y="287"/>
                  </a:lnTo>
                  <a:lnTo>
                    <a:pt x="799" y="287"/>
                  </a:lnTo>
                  <a:lnTo>
                    <a:pt x="801" y="284"/>
                  </a:lnTo>
                  <a:lnTo>
                    <a:pt x="799" y="272"/>
                  </a:lnTo>
                  <a:lnTo>
                    <a:pt x="799" y="272"/>
                  </a:lnTo>
                  <a:lnTo>
                    <a:pt x="799" y="272"/>
                  </a:lnTo>
                  <a:lnTo>
                    <a:pt x="799" y="270"/>
                  </a:lnTo>
                  <a:lnTo>
                    <a:pt x="801" y="270"/>
                  </a:lnTo>
                  <a:lnTo>
                    <a:pt x="801" y="268"/>
                  </a:lnTo>
                  <a:lnTo>
                    <a:pt x="801" y="268"/>
                  </a:lnTo>
                  <a:lnTo>
                    <a:pt x="804" y="265"/>
                  </a:lnTo>
                  <a:lnTo>
                    <a:pt x="804" y="263"/>
                  </a:lnTo>
                  <a:lnTo>
                    <a:pt x="801" y="261"/>
                  </a:lnTo>
                  <a:lnTo>
                    <a:pt x="797" y="254"/>
                  </a:lnTo>
                  <a:lnTo>
                    <a:pt x="790" y="244"/>
                  </a:lnTo>
                  <a:lnTo>
                    <a:pt x="782" y="237"/>
                  </a:lnTo>
                  <a:lnTo>
                    <a:pt x="773" y="225"/>
                  </a:lnTo>
                  <a:lnTo>
                    <a:pt x="754" y="204"/>
                  </a:lnTo>
                  <a:lnTo>
                    <a:pt x="754" y="201"/>
                  </a:lnTo>
                  <a:lnTo>
                    <a:pt x="752" y="199"/>
                  </a:lnTo>
                  <a:lnTo>
                    <a:pt x="749" y="199"/>
                  </a:lnTo>
                  <a:lnTo>
                    <a:pt x="749" y="197"/>
                  </a:lnTo>
                  <a:lnTo>
                    <a:pt x="749" y="194"/>
                  </a:lnTo>
                  <a:lnTo>
                    <a:pt x="735" y="178"/>
                  </a:lnTo>
                  <a:lnTo>
                    <a:pt x="726" y="159"/>
                  </a:lnTo>
                  <a:lnTo>
                    <a:pt x="716" y="147"/>
                  </a:lnTo>
                  <a:lnTo>
                    <a:pt x="709" y="138"/>
                  </a:lnTo>
                  <a:lnTo>
                    <a:pt x="709" y="138"/>
                  </a:lnTo>
                  <a:lnTo>
                    <a:pt x="709" y="135"/>
                  </a:lnTo>
                  <a:lnTo>
                    <a:pt x="707" y="133"/>
                  </a:lnTo>
                  <a:lnTo>
                    <a:pt x="707" y="130"/>
                  </a:lnTo>
                  <a:lnTo>
                    <a:pt x="702" y="123"/>
                  </a:lnTo>
                  <a:lnTo>
                    <a:pt x="700" y="116"/>
                  </a:lnTo>
                  <a:lnTo>
                    <a:pt x="697" y="116"/>
                  </a:lnTo>
                  <a:lnTo>
                    <a:pt x="697" y="114"/>
                  </a:lnTo>
                  <a:lnTo>
                    <a:pt x="695" y="109"/>
                  </a:lnTo>
                  <a:lnTo>
                    <a:pt x="695" y="107"/>
                  </a:lnTo>
                  <a:lnTo>
                    <a:pt x="695" y="107"/>
                  </a:lnTo>
                  <a:lnTo>
                    <a:pt x="695" y="107"/>
                  </a:lnTo>
                  <a:lnTo>
                    <a:pt x="693" y="104"/>
                  </a:lnTo>
                  <a:lnTo>
                    <a:pt x="693" y="104"/>
                  </a:lnTo>
                  <a:lnTo>
                    <a:pt x="693" y="104"/>
                  </a:lnTo>
                  <a:lnTo>
                    <a:pt x="693" y="102"/>
                  </a:lnTo>
                  <a:lnTo>
                    <a:pt x="693" y="102"/>
                  </a:lnTo>
                  <a:lnTo>
                    <a:pt x="690" y="102"/>
                  </a:lnTo>
                  <a:lnTo>
                    <a:pt x="690" y="100"/>
                  </a:lnTo>
                  <a:lnTo>
                    <a:pt x="685" y="85"/>
                  </a:lnTo>
                  <a:lnTo>
                    <a:pt x="683" y="76"/>
                  </a:lnTo>
                  <a:lnTo>
                    <a:pt x="683" y="74"/>
                  </a:lnTo>
                  <a:lnTo>
                    <a:pt x="678" y="69"/>
                  </a:lnTo>
                  <a:lnTo>
                    <a:pt x="678" y="69"/>
                  </a:lnTo>
                  <a:lnTo>
                    <a:pt x="671" y="55"/>
                  </a:lnTo>
                  <a:lnTo>
                    <a:pt x="671" y="50"/>
                  </a:lnTo>
                  <a:lnTo>
                    <a:pt x="671" y="45"/>
                  </a:lnTo>
                  <a:lnTo>
                    <a:pt x="671" y="43"/>
                  </a:lnTo>
                  <a:lnTo>
                    <a:pt x="669" y="43"/>
                  </a:lnTo>
                  <a:lnTo>
                    <a:pt x="669" y="43"/>
                  </a:lnTo>
                  <a:lnTo>
                    <a:pt x="669" y="41"/>
                  </a:lnTo>
                  <a:lnTo>
                    <a:pt x="669" y="38"/>
                  </a:lnTo>
                  <a:lnTo>
                    <a:pt x="667" y="36"/>
                  </a:lnTo>
                  <a:lnTo>
                    <a:pt x="667" y="36"/>
                  </a:lnTo>
                  <a:lnTo>
                    <a:pt x="667" y="33"/>
                  </a:lnTo>
                  <a:lnTo>
                    <a:pt x="664" y="33"/>
                  </a:lnTo>
                  <a:lnTo>
                    <a:pt x="664" y="33"/>
                  </a:lnTo>
                  <a:lnTo>
                    <a:pt x="664" y="33"/>
                  </a:lnTo>
                  <a:lnTo>
                    <a:pt x="662" y="31"/>
                  </a:lnTo>
                  <a:lnTo>
                    <a:pt x="662" y="31"/>
                  </a:lnTo>
                  <a:lnTo>
                    <a:pt x="659" y="29"/>
                  </a:lnTo>
                  <a:lnTo>
                    <a:pt x="659" y="29"/>
                  </a:lnTo>
                  <a:lnTo>
                    <a:pt x="657" y="26"/>
                  </a:lnTo>
                  <a:lnTo>
                    <a:pt x="655" y="26"/>
                  </a:lnTo>
                  <a:lnTo>
                    <a:pt x="655" y="24"/>
                  </a:lnTo>
                  <a:lnTo>
                    <a:pt x="655" y="22"/>
                  </a:lnTo>
                  <a:lnTo>
                    <a:pt x="655" y="19"/>
                  </a:lnTo>
                  <a:lnTo>
                    <a:pt x="655" y="17"/>
                  </a:lnTo>
                  <a:lnTo>
                    <a:pt x="655" y="17"/>
                  </a:lnTo>
                  <a:lnTo>
                    <a:pt x="657" y="17"/>
                  </a:lnTo>
                  <a:lnTo>
                    <a:pt x="657" y="19"/>
                  </a:lnTo>
                  <a:lnTo>
                    <a:pt x="657" y="19"/>
                  </a:lnTo>
                  <a:lnTo>
                    <a:pt x="659" y="19"/>
                  </a:lnTo>
                  <a:lnTo>
                    <a:pt x="659" y="24"/>
                  </a:lnTo>
                  <a:lnTo>
                    <a:pt x="659" y="26"/>
                  </a:lnTo>
                  <a:lnTo>
                    <a:pt x="662" y="26"/>
                  </a:lnTo>
                  <a:lnTo>
                    <a:pt x="662" y="29"/>
                  </a:lnTo>
                  <a:lnTo>
                    <a:pt x="662" y="24"/>
                  </a:lnTo>
                  <a:lnTo>
                    <a:pt x="659" y="14"/>
                  </a:lnTo>
                  <a:lnTo>
                    <a:pt x="659" y="10"/>
                  </a:lnTo>
                  <a:lnTo>
                    <a:pt x="659" y="7"/>
                  </a:lnTo>
                  <a:lnTo>
                    <a:pt x="659" y="7"/>
                  </a:lnTo>
                  <a:lnTo>
                    <a:pt x="659" y="7"/>
                  </a:lnTo>
                  <a:lnTo>
                    <a:pt x="659" y="7"/>
                  </a:lnTo>
                  <a:lnTo>
                    <a:pt x="659" y="7"/>
                  </a:lnTo>
                  <a:lnTo>
                    <a:pt x="657" y="7"/>
                  </a:lnTo>
                  <a:lnTo>
                    <a:pt x="657" y="7"/>
                  </a:lnTo>
                  <a:lnTo>
                    <a:pt x="655" y="7"/>
                  </a:lnTo>
                  <a:lnTo>
                    <a:pt x="655" y="7"/>
                  </a:lnTo>
                  <a:lnTo>
                    <a:pt x="652" y="7"/>
                  </a:lnTo>
                  <a:lnTo>
                    <a:pt x="652" y="5"/>
                  </a:lnTo>
                  <a:lnTo>
                    <a:pt x="652" y="5"/>
                  </a:lnTo>
                  <a:lnTo>
                    <a:pt x="650" y="5"/>
                  </a:lnTo>
                  <a:lnTo>
                    <a:pt x="645" y="7"/>
                  </a:lnTo>
                  <a:lnTo>
                    <a:pt x="645" y="7"/>
                  </a:lnTo>
                  <a:lnTo>
                    <a:pt x="641" y="7"/>
                  </a:lnTo>
                  <a:lnTo>
                    <a:pt x="641" y="7"/>
                  </a:lnTo>
                  <a:lnTo>
                    <a:pt x="638" y="7"/>
                  </a:lnTo>
                  <a:lnTo>
                    <a:pt x="638" y="7"/>
                  </a:lnTo>
                  <a:lnTo>
                    <a:pt x="636" y="7"/>
                  </a:lnTo>
                  <a:lnTo>
                    <a:pt x="636" y="7"/>
                  </a:lnTo>
                  <a:lnTo>
                    <a:pt x="629" y="5"/>
                  </a:lnTo>
                  <a:lnTo>
                    <a:pt x="629" y="5"/>
                  </a:lnTo>
                  <a:lnTo>
                    <a:pt x="626" y="5"/>
                  </a:lnTo>
                  <a:lnTo>
                    <a:pt x="626" y="5"/>
                  </a:lnTo>
                  <a:lnTo>
                    <a:pt x="624" y="5"/>
                  </a:lnTo>
                  <a:lnTo>
                    <a:pt x="624" y="5"/>
                  </a:lnTo>
                  <a:lnTo>
                    <a:pt x="622" y="5"/>
                  </a:lnTo>
                  <a:lnTo>
                    <a:pt x="622" y="5"/>
                  </a:lnTo>
                  <a:lnTo>
                    <a:pt x="612" y="3"/>
                  </a:lnTo>
                  <a:lnTo>
                    <a:pt x="610" y="0"/>
                  </a:lnTo>
                  <a:lnTo>
                    <a:pt x="607" y="0"/>
                  </a:lnTo>
                  <a:lnTo>
                    <a:pt x="607" y="0"/>
                  </a:lnTo>
                  <a:lnTo>
                    <a:pt x="605" y="0"/>
                  </a:lnTo>
                  <a:lnTo>
                    <a:pt x="605" y="0"/>
                  </a:lnTo>
                  <a:lnTo>
                    <a:pt x="605" y="0"/>
                  </a:lnTo>
                  <a:lnTo>
                    <a:pt x="603" y="0"/>
                  </a:lnTo>
                  <a:lnTo>
                    <a:pt x="603" y="0"/>
                  </a:lnTo>
                  <a:lnTo>
                    <a:pt x="600" y="0"/>
                  </a:lnTo>
                  <a:lnTo>
                    <a:pt x="600" y="3"/>
                  </a:lnTo>
                  <a:lnTo>
                    <a:pt x="600" y="3"/>
                  </a:lnTo>
                  <a:lnTo>
                    <a:pt x="600" y="3"/>
                  </a:lnTo>
                  <a:lnTo>
                    <a:pt x="600" y="3"/>
                  </a:lnTo>
                  <a:lnTo>
                    <a:pt x="600" y="5"/>
                  </a:lnTo>
                  <a:lnTo>
                    <a:pt x="600" y="5"/>
                  </a:lnTo>
                  <a:lnTo>
                    <a:pt x="600" y="5"/>
                  </a:lnTo>
                  <a:lnTo>
                    <a:pt x="600" y="5"/>
                  </a:lnTo>
                  <a:lnTo>
                    <a:pt x="598" y="5"/>
                  </a:lnTo>
                  <a:lnTo>
                    <a:pt x="598" y="5"/>
                  </a:lnTo>
                  <a:lnTo>
                    <a:pt x="598" y="5"/>
                  </a:lnTo>
                  <a:lnTo>
                    <a:pt x="596" y="7"/>
                  </a:lnTo>
                  <a:lnTo>
                    <a:pt x="596" y="7"/>
                  </a:lnTo>
                  <a:lnTo>
                    <a:pt x="596" y="7"/>
                  </a:lnTo>
                  <a:lnTo>
                    <a:pt x="596" y="10"/>
                  </a:lnTo>
                  <a:lnTo>
                    <a:pt x="596" y="10"/>
                  </a:lnTo>
                  <a:lnTo>
                    <a:pt x="596" y="10"/>
                  </a:lnTo>
                  <a:lnTo>
                    <a:pt x="596" y="12"/>
                  </a:lnTo>
                  <a:lnTo>
                    <a:pt x="596" y="12"/>
                  </a:lnTo>
                  <a:lnTo>
                    <a:pt x="596" y="12"/>
                  </a:lnTo>
                  <a:lnTo>
                    <a:pt x="596" y="14"/>
                  </a:lnTo>
                  <a:lnTo>
                    <a:pt x="596" y="17"/>
                  </a:lnTo>
                  <a:lnTo>
                    <a:pt x="596" y="17"/>
                  </a:lnTo>
                  <a:lnTo>
                    <a:pt x="596" y="19"/>
                  </a:lnTo>
                  <a:lnTo>
                    <a:pt x="596" y="22"/>
                  </a:lnTo>
                  <a:lnTo>
                    <a:pt x="596" y="22"/>
                  </a:lnTo>
                  <a:lnTo>
                    <a:pt x="596" y="24"/>
                  </a:lnTo>
                  <a:lnTo>
                    <a:pt x="596" y="24"/>
                  </a:lnTo>
                  <a:lnTo>
                    <a:pt x="596" y="26"/>
                  </a:lnTo>
                  <a:lnTo>
                    <a:pt x="598" y="26"/>
                  </a:lnTo>
                  <a:lnTo>
                    <a:pt x="600" y="29"/>
                  </a:lnTo>
                  <a:lnTo>
                    <a:pt x="600" y="29"/>
                  </a:lnTo>
                  <a:lnTo>
                    <a:pt x="600" y="31"/>
                  </a:lnTo>
                  <a:lnTo>
                    <a:pt x="600" y="31"/>
                  </a:lnTo>
                  <a:lnTo>
                    <a:pt x="600" y="33"/>
                  </a:lnTo>
                  <a:lnTo>
                    <a:pt x="600" y="41"/>
                  </a:lnTo>
                  <a:lnTo>
                    <a:pt x="600" y="50"/>
                  </a:lnTo>
                  <a:lnTo>
                    <a:pt x="600" y="50"/>
                  </a:lnTo>
                  <a:lnTo>
                    <a:pt x="600" y="52"/>
                  </a:lnTo>
                  <a:lnTo>
                    <a:pt x="600" y="55"/>
                  </a:lnTo>
                  <a:lnTo>
                    <a:pt x="600" y="57"/>
                  </a:lnTo>
                  <a:lnTo>
                    <a:pt x="600" y="57"/>
                  </a:lnTo>
                  <a:lnTo>
                    <a:pt x="600" y="57"/>
                  </a:lnTo>
                  <a:lnTo>
                    <a:pt x="600" y="57"/>
                  </a:lnTo>
                  <a:lnTo>
                    <a:pt x="598" y="59"/>
                  </a:lnTo>
                  <a:lnTo>
                    <a:pt x="598" y="59"/>
                  </a:lnTo>
                  <a:lnTo>
                    <a:pt x="596" y="59"/>
                  </a:lnTo>
                  <a:lnTo>
                    <a:pt x="593" y="59"/>
                  </a:lnTo>
                  <a:lnTo>
                    <a:pt x="593" y="59"/>
                  </a:lnTo>
                  <a:lnTo>
                    <a:pt x="589" y="59"/>
                  </a:lnTo>
                  <a:lnTo>
                    <a:pt x="589" y="59"/>
                  </a:lnTo>
                  <a:lnTo>
                    <a:pt x="586" y="59"/>
                  </a:lnTo>
                  <a:lnTo>
                    <a:pt x="586" y="59"/>
                  </a:lnTo>
                  <a:lnTo>
                    <a:pt x="586" y="59"/>
                  </a:lnTo>
                  <a:lnTo>
                    <a:pt x="586" y="59"/>
                  </a:lnTo>
                  <a:lnTo>
                    <a:pt x="584" y="55"/>
                  </a:lnTo>
                  <a:lnTo>
                    <a:pt x="581" y="52"/>
                  </a:lnTo>
                  <a:lnTo>
                    <a:pt x="581" y="52"/>
                  </a:lnTo>
                  <a:lnTo>
                    <a:pt x="581" y="52"/>
                  </a:lnTo>
                  <a:lnTo>
                    <a:pt x="581" y="50"/>
                  </a:lnTo>
                  <a:lnTo>
                    <a:pt x="581" y="48"/>
                  </a:lnTo>
                  <a:lnTo>
                    <a:pt x="581" y="48"/>
                  </a:lnTo>
                  <a:lnTo>
                    <a:pt x="581" y="48"/>
                  </a:lnTo>
                  <a:lnTo>
                    <a:pt x="581" y="48"/>
                  </a:lnTo>
                  <a:lnTo>
                    <a:pt x="581" y="45"/>
                  </a:lnTo>
                  <a:lnTo>
                    <a:pt x="581" y="45"/>
                  </a:lnTo>
                  <a:lnTo>
                    <a:pt x="581" y="45"/>
                  </a:lnTo>
                  <a:lnTo>
                    <a:pt x="577" y="41"/>
                  </a:lnTo>
                  <a:lnTo>
                    <a:pt x="577" y="41"/>
                  </a:lnTo>
                  <a:lnTo>
                    <a:pt x="577" y="41"/>
                  </a:lnTo>
                  <a:lnTo>
                    <a:pt x="577" y="41"/>
                  </a:lnTo>
                  <a:lnTo>
                    <a:pt x="577" y="41"/>
                  </a:lnTo>
                  <a:lnTo>
                    <a:pt x="577" y="38"/>
                  </a:lnTo>
                  <a:lnTo>
                    <a:pt x="577" y="38"/>
                  </a:lnTo>
                  <a:lnTo>
                    <a:pt x="577" y="38"/>
                  </a:lnTo>
                  <a:lnTo>
                    <a:pt x="577" y="38"/>
                  </a:lnTo>
                  <a:lnTo>
                    <a:pt x="572" y="38"/>
                  </a:lnTo>
                  <a:lnTo>
                    <a:pt x="570" y="38"/>
                  </a:lnTo>
                  <a:lnTo>
                    <a:pt x="562" y="38"/>
                  </a:lnTo>
                  <a:lnTo>
                    <a:pt x="558" y="38"/>
                  </a:lnTo>
                  <a:lnTo>
                    <a:pt x="551" y="41"/>
                  </a:lnTo>
                  <a:lnTo>
                    <a:pt x="544" y="41"/>
                  </a:lnTo>
                  <a:lnTo>
                    <a:pt x="534" y="41"/>
                  </a:lnTo>
                  <a:lnTo>
                    <a:pt x="525" y="43"/>
                  </a:lnTo>
                  <a:lnTo>
                    <a:pt x="515" y="43"/>
                  </a:lnTo>
                  <a:lnTo>
                    <a:pt x="503" y="43"/>
                  </a:lnTo>
                  <a:lnTo>
                    <a:pt x="494" y="45"/>
                  </a:lnTo>
                  <a:lnTo>
                    <a:pt x="482" y="45"/>
                  </a:lnTo>
                  <a:lnTo>
                    <a:pt x="470" y="45"/>
                  </a:lnTo>
                  <a:lnTo>
                    <a:pt x="458" y="48"/>
                  </a:lnTo>
                  <a:lnTo>
                    <a:pt x="447" y="48"/>
                  </a:lnTo>
                  <a:lnTo>
                    <a:pt x="435" y="50"/>
                  </a:lnTo>
                  <a:lnTo>
                    <a:pt x="423" y="50"/>
                  </a:lnTo>
                  <a:lnTo>
                    <a:pt x="411" y="52"/>
                  </a:lnTo>
                  <a:lnTo>
                    <a:pt x="399" y="52"/>
                  </a:lnTo>
                  <a:lnTo>
                    <a:pt x="387" y="52"/>
                  </a:lnTo>
                  <a:lnTo>
                    <a:pt x="376" y="55"/>
                  </a:lnTo>
                  <a:lnTo>
                    <a:pt x="366" y="55"/>
                  </a:lnTo>
                  <a:lnTo>
                    <a:pt x="354" y="55"/>
                  </a:lnTo>
                  <a:lnTo>
                    <a:pt x="345" y="57"/>
                  </a:lnTo>
                  <a:lnTo>
                    <a:pt x="335" y="57"/>
                  </a:lnTo>
                  <a:lnTo>
                    <a:pt x="328" y="57"/>
                  </a:lnTo>
                  <a:lnTo>
                    <a:pt x="321" y="57"/>
                  </a:lnTo>
                  <a:lnTo>
                    <a:pt x="314" y="59"/>
                  </a:lnTo>
                  <a:lnTo>
                    <a:pt x="309" y="59"/>
                  </a:lnTo>
                  <a:lnTo>
                    <a:pt x="305" y="59"/>
                  </a:lnTo>
                  <a:lnTo>
                    <a:pt x="302" y="59"/>
                  </a:lnTo>
                  <a:lnTo>
                    <a:pt x="300" y="59"/>
                  </a:lnTo>
                  <a:lnTo>
                    <a:pt x="298" y="59"/>
                  </a:lnTo>
                  <a:lnTo>
                    <a:pt x="295" y="59"/>
                  </a:lnTo>
                  <a:lnTo>
                    <a:pt x="295" y="59"/>
                  </a:lnTo>
                  <a:lnTo>
                    <a:pt x="288" y="55"/>
                  </a:lnTo>
                  <a:lnTo>
                    <a:pt x="286" y="48"/>
                  </a:lnTo>
                  <a:lnTo>
                    <a:pt x="286" y="43"/>
                  </a:lnTo>
                  <a:lnTo>
                    <a:pt x="283" y="41"/>
                  </a:lnTo>
                  <a:lnTo>
                    <a:pt x="283" y="36"/>
                  </a:lnTo>
                  <a:lnTo>
                    <a:pt x="281" y="36"/>
                  </a:lnTo>
                  <a:lnTo>
                    <a:pt x="281" y="33"/>
                  </a:lnTo>
                  <a:lnTo>
                    <a:pt x="279" y="31"/>
                  </a:lnTo>
                  <a:lnTo>
                    <a:pt x="279" y="31"/>
                  </a:lnTo>
                  <a:lnTo>
                    <a:pt x="276" y="29"/>
                  </a:lnTo>
                  <a:lnTo>
                    <a:pt x="276" y="29"/>
                  </a:lnTo>
                  <a:lnTo>
                    <a:pt x="276" y="29"/>
                  </a:lnTo>
                  <a:lnTo>
                    <a:pt x="276" y="26"/>
                  </a:lnTo>
                  <a:lnTo>
                    <a:pt x="260" y="29"/>
                  </a:lnTo>
                  <a:lnTo>
                    <a:pt x="243" y="31"/>
                  </a:lnTo>
                  <a:lnTo>
                    <a:pt x="224" y="33"/>
                  </a:lnTo>
                  <a:lnTo>
                    <a:pt x="208" y="36"/>
                  </a:lnTo>
                  <a:lnTo>
                    <a:pt x="191" y="38"/>
                  </a:lnTo>
                  <a:lnTo>
                    <a:pt x="175" y="41"/>
                  </a:lnTo>
                  <a:lnTo>
                    <a:pt x="158" y="43"/>
                  </a:lnTo>
                  <a:lnTo>
                    <a:pt x="141" y="45"/>
                  </a:lnTo>
                  <a:lnTo>
                    <a:pt x="125" y="48"/>
                  </a:lnTo>
                  <a:lnTo>
                    <a:pt x="108" y="50"/>
                  </a:lnTo>
                  <a:lnTo>
                    <a:pt x="89" y="50"/>
                  </a:lnTo>
                  <a:lnTo>
                    <a:pt x="73" y="52"/>
                  </a:lnTo>
                  <a:lnTo>
                    <a:pt x="56" y="55"/>
                  </a:lnTo>
                  <a:lnTo>
                    <a:pt x="40" y="57"/>
                  </a:lnTo>
                  <a:lnTo>
                    <a:pt x="23" y="59"/>
                  </a:lnTo>
                  <a:lnTo>
                    <a:pt x="7" y="62"/>
                  </a:lnTo>
                  <a:lnTo>
                    <a:pt x="2" y="62"/>
                  </a:lnTo>
                  <a:lnTo>
                    <a:pt x="2" y="64"/>
                  </a:lnTo>
                  <a:lnTo>
                    <a:pt x="2" y="69"/>
                  </a:lnTo>
                  <a:lnTo>
                    <a:pt x="2" y="69"/>
                  </a:lnTo>
                  <a:lnTo>
                    <a:pt x="0" y="74"/>
                  </a:lnTo>
                  <a:lnTo>
                    <a:pt x="0" y="76"/>
                  </a:lnTo>
                  <a:lnTo>
                    <a:pt x="0" y="76"/>
                  </a:lnTo>
                  <a:lnTo>
                    <a:pt x="0" y="78"/>
                  </a:lnTo>
                  <a:lnTo>
                    <a:pt x="0" y="78"/>
                  </a:lnTo>
                  <a:lnTo>
                    <a:pt x="0" y="78"/>
                  </a:lnTo>
                  <a:lnTo>
                    <a:pt x="2" y="81"/>
                  </a:lnTo>
                  <a:lnTo>
                    <a:pt x="2" y="83"/>
                  </a:lnTo>
                  <a:lnTo>
                    <a:pt x="9" y="88"/>
                  </a:lnTo>
                  <a:lnTo>
                    <a:pt x="9" y="88"/>
                  </a:lnTo>
                  <a:lnTo>
                    <a:pt x="11" y="93"/>
                  </a:lnTo>
                  <a:lnTo>
                    <a:pt x="14" y="93"/>
                  </a:lnTo>
                  <a:lnTo>
                    <a:pt x="16" y="95"/>
                  </a:lnTo>
                  <a:lnTo>
                    <a:pt x="26" y="100"/>
                  </a:lnTo>
                  <a:lnTo>
                    <a:pt x="26" y="100"/>
                  </a:lnTo>
                  <a:lnTo>
                    <a:pt x="26" y="100"/>
                  </a:lnTo>
                  <a:lnTo>
                    <a:pt x="26" y="102"/>
                  </a:lnTo>
                  <a:lnTo>
                    <a:pt x="26" y="102"/>
                  </a:lnTo>
                  <a:lnTo>
                    <a:pt x="26" y="107"/>
                  </a:lnTo>
                  <a:lnTo>
                    <a:pt x="26" y="112"/>
                  </a:lnTo>
                  <a:lnTo>
                    <a:pt x="23" y="114"/>
                  </a:lnTo>
                  <a:lnTo>
                    <a:pt x="23" y="116"/>
                  </a:lnTo>
                  <a:lnTo>
                    <a:pt x="23" y="116"/>
                  </a:lnTo>
                  <a:lnTo>
                    <a:pt x="26" y="119"/>
                  </a:lnTo>
                  <a:lnTo>
                    <a:pt x="28" y="123"/>
                  </a:lnTo>
                  <a:lnTo>
                    <a:pt x="28" y="123"/>
                  </a:lnTo>
                  <a:lnTo>
                    <a:pt x="28" y="123"/>
                  </a:lnTo>
                  <a:lnTo>
                    <a:pt x="30" y="126"/>
                  </a:lnTo>
                  <a:lnTo>
                    <a:pt x="30" y="126"/>
                  </a:lnTo>
                  <a:lnTo>
                    <a:pt x="33" y="126"/>
                  </a:lnTo>
                  <a:lnTo>
                    <a:pt x="35" y="126"/>
                  </a:lnTo>
                  <a:lnTo>
                    <a:pt x="35" y="126"/>
                  </a:lnTo>
                  <a:lnTo>
                    <a:pt x="35" y="128"/>
                  </a:lnTo>
                  <a:lnTo>
                    <a:pt x="35" y="128"/>
                  </a:lnTo>
                  <a:lnTo>
                    <a:pt x="35" y="130"/>
                  </a:lnTo>
                  <a:lnTo>
                    <a:pt x="33" y="130"/>
                  </a:lnTo>
                  <a:lnTo>
                    <a:pt x="30" y="133"/>
                  </a:lnTo>
                  <a:lnTo>
                    <a:pt x="28" y="138"/>
                  </a:lnTo>
                  <a:lnTo>
                    <a:pt x="28" y="138"/>
                  </a:lnTo>
                  <a:lnTo>
                    <a:pt x="30" y="138"/>
                  </a:lnTo>
                  <a:lnTo>
                    <a:pt x="30" y="140"/>
                  </a:lnTo>
                  <a:lnTo>
                    <a:pt x="28" y="140"/>
                  </a:lnTo>
                  <a:lnTo>
                    <a:pt x="28" y="142"/>
                  </a:lnTo>
                  <a:lnTo>
                    <a:pt x="26" y="142"/>
                  </a:lnTo>
                  <a:lnTo>
                    <a:pt x="23" y="142"/>
                  </a:lnTo>
                  <a:lnTo>
                    <a:pt x="23" y="145"/>
                  </a:lnTo>
                  <a:lnTo>
                    <a:pt x="26" y="145"/>
                  </a:lnTo>
                  <a:lnTo>
                    <a:pt x="26" y="145"/>
                  </a:lnTo>
                  <a:lnTo>
                    <a:pt x="23" y="145"/>
                  </a:lnTo>
                  <a:lnTo>
                    <a:pt x="21" y="147"/>
                  </a:lnTo>
                  <a:lnTo>
                    <a:pt x="21" y="147"/>
                  </a:lnTo>
                  <a:lnTo>
                    <a:pt x="21" y="147"/>
                  </a:lnTo>
                  <a:lnTo>
                    <a:pt x="18" y="149"/>
                  </a:lnTo>
                  <a:lnTo>
                    <a:pt x="18" y="149"/>
                  </a:lnTo>
                  <a:lnTo>
                    <a:pt x="18" y="149"/>
                  </a:lnTo>
                  <a:lnTo>
                    <a:pt x="18" y="149"/>
                  </a:lnTo>
                  <a:lnTo>
                    <a:pt x="21" y="149"/>
                  </a:lnTo>
                  <a:lnTo>
                    <a:pt x="23" y="149"/>
                  </a:lnTo>
                  <a:lnTo>
                    <a:pt x="23" y="147"/>
                  </a:lnTo>
                  <a:lnTo>
                    <a:pt x="40" y="142"/>
                  </a:lnTo>
                  <a:lnTo>
                    <a:pt x="42" y="140"/>
                  </a:lnTo>
                  <a:lnTo>
                    <a:pt x="40" y="140"/>
                  </a:lnTo>
                  <a:lnTo>
                    <a:pt x="42" y="138"/>
                  </a:lnTo>
                  <a:lnTo>
                    <a:pt x="44" y="138"/>
                  </a:lnTo>
                  <a:lnTo>
                    <a:pt x="44" y="138"/>
                  </a:lnTo>
                  <a:lnTo>
                    <a:pt x="44" y="135"/>
                  </a:lnTo>
                  <a:lnTo>
                    <a:pt x="44" y="133"/>
                  </a:lnTo>
                  <a:lnTo>
                    <a:pt x="44" y="130"/>
                  </a:lnTo>
                  <a:lnTo>
                    <a:pt x="47" y="130"/>
                  </a:lnTo>
                  <a:lnTo>
                    <a:pt x="49" y="130"/>
                  </a:lnTo>
                  <a:lnTo>
                    <a:pt x="52" y="128"/>
                  </a:lnTo>
                  <a:lnTo>
                    <a:pt x="52" y="126"/>
                  </a:lnTo>
                  <a:lnTo>
                    <a:pt x="52" y="126"/>
                  </a:lnTo>
                  <a:lnTo>
                    <a:pt x="52" y="126"/>
                  </a:lnTo>
                  <a:lnTo>
                    <a:pt x="52" y="126"/>
                  </a:lnTo>
                  <a:lnTo>
                    <a:pt x="54" y="126"/>
                  </a:lnTo>
                  <a:lnTo>
                    <a:pt x="56" y="121"/>
                  </a:lnTo>
                  <a:lnTo>
                    <a:pt x="56" y="119"/>
                  </a:lnTo>
                  <a:lnTo>
                    <a:pt x="54" y="116"/>
                  </a:lnTo>
                  <a:lnTo>
                    <a:pt x="52" y="114"/>
                  </a:lnTo>
                  <a:lnTo>
                    <a:pt x="52" y="114"/>
                  </a:lnTo>
                  <a:lnTo>
                    <a:pt x="52" y="109"/>
                  </a:lnTo>
                  <a:lnTo>
                    <a:pt x="52" y="107"/>
                  </a:lnTo>
                  <a:lnTo>
                    <a:pt x="52" y="107"/>
                  </a:lnTo>
                  <a:lnTo>
                    <a:pt x="54" y="107"/>
                  </a:lnTo>
                  <a:lnTo>
                    <a:pt x="54" y="109"/>
                  </a:lnTo>
                  <a:lnTo>
                    <a:pt x="56" y="109"/>
                  </a:lnTo>
                  <a:lnTo>
                    <a:pt x="56" y="109"/>
                  </a:lnTo>
                  <a:lnTo>
                    <a:pt x="56" y="112"/>
                  </a:lnTo>
                  <a:lnTo>
                    <a:pt x="56" y="112"/>
                  </a:lnTo>
                  <a:lnTo>
                    <a:pt x="56" y="114"/>
                  </a:lnTo>
                  <a:lnTo>
                    <a:pt x="59" y="114"/>
                  </a:lnTo>
                  <a:lnTo>
                    <a:pt x="61" y="114"/>
                  </a:lnTo>
                  <a:lnTo>
                    <a:pt x="61" y="116"/>
                  </a:lnTo>
                  <a:lnTo>
                    <a:pt x="61" y="119"/>
                  </a:lnTo>
                  <a:lnTo>
                    <a:pt x="61" y="121"/>
                  </a:lnTo>
                  <a:lnTo>
                    <a:pt x="61" y="121"/>
                  </a:lnTo>
                  <a:lnTo>
                    <a:pt x="63" y="123"/>
                  </a:lnTo>
                  <a:lnTo>
                    <a:pt x="63" y="123"/>
                  </a:lnTo>
                  <a:lnTo>
                    <a:pt x="66" y="121"/>
                  </a:lnTo>
                  <a:lnTo>
                    <a:pt x="66" y="116"/>
                  </a:lnTo>
                  <a:lnTo>
                    <a:pt x="66" y="114"/>
                  </a:lnTo>
                  <a:lnTo>
                    <a:pt x="68" y="107"/>
                  </a:lnTo>
                  <a:lnTo>
                    <a:pt x="68" y="107"/>
                  </a:lnTo>
                  <a:lnTo>
                    <a:pt x="68" y="104"/>
                  </a:lnTo>
                  <a:lnTo>
                    <a:pt x="66" y="102"/>
                  </a:lnTo>
                  <a:lnTo>
                    <a:pt x="68" y="104"/>
                  </a:lnTo>
                  <a:lnTo>
                    <a:pt x="70" y="107"/>
                  </a:lnTo>
                  <a:lnTo>
                    <a:pt x="73" y="109"/>
                  </a:lnTo>
                  <a:lnTo>
                    <a:pt x="73" y="107"/>
                  </a:lnTo>
                  <a:lnTo>
                    <a:pt x="75" y="107"/>
                  </a:lnTo>
                  <a:lnTo>
                    <a:pt x="75" y="107"/>
                  </a:lnTo>
                  <a:lnTo>
                    <a:pt x="75" y="109"/>
                  </a:lnTo>
                  <a:lnTo>
                    <a:pt x="70" y="109"/>
                  </a:lnTo>
                  <a:lnTo>
                    <a:pt x="70" y="112"/>
                  </a:lnTo>
                  <a:lnTo>
                    <a:pt x="70" y="114"/>
                  </a:lnTo>
                  <a:lnTo>
                    <a:pt x="70" y="114"/>
                  </a:lnTo>
                  <a:lnTo>
                    <a:pt x="70" y="116"/>
                  </a:lnTo>
                  <a:lnTo>
                    <a:pt x="70" y="116"/>
                  </a:lnTo>
                  <a:lnTo>
                    <a:pt x="73" y="116"/>
                  </a:lnTo>
                  <a:lnTo>
                    <a:pt x="73" y="116"/>
                  </a:lnTo>
                  <a:lnTo>
                    <a:pt x="75" y="119"/>
                  </a:lnTo>
                  <a:lnTo>
                    <a:pt x="75" y="119"/>
                  </a:lnTo>
                  <a:lnTo>
                    <a:pt x="78" y="119"/>
                  </a:lnTo>
                  <a:lnTo>
                    <a:pt x="80" y="119"/>
                  </a:lnTo>
                  <a:lnTo>
                    <a:pt x="82" y="119"/>
                  </a:lnTo>
                  <a:lnTo>
                    <a:pt x="85" y="121"/>
                  </a:lnTo>
                  <a:lnTo>
                    <a:pt x="85" y="123"/>
                  </a:lnTo>
                  <a:lnTo>
                    <a:pt x="82" y="121"/>
                  </a:lnTo>
                  <a:lnTo>
                    <a:pt x="80" y="121"/>
                  </a:lnTo>
                  <a:lnTo>
                    <a:pt x="78" y="121"/>
                  </a:lnTo>
                  <a:lnTo>
                    <a:pt x="73" y="128"/>
                  </a:lnTo>
                  <a:lnTo>
                    <a:pt x="70" y="128"/>
                  </a:lnTo>
                  <a:lnTo>
                    <a:pt x="66" y="128"/>
                  </a:lnTo>
                  <a:lnTo>
                    <a:pt x="59" y="130"/>
                  </a:lnTo>
                  <a:lnTo>
                    <a:pt x="54" y="133"/>
                  </a:lnTo>
                  <a:lnTo>
                    <a:pt x="54" y="133"/>
                  </a:lnTo>
                  <a:lnTo>
                    <a:pt x="54" y="135"/>
                  </a:lnTo>
                  <a:lnTo>
                    <a:pt x="54" y="135"/>
                  </a:lnTo>
                  <a:lnTo>
                    <a:pt x="59" y="135"/>
                  </a:lnTo>
                  <a:lnTo>
                    <a:pt x="68" y="130"/>
                  </a:lnTo>
                  <a:lnTo>
                    <a:pt x="85" y="126"/>
                  </a:lnTo>
                  <a:lnTo>
                    <a:pt x="92" y="126"/>
                  </a:lnTo>
                  <a:lnTo>
                    <a:pt x="94" y="123"/>
                  </a:lnTo>
                  <a:lnTo>
                    <a:pt x="97" y="123"/>
                  </a:lnTo>
                  <a:lnTo>
                    <a:pt x="99" y="123"/>
                  </a:lnTo>
                  <a:lnTo>
                    <a:pt x="106" y="121"/>
                  </a:lnTo>
                  <a:lnTo>
                    <a:pt x="115" y="121"/>
                  </a:lnTo>
                  <a:lnTo>
                    <a:pt x="115" y="121"/>
                  </a:lnTo>
                  <a:lnTo>
                    <a:pt x="115" y="119"/>
                  </a:lnTo>
                  <a:lnTo>
                    <a:pt x="115" y="119"/>
                  </a:lnTo>
                  <a:lnTo>
                    <a:pt x="118" y="119"/>
                  </a:lnTo>
                  <a:lnTo>
                    <a:pt x="120" y="116"/>
                  </a:lnTo>
                  <a:lnTo>
                    <a:pt x="120" y="114"/>
                  </a:lnTo>
                  <a:lnTo>
                    <a:pt x="123" y="114"/>
                  </a:lnTo>
                  <a:lnTo>
                    <a:pt x="123" y="114"/>
                  </a:lnTo>
                  <a:lnTo>
                    <a:pt x="125" y="114"/>
                  </a:lnTo>
                  <a:lnTo>
                    <a:pt x="125" y="114"/>
                  </a:lnTo>
                  <a:lnTo>
                    <a:pt x="127" y="112"/>
                  </a:lnTo>
                  <a:lnTo>
                    <a:pt x="127" y="112"/>
                  </a:lnTo>
                  <a:lnTo>
                    <a:pt x="127" y="107"/>
                  </a:lnTo>
                  <a:lnTo>
                    <a:pt x="125" y="107"/>
                  </a:lnTo>
                  <a:lnTo>
                    <a:pt x="127" y="107"/>
                  </a:lnTo>
                  <a:lnTo>
                    <a:pt x="127" y="109"/>
                  </a:lnTo>
                  <a:lnTo>
                    <a:pt x="130" y="109"/>
                  </a:lnTo>
                  <a:lnTo>
                    <a:pt x="130" y="107"/>
                  </a:lnTo>
                  <a:lnTo>
                    <a:pt x="130" y="107"/>
                  </a:lnTo>
                  <a:lnTo>
                    <a:pt x="132" y="107"/>
                  </a:lnTo>
                  <a:lnTo>
                    <a:pt x="134" y="107"/>
                  </a:lnTo>
                  <a:lnTo>
                    <a:pt x="132" y="109"/>
                  </a:lnTo>
                  <a:lnTo>
                    <a:pt x="132" y="112"/>
                  </a:lnTo>
                  <a:lnTo>
                    <a:pt x="134" y="114"/>
                  </a:lnTo>
                  <a:lnTo>
                    <a:pt x="134" y="114"/>
                  </a:lnTo>
                  <a:lnTo>
                    <a:pt x="137" y="112"/>
                  </a:lnTo>
                  <a:lnTo>
                    <a:pt x="137" y="112"/>
                  </a:lnTo>
                  <a:lnTo>
                    <a:pt x="139" y="109"/>
                  </a:lnTo>
                  <a:lnTo>
                    <a:pt x="141" y="109"/>
                  </a:lnTo>
                  <a:lnTo>
                    <a:pt x="146" y="107"/>
                  </a:lnTo>
                  <a:lnTo>
                    <a:pt x="149" y="107"/>
                  </a:lnTo>
                  <a:lnTo>
                    <a:pt x="153" y="107"/>
                  </a:lnTo>
                  <a:lnTo>
                    <a:pt x="156" y="107"/>
                  </a:lnTo>
                  <a:lnTo>
                    <a:pt x="156" y="104"/>
                  </a:lnTo>
                  <a:lnTo>
                    <a:pt x="158" y="109"/>
                  </a:lnTo>
                  <a:lnTo>
                    <a:pt x="160" y="109"/>
                  </a:lnTo>
                  <a:lnTo>
                    <a:pt x="160" y="109"/>
                  </a:lnTo>
                  <a:lnTo>
                    <a:pt x="163" y="107"/>
                  </a:lnTo>
                  <a:lnTo>
                    <a:pt x="165" y="109"/>
                  </a:lnTo>
                  <a:lnTo>
                    <a:pt x="163" y="109"/>
                  </a:lnTo>
                  <a:lnTo>
                    <a:pt x="163" y="109"/>
                  </a:lnTo>
                  <a:lnTo>
                    <a:pt x="163" y="112"/>
                  </a:lnTo>
                  <a:lnTo>
                    <a:pt x="167" y="116"/>
                  </a:lnTo>
                  <a:lnTo>
                    <a:pt x="167" y="116"/>
                  </a:lnTo>
                  <a:lnTo>
                    <a:pt x="167" y="116"/>
                  </a:lnTo>
                  <a:lnTo>
                    <a:pt x="167" y="119"/>
                  </a:lnTo>
                  <a:lnTo>
                    <a:pt x="167" y="119"/>
                  </a:lnTo>
                  <a:lnTo>
                    <a:pt x="165" y="119"/>
                  </a:lnTo>
                  <a:lnTo>
                    <a:pt x="165" y="119"/>
                  </a:lnTo>
                  <a:lnTo>
                    <a:pt x="158" y="116"/>
                  </a:lnTo>
                  <a:lnTo>
                    <a:pt x="156" y="114"/>
                  </a:lnTo>
                  <a:lnTo>
                    <a:pt x="153" y="114"/>
                  </a:lnTo>
                  <a:lnTo>
                    <a:pt x="153" y="114"/>
                  </a:lnTo>
                  <a:lnTo>
                    <a:pt x="151" y="114"/>
                  </a:lnTo>
                  <a:lnTo>
                    <a:pt x="151" y="116"/>
                  </a:lnTo>
                  <a:lnTo>
                    <a:pt x="153" y="116"/>
                  </a:lnTo>
                  <a:lnTo>
                    <a:pt x="156" y="116"/>
                  </a:lnTo>
                  <a:lnTo>
                    <a:pt x="156" y="116"/>
                  </a:lnTo>
                  <a:lnTo>
                    <a:pt x="156" y="119"/>
                  </a:lnTo>
                  <a:lnTo>
                    <a:pt x="156" y="119"/>
                  </a:lnTo>
                  <a:lnTo>
                    <a:pt x="153" y="119"/>
                  </a:lnTo>
                  <a:lnTo>
                    <a:pt x="149" y="119"/>
                  </a:lnTo>
                  <a:lnTo>
                    <a:pt x="149" y="119"/>
                  </a:lnTo>
                  <a:lnTo>
                    <a:pt x="146" y="116"/>
                  </a:lnTo>
                  <a:lnTo>
                    <a:pt x="146" y="114"/>
                  </a:lnTo>
                  <a:lnTo>
                    <a:pt x="146" y="114"/>
                  </a:lnTo>
                  <a:lnTo>
                    <a:pt x="146" y="114"/>
                  </a:lnTo>
                  <a:lnTo>
                    <a:pt x="146" y="114"/>
                  </a:lnTo>
                  <a:lnTo>
                    <a:pt x="146" y="116"/>
                  </a:lnTo>
                  <a:lnTo>
                    <a:pt x="144" y="119"/>
                  </a:lnTo>
                  <a:lnTo>
                    <a:pt x="144" y="119"/>
                  </a:lnTo>
                  <a:lnTo>
                    <a:pt x="144" y="121"/>
                  </a:lnTo>
                  <a:lnTo>
                    <a:pt x="137" y="119"/>
                  </a:lnTo>
                  <a:lnTo>
                    <a:pt x="127" y="121"/>
                  </a:lnTo>
                  <a:lnTo>
                    <a:pt x="125" y="121"/>
                  </a:lnTo>
                  <a:lnTo>
                    <a:pt x="125" y="121"/>
                  </a:lnTo>
                  <a:lnTo>
                    <a:pt x="125" y="121"/>
                  </a:lnTo>
                  <a:lnTo>
                    <a:pt x="125" y="121"/>
                  </a:lnTo>
                  <a:lnTo>
                    <a:pt x="127" y="123"/>
                  </a:lnTo>
                  <a:lnTo>
                    <a:pt x="141" y="123"/>
                  </a:lnTo>
                  <a:lnTo>
                    <a:pt x="160" y="126"/>
                  </a:lnTo>
                  <a:lnTo>
                    <a:pt x="175" y="128"/>
                  </a:lnTo>
                  <a:lnTo>
                    <a:pt x="186" y="133"/>
                  </a:lnTo>
                  <a:lnTo>
                    <a:pt x="198" y="135"/>
                  </a:lnTo>
                  <a:lnTo>
                    <a:pt x="212" y="145"/>
                  </a:lnTo>
                  <a:lnTo>
                    <a:pt x="215" y="145"/>
                  </a:lnTo>
                  <a:lnTo>
                    <a:pt x="212" y="142"/>
                  </a:lnTo>
                  <a:lnTo>
                    <a:pt x="212" y="142"/>
                  </a:lnTo>
                  <a:lnTo>
                    <a:pt x="212" y="142"/>
                  </a:lnTo>
                  <a:lnTo>
                    <a:pt x="215" y="142"/>
                  </a:lnTo>
                  <a:lnTo>
                    <a:pt x="215" y="142"/>
                  </a:lnTo>
                  <a:lnTo>
                    <a:pt x="212" y="140"/>
                  </a:lnTo>
                  <a:lnTo>
                    <a:pt x="210" y="140"/>
                  </a:lnTo>
                  <a:lnTo>
                    <a:pt x="210" y="138"/>
                  </a:lnTo>
                  <a:lnTo>
                    <a:pt x="212" y="135"/>
                  </a:lnTo>
                  <a:lnTo>
                    <a:pt x="210" y="133"/>
                  </a:lnTo>
                  <a:lnTo>
                    <a:pt x="208" y="133"/>
                  </a:lnTo>
                  <a:lnTo>
                    <a:pt x="208" y="133"/>
                  </a:lnTo>
                  <a:lnTo>
                    <a:pt x="205" y="130"/>
                  </a:lnTo>
                  <a:lnTo>
                    <a:pt x="203" y="133"/>
                  </a:lnTo>
                  <a:lnTo>
                    <a:pt x="201" y="133"/>
                  </a:lnTo>
                  <a:lnTo>
                    <a:pt x="201" y="133"/>
                  </a:lnTo>
                  <a:lnTo>
                    <a:pt x="198" y="133"/>
                  </a:lnTo>
                  <a:lnTo>
                    <a:pt x="198" y="130"/>
                  </a:lnTo>
                  <a:lnTo>
                    <a:pt x="198" y="128"/>
                  </a:lnTo>
                  <a:lnTo>
                    <a:pt x="201" y="126"/>
                  </a:lnTo>
                  <a:lnTo>
                    <a:pt x="203" y="126"/>
                  </a:lnTo>
                  <a:lnTo>
                    <a:pt x="205" y="126"/>
                  </a:lnTo>
                  <a:lnTo>
                    <a:pt x="205" y="123"/>
                  </a:lnTo>
                  <a:lnTo>
                    <a:pt x="208" y="121"/>
                  </a:lnTo>
                  <a:lnTo>
                    <a:pt x="210" y="123"/>
                  </a:lnTo>
                  <a:lnTo>
                    <a:pt x="210" y="126"/>
                  </a:lnTo>
                  <a:lnTo>
                    <a:pt x="212" y="128"/>
                  </a:lnTo>
                  <a:lnTo>
                    <a:pt x="212" y="130"/>
                  </a:lnTo>
                  <a:lnTo>
                    <a:pt x="212" y="130"/>
                  </a:lnTo>
                  <a:lnTo>
                    <a:pt x="215" y="128"/>
                  </a:lnTo>
                  <a:lnTo>
                    <a:pt x="215" y="128"/>
                  </a:lnTo>
                  <a:lnTo>
                    <a:pt x="215" y="126"/>
                  </a:lnTo>
                  <a:lnTo>
                    <a:pt x="217" y="126"/>
                  </a:lnTo>
                  <a:lnTo>
                    <a:pt x="220" y="126"/>
                  </a:lnTo>
                  <a:lnTo>
                    <a:pt x="220" y="126"/>
                  </a:lnTo>
                  <a:lnTo>
                    <a:pt x="220" y="126"/>
                  </a:lnTo>
                  <a:lnTo>
                    <a:pt x="222" y="126"/>
                  </a:lnTo>
                  <a:lnTo>
                    <a:pt x="224" y="119"/>
                  </a:lnTo>
                  <a:lnTo>
                    <a:pt x="224" y="119"/>
                  </a:lnTo>
                  <a:lnTo>
                    <a:pt x="227" y="119"/>
                  </a:lnTo>
                  <a:lnTo>
                    <a:pt x="227" y="121"/>
                  </a:lnTo>
                  <a:lnTo>
                    <a:pt x="229" y="123"/>
                  </a:lnTo>
                  <a:lnTo>
                    <a:pt x="227" y="123"/>
                  </a:lnTo>
                  <a:lnTo>
                    <a:pt x="224" y="128"/>
                  </a:lnTo>
                  <a:lnTo>
                    <a:pt x="220" y="128"/>
                  </a:lnTo>
                  <a:lnTo>
                    <a:pt x="220" y="128"/>
                  </a:lnTo>
                  <a:lnTo>
                    <a:pt x="215" y="135"/>
                  </a:lnTo>
                  <a:lnTo>
                    <a:pt x="212" y="138"/>
                  </a:lnTo>
                  <a:lnTo>
                    <a:pt x="215" y="138"/>
                  </a:lnTo>
                  <a:lnTo>
                    <a:pt x="215" y="138"/>
                  </a:lnTo>
                  <a:lnTo>
                    <a:pt x="215" y="140"/>
                  </a:lnTo>
                  <a:lnTo>
                    <a:pt x="220" y="140"/>
                  </a:lnTo>
                  <a:lnTo>
                    <a:pt x="222" y="140"/>
                  </a:lnTo>
                  <a:lnTo>
                    <a:pt x="222" y="142"/>
                  </a:lnTo>
                  <a:lnTo>
                    <a:pt x="224" y="142"/>
                  </a:lnTo>
                  <a:lnTo>
                    <a:pt x="227" y="142"/>
                  </a:lnTo>
                  <a:lnTo>
                    <a:pt x="229" y="145"/>
                  </a:lnTo>
                  <a:lnTo>
                    <a:pt x="231" y="145"/>
                  </a:lnTo>
                  <a:lnTo>
                    <a:pt x="231" y="145"/>
                  </a:lnTo>
                  <a:lnTo>
                    <a:pt x="231" y="145"/>
                  </a:lnTo>
                  <a:lnTo>
                    <a:pt x="231" y="142"/>
                  </a:lnTo>
                  <a:lnTo>
                    <a:pt x="231" y="142"/>
                  </a:lnTo>
                  <a:lnTo>
                    <a:pt x="234" y="142"/>
                  </a:lnTo>
                  <a:lnTo>
                    <a:pt x="234" y="142"/>
                  </a:lnTo>
                  <a:lnTo>
                    <a:pt x="236" y="140"/>
                  </a:lnTo>
                  <a:lnTo>
                    <a:pt x="238" y="140"/>
                  </a:lnTo>
                  <a:lnTo>
                    <a:pt x="238" y="140"/>
                  </a:lnTo>
                  <a:lnTo>
                    <a:pt x="236" y="142"/>
                  </a:lnTo>
                  <a:lnTo>
                    <a:pt x="236" y="145"/>
                  </a:lnTo>
                  <a:lnTo>
                    <a:pt x="238" y="145"/>
                  </a:lnTo>
                  <a:lnTo>
                    <a:pt x="238" y="145"/>
                  </a:lnTo>
                  <a:lnTo>
                    <a:pt x="241" y="147"/>
                  </a:lnTo>
                  <a:lnTo>
                    <a:pt x="241" y="149"/>
                  </a:lnTo>
                  <a:lnTo>
                    <a:pt x="241" y="152"/>
                  </a:lnTo>
                  <a:lnTo>
                    <a:pt x="243" y="152"/>
                  </a:lnTo>
                  <a:lnTo>
                    <a:pt x="243" y="152"/>
                  </a:lnTo>
                  <a:lnTo>
                    <a:pt x="246" y="149"/>
                  </a:lnTo>
                  <a:lnTo>
                    <a:pt x="246" y="147"/>
                  </a:lnTo>
                  <a:lnTo>
                    <a:pt x="246" y="149"/>
                  </a:lnTo>
                  <a:lnTo>
                    <a:pt x="246" y="149"/>
                  </a:lnTo>
                  <a:lnTo>
                    <a:pt x="246" y="149"/>
                  </a:lnTo>
                  <a:lnTo>
                    <a:pt x="248" y="149"/>
                  </a:lnTo>
                  <a:lnTo>
                    <a:pt x="250" y="149"/>
                  </a:lnTo>
                  <a:lnTo>
                    <a:pt x="250" y="149"/>
                  </a:lnTo>
                  <a:lnTo>
                    <a:pt x="250" y="152"/>
                  </a:lnTo>
                  <a:lnTo>
                    <a:pt x="250" y="152"/>
                  </a:lnTo>
                  <a:lnTo>
                    <a:pt x="248" y="152"/>
                  </a:lnTo>
                  <a:lnTo>
                    <a:pt x="248" y="154"/>
                  </a:lnTo>
                  <a:lnTo>
                    <a:pt x="246" y="154"/>
                  </a:lnTo>
                  <a:lnTo>
                    <a:pt x="241" y="154"/>
                  </a:lnTo>
                  <a:lnTo>
                    <a:pt x="238" y="152"/>
                  </a:lnTo>
                  <a:lnTo>
                    <a:pt x="236" y="149"/>
                  </a:lnTo>
                  <a:lnTo>
                    <a:pt x="234" y="147"/>
                  </a:lnTo>
                  <a:lnTo>
                    <a:pt x="227" y="147"/>
                  </a:lnTo>
                  <a:lnTo>
                    <a:pt x="227" y="145"/>
                  </a:lnTo>
                  <a:lnTo>
                    <a:pt x="220" y="142"/>
                  </a:lnTo>
                  <a:lnTo>
                    <a:pt x="217" y="145"/>
                  </a:lnTo>
                  <a:lnTo>
                    <a:pt x="220" y="145"/>
                  </a:lnTo>
                  <a:lnTo>
                    <a:pt x="227" y="149"/>
                  </a:lnTo>
                  <a:lnTo>
                    <a:pt x="227" y="149"/>
                  </a:lnTo>
                  <a:lnTo>
                    <a:pt x="243" y="159"/>
                  </a:lnTo>
                  <a:lnTo>
                    <a:pt x="241" y="159"/>
                  </a:lnTo>
                  <a:lnTo>
                    <a:pt x="238" y="159"/>
                  </a:lnTo>
                  <a:lnTo>
                    <a:pt x="234" y="156"/>
                  </a:lnTo>
                  <a:lnTo>
                    <a:pt x="234" y="154"/>
                  </a:lnTo>
                  <a:lnTo>
                    <a:pt x="231" y="154"/>
                  </a:lnTo>
                  <a:lnTo>
                    <a:pt x="234" y="156"/>
                  </a:lnTo>
                  <a:lnTo>
                    <a:pt x="234" y="156"/>
                  </a:lnTo>
                  <a:lnTo>
                    <a:pt x="234" y="156"/>
                  </a:lnTo>
                  <a:lnTo>
                    <a:pt x="234" y="159"/>
                  </a:lnTo>
                  <a:lnTo>
                    <a:pt x="238" y="161"/>
                  </a:lnTo>
                  <a:lnTo>
                    <a:pt x="250" y="164"/>
                  </a:lnTo>
                  <a:lnTo>
                    <a:pt x="253" y="166"/>
                  </a:lnTo>
                  <a:lnTo>
                    <a:pt x="255" y="168"/>
                  </a:lnTo>
                  <a:lnTo>
                    <a:pt x="257" y="168"/>
                  </a:lnTo>
                  <a:lnTo>
                    <a:pt x="257" y="171"/>
                  </a:lnTo>
                  <a:lnTo>
                    <a:pt x="260" y="173"/>
                  </a:lnTo>
                  <a:lnTo>
                    <a:pt x="262" y="178"/>
                  </a:lnTo>
                  <a:lnTo>
                    <a:pt x="264" y="180"/>
                  </a:lnTo>
                  <a:lnTo>
                    <a:pt x="264" y="190"/>
                  </a:lnTo>
                  <a:lnTo>
                    <a:pt x="264" y="190"/>
                  </a:lnTo>
                  <a:lnTo>
                    <a:pt x="267" y="190"/>
                  </a:lnTo>
                  <a:lnTo>
                    <a:pt x="264" y="192"/>
                  </a:lnTo>
                  <a:lnTo>
                    <a:pt x="264" y="192"/>
                  </a:lnTo>
                  <a:lnTo>
                    <a:pt x="262" y="194"/>
                  </a:lnTo>
                  <a:lnTo>
                    <a:pt x="262" y="194"/>
                  </a:lnTo>
                  <a:lnTo>
                    <a:pt x="260" y="194"/>
                  </a:lnTo>
                  <a:lnTo>
                    <a:pt x="257" y="190"/>
                  </a:lnTo>
                  <a:lnTo>
                    <a:pt x="255" y="187"/>
                  </a:lnTo>
                  <a:lnTo>
                    <a:pt x="255" y="185"/>
                  </a:lnTo>
                  <a:lnTo>
                    <a:pt x="255" y="183"/>
                  </a:lnTo>
                  <a:lnTo>
                    <a:pt x="253" y="173"/>
                  </a:lnTo>
                  <a:lnTo>
                    <a:pt x="253" y="173"/>
                  </a:lnTo>
                  <a:lnTo>
                    <a:pt x="253" y="175"/>
                  </a:lnTo>
                  <a:lnTo>
                    <a:pt x="253" y="180"/>
                  </a:lnTo>
                  <a:lnTo>
                    <a:pt x="255" y="192"/>
                  </a:lnTo>
                  <a:lnTo>
                    <a:pt x="257" y="192"/>
                  </a:lnTo>
                  <a:lnTo>
                    <a:pt x="260" y="194"/>
                  </a:lnTo>
                  <a:lnTo>
                    <a:pt x="262" y="194"/>
                  </a:lnTo>
                  <a:lnTo>
                    <a:pt x="264" y="192"/>
                  </a:lnTo>
                  <a:lnTo>
                    <a:pt x="267" y="192"/>
                  </a:lnTo>
                  <a:lnTo>
                    <a:pt x="269" y="192"/>
                  </a:lnTo>
                  <a:lnTo>
                    <a:pt x="272" y="192"/>
                  </a:lnTo>
                  <a:lnTo>
                    <a:pt x="286" y="187"/>
                  </a:lnTo>
                  <a:lnTo>
                    <a:pt x="288" y="185"/>
                  </a:lnTo>
                  <a:lnTo>
                    <a:pt x="298" y="185"/>
                  </a:lnTo>
                  <a:lnTo>
                    <a:pt x="300" y="185"/>
                  </a:lnTo>
                  <a:lnTo>
                    <a:pt x="300" y="180"/>
                  </a:lnTo>
                  <a:lnTo>
                    <a:pt x="302" y="180"/>
                  </a:lnTo>
                  <a:lnTo>
                    <a:pt x="305" y="178"/>
                  </a:lnTo>
                  <a:lnTo>
                    <a:pt x="307" y="175"/>
                  </a:lnTo>
                  <a:lnTo>
                    <a:pt x="307" y="175"/>
                  </a:lnTo>
                  <a:lnTo>
                    <a:pt x="309" y="173"/>
                  </a:lnTo>
                  <a:lnTo>
                    <a:pt x="309" y="173"/>
                  </a:lnTo>
                  <a:lnTo>
                    <a:pt x="312" y="173"/>
                  </a:lnTo>
                  <a:lnTo>
                    <a:pt x="309" y="180"/>
                  </a:lnTo>
                  <a:lnTo>
                    <a:pt x="309" y="180"/>
                  </a:lnTo>
                  <a:lnTo>
                    <a:pt x="309" y="183"/>
                  </a:lnTo>
                  <a:lnTo>
                    <a:pt x="312" y="183"/>
                  </a:lnTo>
                  <a:lnTo>
                    <a:pt x="312" y="180"/>
                  </a:lnTo>
                  <a:lnTo>
                    <a:pt x="314" y="180"/>
                  </a:lnTo>
                  <a:lnTo>
                    <a:pt x="316" y="178"/>
                  </a:lnTo>
                  <a:lnTo>
                    <a:pt x="316" y="178"/>
                  </a:lnTo>
                  <a:lnTo>
                    <a:pt x="319" y="175"/>
                  </a:lnTo>
                  <a:lnTo>
                    <a:pt x="321" y="173"/>
                  </a:lnTo>
                  <a:lnTo>
                    <a:pt x="324" y="173"/>
                  </a:lnTo>
                  <a:lnTo>
                    <a:pt x="326" y="173"/>
                  </a:lnTo>
                  <a:lnTo>
                    <a:pt x="331" y="166"/>
                  </a:lnTo>
                  <a:lnTo>
                    <a:pt x="333" y="164"/>
                  </a:lnTo>
                  <a:lnTo>
                    <a:pt x="338" y="161"/>
                  </a:lnTo>
                  <a:lnTo>
                    <a:pt x="343" y="156"/>
                  </a:lnTo>
                  <a:lnTo>
                    <a:pt x="347" y="152"/>
                  </a:lnTo>
                  <a:lnTo>
                    <a:pt x="350" y="154"/>
                  </a:lnTo>
                  <a:lnTo>
                    <a:pt x="350" y="154"/>
                  </a:lnTo>
                  <a:lnTo>
                    <a:pt x="352" y="152"/>
                  </a:lnTo>
                  <a:lnTo>
                    <a:pt x="354" y="152"/>
                  </a:lnTo>
                  <a:lnTo>
                    <a:pt x="359" y="152"/>
                  </a:lnTo>
                  <a:lnTo>
                    <a:pt x="364" y="152"/>
                  </a:lnTo>
                  <a:lnTo>
                    <a:pt x="364" y="154"/>
                  </a:lnTo>
                  <a:lnTo>
                    <a:pt x="364" y="154"/>
                  </a:lnTo>
                  <a:lnTo>
                    <a:pt x="361" y="154"/>
                  </a:lnTo>
                  <a:lnTo>
                    <a:pt x="364" y="152"/>
                  </a:lnTo>
                  <a:lnTo>
                    <a:pt x="366" y="149"/>
                  </a:lnTo>
                  <a:lnTo>
                    <a:pt x="364" y="147"/>
                  </a:lnTo>
                  <a:lnTo>
                    <a:pt x="361" y="147"/>
                  </a:lnTo>
                  <a:lnTo>
                    <a:pt x="354" y="147"/>
                  </a:lnTo>
                  <a:lnTo>
                    <a:pt x="354" y="147"/>
                  </a:lnTo>
                  <a:lnTo>
                    <a:pt x="352" y="145"/>
                  </a:lnTo>
                  <a:lnTo>
                    <a:pt x="352" y="145"/>
                  </a:lnTo>
                  <a:lnTo>
                    <a:pt x="350" y="145"/>
                  </a:lnTo>
                  <a:lnTo>
                    <a:pt x="352" y="142"/>
                  </a:lnTo>
                  <a:lnTo>
                    <a:pt x="354" y="142"/>
                  </a:lnTo>
                  <a:lnTo>
                    <a:pt x="357" y="142"/>
                  </a:lnTo>
                  <a:lnTo>
                    <a:pt x="359" y="145"/>
                  </a:lnTo>
                  <a:lnTo>
                    <a:pt x="361" y="145"/>
                  </a:lnTo>
                  <a:lnTo>
                    <a:pt x="364" y="145"/>
                  </a:lnTo>
                  <a:lnTo>
                    <a:pt x="364" y="145"/>
                  </a:lnTo>
                  <a:lnTo>
                    <a:pt x="361" y="142"/>
                  </a:lnTo>
                  <a:lnTo>
                    <a:pt x="361" y="140"/>
                  </a:lnTo>
                  <a:lnTo>
                    <a:pt x="361" y="142"/>
                  </a:lnTo>
                  <a:lnTo>
                    <a:pt x="359" y="142"/>
                  </a:lnTo>
                  <a:lnTo>
                    <a:pt x="359" y="142"/>
                  </a:lnTo>
                  <a:lnTo>
                    <a:pt x="359" y="142"/>
                  </a:lnTo>
                  <a:lnTo>
                    <a:pt x="359" y="140"/>
                  </a:lnTo>
                  <a:lnTo>
                    <a:pt x="359" y="140"/>
                  </a:lnTo>
                  <a:lnTo>
                    <a:pt x="359" y="140"/>
                  </a:lnTo>
                  <a:lnTo>
                    <a:pt x="359" y="140"/>
                  </a:lnTo>
                  <a:lnTo>
                    <a:pt x="359" y="138"/>
                  </a:lnTo>
                  <a:lnTo>
                    <a:pt x="359" y="138"/>
                  </a:lnTo>
                  <a:lnTo>
                    <a:pt x="359" y="138"/>
                  </a:lnTo>
                  <a:lnTo>
                    <a:pt x="359" y="138"/>
                  </a:lnTo>
                  <a:lnTo>
                    <a:pt x="359" y="138"/>
                  </a:lnTo>
                  <a:lnTo>
                    <a:pt x="359" y="135"/>
                  </a:lnTo>
                  <a:lnTo>
                    <a:pt x="361" y="135"/>
                  </a:lnTo>
                  <a:lnTo>
                    <a:pt x="364" y="133"/>
                  </a:lnTo>
                  <a:lnTo>
                    <a:pt x="366" y="133"/>
                  </a:lnTo>
                  <a:lnTo>
                    <a:pt x="369" y="133"/>
                  </a:lnTo>
                  <a:lnTo>
                    <a:pt x="369" y="130"/>
                  </a:lnTo>
                  <a:lnTo>
                    <a:pt x="369" y="130"/>
                  </a:lnTo>
                  <a:lnTo>
                    <a:pt x="371" y="128"/>
                  </a:lnTo>
                  <a:lnTo>
                    <a:pt x="371" y="128"/>
                  </a:lnTo>
                  <a:lnTo>
                    <a:pt x="371" y="128"/>
                  </a:lnTo>
                  <a:lnTo>
                    <a:pt x="371" y="128"/>
                  </a:lnTo>
                  <a:lnTo>
                    <a:pt x="373" y="128"/>
                  </a:lnTo>
                  <a:lnTo>
                    <a:pt x="371" y="128"/>
                  </a:lnTo>
                  <a:lnTo>
                    <a:pt x="373" y="128"/>
                  </a:lnTo>
                  <a:lnTo>
                    <a:pt x="376" y="128"/>
                  </a:lnTo>
                  <a:lnTo>
                    <a:pt x="376" y="126"/>
                  </a:lnTo>
                  <a:lnTo>
                    <a:pt x="376" y="126"/>
                  </a:lnTo>
                  <a:lnTo>
                    <a:pt x="376" y="126"/>
                  </a:lnTo>
                  <a:lnTo>
                    <a:pt x="378" y="126"/>
                  </a:lnTo>
                  <a:lnTo>
                    <a:pt x="378" y="126"/>
                  </a:lnTo>
                  <a:lnTo>
                    <a:pt x="378" y="126"/>
                  </a:lnTo>
                  <a:lnTo>
                    <a:pt x="378" y="126"/>
                  </a:lnTo>
                  <a:lnTo>
                    <a:pt x="378" y="128"/>
                  </a:lnTo>
                  <a:lnTo>
                    <a:pt x="380" y="128"/>
                  </a:lnTo>
                  <a:lnTo>
                    <a:pt x="380" y="128"/>
                  </a:lnTo>
                  <a:lnTo>
                    <a:pt x="383" y="126"/>
                  </a:lnTo>
                  <a:lnTo>
                    <a:pt x="390" y="126"/>
                  </a:lnTo>
                  <a:lnTo>
                    <a:pt x="395" y="123"/>
                  </a:lnTo>
                  <a:lnTo>
                    <a:pt x="397" y="123"/>
                  </a:lnTo>
                  <a:lnTo>
                    <a:pt x="404" y="128"/>
                  </a:lnTo>
                  <a:lnTo>
                    <a:pt x="416" y="133"/>
                  </a:lnTo>
                  <a:lnTo>
                    <a:pt x="421" y="135"/>
                  </a:lnTo>
                  <a:lnTo>
                    <a:pt x="423" y="133"/>
                  </a:lnTo>
                  <a:lnTo>
                    <a:pt x="425" y="135"/>
                  </a:lnTo>
                  <a:lnTo>
                    <a:pt x="428" y="138"/>
                  </a:lnTo>
                  <a:lnTo>
                    <a:pt x="430" y="138"/>
                  </a:lnTo>
                  <a:lnTo>
                    <a:pt x="430" y="138"/>
                  </a:lnTo>
                  <a:lnTo>
                    <a:pt x="435" y="140"/>
                  </a:lnTo>
                  <a:lnTo>
                    <a:pt x="437" y="142"/>
                  </a:lnTo>
                  <a:lnTo>
                    <a:pt x="437" y="142"/>
                  </a:lnTo>
                  <a:lnTo>
                    <a:pt x="442" y="147"/>
                  </a:lnTo>
                  <a:lnTo>
                    <a:pt x="444" y="149"/>
                  </a:lnTo>
                  <a:lnTo>
                    <a:pt x="444" y="149"/>
                  </a:lnTo>
                  <a:lnTo>
                    <a:pt x="447" y="149"/>
                  </a:lnTo>
                  <a:lnTo>
                    <a:pt x="447" y="149"/>
                  </a:lnTo>
                  <a:lnTo>
                    <a:pt x="447" y="152"/>
                  </a:lnTo>
                  <a:lnTo>
                    <a:pt x="449" y="154"/>
                  </a:lnTo>
                  <a:lnTo>
                    <a:pt x="449" y="156"/>
                  </a:lnTo>
                  <a:lnTo>
                    <a:pt x="449" y="159"/>
                  </a:lnTo>
                  <a:lnTo>
                    <a:pt x="451" y="159"/>
                  </a:lnTo>
                  <a:lnTo>
                    <a:pt x="454" y="161"/>
                  </a:lnTo>
                  <a:lnTo>
                    <a:pt x="456" y="164"/>
                  </a:lnTo>
                  <a:lnTo>
                    <a:pt x="461" y="164"/>
                  </a:lnTo>
                  <a:lnTo>
                    <a:pt x="461" y="164"/>
                  </a:lnTo>
                  <a:lnTo>
                    <a:pt x="463" y="166"/>
                  </a:lnTo>
                  <a:lnTo>
                    <a:pt x="463" y="166"/>
                  </a:lnTo>
                  <a:lnTo>
                    <a:pt x="466" y="166"/>
                  </a:lnTo>
                  <a:lnTo>
                    <a:pt x="468" y="166"/>
                  </a:lnTo>
                  <a:lnTo>
                    <a:pt x="470" y="166"/>
                  </a:lnTo>
                  <a:lnTo>
                    <a:pt x="470" y="168"/>
                  </a:lnTo>
                  <a:lnTo>
                    <a:pt x="473" y="171"/>
                  </a:lnTo>
                  <a:lnTo>
                    <a:pt x="473" y="173"/>
                  </a:lnTo>
                  <a:lnTo>
                    <a:pt x="473" y="175"/>
                  </a:lnTo>
                  <a:lnTo>
                    <a:pt x="470" y="178"/>
                  </a:lnTo>
                  <a:lnTo>
                    <a:pt x="473" y="180"/>
                  </a:lnTo>
                  <a:lnTo>
                    <a:pt x="473" y="180"/>
                  </a:lnTo>
                  <a:lnTo>
                    <a:pt x="473" y="183"/>
                  </a:lnTo>
                  <a:lnTo>
                    <a:pt x="473" y="185"/>
                  </a:lnTo>
                  <a:lnTo>
                    <a:pt x="475" y="185"/>
                  </a:lnTo>
                  <a:lnTo>
                    <a:pt x="477" y="185"/>
                  </a:lnTo>
                  <a:lnTo>
                    <a:pt x="477" y="185"/>
                  </a:lnTo>
                  <a:lnTo>
                    <a:pt x="484" y="192"/>
                  </a:lnTo>
                  <a:lnTo>
                    <a:pt x="487" y="192"/>
                  </a:lnTo>
                  <a:lnTo>
                    <a:pt x="492" y="192"/>
                  </a:lnTo>
                  <a:lnTo>
                    <a:pt x="494" y="194"/>
                  </a:lnTo>
                  <a:lnTo>
                    <a:pt x="496" y="197"/>
                  </a:lnTo>
                  <a:lnTo>
                    <a:pt x="499" y="199"/>
                  </a:lnTo>
                  <a:lnTo>
                    <a:pt x="501" y="204"/>
                  </a:lnTo>
                  <a:lnTo>
                    <a:pt x="501" y="204"/>
                  </a:lnTo>
                  <a:lnTo>
                    <a:pt x="503" y="206"/>
                  </a:lnTo>
                  <a:lnTo>
                    <a:pt x="503" y="206"/>
                  </a:lnTo>
                  <a:lnTo>
                    <a:pt x="503" y="209"/>
                  </a:lnTo>
                  <a:lnTo>
                    <a:pt x="503" y="209"/>
                  </a:lnTo>
                  <a:lnTo>
                    <a:pt x="506" y="209"/>
                  </a:lnTo>
                  <a:lnTo>
                    <a:pt x="508" y="211"/>
                  </a:lnTo>
                  <a:lnTo>
                    <a:pt x="510" y="211"/>
                  </a:lnTo>
                  <a:lnTo>
                    <a:pt x="513" y="211"/>
                  </a:lnTo>
                  <a:lnTo>
                    <a:pt x="513" y="211"/>
                  </a:lnTo>
                  <a:lnTo>
                    <a:pt x="515" y="213"/>
                  </a:lnTo>
                  <a:lnTo>
                    <a:pt x="515" y="213"/>
                  </a:lnTo>
                  <a:lnTo>
                    <a:pt x="513" y="216"/>
                  </a:lnTo>
                  <a:lnTo>
                    <a:pt x="515" y="218"/>
                  </a:lnTo>
                  <a:lnTo>
                    <a:pt x="515" y="218"/>
                  </a:lnTo>
                  <a:lnTo>
                    <a:pt x="518" y="218"/>
                  </a:lnTo>
                  <a:lnTo>
                    <a:pt x="518" y="218"/>
                  </a:lnTo>
                  <a:lnTo>
                    <a:pt x="518" y="220"/>
                  </a:lnTo>
                  <a:lnTo>
                    <a:pt x="518" y="220"/>
                  </a:lnTo>
                  <a:lnTo>
                    <a:pt x="520" y="220"/>
                  </a:lnTo>
                  <a:lnTo>
                    <a:pt x="522" y="220"/>
                  </a:lnTo>
                  <a:lnTo>
                    <a:pt x="522" y="220"/>
                  </a:lnTo>
                  <a:lnTo>
                    <a:pt x="525" y="220"/>
                  </a:lnTo>
                  <a:lnTo>
                    <a:pt x="525" y="220"/>
                  </a:lnTo>
                  <a:lnTo>
                    <a:pt x="529" y="218"/>
                  </a:lnTo>
                  <a:lnTo>
                    <a:pt x="529" y="218"/>
                  </a:lnTo>
                  <a:lnTo>
                    <a:pt x="532" y="218"/>
                  </a:lnTo>
                  <a:lnTo>
                    <a:pt x="534" y="220"/>
                  </a:lnTo>
                  <a:lnTo>
                    <a:pt x="536" y="220"/>
                  </a:lnTo>
                  <a:lnTo>
                    <a:pt x="539" y="218"/>
                  </a:lnTo>
                  <a:lnTo>
                    <a:pt x="539" y="218"/>
                  </a:lnTo>
                  <a:lnTo>
                    <a:pt x="541" y="220"/>
                  </a:lnTo>
                  <a:lnTo>
                    <a:pt x="541" y="220"/>
                  </a:lnTo>
                  <a:lnTo>
                    <a:pt x="541" y="218"/>
                  </a:lnTo>
                  <a:lnTo>
                    <a:pt x="544" y="218"/>
                  </a:lnTo>
                  <a:lnTo>
                    <a:pt x="544" y="220"/>
                  </a:lnTo>
                  <a:lnTo>
                    <a:pt x="546" y="223"/>
                  </a:lnTo>
                  <a:lnTo>
                    <a:pt x="546" y="223"/>
                  </a:lnTo>
                  <a:lnTo>
                    <a:pt x="548" y="225"/>
                  </a:lnTo>
                  <a:lnTo>
                    <a:pt x="546" y="225"/>
                  </a:lnTo>
                  <a:lnTo>
                    <a:pt x="548" y="227"/>
                  </a:lnTo>
                  <a:lnTo>
                    <a:pt x="553" y="230"/>
                  </a:lnTo>
                  <a:lnTo>
                    <a:pt x="553" y="230"/>
                  </a:lnTo>
                  <a:lnTo>
                    <a:pt x="553" y="235"/>
                  </a:lnTo>
                  <a:lnTo>
                    <a:pt x="553" y="237"/>
                  </a:lnTo>
                  <a:lnTo>
                    <a:pt x="553" y="237"/>
                  </a:lnTo>
                  <a:lnTo>
                    <a:pt x="553" y="237"/>
                  </a:lnTo>
                  <a:lnTo>
                    <a:pt x="555" y="239"/>
                  </a:lnTo>
                  <a:lnTo>
                    <a:pt x="555" y="239"/>
                  </a:lnTo>
                  <a:lnTo>
                    <a:pt x="555" y="242"/>
                  </a:lnTo>
                  <a:lnTo>
                    <a:pt x="555" y="244"/>
                  </a:lnTo>
                  <a:lnTo>
                    <a:pt x="562" y="249"/>
                  </a:lnTo>
                  <a:lnTo>
                    <a:pt x="562" y="249"/>
                  </a:lnTo>
                  <a:lnTo>
                    <a:pt x="562" y="249"/>
                  </a:lnTo>
                  <a:lnTo>
                    <a:pt x="565" y="249"/>
                  </a:lnTo>
                  <a:lnTo>
                    <a:pt x="567" y="249"/>
                  </a:lnTo>
                  <a:lnTo>
                    <a:pt x="567" y="251"/>
                  </a:lnTo>
                  <a:lnTo>
                    <a:pt x="567" y="251"/>
                  </a:lnTo>
                  <a:lnTo>
                    <a:pt x="570" y="258"/>
                  </a:lnTo>
                  <a:lnTo>
                    <a:pt x="570" y="258"/>
                  </a:lnTo>
                  <a:lnTo>
                    <a:pt x="570" y="263"/>
                  </a:lnTo>
                  <a:lnTo>
                    <a:pt x="567" y="261"/>
                  </a:lnTo>
                  <a:lnTo>
                    <a:pt x="565" y="258"/>
                  </a:lnTo>
                  <a:lnTo>
                    <a:pt x="565" y="261"/>
                  </a:lnTo>
                  <a:lnTo>
                    <a:pt x="565" y="263"/>
                  </a:lnTo>
                  <a:lnTo>
                    <a:pt x="567" y="265"/>
                  </a:lnTo>
                  <a:lnTo>
                    <a:pt x="567" y="265"/>
                  </a:lnTo>
                  <a:lnTo>
                    <a:pt x="567" y="268"/>
                  </a:lnTo>
                  <a:lnTo>
                    <a:pt x="570" y="268"/>
                  </a:lnTo>
                  <a:lnTo>
                    <a:pt x="570" y="268"/>
                  </a:lnTo>
                  <a:lnTo>
                    <a:pt x="570" y="268"/>
                  </a:lnTo>
                  <a:lnTo>
                    <a:pt x="572" y="272"/>
                  </a:lnTo>
                  <a:lnTo>
                    <a:pt x="572" y="272"/>
                  </a:lnTo>
                  <a:lnTo>
                    <a:pt x="572" y="275"/>
                  </a:lnTo>
                  <a:lnTo>
                    <a:pt x="572" y="275"/>
                  </a:lnTo>
                  <a:lnTo>
                    <a:pt x="572" y="277"/>
                  </a:lnTo>
                  <a:lnTo>
                    <a:pt x="572" y="277"/>
                  </a:lnTo>
                  <a:lnTo>
                    <a:pt x="572" y="277"/>
                  </a:lnTo>
                  <a:lnTo>
                    <a:pt x="572" y="280"/>
                  </a:lnTo>
                  <a:lnTo>
                    <a:pt x="572" y="280"/>
                  </a:lnTo>
                  <a:lnTo>
                    <a:pt x="572" y="282"/>
                  </a:lnTo>
                  <a:lnTo>
                    <a:pt x="572" y="294"/>
                  </a:lnTo>
                  <a:lnTo>
                    <a:pt x="572" y="296"/>
                  </a:lnTo>
                  <a:lnTo>
                    <a:pt x="572" y="298"/>
                  </a:lnTo>
                  <a:lnTo>
                    <a:pt x="572" y="306"/>
                  </a:lnTo>
                  <a:lnTo>
                    <a:pt x="572" y="310"/>
                  </a:lnTo>
                  <a:lnTo>
                    <a:pt x="572" y="310"/>
                  </a:lnTo>
                  <a:lnTo>
                    <a:pt x="572" y="310"/>
                  </a:lnTo>
                  <a:lnTo>
                    <a:pt x="570" y="313"/>
                  </a:lnTo>
                  <a:lnTo>
                    <a:pt x="567" y="325"/>
                  </a:lnTo>
                  <a:lnTo>
                    <a:pt x="570" y="322"/>
                  </a:lnTo>
                  <a:lnTo>
                    <a:pt x="570" y="322"/>
                  </a:lnTo>
                  <a:lnTo>
                    <a:pt x="570" y="322"/>
                  </a:lnTo>
                  <a:lnTo>
                    <a:pt x="570" y="325"/>
                  </a:lnTo>
                  <a:lnTo>
                    <a:pt x="570" y="327"/>
                  </a:lnTo>
                  <a:lnTo>
                    <a:pt x="567" y="329"/>
                  </a:lnTo>
                  <a:lnTo>
                    <a:pt x="567" y="334"/>
                  </a:lnTo>
                  <a:lnTo>
                    <a:pt x="567" y="334"/>
                  </a:lnTo>
                  <a:lnTo>
                    <a:pt x="565" y="336"/>
                  </a:lnTo>
                  <a:lnTo>
                    <a:pt x="565" y="336"/>
                  </a:lnTo>
                  <a:lnTo>
                    <a:pt x="565" y="339"/>
                  </a:lnTo>
                  <a:lnTo>
                    <a:pt x="565" y="341"/>
                  </a:lnTo>
                  <a:lnTo>
                    <a:pt x="565" y="341"/>
                  </a:lnTo>
                  <a:lnTo>
                    <a:pt x="567" y="346"/>
                  </a:lnTo>
                  <a:lnTo>
                    <a:pt x="567" y="348"/>
                  </a:lnTo>
                  <a:lnTo>
                    <a:pt x="570" y="348"/>
                  </a:lnTo>
                  <a:lnTo>
                    <a:pt x="567" y="351"/>
                  </a:lnTo>
                  <a:lnTo>
                    <a:pt x="567" y="351"/>
                  </a:lnTo>
                  <a:lnTo>
                    <a:pt x="567" y="355"/>
                  </a:lnTo>
                  <a:lnTo>
                    <a:pt x="567" y="367"/>
                  </a:lnTo>
                  <a:lnTo>
                    <a:pt x="565" y="377"/>
                  </a:lnTo>
                  <a:lnTo>
                    <a:pt x="565" y="374"/>
                  </a:lnTo>
                  <a:lnTo>
                    <a:pt x="565" y="372"/>
                  </a:lnTo>
                  <a:lnTo>
                    <a:pt x="565" y="372"/>
                  </a:lnTo>
                  <a:lnTo>
                    <a:pt x="565" y="370"/>
                  </a:lnTo>
                  <a:lnTo>
                    <a:pt x="565" y="370"/>
                  </a:lnTo>
                  <a:lnTo>
                    <a:pt x="562" y="372"/>
                  </a:lnTo>
                  <a:lnTo>
                    <a:pt x="562" y="374"/>
                  </a:lnTo>
                  <a:lnTo>
                    <a:pt x="562" y="377"/>
                  </a:lnTo>
                  <a:lnTo>
                    <a:pt x="562" y="379"/>
                  </a:lnTo>
                  <a:lnTo>
                    <a:pt x="565" y="381"/>
                  </a:lnTo>
                  <a:lnTo>
                    <a:pt x="565" y="384"/>
                  </a:lnTo>
                  <a:lnTo>
                    <a:pt x="567" y="386"/>
                  </a:lnTo>
                  <a:lnTo>
                    <a:pt x="574" y="393"/>
                  </a:lnTo>
                  <a:lnTo>
                    <a:pt x="577" y="396"/>
                  </a:lnTo>
                  <a:lnTo>
                    <a:pt x="579" y="398"/>
                  </a:lnTo>
                  <a:lnTo>
                    <a:pt x="579" y="400"/>
                  </a:lnTo>
                  <a:lnTo>
                    <a:pt x="581" y="403"/>
                  </a:lnTo>
                  <a:lnTo>
                    <a:pt x="581" y="403"/>
                  </a:lnTo>
                  <a:lnTo>
                    <a:pt x="581" y="400"/>
                  </a:lnTo>
                  <a:lnTo>
                    <a:pt x="581" y="398"/>
                  </a:lnTo>
                  <a:lnTo>
                    <a:pt x="579" y="396"/>
                  </a:lnTo>
                  <a:lnTo>
                    <a:pt x="577" y="393"/>
                  </a:lnTo>
                  <a:lnTo>
                    <a:pt x="570" y="386"/>
                  </a:lnTo>
                  <a:lnTo>
                    <a:pt x="567" y="386"/>
                  </a:lnTo>
                  <a:lnTo>
                    <a:pt x="570" y="384"/>
                  </a:lnTo>
                  <a:lnTo>
                    <a:pt x="572" y="384"/>
                  </a:lnTo>
                  <a:lnTo>
                    <a:pt x="577" y="388"/>
                  </a:lnTo>
                  <a:lnTo>
                    <a:pt x="579" y="388"/>
                  </a:lnTo>
                  <a:lnTo>
                    <a:pt x="581" y="393"/>
                  </a:lnTo>
                  <a:lnTo>
                    <a:pt x="581" y="393"/>
                  </a:lnTo>
                  <a:lnTo>
                    <a:pt x="584" y="393"/>
                  </a:lnTo>
                  <a:lnTo>
                    <a:pt x="584" y="393"/>
                  </a:lnTo>
                  <a:lnTo>
                    <a:pt x="584" y="396"/>
                  </a:lnTo>
                  <a:lnTo>
                    <a:pt x="586" y="398"/>
                  </a:lnTo>
                  <a:lnTo>
                    <a:pt x="586" y="398"/>
                  </a:lnTo>
                  <a:lnTo>
                    <a:pt x="586" y="398"/>
                  </a:lnTo>
                  <a:lnTo>
                    <a:pt x="589" y="398"/>
                  </a:lnTo>
                  <a:lnTo>
                    <a:pt x="591" y="396"/>
                  </a:lnTo>
                  <a:lnTo>
                    <a:pt x="591" y="393"/>
                  </a:lnTo>
                  <a:lnTo>
                    <a:pt x="591" y="391"/>
                  </a:lnTo>
                  <a:lnTo>
                    <a:pt x="591" y="391"/>
                  </a:lnTo>
                  <a:lnTo>
                    <a:pt x="591" y="386"/>
                  </a:lnTo>
                  <a:lnTo>
                    <a:pt x="591" y="386"/>
                  </a:lnTo>
                  <a:lnTo>
                    <a:pt x="591" y="384"/>
                  </a:lnTo>
                  <a:lnTo>
                    <a:pt x="593" y="381"/>
                  </a:lnTo>
                  <a:lnTo>
                    <a:pt x="593" y="381"/>
                  </a:lnTo>
                  <a:lnTo>
                    <a:pt x="593" y="379"/>
                  </a:lnTo>
                  <a:lnTo>
                    <a:pt x="591" y="377"/>
                  </a:lnTo>
                  <a:lnTo>
                    <a:pt x="591" y="377"/>
                  </a:lnTo>
                  <a:lnTo>
                    <a:pt x="593" y="374"/>
                  </a:lnTo>
                  <a:lnTo>
                    <a:pt x="596" y="372"/>
                  </a:lnTo>
                  <a:lnTo>
                    <a:pt x="591" y="374"/>
                  </a:lnTo>
                  <a:lnTo>
                    <a:pt x="586" y="372"/>
                  </a:lnTo>
                  <a:lnTo>
                    <a:pt x="581" y="370"/>
                  </a:lnTo>
                  <a:lnTo>
                    <a:pt x="577" y="370"/>
                  </a:lnTo>
                  <a:lnTo>
                    <a:pt x="579" y="367"/>
                  </a:lnTo>
                  <a:lnTo>
                    <a:pt x="584" y="365"/>
                  </a:lnTo>
                  <a:lnTo>
                    <a:pt x="584" y="362"/>
                  </a:lnTo>
                  <a:lnTo>
                    <a:pt x="581" y="365"/>
                  </a:lnTo>
                  <a:lnTo>
                    <a:pt x="579" y="365"/>
                  </a:lnTo>
                  <a:lnTo>
                    <a:pt x="579" y="362"/>
                  </a:lnTo>
                  <a:lnTo>
                    <a:pt x="579" y="362"/>
                  </a:lnTo>
                  <a:lnTo>
                    <a:pt x="579" y="362"/>
                  </a:lnTo>
                  <a:lnTo>
                    <a:pt x="579" y="360"/>
                  </a:lnTo>
                  <a:lnTo>
                    <a:pt x="579" y="360"/>
                  </a:lnTo>
                  <a:lnTo>
                    <a:pt x="579" y="358"/>
                  </a:lnTo>
                  <a:lnTo>
                    <a:pt x="579" y="358"/>
                  </a:lnTo>
                  <a:lnTo>
                    <a:pt x="579" y="355"/>
                  </a:lnTo>
                  <a:lnTo>
                    <a:pt x="584" y="360"/>
                  </a:lnTo>
                  <a:lnTo>
                    <a:pt x="584" y="358"/>
                  </a:lnTo>
                  <a:lnTo>
                    <a:pt x="584" y="358"/>
                  </a:lnTo>
                  <a:lnTo>
                    <a:pt x="584" y="358"/>
                  </a:lnTo>
                  <a:lnTo>
                    <a:pt x="584" y="358"/>
                  </a:lnTo>
                  <a:lnTo>
                    <a:pt x="586" y="360"/>
                  </a:lnTo>
                  <a:lnTo>
                    <a:pt x="589" y="360"/>
                  </a:lnTo>
                  <a:lnTo>
                    <a:pt x="589" y="362"/>
                  </a:lnTo>
                  <a:lnTo>
                    <a:pt x="589" y="362"/>
                  </a:lnTo>
                  <a:lnTo>
                    <a:pt x="589" y="365"/>
                  </a:lnTo>
                  <a:lnTo>
                    <a:pt x="591" y="362"/>
                  </a:lnTo>
                  <a:lnTo>
                    <a:pt x="593" y="362"/>
                  </a:lnTo>
                  <a:lnTo>
                    <a:pt x="596" y="365"/>
                  </a:lnTo>
                  <a:lnTo>
                    <a:pt x="598" y="367"/>
                  </a:lnTo>
                  <a:lnTo>
                    <a:pt x="598" y="374"/>
                  </a:lnTo>
                  <a:lnTo>
                    <a:pt x="598" y="377"/>
                  </a:lnTo>
                  <a:lnTo>
                    <a:pt x="600" y="379"/>
                  </a:lnTo>
                  <a:lnTo>
                    <a:pt x="600" y="379"/>
                  </a:lnTo>
                  <a:lnTo>
                    <a:pt x="605" y="379"/>
                  </a:lnTo>
                  <a:lnTo>
                    <a:pt x="605" y="377"/>
                  </a:lnTo>
                  <a:lnTo>
                    <a:pt x="605" y="377"/>
                  </a:lnTo>
                  <a:lnTo>
                    <a:pt x="605" y="374"/>
                  </a:lnTo>
                  <a:lnTo>
                    <a:pt x="603" y="370"/>
                  </a:lnTo>
                  <a:lnTo>
                    <a:pt x="603" y="367"/>
                  </a:lnTo>
                  <a:lnTo>
                    <a:pt x="605" y="367"/>
                  </a:lnTo>
                  <a:lnTo>
                    <a:pt x="607" y="365"/>
                  </a:lnTo>
                  <a:lnTo>
                    <a:pt x="607" y="365"/>
                  </a:lnTo>
                  <a:lnTo>
                    <a:pt x="610" y="365"/>
                  </a:lnTo>
                  <a:lnTo>
                    <a:pt x="612" y="372"/>
                  </a:lnTo>
                  <a:lnTo>
                    <a:pt x="615" y="377"/>
                  </a:lnTo>
                  <a:lnTo>
                    <a:pt x="615" y="379"/>
                  </a:lnTo>
                  <a:lnTo>
                    <a:pt x="615" y="381"/>
                  </a:lnTo>
                  <a:lnTo>
                    <a:pt x="612" y="384"/>
                  </a:lnTo>
                  <a:lnTo>
                    <a:pt x="612" y="386"/>
                  </a:lnTo>
                  <a:lnTo>
                    <a:pt x="607" y="388"/>
                  </a:lnTo>
                  <a:lnTo>
                    <a:pt x="607" y="391"/>
                  </a:lnTo>
                  <a:lnTo>
                    <a:pt x="607" y="393"/>
                  </a:lnTo>
                  <a:lnTo>
                    <a:pt x="607" y="393"/>
                  </a:lnTo>
                  <a:lnTo>
                    <a:pt x="605" y="396"/>
                  </a:lnTo>
                  <a:lnTo>
                    <a:pt x="605" y="396"/>
                  </a:lnTo>
                  <a:lnTo>
                    <a:pt x="605" y="398"/>
                  </a:lnTo>
                  <a:lnTo>
                    <a:pt x="605" y="398"/>
                  </a:lnTo>
                  <a:lnTo>
                    <a:pt x="603" y="400"/>
                  </a:lnTo>
                  <a:lnTo>
                    <a:pt x="600" y="403"/>
                  </a:lnTo>
                  <a:lnTo>
                    <a:pt x="600" y="407"/>
                  </a:lnTo>
                  <a:lnTo>
                    <a:pt x="600" y="410"/>
                  </a:lnTo>
                  <a:lnTo>
                    <a:pt x="598" y="410"/>
                  </a:lnTo>
                  <a:lnTo>
                    <a:pt x="598" y="412"/>
                  </a:lnTo>
                  <a:lnTo>
                    <a:pt x="598" y="412"/>
                  </a:lnTo>
                  <a:lnTo>
                    <a:pt x="598" y="414"/>
                  </a:lnTo>
                  <a:lnTo>
                    <a:pt x="598" y="412"/>
                  </a:lnTo>
                  <a:lnTo>
                    <a:pt x="600" y="412"/>
                  </a:lnTo>
                  <a:lnTo>
                    <a:pt x="600" y="414"/>
                  </a:lnTo>
                  <a:lnTo>
                    <a:pt x="598" y="414"/>
                  </a:lnTo>
                  <a:lnTo>
                    <a:pt x="596" y="417"/>
                  </a:lnTo>
                  <a:lnTo>
                    <a:pt x="593" y="417"/>
                  </a:lnTo>
                  <a:lnTo>
                    <a:pt x="596" y="417"/>
                  </a:lnTo>
                  <a:lnTo>
                    <a:pt x="598" y="419"/>
                  </a:lnTo>
                  <a:lnTo>
                    <a:pt x="598" y="419"/>
                  </a:lnTo>
                  <a:lnTo>
                    <a:pt x="600" y="419"/>
                  </a:lnTo>
                  <a:lnTo>
                    <a:pt x="598" y="419"/>
                  </a:lnTo>
                  <a:lnTo>
                    <a:pt x="593" y="419"/>
                  </a:lnTo>
                  <a:lnTo>
                    <a:pt x="591" y="419"/>
                  </a:lnTo>
                  <a:lnTo>
                    <a:pt x="591" y="422"/>
                  </a:lnTo>
                  <a:lnTo>
                    <a:pt x="591" y="422"/>
                  </a:lnTo>
                  <a:lnTo>
                    <a:pt x="591" y="422"/>
                  </a:lnTo>
                  <a:lnTo>
                    <a:pt x="593" y="422"/>
                  </a:lnTo>
                  <a:lnTo>
                    <a:pt x="593" y="422"/>
                  </a:lnTo>
                  <a:lnTo>
                    <a:pt x="593" y="422"/>
                  </a:lnTo>
                  <a:lnTo>
                    <a:pt x="593" y="422"/>
                  </a:lnTo>
                  <a:lnTo>
                    <a:pt x="593" y="424"/>
                  </a:lnTo>
                  <a:lnTo>
                    <a:pt x="593" y="424"/>
                  </a:lnTo>
                  <a:lnTo>
                    <a:pt x="593" y="426"/>
                  </a:lnTo>
                  <a:lnTo>
                    <a:pt x="591" y="424"/>
                  </a:lnTo>
                  <a:lnTo>
                    <a:pt x="589" y="424"/>
                  </a:lnTo>
                  <a:lnTo>
                    <a:pt x="586" y="424"/>
                  </a:lnTo>
                  <a:lnTo>
                    <a:pt x="586" y="422"/>
                  </a:lnTo>
                  <a:lnTo>
                    <a:pt x="584" y="419"/>
                  </a:lnTo>
                  <a:lnTo>
                    <a:pt x="584" y="419"/>
                  </a:lnTo>
                  <a:lnTo>
                    <a:pt x="584" y="422"/>
                  </a:lnTo>
                  <a:lnTo>
                    <a:pt x="586" y="426"/>
                  </a:lnTo>
                  <a:lnTo>
                    <a:pt x="589" y="426"/>
                  </a:lnTo>
                  <a:lnTo>
                    <a:pt x="591" y="429"/>
                  </a:lnTo>
                  <a:lnTo>
                    <a:pt x="596" y="429"/>
                  </a:lnTo>
                  <a:lnTo>
                    <a:pt x="600" y="431"/>
                  </a:lnTo>
                  <a:lnTo>
                    <a:pt x="603" y="431"/>
                  </a:lnTo>
                  <a:lnTo>
                    <a:pt x="603" y="433"/>
                  </a:lnTo>
                  <a:lnTo>
                    <a:pt x="605" y="438"/>
                  </a:lnTo>
                  <a:lnTo>
                    <a:pt x="607" y="443"/>
                  </a:lnTo>
                  <a:lnTo>
                    <a:pt x="610" y="445"/>
                  </a:lnTo>
                  <a:lnTo>
                    <a:pt x="607" y="445"/>
                  </a:lnTo>
                  <a:lnTo>
                    <a:pt x="607" y="445"/>
                  </a:lnTo>
                  <a:lnTo>
                    <a:pt x="607" y="445"/>
                  </a:lnTo>
                  <a:lnTo>
                    <a:pt x="607" y="445"/>
                  </a:lnTo>
                  <a:lnTo>
                    <a:pt x="607" y="445"/>
                  </a:lnTo>
                  <a:lnTo>
                    <a:pt x="607" y="448"/>
                  </a:lnTo>
                  <a:lnTo>
                    <a:pt x="610" y="450"/>
                  </a:lnTo>
                  <a:lnTo>
                    <a:pt x="610" y="452"/>
                  </a:lnTo>
                  <a:lnTo>
                    <a:pt x="612" y="455"/>
                  </a:lnTo>
                  <a:lnTo>
                    <a:pt x="615" y="455"/>
                  </a:lnTo>
                  <a:lnTo>
                    <a:pt x="612" y="452"/>
                  </a:lnTo>
                  <a:lnTo>
                    <a:pt x="615" y="452"/>
                  </a:lnTo>
                  <a:lnTo>
                    <a:pt x="615" y="455"/>
                  </a:lnTo>
                  <a:lnTo>
                    <a:pt x="617" y="455"/>
                  </a:lnTo>
                  <a:lnTo>
                    <a:pt x="617" y="457"/>
                  </a:lnTo>
                  <a:lnTo>
                    <a:pt x="617" y="457"/>
                  </a:lnTo>
                  <a:lnTo>
                    <a:pt x="615" y="457"/>
                  </a:lnTo>
                  <a:lnTo>
                    <a:pt x="615" y="455"/>
                  </a:lnTo>
                  <a:lnTo>
                    <a:pt x="615" y="457"/>
                  </a:lnTo>
                  <a:lnTo>
                    <a:pt x="619" y="462"/>
                  </a:lnTo>
                  <a:lnTo>
                    <a:pt x="622" y="467"/>
                  </a:lnTo>
                  <a:lnTo>
                    <a:pt x="633" y="485"/>
                  </a:lnTo>
                  <a:lnTo>
                    <a:pt x="636" y="488"/>
                  </a:lnTo>
                  <a:lnTo>
                    <a:pt x="636" y="488"/>
                  </a:lnTo>
                  <a:lnTo>
                    <a:pt x="636" y="488"/>
                  </a:lnTo>
                  <a:lnTo>
                    <a:pt x="638" y="488"/>
                  </a:lnTo>
                  <a:lnTo>
                    <a:pt x="636" y="488"/>
                  </a:lnTo>
                  <a:lnTo>
                    <a:pt x="636" y="483"/>
                  </a:lnTo>
                  <a:lnTo>
                    <a:pt x="633" y="483"/>
                  </a:lnTo>
                  <a:lnTo>
                    <a:pt x="638" y="485"/>
                  </a:lnTo>
                  <a:lnTo>
                    <a:pt x="643" y="495"/>
                  </a:lnTo>
                  <a:lnTo>
                    <a:pt x="645" y="497"/>
                  </a:lnTo>
                  <a:lnTo>
                    <a:pt x="648" y="497"/>
                  </a:lnTo>
                  <a:lnTo>
                    <a:pt x="648" y="497"/>
                  </a:lnTo>
                  <a:lnTo>
                    <a:pt x="650" y="497"/>
                  </a:lnTo>
                  <a:lnTo>
                    <a:pt x="650" y="497"/>
                  </a:lnTo>
                  <a:lnTo>
                    <a:pt x="652" y="497"/>
                  </a:lnTo>
                  <a:lnTo>
                    <a:pt x="652" y="497"/>
                  </a:lnTo>
                  <a:lnTo>
                    <a:pt x="652" y="497"/>
                  </a:lnTo>
                  <a:lnTo>
                    <a:pt x="655" y="497"/>
                  </a:lnTo>
                  <a:lnTo>
                    <a:pt x="655" y="497"/>
                  </a:lnTo>
                  <a:lnTo>
                    <a:pt x="655" y="497"/>
                  </a:lnTo>
                  <a:lnTo>
                    <a:pt x="655" y="497"/>
                  </a:lnTo>
                  <a:lnTo>
                    <a:pt x="657" y="497"/>
                  </a:lnTo>
                  <a:lnTo>
                    <a:pt x="657" y="500"/>
                  </a:lnTo>
                  <a:lnTo>
                    <a:pt x="657" y="497"/>
                  </a:lnTo>
                  <a:lnTo>
                    <a:pt x="657" y="497"/>
                  </a:lnTo>
                  <a:lnTo>
                    <a:pt x="657" y="495"/>
                  </a:lnTo>
                  <a:lnTo>
                    <a:pt x="657" y="495"/>
                  </a:lnTo>
                  <a:lnTo>
                    <a:pt x="659" y="497"/>
                  </a:lnTo>
                  <a:lnTo>
                    <a:pt x="659" y="500"/>
                  </a:lnTo>
                  <a:lnTo>
                    <a:pt x="662" y="500"/>
                  </a:lnTo>
                  <a:lnTo>
                    <a:pt x="662" y="497"/>
                  </a:lnTo>
                  <a:lnTo>
                    <a:pt x="662" y="495"/>
                  </a:lnTo>
                  <a:lnTo>
                    <a:pt x="659" y="490"/>
                  </a:lnTo>
                  <a:lnTo>
                    <a:pt x="657" y="485"/>
                  </a:lnTo>
                  <a:lnTo>
                    <a:pt x="657" y="485"/>
                  </a:lnTo>
                  <a:lnTo>
                    <a:pt x="655" y="485"/>
                  </a:lnTo>
                  <a:lnTo>
                    <a:pt x="652" y="481"/>
                  </a:lnTo>
                  <a:lnTo>
                    <a:pt x="652" y="481"/>
                  </a:lnTo>
                  <a:lnTo>
                    <a:pt x="650" y="481"/>
                  </a:lnTo>
                  <a:lnTo>
                    <a:pt x="650" y="481"/>
                  </a:lnTo>
                  <a:lnTo>
                    <a:pt x="645" y="476"/>
                  </a:lnTo>
                  <a:lnTo>
                    <a:pt x="645" y="476"/>
                  </a:lnTo>
                  <a:lnTo>
                    <a:pt x="643" y="474"/>
                  </a:lnTo>
                  <a:lnTo>
                    <a:pt x="645" y="474"/>
                  </a:lnTo>
                  <a:lnTo>
                    <a:pt x="648" y="476"/>
                  </a:lnTo>
                  <a:lnTo>
                    <a:pt x="650" y="478"/>
                  </a:lnTo>
                  <a:lnTo>
                    <a:pt x="652" y="478"/>
                  </a:lnTo>
                  <a:lnTo>
                    <a:pt x="655" y="478"/>
                  </a:lnTo>
                  <a:lnTo>
                    <a:pt x="655" y="478"/>
                  </a:lnTo>
                  <a:lnTo>
                    <a:pt x="655" y="481"/>
                  </a:lnTo>
                  <a:lnTo>
                    <a:pt x="657" y="481"/>
                  </a:lnTo>
                  <a:lnTo>
                    <a:pt x="659" y="483"/>
                  </a:lnTo>
                  <a:lnTo>
                    <a:pt x="659" y="483"/>
                  </a:lnTo>
                  <a:lnTo>
                    <a:pt x="659" y="481"/>
                  </a:lnTo>
                  <a:lnTo>
                    <a:pt x="662" y="481"/>
                  </a:lnTo>
                  <a:lnTo>
                    <a:pt x="662" y="481"/>
                  </a:lnTo>
                  <a:lnTo>
                    <a:pt x="662" y="478"/>
                  </a:lnTo>
                  <a:lnTo>
                    <a:pt x="664" y="478"/>
                  </a:lnTo>
                  <a:lnTo>
                    <a:pt x="667" y="478"/>
                  </a:lnTo>
                  <a:lnTo>
                    <a:pt x="669" y="476"/>
                  </a:lnTo>
                  <a:lnTo>
                    <a:pt x="674" y="474"/>
                  </a:lnTo>
                  <a:lnTo>
                    <a:pt x="676" y="471"/>
                  </a:lnTo>
                  <a:lnTo>
                    <a:pt x="676" y="471"/>
                  </a:lnTo>
                  <a:lnTo>
                    <a:pt x="676" y="476"/>
                  </a:lnTo>
                  <a:lnTo>
                    <a:pt x="676" y="476"/>
                  </a:lnTo>
                  <a:lnTo>
                    <a:pt x="674" y="476"/>
                  </a:lnTo>
                  <a:lnTo>
                    <a:pt x="671" y="478"/>
                  </a:lnTo>
                  <a:lnTo>
                    <a:pt x="667" y="481"/>
                  </a:lnTo>
                  <a:lnTo>
                    <a:pt x="664" y="483"/>
                  </a:lnTo>
                  <a:lnTo>
                    <a:pt x="667" y="485"/>
                  </a:lnTo>
                  <a:lnTo>
                    <a:pt x="669" y="488"/>
                  </a:lnTo>
                  <a:lnTo>
                    <a:pt x="669" y="488"/>
                  </a:lnTo>
                  <a:lnTo>
                    <a:pt x="671" y="488"/>
                  </a:lnTo>
                  <a:lnTo>
                    <a:pt x="671" y="493"/>
                  </a:lnTo>
                  <a:lnTo>
                    <a:pt x="671" y="495"/>
                  </a:lnTo>
                  <a:lnTo>
                    <a:pt x="671" y="509"/>
                  </a:lnTo>
                  <a:lnTo>
                    <a:pt x="671" y="512"/>
                  </a:lnTo>
                  <a:lnTo>
                    <a:pt x="671" y="514"/>
                  </a:lnTo>
                  <a:lnTo>
                    <a:pt x="676" y="519"/>
                  </a:lnTo>
                  <a:lnTo>
                    <a:pt x="676" y="519"/>
                  </a:lnTo>
                  <a:lnTo>
                    <a:pt x="676" y="523"/>
                  </a:lnTo>
                  <a:lnTo>
                    <a:pt x="676" y="523"/>
                  </a:lnTo>
                  <a:lnTo>
                    <a:pt x="676" y="526"/>
                  </a:lnTo>
                  <a:lnTo>
                    <a:pt x="678" y="528"/>
                  </a:lnTo>
                  <a:lnTo>
                    <a:pt x="678" y="530"/>
                  </a:lnTo>
                  <a:lnTo>
                    <a:pt x="681" y="530"/>
                  </a:lnTo>
                  <a:lnTo>
                    <a:pt x="683" y="528"/>
                  </a:lnTo>
                  <a:lnTo>
                    <a:pt x="683" y="526"/>
                  </a:lnTo>
                  <a:lnTo>
                    <a:pt x="685" y="528"/>
                  </a:lnTo>
                  <a:lnTo>
                    <a:pt x="685" y="528"/>
                  </a:lnTo>
                  <a:lnTo>
                    <a:pt x="688" y="526"/>
                  </a:lnTo>
                  <a:lnTo>
                    <a:pt x="688" y="526"/>
                  </a:lnTo>
                  <a:lnTo>
                    <a:pt x="688" y="526"/>
                  </a:lnTo>
                  <a:lnTo>
                    <a:pt x="690" y="516"/>
                  </a:lnTo>
                  <a:lnTo>
                    <a:pt x="693" y="514"/>
                  </a:lnTo>
                  <a:lnTo>
                    <a:pt x="695" y="509"/>
                  </a:lnTo>
                  <a:lnTo>
                    <a:pt x="697" y="507"/>
                  </a:lnTo>
                  <a:lnTo>
                    <a:pt x="697" y="504"/>
                  </a:lnTo>
                  <a:lnTo>
                    <a:pt x="700" y="504"/>
                  </a:lnTo>
                  <a:lnTo>
                    <a:pt x="702" y="502"/>
                  </a:lnTo>
                  <a:lnTo>
                    <a:pt x="704" y="502"/>
                  </a:lnTo>
                  <a:lnTo>
                    <a:pt x="704" y="504"/>
                  </a:lnTo>
                  <a:lnTo>
                    <a:pt x="704" y="504"/>
                  </a:lnTo>
                  <a:lnTo>
                    <a:pt x="702" y="507"/>
                  </a:lnTo>
                  <a:lnTo>
                    <a:pt x="702" y="507"/>
                  </a:lnTo>
                  <a:lnTo>
                    <a:pt x="700" y="507"/>
                  </a:lnTo>
                  <a:lnTo>
                    <a:pt x="700" y="507"/>
                  </a:lnTo>
                  <a:lnTo>
                    <a:pt x="700" y="509"/>
                  </a:lnTo>
                  <a:lnTo>
                    <a:pt x="697" y="509"/>
                  </a:lnTo>
                  <a:lnTo>
                    <a:pt x="695" y="514"/>
                  </a:lnTo>
                  <a:lnTo>
                    <a:pt x="693" y="516"/>
                  </a:lnTo>
                  <a:lnTo>
                    <a:pt x="695" y="519"/>
                  </a:lnTo>
                  <a:lnTo>
                    <a:pt x="693" y="523"/>
                  </a:lnTo>
                  <a:lnTo>
                    <a:pt x="690" y="526"/>
                  </a:lnTo>
                  <a:lnTo>
                    <a:pt x="688" y="530"/>
                  </a:lnTo>
                  <a:lnTo>
                    <a:pt x="688" y="530"/>
                  </a:lnTo>
                  <a:lnTo>
                    <a:pt x="688" y="530"/>
                  </a:lnTo>
                  <a:lnTo>
                    <a:pt x="685" y="530"/>
                  </a:lnTo>
                  <a:lnTo>
                    <a:pt x="685" y="530"/>
                  </a:lnTo>
                  <a:lnTo>
                    <a:pt x="683" y="530"/>
                  </a:lnTo>
                  <a:lnTo>
                    <a:pt x="683" y="530"/>
                  </a:lnTo>
                  <a:lnTo>
                    <a:pt x="683" y="530"/>
                  </a:lnTo>
                  <a:lnTo>
                    <a:pt x="683" y="533"/>
                  </a:lnTo>
                  <a:lnTo>
                    <a:pt x="683" y="535"/>
                  </a:lnTo>
                  <a:lnTo>
                    <a:pt x="683" y="535"/>
                  </a:lnTo>
                  <a:lnTo>
                    <a:pt x="685" y="535"/>
                  </a:lnTo>
                  <a:lnTo>
                    <a:pt x="685" y="535"/>
                  </a:lnTo>
                  <a:lnTo>
                    <a:pt x="685" y="535"/>
                  </a:lnTo>
                  <a:lnTo>
                    <a:pt x="688" y="535"/>
                  </a:lnTo>
                  <a:lnTo>
                    <a:pt x="693" y="538"/>
                  </a:lnTo>
                  <a:lnTo>
                    <a:pt x="695" y="535"/>
                  </a:lnTo>
                  <a:lnTo>
                    <a:pt x="697" y="535"/>
                  </a:lnTo>
                  <a:lnTo>
                    <a:pt x="697" y="538"/>
                  </a:lnTo>
                  <a:lnTo>
                    <a:pt x="697" y="538"/>
                  </a:lnTo>
                  <a:lnTo>
                    <a:pt x="697" y="538"/>
                  </a:lnTo>
                  <a:lnTo>
                    <a:pt x="700" y="535"/>
                  </a:lnTo>
                  <a:lnTo>
                    <a:pt x="697" y="533"/>
                  </a:lnTo>
                  <a:lnTo>
                    <a:pt x="697" y="530"/>
                  </a:lnTo>
                  <a:lnTo>
                    <a:pt x="697" y="533"/>
                  </a:lnTo>
                  <a:lnTo>
                    <a:pt x="702" y="535"/>
                  </a:lnTo>
                  <a:lnTo>
                    <a:pt x="702" y="538"/>
                  </a:lnTo>
                  <a:lnTo>
                    <a:pt x="704" y="540"/>
                  </a:lnTo>
                  <a:lnTo>
                    <a:pt x="704" y="547"/>
                  </a:lnTo>
                  <a:lnTo>
                    <a:pt x="704" y="547"/>
                  </a:lnTo>
                  <a:lnTo>
                    <a:pt x="704" y="547"/>
                  </a:lnTo>
                  <a:lnTo>
                    <a:pt x="702" y="547"/>
                  </a:lnTo>
                  <a:lnTo>
                    <a:pt x="704" y="549"/>
                  </a:lnTo>
                  <a:lnTo>
                    <a:pt x="709" y="554"/>
                  </a:lnTo>
                  <a:lnTo>
                    <a:pt x="709" y="554"/>
                  </a:lnTo>
                  <a:lnTo>
                    <a:pt x="709" y="556"/>
                  </a:lnTo>
                  <a:lnTo>
                    <a:pt x="709" y="559"/>
                  </a:lnTo>
                  <a:lnTo>
                    <a:pt x="712" y="568"/>
                  </a:lnTo>
                  <a:lnTo>
                    <a:pt x="714" y="578"/>
                  </a:lnTo>
                  <a:lnTo>
                    <a:pt x="716" y="578"/>
                  </a:lnTo>
                  <a:lnTo>
                    <a:pt x="714" y="575"/>
                  </a:lnTo>
                  <a:lnTo>
                    <a:pt x="714" y="575"/>
                  </a:lnTo>
                  <a:lnTo>
                    <a:pt x="714" y="573"/>
                  </a:lnTo>
                  <a:lnTo>
                    <a:pt x="716" y="573"/>
                  </a:lnTo>
                  <a:lnTo>
                    <a:pt x="719" y="580"/>
                  </a:lnTo>
                  <a:lnTo>
                    <a:pt x="721" y="585"/>
                  </a:lnTo>
                  <a:lnTo>
                    <a:pt x="723" y="585"/>
                  </a:lnTo>
                  <a:lnTo>
                    <a:pt x="723" y="587"/>
                  </a:lnTo>
                  <a:lnTo>
                    <a:pt x="723" y="590"/>
                  </a:lnTo>
                  <a:lnTo>
                    <a:pt x="726" y="590"/>
                  </a:lnTo>
                  <a:lnTo>
                    <a:pt x="726" y="590"/>
                  </a:lnTo>
                  <a:lnTo>
                    <a:pt x="728" y="590"/>
                  </a:lnTo>
                  <a:lnTo>
                    <a:pt x="730" y="590"/>
                  </a:lnTo>
                  <a:lnTo>
                    <a:pt x="733" y="590"/>
                  </a:lnTo>
                  <a:lnTo>
                    <a:pt x="733" y="592"/>
                  </a:lnTo>
                  <a:lnTo>
                    <a:pt x="730" y="592"/>
                  </a:lnTo>
                  <a:lnTo>
                    <a:pt x="730" y="594"/>
                  </a:lnTo>
                  <a:lnTo>
                    <a:pt x="730" y="594"/>
                  </a:lnTo>
                  <a:lnTo>
                    <a:pt x="728" y="594"/>
                  </a:lnTo>
                  <a:lnTo>
                    <a:pt x="726" y="594"/>
                  </a:lnTo>
                  <a:lnTo>
                    <a:pt x="726" y="592"/>
                  </a:lnTo>
                  <a:lnTo>
                    <a:pt x="723" y="594"/>
                  </a:lnTo>
                  <a:lnTo>
                    <a:pt x="726" y="597"/>
                  </a:lnTo>
                  <a:lnTo>
                    <a:pt x="726" y="599"/>
                  </a:lnTo>
                  <a:lnTo>
                    <a:pt x="728" y="599"/>
                  </a:lnTo>
                  <a:lnTo>
                    <a:pt x="728" y="599"/>
                  </a:lnTo>
                  <a:lnTo>
                    <a:pt x="728" y="599"/>
                  </a:lnTo>
                  <a:lnTo>
                    <a:pt x="728" y="599"/>
                  </a:lnTo>
                  <a:lnTo>
                    <a:pt x="728" y="599"/>
                  </a:lnTo>
                  <a:lnTo>
                    <a:pt x="728" y="599"/>
                  </a:lnTo>
                  <a:lnTo>
                    <a:pt x="730" y="597"/>
                  </a:lnTo>
                  <a:lnTo>
                    <a:pt x="730" y="597"/>
                  </a:lnTo>
                  <a:lnTo>
                    <a:pt x="730" y="597"/>
                  </a:lnTo>
                  <a:lnTo>
                    <a:pt x="730" y="597"/>
                  </a:lnTo>
                  <a:lnTo>
                    <a:pt x="733" y="597"/>
                  </a:lnTo>
                  <a:lnTo>
                    <a:pt x="733" y="597"/>
                  </a:lnTo>
                  <a:lnTo>
                    <a:pt x="735" y="597"/>
                  </a:lnTo>
                  <a:lnTo>
                    <a:pt x="735" y="597"/>
                  </a:lnTo>
                  <a:lnTo>
                    <a:pt x="735" y="594"/>
                  </a:lnTo>
                  <a:lnTo>
                    <a:pt x="738" y="592"/>
                  </a:lnTo>
                  <a:lnTo>
                    <a:pt x="738" y="594"/>
                  </a:lnTo>
                  <a:lnTo>
                    <a:pt x="740" y="594"/>
                  </a:lnTo>
                  <a:lnTo>
                    <a:pt x="740" y="594"/>
                  </a:lnTo>
                  <a:lnTo>
                    <a:pt x="742" y="594"/>
                  </a:lnTo>
                  <a:lnTo>
                    <a:pt x="742" y="597"/>
                  </a:lnTo>
                  <a:lnTo>
                    <a:pt x="742" y="597"/>
                  </a:lnTo>
                  <a:lnTo>
                    <a:pt x="742" y="597"/>
                  </a:lnTo>
                  <a:lnTo>
                    <a:pt x="742" y="597"/>
                  </a:lnTo>
                  <a:lnTo>
                    <a:pt x="742" y="597"/>
                  </a:lnTo>
                  <a:lnTo>
                    <a:pt x="745" y="597"/>
                  </a:lnTo>
                  <a:lnTo>
                    <a:pt x="745" y="594"/>
                  </a:lnTo>
                  <a:lnTo>
                    <a:pt x="745" y="594"/>
                  </a:lnTo>
                  <a:lnTo>
                    <a:pt x="747" y="597"/>
                  </a:lnTo>
                  <a:lnTo>
                    <a:pt x="749" y="597"/>
                  </a:lnTo>
                  <a:lnTo>
                    <a:pt x="752" y="597"/>
                  </a:lnTo>
                  <a:lnTo>
                    <a:pt x="752" y="599"/>
                  </a:lnTo>
                  <a:lnTo>
                    <a:pt x="754" y="597"/>
                  </a:lnTo>
                  <a:lnTo>
                    <a:pt x="754" y="597"/>
                  </a:lnTo>
                  <a:lnTo>
                    <a:pt x="756" y="599"/>
                  </a:lnTo>
                  <a:lnTo>
                    <a:pt x="759" y="599"/>
                  </a:lnTo>
                  <a:lnTo>
                    <a:pt x="759" y="599"/>
                  </a:lnTo>
                  <a:lnTo>
                    <a:pt x="764" y="599"/>
                  </a:lnTo>
                  <a:lnTo>
                    <a:pt x="764" y="601"/>
                  </a:lnTo>
                  <a:lnTo>
                    <a:pt x="768" y="601"/>
                  </a:lnTo>
                  <a:lnTo>
                    <a:pt x="771" y="604"/>
                  </a:lnTo>
                  <a:lnTo>
                    <a:pt x="773" y="606"/>
                  </a:lnTo>
                  <a:lnTo>
                    <a:pt x="773" y="609"/>
                  </a:lnTo>
                  <a:lnTo>
                    <a:pt x="771" y="611"/>
                  </a:lnTo>
                  <a:lnTo>
                    <a:pt x="771" y="611"/>
                  </a:lnTo>
                  <a:lnTo>
                    <a:pt x="773" y="613"/>
                  </a:lnTo>
                  <a:lnTo>
                    <a:pt x="773" y="613"/>
                  </a:lnTo>
                  <a:lnTo>
                    <a:pt x="775" y="616"/>
                  </a:lnTo>
                  <a:lnTo>
                    <a:pt x="775" y="616"/>
                  </a:lnTo>
                  <a:lnTo>
                    <a:pt x="778" y="616"/>
                  </a:lnTo>
                  <a:lnTo>
                    <a:pt x="780" y="616"/>
                  </a:lnTo>
                  <a:lnTo>
                    <a:pt x="780" y="618"/>
                  </a:lnTo>
                  <a:lnTo>
                    <a:pt x="782" y="620"/>
                  </a:lnTo>
                  <a:lnTo>
                    <a:pt x="782" y="620"/>
                  </a:lnTo>
                  <a:lnTo>
                    <a:pt x="782" y="623"/>
                  </a:lnTo>
                  <a:lnTo>
                    <a:pt x="785" y="625"/>
                  </a:lnTo>
                  <a:lnTo>
                    <a:pt x="787" y="632"/>
                  </a:lnTo>
                  <a:lnTo>
                    <a:pt x="790" y="632"/>
                  </a:lnTo>
                  <a:lnTo>
                    <a:pt x="790" y="632"/>
                  </a:lnTo>
                  <a:lnTo>
                    <a:pt x="792" y="632"/>
                  </a:lnTo>
                  <a:lnTo>
                    <a:pt x="794" y="632"/>
                  </a:lnTo>
                  <a:lnTo>
                    <a:pt x="794" y="632"/>
                  </a:lnTo>
                  <a:lnTo>
                    <a:pt x="794" y="635"/>
                  </a:lnTo>
                  <a:lnTo>
                    <a:pt x="794" y="635"/>
                  </a:lnTo>
                  <a:lnTo>
                    <a:pt x="792" y="637"/>
                  </a:lnTo>
                  <a:lnTo>
                    <a:pt x="792" y="639"/>
                  </a:lnTo>
                  <a:lnTo>
                    <a:pt x="797" y="642"/>
                  </a:lnTo>
                  <a:lnTo>
                    <a:pt x="799" y="646"/>
                  </a:lnTo>
                  <a:lnTo>
                    <a:pt x="799" y="649"/>
                  </a:lnTo>
                  <a:lnTo>
                    <a:pt x="801" y="651"/>
                  </a:lnTo>
                  <a:lnTo>
                    <a:pt x="801" y="651"/>
                  </a:lnTo>
                  <a:lnTo>
                    <a:pt x="801" y="654"/>
                  </a:lnTo>
                  <a:lnTo>
                    <a:pt x="808" y="656"/>
                  </a:lnTo>
                  <a:lnTo>
                    <a:pt x="813" y="656"/>
                  </a:lnTo>
                  <a:lnTo>
                    <a:pt x="813" y="656"/>
                  </a:lnTo>
                  <a:lnTo>
                    <a:pt x="816" y="656"/>
                  </a:lnTo>
                  <a:lnTo>
                    <a:pt x="820" y="656"/>
                  </a:lnTo>
                  <a:lnTo>
                    <a:pt x="823" y="658"/>
                  </a:lnTo>
                  <a:lnTo>
                    <a:pt x="830" y="663"/>
                  </a:lnTo>
                  <a:lnTo>
                    <a:pt x="830" y="665"/>
                  </a:lnTo>
                  <a:lnTo>
                    <a:pt x="830" y="668"/>
                  </a:lnTo>
                  <a:lnTo>
                    <a:pt x="827" y="670"/>
                  </a:lnTo>
                  <a:lnTo>
                    <a:pt x="825" y="670"/>
                  </a:lnTo>
                  <a:lnTo>
                    <a:pt x="823" y="672"/>
                  </a:lnTo>
                  <a:lnTo>
                    <a:pt x="820" y="670"/>
                  </a:lnTo>
                  <a:lnTo>
                    <a:pt x="820" y="670"/>
                  </a:lnTo>
                  <a:lnTo>
                    <a:pt x="823" y="670"/>
                  </a:lnTo>
                  <a:lnTo>
                    <a:pt x="823" y="670"/>
                  </a:lnTo>
                  <a:lnTo>
                    <a:pt x="823" y="670"/>
                  </a:lnTo>
                  <a:lnTo>
                    <a:pt x="823" y="668"/>
                  </a:lnTo>
                  <a:lnTo>
                    <a:pt x="813" y="665"/>
                  </a:lnTo>
                  <a:lnTo>
                    <a:pt x="813" y="665"/>
                  </a:lnTo>
                  <a:lnTo>
                    <a:pt x="811" y="665"/>
                  </a:lnTo>
                  <a:lnTo>
                    <a:pt x="808" y="661"/>
                  </a:lnTo>
                  <a:lnTo>
                    <a:pt x="808" y="661"/>
                  </a:lnTo>
                  <a:lnTo>
                    <a:pt x="806" y="661"/>
                  </a:lnTo>
                  <a:lnTo>
                    <a:pt x="806" y="658"/>
                  </a:lnTo>
                  <a:lnTo>
                    <a:pt x="804" y="658"/>
                  </a:lnTo>
                  <a:lnTo>
                    <a:pt x="804" y="658"/>
                  </a:lnTo>
                  <a:lnTo>
                    <a:pt x="804" y="658"/>
                  </a:lnTo>
                  <a:lnTo>
                    <a:pt x="801" y="663"/>
                  </a:lnTo>
                  <a:lnTo>
                    <a:pt x="801" y="668"/>
                  </a:lnTo>
                  <a:lnTo>
                    <a:pt x="801" y="672"/>
                  </a:lnTo>
                  <a:lnTo>
                    <a:pt x="804" y="677"/>
                  </a:lnTo>
                  <a:lnTo>
                    <a:pt x="806" y="680"/>
                  </a:lnTo>
                  <a:lnTo>
                    <a:pt x="813" y="684"/>
                  </a:lnTo>
                  <a:lnTo>
                    <a:pt x="813" y="684"/>
                  </a:lnTo>
                  <a:lnTo>
                    <a:pt x="820" y="682"/>
                  </a:lnTo>
                  <a:lnTo>
                    <a:pt x="823" y="680"/>
                  </a:lnTo>
                  <a:lnTo>
                    <a:pt x="827" y="680"/>
                  </a:lnTo>
                  <a:lnTo>
                    <a:pt x="832" y="677"/>
                  </a:lnTo>
                  <a:lnTo>
                    <a:pt x="835" y="677"/>
                  </a:lnTo>
                  <a:lnTo>
                    <a:pt x="835" y="675"/>
                  </a:lnTo>
                  <a:lnTo>
                    <a:pt x="837" y="675"/>
                  </a:lnTo>
                  <a:lnTo>
                    <a:pt x="839" y="672"/>
                  </a:lnTo>
                  <a:lnTo>
                    <a:pt x="842" y="672"/>
                  </a:lnTo>
                  <a:lnTo>
                    <a:pt x="844" y="672"/>
                  </a:lnTo>
                  <a:lnTo>
                    <a:pt x="844" y="675"/>
                  </a:lnTo>
                  <a:lnTo>
                    <a:pt x="844" y="675"/>
                  </a:lnTo>
                  <a:lnTo>
                    <a:pt x="844" y="675"/>
                  </a:lnTo>
                  <a:lnTo>
                    <a:pt x="846" y="675"/>
                  </a:lnTo>
                  <a:lnTo>
                    <a:pt x="846" y="675"/>
                  </a:lnTo>
                  <a:lnTo>
                    <a:pt x="846" y="672"/>
                  </a:lnTo>
                  <a:lnTo>
                    <a:pt x="846" y="675"/>
                  </a:lnTo>
                  <a:lnTo>
                    <a:pt x="846" y="675"/>
                  </a:lnTo>
                  <a:lnTo>
                    <a:pt x="849" y="675"/>
                  </a:lnTo>
                  <a:lnTo>
                    <a:pt x="849" y="675"/>
                  </a:lnTo>
                  <a:lnTo>
                    <a:pt x="849" y="675"/>
                  </a:lnTo>
                  <a:lnTo>
                    <a:pt x="849" y="675"/>
                  </a:lnTo>
                  <a:lnTo>
                    <a:pt x="849" y="672"/>
                  </a:lnTo>
                  <a:lnTo>
                    <a:pt x="849" y="672"/>
                  </a:lnTo>
                  <a:lnTo>
                    <a:pt x="851" y="675"/>
                  </a:lnTo>
                  <a:lnTo>
                    <a:pt x="853" y="675"/>
                  </a:lnTo>
                  <a:lnTo>
                    <a:pt x="853" y="675"/>
                  </a:lnTo>
                  <a:lnTo>
                    <a:pt x="856" y="672"/>
                  </a:lnTo>
                  <a:lnTo>
                    <a:pt x="858" y="670"/>
                  </a:lnTo>
                  <a:lnTo>
                    <a:pt x="858" y="670"/>
                  </a:lnTo>
                  <a:lnTo>
                    <a:pt x="861" y="670"/>
                  </a:lnTo>
                  <a:lnTo>
                    <a:pt x="861" y="670"/>
                  </a:lnTo>
                  <a:lnTo>
                    <a:pt x="863" y="670"/>
                  </a:lnTo>
                  <a:lnTo>
                    <a:pt x="861" y="670"/>
                  </a:lnTo>
                  <a:lnTo>
                    <a:pt x="861" y="668"/>
                  </a:lnTo>
                  <a:lnTo>
                    <a:pt x="861" y="668"/>
                  </a:lnTo>
                  <a:lnTo>
                    <a:pt x="861" y="668"/>
                  </a:lnTo>
                  <a:lnTo>
                    <a:pt x="865" y="665"/>
                  </a:lnTo>
                  <a:lnTo>
                    <a:pt x="865" y="665"/>
                  </a:lnTo>
                  <a:lnTo>
                    <a:pt x="865" y="665"/>
                  </a:lnTo>
                  <a:lnTo>
                    <a:pt x="865" y="665"/>
                  </a:lnTo>
                  <a:lnTo>
                    <a:pt x="865" y="665"/>
                  </a:lnTo>
                  <a:lnTo>
                    <a:pt x="865" y="665"/>
                  </a:lnTo>
                  <a:lnTo>
                    <a:pt x="868" y="665"/>
                  </a:lnTo>
                  <a:lnTo>
                    <a:pt x="868" y="661"/>
                  </a:lnTo>
                  <a:lnTo>
                    <a:pt x="868" y="658"/>
                  </a:lnTo>
                  <a:lnTo>
                    <a:pt x="870" y="658"/>
                  </a:lnTo>
                  <a:lnTo>
                    <a:pt x="875" y="658"/>
                  </a:lnTo>
                  <a:lnTo>
                    <a:pt x="875" y="656"/>
                  </a:lnTo>
                  <a:lnTo>
                    <a:pt x="877" y="658"/>
                  </a:lnTo>
                  <a:lnTo>
                    <a:pt x="877" y="658"/>
                  </a:lnTo>
                  <a:lnTo>
                    <a:pt x="877" y="658"/>
                  </a:lnTo>
                  <a:lnTo>
                    <a:pt x="875" y="658"/>
                  </a:lnTo>
                  <a:lnTo>
                    <a:pt x="875" y="658"/>
                  </a:lnTo>
                  <a:lnTo>
                    <a:pt x="875" y="661"/>
                  </a:lnTo>
                  <a:lnTo>
                    <a:pt x="875" y="661"/>
                  </a:lnTo>
                  <a:lnTo>
                    <a:pt x="875" y="661"/>
                  </a:lnTo>
                  <a:lnTo>
                    <a:pt x="877" y="661"/>
                  </a:lnTo>
                  <a:lnTo>
                    <a:pt x="877" y="663"/>
                  </a:lnTo>
                  <a:lnTo>
                    <a:pt x="877" y="663"/>
                  </a:lnTo>
                  <a:lnTo>
                    <a:pt x="879" y="661"/>
                  </a:lnTo>
                  <a:lnTo>
                    <a:pt x="882" y="661"/>
                  </a:lnTo>
                  <a:lnTo>
                    <a:pt x="884" y="663"/>
                  </a:lnTo>
                  <a:lnTo>
                    <a:pt x="884" y="665"/>
                  </a:lnTo>
                  <a:lnTo>
                    <a:pt x="884" y="665"/>
                  </a:lnTo>
                  <a:lnTo>
                    <a:pt x="884" y="663"/>
                  </a:lnTo>
                  <a:lnTo>
                    <a:pt x="882" y="661"/>
                  </a:lnTo>
                  <a:lnTo>
                    <a:pt x="879" y="661"/>
                  </a:lnTo>
                  <a:lnTo>
                    <a:pt x="877" y="661"/>
                  </a:lnTo>
                  <a:lnTo>
                    <a:pt x="879" y="658"/>
                  </a:lnTo>
                  <a:lnTo>
                    <a:pt x="882" y="656"/>
                  </a:lnTo>
                  <a:lnTo>
                    <a:pt x="882" y="656"/>
                  </a:lnTo>
                  <a:lnTo>
                    <a:pt x="882" y="658"/>
                  </a:lnTo>
                  <a:lnTo>
                    <a:pt x="884" y="658"/>
                  </a:lnTo>
                  <a:lnTo>
                    <a:pt x="887" y="661"/>
                  </a:lnTo>
                  <a:lnTo>
                    <a:pt x="889" y="663"/>
                  </a:lnTo>
                  <a:lnTo>
                    <a:pt x="889" y="661"/>
                  </a:lnTo>
                  <a:lnTo>
                    <a:pt x="887" y="661"/>
                  </a:lnTo>
                  <a:lnTo>
                    <a:pt x="887" y="658"/>
                  </a:lnTo>
                  <a:lnTo>
                    <a:pt x="887" y="656"/>
                  </a:lnTo>
                  <a:lnTo>
                    <a:pt x="887" y="656"/>
                  </a:lnTo>
                  <a:lnTo>
                    <a:pt x="887" y="651"/>
                  </a:lnTo>
                  <a:lnTo>
                    <a:pt x="887" y="651"/>
                  </a:lnTo>
                  <a:lnTo>
                    <a:pt x="887" y="651"/>
                  </a:lnTo>
                  <a:lnTo>
                    <a:pt x="887" y="649"/>
                  </a:lnTo>
                  <a:lnTo>
                    <a:pt x="891" y="642"/>
                  </a:lnTo>
                  <a:lnTo>
                    <a:pt x="896" y="639"/>
                  </a:lnTo>
                  <a:lnTo>
                    <a:pt x="896" y="637"/>
                  </a:lnTo>
                  <a:lnTo>
                    <a:pt x="894" y="637"/>
                  </a:lnTo>
                  <a:lnTo>
                    <a:pt x="891" y="635"/>
                  </a:lnTo>
                  <a:lnTo>
                    <a:pt x="891" y="635"/>
                  </a:lnTo>
                  <a:lnTo>
                    <a:pt x="891" y="632"/>
                  </a:lnTo>
                  <a:lnTo>
                    <a:pt x="891" y="630"/>
                  </a:lnTo>
                  <a:lnTo>
                    <a:pt x="891" y="630"/>
                  </a:lnTo>
                  <a:lnTo>
                    <a:pt x="891" y="630"/>
                  </a:lnTo>
                  <a:lnTo>
                    <a:pt x="891" y="627"/>
                  </a:lnTo>
                  <a:lnTo>
                    <a:pt x="889" y="625"/>
                  </a:lnTo>
                  <a:lnTo>
                    <a:pt x="889" y="623"/>
                  </a:lnTo>
                  <a:lnTo>
                    <a:pt x="889" y="620"/>
                  </a:lnTo>
                  <a:lnTo>
                    <a:pt x="891" y="618"/>
                  </a:lnTo>
                  <a:lnTo>
                    <a:pt x="891" y="616"/>
                  </a:lnTo>
                  <a:lnTo>
                    <a:pt x="891" y="611"/>
                  </a:lnTo>
                  <a:lnTo>
                    <a:pt x="891" y="609"/>
                  </a:lnTo>
                  <a:lnTo>
                    <a:pt x="894" y="604"/>
                  </a:lnTo>
                  <a:lnTo>
                    <a:pt x="894" y="599"/>
                  </a:lnTo>
                  <a:lnTo>
                    <a:pt x="894" y="594"/>
                  </a:lnTo>
                  <a:lnTo>
                    <a:pt x="894" y="594"/>
                  </a:lnTo>
                  <a:lnTo>
                    <a:pt x="896" y="592"/>
                  </a:lnTo>
                  <a:lnTo>
                    <a:pt x="896" y="592"/>
                  </a:lnTo>
                  <a:lnTo>
                    <a:pt x="898" y="592"/>
                  </a:lnTo>
                  <a:lnTo>
                    <a:pt x="898" y="592"/>
                  </a:lnTo>
                  <a:lnTo>
                    <a:pt x="901" y="590"/>
                  </a:lnTo>
                  <a:lnTo>
                    <a:pt x="898" y="585"/>
                  </a:lnTo>
                  <a:lnTo>
                    <a:pt x="901" y="580"/>
                  </a:lnTo>
                  <a:lnTo>
                    <a:pt x="901" y="575"/>
                  </a:lnTo>
                  <a:lnTo>
                    <a:pt x="903" y="571"/>
                  </a:lnTo>
                  <a:lnTo>
                    <a:pt x="903" y="571"/>
                  </a:lnTo>
                  <a:lnTo>
                    <a:pt x="903" y="571"/>
                  </a:lnTo>
                  <a:lnTo>
                    <a:pt x="905" y="575"/>
                  </a:lnTo>
                  <a:lnTo>
                    <a:pt x="905" y="580"/>
                  </a:lnTo>
                  <a:lnTo>
                    <a:pt x="905" y="585"/>
                  </a:lnTo>
                  <a:lnTo>
                    <a:pt x="908" y="585"/>
                  </a:lnTo>
                  <a:lnTo>
                    <a:pt x="903" y="549"/>
                  </a:lnTo>
                  <a:lnTo>
                    <a:pt x="901" y="547"/>
                  </a:lnTo>
                  <a:close/>
                  <a:moveTo>
                    <a:pt x="792" y="256"/>
                  </a:moveTo>
                  <a:lnTo>
                    <a:pt x="792" y="254"/>
                  </a:lnTo>
                  <a:lnTo>
                    <a:pt x="790" y="249"/>
                  </a:lnTo>
                  <a:lnTo>
                    <a:pt x="790" y="249"/>
                  </a:lnTo>
                  <a:lnTo>
                    <a:pt x="787" y="251"/>
                  </a:lnTo>
                  <a:lnTo>
                    <a:pt x="785" y="254"/>
                  </a:lnTo>
                  <a:lnTo>
                    <a:pt x="782" y="254"/>
                  </a:lnTo>
                  <a:lnTo>
                    <a:pt x="782" y="256"/>
                  </a:lnTo>
                  <a:lnTo>
                    <a:pt x="782" y="258"/>
                  </a:lnTo>
                  <a:lnTo>
                    <a:pt x="780" y="258"/>
                  </a:lnTo>
                  <a:lnTo>
                    <a:pt x="780" y="261"/>
                  </a:lnTo>
                  <a:lnTo>
                    <a:pt x="780" y="265"/>
                  </a:lnTo>
                  <a:lnTo>
                    <a:pt x="782" y="268"/>
                  </a:lnTo>
                  <a:lnTo>
                    <a:pt x="785" y="277"/>
                  </a:lnTo>
                  <a:lnTo>
                    <a:pt x="785" y="280"/>
                  </a:lnTo>
                  <a:lnTo>
                    <a:pt x="787" y="282"/>
                  </a:lnTo>
                  <a:lnTo>
                    <a:pt x="794" y="294"/>
                  </a:lnTo>
                  <a:lnTo>
                    <a:pt x="797" y="296"/>
                  </a:lnTo>
                  <a:lnTo>
                    <a:pt x="794" y="294"/>
                  </a:lnTo>
                  <a:lnTo>
                    <a:pt x="794" y="291"/>
                  </a:lnTo>
                  <a:lnTo>
                    <a:pt x="792" y="289"/>
                  </a:lnTo>
                  <a:lnTo>
                    <a:pt x="792" y="289"/>
                  </a:lnTo>
                  <a:lnTo>
                    <a:pt x="792" y="287"/>
                  </a:lnTo>
                  <a:lnTo>
                    <a:pt x="792" y="284"/>
                  </a:lnTo>
                  <a:lnTo>
                    <a:pt x="790" y="270"/>
                  </a:lnTo>
                  <a:lnTo>
                    <a:pt x="790" y="265"/>
                  </a:lnTo>
                  <a:lnTo>
                    <a:pt x="792" y="256"/>
                  </a:lnTo>
                  <a:close/>
                  <a:moveTo>
                    <a:pt x="797" y="298"/>
                  </a:moveTo>
                  <a:lnTo>
                    <a:pt x="799" y="298"/>
                  </a:lnTo>
                  <a:lnTo>
                    <a:pt x="799" y="301"/>
                  </a:lnTo>
                  <a:lnTo>
                    <a:pt x="799" y="301"/>
                  </a:lnTo>
                  <a:lnTo>
                    <a:pt x="799" y="301"/>
                  </a:lnTo>
                  <a:lnTo>
                    <a:pt x="799" y="301"/>
                  </a:lnTo>
                  <a:lnTo>
                    <a:pt x="799" y="298"/>
                  </a:lnTo>
                  <a:lnTo>
                    <a:pt x="797" y="296"/>
                  </a:lnTo>
                  <a:lnTo>
                    <a:pt x="797" y="296"/>
                  </a:lnTo>
                  <a:lnTo>
                    <a:pt x="797" y="296"/>
                  </a:lnTo>
                  <a:lnTo>
                    <a:pt x="797" y="298"/>
                  </a:lnTo>
                  <a:close/>
                  <a:moveTo>
                    <a:pt x="832" y="348"/>
                  </a:moveTo>
                  <a:lnTo>
                    <a:pt x="835" y="351"/>
                  </a:lnTo>
                  <a:lnTo>
                    <a:pt x="835" y="353"/>
                  </a:lnTo>
                  <a:lnTo>
                    <a:pt x="837" y="353"/>
                  </a:lnTo>
                  <a:lnTo>
                    <a:pt x="837" y="355"/>
                  </a:lnTo>
                  <a:lnTo>
                    <a:pt x="839" y="360"/>
                  </a:lnTo>
                  <a:lnTo>
                    <a:pt x="839" y="362"/>
                  </a:lnTo>
                  <a:lnTo>
                    <a:pt x="842" y="362"/>
                  </a:lnTo>
                  <a:lnTo>
                    <a:pt x="842" y="365"/>
                  </a:lnTo>
                  <a:lnTo>
                    <a:pt x="849" y="384"/>
                  </a:lnTo>
                  <a:lnTo>
                    <a:pt x="851" y="386"/>
                  </a:lnTo>
                  <a:lnTo>
                    <a:pt x="853" y="388"/>
                  </a:lnTo>
                  <a:lnTo>
                    <a:pt x="853" y="388"/>
                  </a:lnTo>
                  <a:lnTo>
                    <a:pt x="853" y="388"/>
                  </a:lnTo>
                  <a:lnTo>
                    <a:pt x="856" y="391"/>
                  </a:lnTo>
                  <a:lnTo>
                    <a:pt x="856" y="391"/>
                  </a:lnTo>
                  <a:lnTo>
                    <a:pt x="865" y="405"/>
                  </a:lnTo>
                  <a:lnTo>
                    <a:pt x="868" y="410"/>
                  </a:lnTo>
                  <a:lnTo>
                    <a:pt x="870" y="412"/>
                  </a:lnTo>
                  <a:lnTo>
                    <a:pt x="872" y="414"/>
                  </a:lnTo>
                  <a:lnTo>
                    <a:pt x="872" y="414"/>
                  </a:lnTo>
                  <a:lnTo>
                    <a:pt x="872" y="414"/>
                  </a:lnTo>
                  <a:lnTo>
                    <a:pt x="870" y="412"/>
                  </a:lnTo>
                  <a:lnTo>
                    <a:pt x="844" y="365"/>
                  </a:lnTo>
                  <a:lnTo>
                    <a:pt x="842" y="362"/>
                  </a:lnTo>
                  <a:lnTo>
                    <a:pt x="842" y="360"/>
                  </a:lnTo>
                  <a:lnTo>
                    <a:pt x="842" y="358"/>
                  </a:lnTo>
                  <a:lnTo>
                    <a:pt x="839" y="355"/>
                  </a:lnTo>
                  <a:lnTo>
                    <a:pt x="832" y="348"/>
                  </a:lnTo>
                  <a:lnTo>
                    <a:pt x="830" y="343"/>
                  </a:lnTo>
                  <a:lnTo>
                    <a:pt x="827" y="339"/>
                  </a:lnTo>
                  <a:lnTo>
                    <a:pt x="827" y="336"/>
                  </a:lnTo>
                  <a:lnTo>
                    <a:pt x="827" y="336"/>
                  </a:lnTo>
                  <a:lnTo>
                    <a:pt x="827" y="336"/>
                  </a:lnTo>
                  <a:lnTo>
                    <a:pt x="827" y="336"/>
                  </a:lnTo>
                  <a:lnTo>
                    <a:pt x="827" y="336"/>
                  </a:lnTo>
                  <a:lnTo>
                    <a:pt x="827" y="336"/>
                  </a:lnTo>
                  <a:lnTo>
                    <a:pt x="827" y="336"/>
                  </a:lnTo>
                  <a:lnTo>
                    <a:pt x="825" y="336"/>
                  </a:lnTo>
                  <a:lnTo>
                    <a:pt x="825" y="336"/>
                  </a:lnTo>
                  <a:lnTo>
                    <a:pt x="827" y="341"/>
                  </a:lnTo>
                  <a:lnTo>
                    <a:pt x="832" y="348"/>
                  </a:lnTo>
                  <a:close/>
                  <a:moveTo>
                    <a:pt x="908" y="814"/>
                  </a:moveTo>
                  <a:lnTo>
                    <a:pt x="910" y="814"/>
                  </a:lnTo>
                  <a:lnTo>
                    <a:pt x="910" y="814"/>
                  </a:lnTo>
                  <a:lnTo>
                    <a:pt x="910" y="814"/>
                  </a:lnTo>
                  <a:lnTo>
                    <a:pt x="908" y="814"/>
                  </a:lnTo>
                  <a:close/>
                  <a:moveTo>
                    <a:pt x="920" y="810"/>
                  </a:moveTo>
                  <a:lnTo>
                    <a:pt x="920" y="807"/>
                  </a:lnTo>
                  <a:lnTo>
                    <a:pt x="920" y="807"/>
                  </a:lnTo>
                  <a:lnTo>
                    <a:pt x="920" y="810"/>
                  </a:lnTo>
                  <a:close/>
                  <a:moveTo>
                    <a:pt x="922" y="807"/>
                  </a:moveTo>
                  <a:lnTo>
                    <a:pt x="922" y="807"/>
                  </a:lnTo>
                  <a:lnTo>
                    <a:pt x="922" y="807"/>
                  </a:lnTo>
                  <a:lnTo>
                    <a:pt x="922" y="807"/>
                  </a:lnTo>
                  <a:close/>
                  <a:moveTo>
                    <a:pt x="927" y="803"/>
                  </a:moveTo>
                  <a:lnTo>
                    <a:pt x="929" y="803"/>
                  </a:lnTo>
                  <a:lnTo>
                    <a:pt x="927" y="803"/>
                  </a:lnTo>
                  <a:lnTo>
                    <a:pt x="927" y="803"/>
                  </a:lnTo>
                  <a:close/>
                  <a:moveTo>
                    <a:pt x="931" y="803"/>
                  </a:moveTo>
                  <a:lnTo>
                    <a:pt x="931" y="803"/>
                  </a:lnTo>
                  <a:lnTo>
                    <a:pt x="931" y="803"/>
                  </a:lnTo>
                  <a:lnTo>
                    <a:pt x="931" y="803"/>
                  </a:lnTo>
                  <a:close/>
                  <a:moveTo>
                    <a:pt x="570" y="282"/>
                  </a:moveTo>
                  <a:lnTo>
                    <a:pt x="570" y="282"/>
                  </a:lnTo>
                  <a:lnTo>
                    <a:pt x="570" y="282"/>
                  </a:lnTo>
                  <a:lnTo>
                    <a:pt x="570" y="282"/>
                  </a:lnTo>
                  <a:lnTo>
                    <a:pt x="570" y="282"/>
                  </a:lnTo>
                  <a:lnTo>
                    <a:pt x="570" y="282"/>
                  </a:lnTo>
                  <a:lnTo>
                    <a:pt x="570" y="282"/>
                  </a:lnTo>
                  <a:lnTo>
                    <a:pt x="570" y="282"/>
                  </a:lnTo>
                  <a:lnTo>
                    <a:pt x="570" y="282"/>
                  </a:lnTo>
                  <a:lnTo>
                    <a:pt x="570" y="282"/>
                  </a:lnTo>
                  <a:close/>
                  <a:moveTo>
                    <a:pt x="567" y="254"/>
                  </a:moveTo>
                  <a:lnTo>
                    <a:pt x="567" y="254"/>
                  </a:lnTo>
                  <a:lnTo>
                    <a:pt x="567" y="254"/>
                  </a:lnTo>
                  <a:lnTo>
                    <a:pt x="567" y="254"/>
                  </a:lnTo>
                  <a:lnTo>
                    <a:pt x="567" y="254"/>
                  </a:lnTo>
                  <a:lnTo>
                    <a:pt x="567" y="254"/>
                  </a:lnTo>
                  <a:lnTo>
                    <a:pt x="567" y="254"/>
                  </a:lnTo>
                  <a:lnTo>
                    <a:pt x="567" y="251"/>
                  </a:lnTo>
                  <a:lnTo>
                    <a:pt x="567" y="251"/>
                  </a:lnTo>
                  <a:lnTo>
                    <a:pt x="565" y="251"/>
                  </a:lnTo>
                  <a:lnTo>
                    <a:pt x="565" y="251"/>
                  </a:lnTo>
                  <a:lnTo>
                    <a:pt x="565" y="251"/>
                  </a:lnTo>
                  <a:lnTo>
                    <a:pt x="565" y="254"/>
                  </a:lnTo>
                  <a:lnTo>
                    <a:pt x="567" y="254"/>
                  </a:lnTo>
                  <a:close/>
                  <a:moveTo>
                    <a:pt x="567" y="268"/>
                  </a:moveTo>
                  <a:lnTo>
                    <a:pt x="567" y="268"/>
                  </a:lnTo>
                  <a:lnTo>
                    <a:pt x="567" y="268"/>
                  </a:lnTo>
                  <a:lnTo>
                    <a:pt x="570" y="268"/>
                  </a:lnTo>
                  <a:lnTo>
                    <a:pt x="570" y="268"/>
                  </a:lnTo>
                  <a:lnTo>
                    <a:pt x="567" y="268"/>
                  </a:lnTo>
                  <a:close/>
                  <a:moveTo>
                    <a:pt x="565" y="270"/>
                  </a:moveTo>
                  <a:lnTo>
                    <a:pt x="565" y="270"/>
                  </a:lnTo>
                  <a:lnTo>
                    <a:pt x="565" y="270"/>
                  </a:lnTo>
                  <a:lnTo>
                    <a:pt x="565" y="270"/>
                  </a:lnTo>
                  <a:lnTo>
                    <a:pt x="565" y="270"/>
                  </a:lnTo>
                  <a:lnTo>
                    <a:pt x="565" y="270"/>
                  </a:lnTo>
                  <a:lnTo>
                    <a:pt x="565" y="270"/>
                  </a:lnTo>
                  <a:lnTo>
                    <a:pt x="565" y="270"/>
                  </a:lnTo>
                  <a:lnTo>
                    <a:pt x="565" y="270"/>
                  </a:lnTo>
                  <a:lnTo>
                    <a:pt x="565" y="272"/>
                  </a:lnTo>
                  <a:lnTo>
                    <a:pt x="565" y="272"/>
                  </a:lnTo>
                  <a:lnTo>
                    <a:pt x="567" y="272"/>
                  </a:lnTo>
                  <a:lnTo>
                    <a:pt x="567" y="272"/>
                  </a:lnTo>
                  <a:lnTo>
                    <a:pt x="567" y="272"/>
                  </a:lnTo>
                  <a:lnTo>
                    <a:pt x="567" y="270"/>
                  </a:lnTo>
                  <a:lnTo>
                    <a:pt x="567" y="270"/>
                  </a:lnTo>
                  <a:lnTo>
                    <a:pt x="567" y="270"/>
                  </a:lnTo>
                  <a:lnTo>
                    <a:pt x="565" y="270"/>
                  </a:lnTo>
                  <a:close/>
                  <a:moveTo>
                    <a:pt x="567" y="275"/>
                  </a:moveTo>
                  <a:lnTo>
                    <a:pt x="567" y="272"/>
                  </a:lnTo>
                  <a:lnTo>
                    <a:pt x="567" y="275"/>
                  </a:lnTo>
                  <a:lnTo>
                    <a:pt x="567" y="275"/>
                  </a:lnTo>
                  <a:lnTo>
                    <a:pt x="567" y="275"/>
                  </a:lnTo>
                  <a:close/>
                  <a:moveTo>
                    <a:pt x="565" y="263"/>
                  </a:moveTo>
                  <a:lnTo>
                    <a:pt x="565" y="263"/>
                  </a:lnTo>
                  <a:lnTo>
                    <a:pt x="562" y="263"/>
                  </a:lnTo>
                  <a:lnTo>
                    <a:pt x="562" y="265"/>
                  </a:lnTo>
                  <a:lnTo>
                    <a:pt x="562" y="265"/>
                  </a:lnTo>
                  <a:lnTo>
                    <a:pt x="565" y="265"/>
                  </a:lnTo>
                  <a:lnTo>
                    <a:pt x="565" y="265"/>
                  </a:lnTo>
                  <a:lnTo>
                    <a:pt x="562" y="265"/>
                  </a:lnTo>
                  <a:lnTo>
                    <a:pt x="562" y="268"/>
                  </a:lnTo>
                  <a:lnTo>
                    <a:pt x="565" y="268"/>
                  </a:lnTo>
                  <a:lnTo>
                    <a:pt x="565" y="268"/>
                  </a:lnTo>
                  <a:lnTo>
                    <a:pt x="565" y="265"/>
                  </a:lnTo>
                  <a:lnTo>
                    <a:pt x="565" y="265"/>
                  </a:lnTo>
                  <a:lnTo>
                    <a:pt x="565" y="263"/>
                  </a:lnTo>
                  <a:close/>
                  <a:moveTo>
                    <a:pt x="567" y="280"/>
                  </a:moveTo>
                  <a:lnTo>
                    <a:pt x="567" y="280"/>
                  </a:lnTo>
                  <a:lnTo>
                    <a:pt x="567" y="277"/>
                  </a:lnTo>
                  <a:lnTo>
                    <a:pt x="567" y="280"/>
                  </a:lnTo>
                  <a:close/>
                  <a:moveTo>
                    <a:pt x="560" y="254"/>
                  </a:moveTo>
                  <a:lnTo>
                    <a:pt x="558" y="254"/>
                  </a:lnTo>
                  <a:lnTo>
                    <a:pt x="558" y="254"/>
                  </a:lnTo>
                  <a:lnTo>
                    <a:pt x="560" y="254"/>
                  </a:lnTo>
                  <a:lnTo>
                    <a:pt x="560" y="254"/>
                  </a:lnTo>
                  <a:lnTo>
                    <a:pt x="560" y="254"/>
                  </a:lnTo>
                  <a:lnTo>
                    <a:pt x="560" y="254"/>
                  </a:lnTo>
                  <a:lnTo>
                    <a:pt x="560" y="254"/>
                  </a:lnTo>
                  <a:lnTo>
                    <a:pt x="560" y="254"/>
                  </a:lnTo>
                  <a:lnTo>
                    <a:pt x="560" y="254"/>
                  </a:lnTo>
                  <a:lnTo>
                    <a:pt x="560" y="254"/>
                  </a:lnTo>
                  <a:lnTo>
                    <a:pt x="560" y="254"/>
                  </a:lnTo>
                  <a:close/>
                  <a:moveTo>
                    <a:pt x="560" y="261"/>
                  </a:moveTo>
                  <a:lnTo>
                    <a:pt x="560" y="261"/>
                  </a:lnTo>
                  <a:lnTo>
                    <a:pt x="558" y="261"/>
                  </a:lnTo>
                  <a:lnTo>
                    <a:pt x="560" y="261"/>
                  </a:lnTo>
                  <a:lnTo>
                    <a:pt x="560" y="261"/>
                  </a:lnTo>
                  <a:lnTo>
                    <a:pt x="560" y="261"/>
                  </a:lnTo>
                  <a:lnTo>
                    <a:pt x="560" y="261"/>
                  </a:lnTo>
                  <a:lnTo>
                    <a:pt x="560" y="261"/>
                  </a:lnTo>
                  <a:lnTo>
                    <a:pt x="562" y="261"/>
                  </a:lnTo>
                  <a:lnTo>
                    <a:pt x="560" y="261"/>
                  </a:lnTo>
                  <a:lnTo>
                    <a:pt x="560" y="261"/>
                  </a:lnTo>
                  <a:close/>
                  <a:moveTo>
                    <a:pt x="558" y="256"/>
                  </a:moveTo>
                  <a:lnTo>
                    <a:pt x="558" y="256"/>
                  </a:lnTo>
                  <a:lnTo>
                    <a:pt x="558" y="256"/>
                  </a:lnTo>
                  <a:lnTo>
                    <a:pt x="558" y="256"/>
                  </a:lnTo>
                  <a:lnTo>
                    <a:pt x="558" y="256"/>
                  </a:lnTo>
                  <a:close/>
                  <a:moveTo>
                    <a:pt x="565" y="254"/>
                  </a:moveTo>
                  <a:lnTo>
                    <a:pt x="565" y="254"/>
                  </a:lnTo>
                  <a:lnTo>
                    <a:pt x="565" y="254"/>
                  </a:lnTo>
                  <a:lnTo>
                    <a:pt x="565" y="254"/>
                  </a:lnTo>
                  <a:lnTo>
                    <a:pt x="562" y="254"/>
                  </a:lnTo>
                  <a:lnTo>
                    <a:pt x="562" y="254"/>
                  </a:lnTo>
                  <a:lnTo>
                    <a:pt x="562" y="254"/>
                  </a:lnTo>
                  <a:lnTo>
                    <a:pt x="562" y="254"/>
                  </a:lnTo>
                  <a:lnTo>
                    <a:pt x="562" y="254"/>
                  </a:lnTo>
                  <a:lnTo>
                    <a:pt x="562" y="254"/>
                  </a:lnTo>
                  <a:lnTo>
                    <a:pt x="565" y="254"/>
                  </a:lnTo>
                  <a:close/>
                  <a:moveTo>
                    <a:pt x="558" y="265"/>
                  </a:moveTo>
                  <a:lnTo>
                    <a:pt x="558" y="265"/>
                  </a:lnTo>
                  <a:lnTo>
                    <a:pt x="558" y="263"/>
                  </a:lnTo>
                  <a:lnTo>
                    <a:pt x="558" y="263"/>
                  </a:lnTo>
                  <a:lnTo>
                    <a:pt x="558" y="265"/>
                  </a:lnTo>
                  <a:close/>
                  <a:moveTo>
                    <a:pt x="546" y="225"/>
                  </a:moveTo>
                  <a:lnTo>
                    <a:pt x="544" y="227"/>
                  </a:lnTo>
                  <a:lnTo>
                    <a:pt x="544" y="227"/>
                  </a:lnTo>
                  <a:lnTo>
                    <a:pt x="544" y="227"/>
                  </a:lnTo>
                  <a:lnTo>
                    <a:pt x="544" y="227"/>
                  </a:lnTo>
                  <a:lnTo>
                    <a:pt x="546" y="227"/>
                  </a:lnTo>
                  <a:lnTo>
                    <a:pt x="546" y="227"/>
                  </a:lnTo>
                  <a:lnTo>
                    <a:pt x="546" y="227"/>
                  </a:lnTo>
                  <a:lnTo>
                    <a:pt x="546" y="225"/>
                  </a:lnTo>
                  <a:close/>
                  <a:moveTo>
                    <a:pt x="520" y="225"/>
                  </a:moveTo>
                  <a:lnTo>
                    <a:pt x="518" y="225"/>
                  </a:lnTo>
                  <a:lnTo>
                    <a:pt x="518" y="225"/>
                  </a:lnTo>
                  <a:lnTo>
                    <a:pt x="518" y="225"/>
                  </a:lnTo>
                  <a:lnTo>
                    <a:pt x="518" y="227"/>
                  </a:lnTo>
                  <a:lnTo>
                    <a:pt x="518" y="227"/>
                  </a:lnTo>
                  <a:lnTo>
                    <a:pt x="520" y="225"/>
                  </a:lnTo>
                  <a:lnTo>
                    <a:pt x="520" y="225"/>
                  </a:lnTo>
                  <a:lnTo>
                    <a:pt x="520" y="225"/>
                  </a:lnTo>
                  <a:lnTo>
                    <a:pt x="520" y="225"/>
                  </a:lnTo>
                  <a:close/>
                  <a:moveTo>
                    <a:pt x="562" y="251"/>
                  </a:moveTo>
                  <a:lnTo>
                    <a:pt x="562" y="251"/>
                  </a:lnTo>
                  <a:lnTo>
                    <a:pt x="565" y="251"/>
                  </a:lnTo>
                  <a:lnTo>
                    <a:pt x="565" y="251"/>
                  </a:lnTo>
                  <a:lnTo>
                    <a:pt x="565" y="251"/>
                  </a:lnTo>
                  <a:lnTo>
                    <a:pt x="562" y="251"/>
                  </a:lnTo>
                  <a:lnTo>
                    <a:pt x="562" y="249"/>
                  </a:lnTo>
                  <a:lnTo>
                    <a:pt x="562" y="249"/>
                  </a:lnTo>
                  <a:lnTo>
                    <a:pt x="562" y="249"/>
                  </a:lnTo>
                  <a:lnTo>
                    <a:pt x="562" y="251"/>
                  </a:lnTo>
                  <a:lnTo>
                    <a:pt x="562" y="251"/>
                  </a:lnTo>
                  <a:lnTo>
                    <a:pt x="562" y="251"/>
                  </a:lnTo>
                  <a:close/>
                  <a:moveTo>
                    <a:pt x="562" y="272"/>
                  </a:moveTo>
                  <a:lnTo>
                    <a:pt x="562" y="272"/>
                  </a:lnTo>
                  <a:lnTo>
                    <a:pt x="562" y="272"/>
                  </a:lnTo>
                  <a:lnTo>
                    <a:pt x="562" y="272"/>
                  </a:lnTo>
                  <a:lnTo>
                    <a:pt x="562" y="272"/>
                  </a:lnTo>
                  <a:lnTo>
                    <a:pt x="562" y="272"/>
                  </a:lnTo>
                  <a:lnTo>
                    <a:pt x="562" y="272"/>
                  </a:lnTo>
                  <a:close/>
                  <a:moveTo>
                    <a:pt x="752" y="765"/>
                  </a:moveTo>
                  <a:lnTo>
                    <a:pt x="752" y="762"/>
                  </a:lnTo>
                  <a:lnTo>
                    <a:pt x="752" y="762"/>
                  </a:lnTo>
                  <a:lnTo>
                    <a:pt x="752" y="762"/>
                  </a:lnTo>
                  <a:lnTo>
                    <a:pt x="752" y="762"/>
                  </a:lnTo>
                  <a:lnTo>
                    <a:pt x="752" y="762"/>
                  </a:lnTo>
                  <a:lnTo>
                    <a:pt x="749" y="765"/>
                  </a:lnTo>
                  <a:lnTo>
                    <a:pt x="747" y="767"/>
                  </a:lnTo>
                  <a:lnTo>
                    <a:pt x="747" y="767"/>
                  </a:lnTo>
                  <a:lnTo>
                    <a:pt x="745" y="767"/>
                  </a:lnTo>
                  <a:lnTo>
                    <a:pt x="745" y="767"/>
                  </a:lnTo>
                  <a:lnTo>
                    <a:pt x="745" y="769"/>
                  </a:lnTo>
                  <a:lnTo>
                    <a:pt x="745" y="767"/>
                  </a:lnTo>
                  <a:lnTo>
                    <a:pt x="745" y="769"/>
                  </a:lnTo>
                  <a:lnTo>
                    <a:pt x="747" y="767"/>
                  </a:lnTo>
                  <a:lnTo>
                    <a:pt x="749" y="767"/>
                  </a:lnTo>
                  <a:lnTo>
                    <a:pt x="749" y="765"/>
                  </a:lnTo>
                  <a:lnTo>
                    <a:pt x="752" y="765"/>
                  </a:lnTo>
                  <a:lnTo>
                    <a:pt x="752" y="765"/>
                  </a:lnTo>
                  <a:lnTo>
                    <a:pt x="752" y="765"/>
                  </a:lnTo>
                  <a:lnTo>
                    <a:pt x="752" y="765"/>
                  </a:lnTo>
                  <a:lnTo>
                    <a:pt x="752" y="765"/>
                  </a:lnTo>
                  <a:lnTo>
                    <a:pt x="752" y="765"/>
                  </a:lnTo>
                  <a:lnTo>
                    <a:pt x="752" y="765"/>
                  </a:lnTo>
                  <a:lnTo>
                    <a:pt x="752" y="765"/>
                  </a:lnTo>
                  <a:lnTo>
                    <a:pt x="752" y="765"/>
                  </a:lnTo>
                  <a:lnTo>
                    <a:pt x="752" y="765"/>
                  </a:lnTo>
                  <a:lnTo>
                    <a:pt x="752" y="765"/>
                  </a:lnTo>
                  <a:lnTo>
                    <a:pt x="752" y="765"/>
                  </a:lnTo>
                  <a:lnTo>
                    <a:pt x="752" y="765"/>
                  </a:lnTo>
                  <a:lnTo>
                    <a:pt x="754" y="765"/>
                  </a:lnTo>
                  <a:lnTo>
                    <a:pt x="754" y="765"/>
                  </a:lnTo>
                  <a:lnTo>
                    <a:pt x="752" y="765"/>
                  </a:lnTo>
                  <a:close/>
                  <a:moveTo>
                    <a:pt x="745" y="599"/>
                  </a:moveTo>
                  <a:lnTo>
                    <a:pt x="745" y="599"/>
                  </a:lnTo>
                  <a:lnTo>
                    <a:pt x="745" y="599"/>
                  </a:lnTo>
                  <a:lnTo>
                    <a:pt x="745" y="599"/>
                  </a:lnTo>
                  <a:lnTo>
                    <a:pt x="745" y="601"/>
                  </a:lnTo>
                  <a:lnTo>
                    <a:pt x="745" y="601"/>
                  </a:lnTo>
                  <a:lnTo>
                    <a:pt x="745" y="601"/>
                  </a:lnTo>
                  <a:lnTo>
                    <a:pt x="745" y="599"/>
                  </a:lnTo>
                  <a:close/>
                  <a:moveTo>
                    <a:pt x="709" y="767"/>
                  </a:moveTo>
                  <a:lnTo>
                    <a:pt x="707" y="767"/>
                  </a:lnTo>
                  <a:lnTo>
                    <a:pt x="707" y="767"/>
                  </a:lnTo>
                  <a:lnTo>
                    <a:pt x="707" y="769"/>
                  </a:lnTo>
                  <a:lnTo>
                    <a:pt x="707" y="767"/>
                  </a:lnTo>
                  <a:lnTo>
                    <a:pt x="707" y="767"/>
                  </a:lnTo>
                  <a:lnTo>
                    <a:pt x="709" y="769"/>
                  </a:lnTo>
                  <a:lnTo>
                    <a:pt x="709" y="769"/>
                  </a:lnTo>
                  <a:lnTo>
                    <a:pt x="712" y="769"/>
                  </a:lnTo>
                  <a:lnTo>
                    <a:pt x="712" y="772"/>
                  </a:lnTo>
                  <a:lnTo>
                    <a:pt x="712" y="769"/>
                  </a:lnTo>
                  <a:lnTo>
                    <a:pt x="709" y="769"/>
                  </a:lnTo>
                  <a:lnTo>
                    <a:pt x="709" y="767"/>
                  </a:lnTo>
                  <a:close/>
                  <a:moveTo>
                    <a:pt x="709" y="772"/>
                  </a:moveTo>
                  <a:lnTo>
                    <a:pt x="709" y="774"/>
                  </a:lnTo>
                  <a:lnTo>
                    <a:pt x="709" y="772"/>
                  </a:lnTo>
                  <a:lnTo>
                    <a:pt x="712" y="772"/>
                  </a:lnTo>
                  <a:lnTo>
                    <a:pt x="709" y="772"/>
                  </a:lnTo>
                  <a:lnTo>
                    <a:pt x="709" y="772"/>
                  </a:lnTo>
                  <a:close/>
                  <a:moveTo>
                    <a:pt x="707" y="774"/>
                  </a:moveTo>
                  <a:lnTo>
                    <a:pt x="707" y="774"/>
                  </a:lnTo>
                  <a:lnTo>
                    <a:pt x="707" y="774"/>
                  </a:lnTo>
                  <a:lnTo>
                    <a:pt x="707" y="774"/>
                  </a:lnTo>
                  <a:lnTo>
                    <a:pt x="707" y="774"/>
                  </a:lnTo>
                  <a:lnTo>
                    <a:pt x="707" y="774"/>
                  </a:lnTo>
                  <a:lnTo>
                    <a:pt x="707" y="774"/>
                  </a:lnTo>
                  <a:lnTo>
                    <a:pt x="707" y="774"/>
                  </a:lnTo>
                  <a:lnTo>
                    <a:pt x="707" y="774"/>
                  </a:lnTo>
                  <a:close/>
                  <a:moveTo>
                    <a:pt x="761" y="758"/>
                  </a:moveTo>
                  <a:lnTo>
                    <a:pt x="761" y="758"/>
                  </a:lnTo>
                  <a:lnTo>
                    <a:pt x="761" y="758"/>
                  </a:lnTo>
                  <a:lnTo>
                    <a:pt x="759" y="760"/>
                  </a:lnTo>
                  <a:lnTo>
                    <a:pt x="756" y="760"/>
                  </a:lnTo>
                  <a:lnTo>
                    <a:pt x="756" y="760"/>
                  </a:lnTo>
                  <a:lnTo>
                    <a:pt x="756" y="760"/>
                  </a:lnTo>
                  <a:lnTo>
                    <a:pt x="756" y="760"/>
                  </a:lnTo>
                  <a:lnTo>
                    <a:pt x="754" y="760"/>
                  </a:lnTo>
                  <a:lnTo>
                    <a:pt x="754" y="760"/>
                  </a:lnTo>
                  <a:lnTo>
                    <a:pt x="754" y="762"/>
                  </a:lnTo>
                  <a:lnTo>
                    <a:pt x="754" y="762"/>
                  </a:lnTo>
                  <a:lnTo>
                    <a:pt x="756" y="762"/>
                  </a:lnTo>
                  <a:lnTo>
                    <a:pt x="756" y="762"/>
                  </a:lnTo>
                  <a:lnTo>
                    <a:pt x="754" y="765"/>
                  </a:lnTo>
                  <a:lnTo>
                    <a:pt x="754" y="765"/>
                  </a:lnTo>
                  <a:lnTo>
                    <a:pt x="754" y="765"/>
                  </a:lnTo>
                  <a:lnTo>
                    <a:pt x="754" y="765"/>
                  </a:lnTo>
                  <a:lnTo>
                    <a:pt x="761" y="760"/>
                  </a:lnTo>
                  <a:lnTo>
                    <a:pt x="761" y="760"/>
                  </a:lnTo>
                  <a:lnTo>
                    <a:pt x="761" y="758"/>
                  </a:lnTo>
                  <a:close/>
                  <a:moveTo>
                    <a:pt x="766" y="609"/>
                  </a:moveTo>
                  <a:lnTo>
                    <a:pt x="766" y="609"/>
                  </a:lnTo>
                  <a:lnTo>
                    <a:pt x="766" y="609"/>
                  </a:lnTo>
                  <a:lnTo>
                    <a:pt x="766" y="606"/>
                  </a:lnTo>
                  <a:lnTo>
                    <a:pt x="766" y="606"/>
                  </a:lnTo>
                  <a:lnTo>
                    <a:pt x="766" y="606"/>
                  </a:lnTo>
                  <a:lnTo>
                    <a:pt x="768" y="606"/>
                  </a:lnTo>
                  <a:lnTo>
                    <a:pt x="768" y="606"/>
                  </a:lnTo>
                  <a:lnTo>
                    <a:pt x="768" y="604"/>
                  </a:lnTo>
                  <a:lnTo>
                    <a:pt x="766" y="604"/>
                  </a:lnTo>
                  <a:lnTo>
                    <a:pt x="766" y="604"/>
                  </a:lnTo>
                  <a:lnTo>
                    <a:pt x="764" y="601"/>
                  </a:lnTo>
                  <a:lnTo>
                    <a:pt x="764" y="601"/>
                  </a:lnTo>
                  <a:lnTo>
                    <a:pt x="761" y="601"/>
                  </a:lnTo>
                  <a:lnTo>
                    <a:pt x="759" y="601"/>
                  </a:lnTo>
                  <a:lnTo>
                    <a:pt x="759" y="604"/>
                  </a:lnTo>
                  <a:lnTo>
                    <a:pt x="761" y="604"/>
                  </a:lnTo>
                  <a:lnTo>
                    <a:pt x="761" y="606"/>
                  </a:lnTo>
                  <a:lnTo>
                    <a:pt x="761" y="606"/>
                  </a:lnTo>
                  <a:lnTo>
                    <a:pt x="761" y="606"/>
                  </a:lnTo>
                  <a:lnTo>
                    <a:pt x="764" y="606"/>
                  </a:lnTo>
                  <a:lnTo>
                    <a:pt x="764" y="609"/>
                  </a:lnTo>
                  <a:lnTo>
                    <a:pt x="766" y="609"/>
                  </a:lnTo>
                  <a:close/>
                  <a:moveTo>
                    <a:pt x="768" y="606"/>
                  </a:moveTo>
                  <a:lnTo>
                    <a:pt x="766" y="606"/>
                  </a:lnTo>
                  <a:lnTo>
                    <a:pt x="766" y="609"/>
                  </a:lnTo>
                  <a:lnTo>
                    <a:pt x="768" y="609"/>
                  </a:lnTo>
                  <a:lnTo>
                    <a:pt x="771" y="609"/>
                  </a:lnTo>
                  <a:lnTo>
                    <a:pt x="771" y="606"/>
                  </a:lnTo>
                  <a:lnTo>
                    <a:pt x="771" y="606"/>
                  </a:lnTo>
                  <a:lnTo>
                    <a:pt x="768" y="606"/>
                  </a:lnTo>
                  <a:lnTo>
                    <a:pt x="768" y="606"/>
                  </a:lnTo>
                  <a:lnTo>
                    <a:pt x="768" y="606"/>
                  </a:lnTo>
                  <a:lnTo>
                    <a:pt x="768" y="606"/>
                  </a:lnTo>
                  <a:lnTo>
                    <a:pt x="768" y="606"/>
                  </a:lnTo>
                  <a:close/>
                  <a:moveTo>
                    <a:pt x="704" y="772"/>
                  </a:moveTo>
                  <a:lnTo>
                    <a:pt x="707" y="772"/>
                  </a:lnTo>
                  <a:lnTo>
                    <a:pt x="704" y="772"/>
                  </a:lnTo>
                  <a:lnTo>
                    <a:pt x="704" y="772"/>
                  </a:lnTo>
                  <a:close/>
                  <a:moveTo>
                    <a:pt x="747" y="597"/>
                  </a:moveTo>
                  <a:lnTo>
                    <a:pt x="747" y="597"/>
                  </a:lnTo>
                  <a:lnTo>
                    <a:pt x="745" y="597"/>
                  </a:lnTo>
                  <a:lnTo>
                    <a:pt x="745" y="599"/>
                  </a:lnTo>
                  <a:lnTo>
                    <a:pt x="745" y="599"/>
                  </a:lnTo>
                  <a:lnTo>
                    <a:pt x="747" y="599"/>
                  </a:lnTo>
                  <a:lnTo>
                    <a:pt x="747" y="599"/>
                  </a:lnTo>
                  <a:lnTo>
                    <a:pt x="747" y="601"/>
                  </a:lnTo>
                  <a:lnTo>
                    <a:pt x="747" y="604"/>
                  </a:lnTo>
                  <a:lnTo>
                    <a:pt x="747" y="604"/>
                  </a:lnTo>
                  <a:lnTo>
                    <a:pt x="749" y="601"/>
                  </a:lnTo>
                  <a:lnTo>
                    <a:pt x="749" y="599"/>
                  </a:lnTo>
                  <a:lnTo>
                    <a:pt x="747" y="599"/>
                  </a:lnTo>
                  <a:lnTo>
                    <a:pt x="747" y="599"/>
                  </a:lnTo>
                  <a:lnTo>
                    <a:pt x="747" y="599"/>
                  </a:lnTo>
                  <a:lnTo>
                    <a:pt x="747" y="599"/>
                  </a:lnTo>
                  <a:lnTo>
                    <a:pt x="747" y="597"/>
                  </a:lnTo>
                  <a:close/>
                  <a:moveTo>
                    <a:pt x="754" y="601"/>
                  </a:moveTo>
                  <a:lnTo>
                    <a:pt x="754" y="604"/>
                  </a:lnTo>
                  <a:lnTo>
                    <a:pt x="754" y="601"/>
                  </a:lnTo>
                  <a:lnTo>
                    <a:pt x="756" y="604"/>
                  </a:lnTo>
                  <a:lnTo>
                    <a:pt x="756" y="604"/>
                  </a:lnTo>
                  <a:lnTo>
                    <a:pt x="756" y="604"/>
                  </a:lnTo>
                  <a:lnTo>
                    <a:pt x="759" y="606"/>
                  </a:lnTo>
                  <a:lnTo>
                    <a:pt x="759" y="604"/>
                  </a:lnTo>
                  <a:lnTo>
                    <a:pt x="759" y="604"/>
                  </a:lnTo>
                  <a:lnTo>
                    <a:pt x="759" y="604"/>
                  </a:lnTo>
                  <a:lnTo>
                    <a:pt x="759" y="604"/>
                  </a:lnTo>
                  <a:lnTo>
                    <a:pt x="756" y="601"/>
                  </a:lnTo>
                  <a:lnTo>
                    <a:pt x="756" y="599"/>
                  </a:lnTo>
                  <a:lnTo>
                    <a:pt x="756" y="599"/>
                  </a:lnTo>
                  <a:lnTo>
                    <a:pt x="754" y="599"/>
                  </a:lnTo>
                  <a:lnTo>
                    <a:pt x="754" y="601"/>
                  </a:lnTo>
                  <a:lnTo>
                    <a:pt x="752" y="601"/>
                  </a:lnTo>
                  <a:lnTo>
                    <a:pt x="752" y="601"/>
                  </a:lnTo>
                  <a:lnTo>
                    <a:pt x="752" y="604"/>
                  </a:lnTo>
                  <a:lnTo>
                    <a:pt x="752" y="604"/>
                  </a:lnTo>
                  <a:lnTo>
                    <a:pt x="752" y="604"/>
                  </a:lnTo>
                  <a:lnTo>
                    <a:pt x="752" y="604"/>
                  </a:lnTo>
                  <a:lnTo>
                    <a:pt x="752" y="604"/>
                  </a:lnTo>
                  <a:lnTo>
                    <a:pt x="752" y="604"/>
                  </a:lnTo>
                  <a:lnTo>
                    <a:pt x="752" y="604"/>
                  </a:lnTo>
                  <a:lnTo>
                    <a:pt x="752" y="601"/>
                  </a:lnTo>
                  <a:lnTo>
                    <a:pt x="752" y="601"/>
                  </a:lnTo>
                  <a:lnTo>
                    <a:pt x="754" y="601"/>
                  </a:lnTo>
                  <a:close/>
                  <a:moveTo>
                    <a:pt x="733" y="599"/>
                  </a:moveTo>
                  <a:lnTo>
                    <a:pt x="730" y="599"/>
                  </a:lnTo>
                  <a:lnTo>
                    <a:pt x="730" y="601"/>
                  </a:lnTo>
                  <a:lnTo>
                    <a:pt x="728" y="601"/>
                  </a:lnTo>
                  <a:lnTo>
                    <a:pt x="728" y="601"/>
                  </a:lnTo>
                  <a:lnTo>
                    <a:pt x="728" y="601"/>
                  </a:lnTo>
                  <a:lnTo>
                    <a:pt x="730" y="604"/>
                  </a:lnTo>
                  <a:lnTo>
                    <a:pt x="730" y="604"/>
                  </a:lnTo>
                  <a:lnTo>
                    <a:pt x="730" y="604"/>
                  </a:lnTo>
                  <a:lnTo>
                    <a:pt x="730" y="604"/>
                  </a:lnTo>
                  <a:lnTo>
                    <a:pt x="730" y="604"/>
                  </a:lnTo>
                  <a:lnTo>
                    <a:pt x="733" y="604"/>
                  </a:lnTo>
                  <a:lnTo>
                    <a:pt x="733" y="604"/>
                  </a:lnTo>
                  <a:lnTo>
                    <a:pt x="735" y="601"/>
                  </a:lnTo>
                  <a:lnTo>
                    <a:pt x="733" y="599"/>
                  </a:lnTo>
                  <a:lnTo>
                    <a:pt x="733" y="599"/>
                  </a:lnTo>
                  <a:close/>
                  <a:moveTo>
                    <a:pt x="624" y="777"/>
                  </a:moveTo>
                  <a:lnTo>
                    <a:pt x="624" y="777"/>
                  </a:lnTo>
                  <a:lnTo>
                    <a:pt x="624" y="777"/>
                  </a:lnTo>
                  <a:lnTo>
                    <a:pt x="624" y="777"/>
                  </a:lnTo>
                  <a:close/>
                  <a:moveTo>
                    <a:pt x="624" y="777"/>
                  </a:moveTo>
                  <a:lnTo>
                    <a:pt x="624" y="777"/>
                  </a:lnTo>
                  <a:lnTo>
                    <a:pt x="624" y="777"/>
                  </a:lnTo>
                  <a:lnTo>
                    <a:pt x="624" y="777"/>
                  </a:lnTo>
                  <a:close/>
                  <a:moveTo>
                    <a:pt x="624" y="777"/>
                  </a:moveTo>
                  <a:lnTo>
                    <a:pt x="624" y="777"/>
                  </a:lnTo>
                  <a:lnTo>
                    <a:pt x="624" y="777"/>
                  </a:lnTo>
                  <a:lnTo>
                    <a:pt x="624" y="777"/>
                  </a:lnTo>
                  <a:close/>
                  <a:moveTo>
                    <a:pt x="617" y="777"/>
                  </a:moveTo>
                  <a:lnTo>
                    <a:pt x="617" y="777"/>
                  </a:lnTo>
                  <a:lnTo>
                    <a:pt x="617" y="777"/>
                  </a:lnTo>
                  <a:lnTo>
                    <a:pt x="617" y="777"/>
                  </a:lnTo>
                  <a:close/>
                  <a:moveTo>
                    <a:pt x="603" y="441"/>
                  </a:moveTo>
                  <a:lnTo>
                    <a:pt x="598" y="436"/>
                  </a:lnTo>
                  <a:lnTo>
                    <a:pt x="593" y="431"/>
                  </a:lnTo>
                  <a:lnTo>
                    <a:pt x="593" y="431"/>
                  </a:lnTo>
                  <a:lnTo>
                    <a:pt x="593" y="431"/>
                  </a:lnTo>
                  <a:lnTo>
                    <a:pt x="591" y="429"/>
                  </a:lnTo>
                  <a:lnTo>
                    <a:pt x="591" y="431"/>
                  </a:lnTo>
                  <a:lnTo>
                    <a:pt x="593" y="433"/>
                  </a:lnTo>
                  <a:lnTo>
                    <a:pt x="593" y="433"/>
                  </a:lnTo>
                  <a:lnTo>
                    <a:pt x="596" y="436"/>
                  </a:lnTo>
                  <a:lnTo>
                    <a:pt x="600" y="441"/>
                  </a:lnTo>
                  <a:lnTo>
                    <a:pt x="603" y="441"/>
                  </a:lnTo>
                  <a:lnTo>
                    <a:pt x="603" y="441"/>
                  </a:lnTo>
                  <a:lnTo>
                    <a:pt x="603" y="441"/>
                  </a:lnTo>
                  <a:lnTo>
                    <a:pt x="603" y="441"/>
                  </a:lnTo>
                  <a:close/>
                  <a:moveTo>
                    <a:pt x="667" y="514"/>
                  </a:moveTo>
                  <a:lnTo>
                    <a:pt x="664" y="512"/>
                  </a:lnTo>
                  <a:lnTo>
                    <a:pt x="662" y="512"/>
                  </a:lnTo>
                  <a:lnTo>
                    <a:pt x="662" y="512"/>
                  </a:lnTo>
                  <a:lnTo>
                    <a:pt x="662" y="512"/>
                  </a:lnTo>
                  <a:lnTo>
                    <a:pt x="659" y="512"/>
                  </a:lnTo>
                  <a:lnTo>
                    <a:pt x="662" y="514"/>
                  </a:lnTo>
                  <a:lnTo>
                    <a:pt x="664" y="519"/>
                  </a:lnTo>
                  <a:lnTo>
                    <a:pt x="667" y="521"/>
                  </a:lnTo>
                  <a:lnTo>
                    <a:pt x="667" y="523"/>
                  </a:lnTo>
                  <a:lnTo>
                    <a:pt x="669" y="526"/>
                  </a:lnTo>
                  <a:lnTo>
                    <a:pt x="671" y="533"/>
                  </a:lnTo>
                  <a:lnTo>
                    <a:pt x="674" y="535"/>
                  </a:lnTo>
                  <a:lnTo>
                    <a:pt x="674" y="535"/>
                  </a:lnTo>
                  <a:lnTo>
                    <a:pt x="674" y="535"/>
                  </a:lnTo>
                  <a:lnTo>
                    <a:pt x="676" y="535"/>
                  </a:lnTo>
                  <a:lnTo>
                    <a:pt x="676" y="533"/>
                  </a:lnTo>
                  <a:lnTo>
                    <a:pt x="674" y="526"/>
                  </a:lnTo>
                  <a:lnTo>
                    <a:pt x="671" y="526"/>
                  </a:lnTo>
                  <a:lnTo>
                    <a:pt x="669" y="523"/>
                  </a:lnTo>
                  <a:lnTo>
                    <a:pt x="669" y="521"/>
                  </a:lnTo>
                  <a:lnTo>
                    <a:pt x="669" y="516"/>
                  </a:lnTo>
                  <a:lnTo>
                    <a:pt x="667" y="514"/>
                  </a:lnTo>
                  <a:close/>
                  <a:moveTo>
                    <a:pt x="704" y="774"/>
                  </a:moveTo>
                  <a:lnTo>
                    <a:pt x="704" y="774"/>
                  </a:lnTo>
                  <a:lnTo>
                    <a:pt x="704" y="774"/>
                  </a:lnTo>
                  <a:lnTo>
                    <a:pt x="704" y="774"/>
                  </a:lnTo>
                  <a:lnTo>
                    <a:pt x="704" y="774"/>
                  </a:lnTo>
                  <a:close/>
                  <a:moveTo>
                    <a:pt x="626" y="774"/>
                  </a:moveTo>
                  <a:lnTo>
                    <a:pt x="626" y="774"/>
                  </a:lnTo>
                  <a:lnTo>
                    <a:pt x="624" y="774"/>
                  </a:lnTo>
                  <a:lnTo>
                    <a:pt x="626" y="774"/>
                  </a:lnTo>
                  <a:lnTo>
                    <a:pt x="626" y="774"/>
                  </a:lnTo>
                  <a:lnTo>
                    <a:pt x="626" y="774"/>
                  </a:lnTo>
                  <a:lnTo>
                    <a:pt x="626" y="774"/>
                  </a:lnTo>
                  <a:lnTo>
                    <a:pt x="626" y="774"/>
                  </a:lnTo>
                  <a:lnTo>
                    <a:pt x="626" y="774"/>
                  </a:lnTo>
                  <a:close/>
                  <a:moveTo>
                    <a:pt x="704" y="772"/>
                  </a:moveTo>
                  <a:lnTo>
                    <a:pt x="704" y="772"/>
                  </a:lnTo>
                  <a:lnTo>
                    <a:pt x="704" y="772"/>
                  </a:lnTo>
                  <a:lnTo>
                    <a:pt x="704" y="772"/>
                  </a:lnTo>
                  <a:close/>
                  <a:moveTo>
                    <a:pt x="657" y="521"/>
                  </a:moveTo>
                  <a:lnTo>
                    <a:pt x="655" y="516"/>
                  </a:lnTo>
                  <a:lnTo>
                    <a:pt x="652" y="514"/>
                  </a:lnTo>
                  <a:lnTo>
                    <a:pt x="652" y="512"/>
                  </a:lnTo>
                  <a:lnTo>
                    <a:pt x="652" y="512"/>
                  </a:lnTo>
                  <a:lnTo>
                    <a:pt x="652" y="512"/>
                  </a:lnTo>
                  <a:lnTo>
                    <a:pt x="652" y="512"/>
                  </a:lnTo>
                  <a:lnTo>
                    <a:pt x="655" y="519"/>
                  </a:lnTo>
                  <a:lnTo>
                    <a:pt x="655" y="521"/>
                  </a:lnTo>
                  <a:lnTo>
                    <a:pt x="657" y="523"/>
                  </a:lnTo>
                  <a:lnTo>
                    <a:pt x="657" y="523"/>
                  </a:lnTo>
                  <a:lnTo>
                    <a:pt x="657" y="523"/>
                  </a:lnTo>
                  <a:lnTo>
                    <a:pt x="657" y="521"/>
                  </a:lnTo>
                  <a:close/>
                  <a:moveTo>
                    <a:pt x="773" y="746"/>
                  </a:moveTo>
                  <a:lnTo>
                    <a:pt x="771" y="746"/>
                  </a:lnTo>
                  <a:lnTo>
                    <a:pt x="771" y="746"/>
                  </a:lnTo>
                  <a:lnTo>
                    <a:pt x="771" y="746"/>
                  </a:lnTo>
                  <a:lnTo>
                    <a:pt x="771" y="746"/>
                  </a:lnTo>
                  <a:lnTo>
                    <a:pt x="771" y="746"/>
                  </a:lnTo>
                  <a:lnTo>
                    <a:pt x="771" y="746"/>
                  </a:lnTo>
                  <a:lnTo>
                    <a:pt x="771" y="746"/>
                  </a:lnTo>
                  <a:lnTo>
                    <a:pt x="771" y="746"/>
                  </a:lnTo>
                  <a:lnTo>
                    <a:pt x="771" y="746"/>
                  </a:lnTo>
                  <a:lnTo>
                    <a:pt x="771" y="746"/>
                  </a:lnTo>
                  <a:lnTo>
                    <a:pt x="771" y="748"/>
                  </a:lnTo>
                  <a:lnTo>
                    <a:pt x="771" y="748"/>
                  </a:lnTo>
                  <a:lnTo>
                    <a:pt x="771" y="748"/>
                  </a:lnTo>
                  <a:lnTo>
                    <a:pt x="771" y="748"/>
                  </a:lnTo>
                  <a:lnTo>
                    <a:pt x="771" y="748"/>
                  </a:lnTo>
                  <a:lnTo>
                    <a:pt x="771" y="748"/>
                  </a:lnTo>
                  <a:lnTo>
                    <a:pt x="771" y="748"/>
                  </a:lnTo>
                  <a:lnTo>
                    <a:pt x="771" y="751"/>
                  </a:lnTo>
                  <a:lnTo>
                    <a:pt x="771" y="751"/>
                  </a:lnTo>
                  <a:lnTo>
                    <a:pt x="771" y="751"/>
                  </a:lnTo>
                  <a:lnTo>
                    <a:pt x="773" y="751"/>
                  </a:lnTo>
                  <a:lnTo>
                    <a:pt x="775" y="751"/>
                  </a:lnTo>
                  <a:lnTo>
                    <a:pt x="775" y="751"/>
                  </a:lnTo>
                  <a:lnTo>
                    <a:pt x="775" y="753"/>
                  </a:lnTo>
                  <a:lnTo>
                    <a:pt x="775" y="753"/>
                  </a:lnTo>
                  <a:lnTo>
                    <a:pt x="773" y="751"/>
                  </a:lnTo>
                  <a:lnTo>
                    <a:pt x="773" y="751"/>
                  </a:lnTo>
                  <a:lnTo>
                    <a:pt x="773" y="751"/>
                  </a:lnTo>
                  <a:lnTo>
                    <a:pt x="768" y="751"/>
                  </a:lnTo>
                  <a:lnTo>
                    <a:pt x="768" y="751"/>
                  </a:lnTo>
                  <a:lnTo>
                    <a:pt x="768" y="751"/>
                  </a:lnTo>
                  <a:lnTo>
                    <a:pt x="768" y="751"/>
                  </a:lnTo>
                  <a:lnTo>
                    <a:pt x="768" y="751"/>
                  </a:lnTo>
                  <a:lnTo>
                    <a:pt x="771" y="753"/>
                  </a:lnTo>
                  <a:lnTo>
                    <a:pt x="773" y="753"/>
                  </a:lnTo>
                  <a:lnTo>
                    <a:pt x="771" y="753"/>
                  </a:lnTo>
                  <a:lnTo>
                    <a:pt x="771" y="755"/>
                  </a:lnTo>
                  <a:lnTo>
                    <a:pt x="771" y="755"/>
                  </a:lnTo>
                  <a:lnTo>
                    <a:pt x="771" y="755"/>
                  </a:lnTo>
                  <a:lnTo>
                    <a:pt x="768" y="758"/>
                  </a:lnTo>
                  <a:lnTo>
                    <a:pt x="766" y="755"/>
                  </a:lnTo>
                  <a:lnTo>
                    <a:pt x="766" y="755"/>
                  </a:lnTo>
                  <a:lnTo>
                    <a:pt x="766" y="755"/>
                  </a:lnTo>
                  <a:lnTo>
                    <a:pt x="766" y="758"/>
                  </a:lnTo>
                  <a:lnTo>
                    <a:pt x="764" y="760"/>
                  </a:lnTo>
                  <a:lnTo>
                    <a:pt x="764" y="760"/>
                  </a:lnTo>
                  <a:lnTo>
                    <a:pt x="764" y="760"/>
                  </a:lnTo>
                  <a:lnTo>
                    <a:pt x="764" y="760"/>
                  </a:lnTo>
                  <a:lnTo>
                    <a:pt x="771" y="755"/>
                  </a:lnTo>
                  <a:lnTo>
                    <a:pt x="775" y="755"/>
                  </a:lnTo>
                  <a:lnTo>
                    <a:pt x="778" y="751"/>
                  </a:lnTo>
                  <a:lnTo>
                    <a:pt x="778" y="751"/>
                  </a:lnTo>
                  <a:lnTo>
                    <a:pt x="773" y="746"/>
                  </a:lnTo>
                  <a:close/>
                  <a:moveTo>
                    <a:pt x="650" y="502"/>
                  </a:moveTo>
                  <a:lnTo>
                    <a:pt x="648" y="500"/>
                  </a:lnTo>
                  <a:lnTo>
                    <a:pt x="648" y="500"/>
                  </a:lnTo>
                  <a:lnTo>
                    <a:pt x="648" y="500"/>
                  </a:lnTo>
                  <a:lnTo>
                    <a:pt x="648" y="500"/>
                  </a:lnTo>
                  <a:lnTo>
                    <a:pt x="648" y="500"/>
                  </a:lnTo>
                  <a:lnTo>
                    <a:pt x="648" y="500"/>
                  </a:lnTo>
                  <a:lnTo>
                    <a:pt x="648" y="502"/>
                  </a:lnTo>
                  <a:lnTo>
                    <a:pt x="650" y="509"/>
                  </a:lnTo>
                  <a:lnTo>
                    <a:pt x="650" y="512"/>
                  </a:lnTo>
                  <a:lnTo>
                    <a:pt x="650" y="512"/>
                  </a:lnTo>
                  <a:lnTo>
                    <a:pt x="650" y="512"/>
                  </a:lnTo>
                  <a:lnTo>
                    <a:pt x="650" y="507"/>
                  </a:lnTo>
                  <a:lnTo>
                    <a:pt x="650" y="504"/>
                  </a:lnTo>
                  <a:lnTo>
                    <a:pt x="650" y="502"/>
                  </a:lnTo>
                  <a:close/>
                  <a:moveTo>
                    <a:pt x="808" y="661"/>
                  </a:moveTo>
                  <a:lnTo>
                    <a:pt x="808" y="661"/>
                  </a:lnTo>
                  <a:lnTo>
                    <a:pt x="808" y="661"/>
                  </a:lnTo>
                  <a:lnTo>
                    <a:pt x="811" y="658"/>
                  </a:lnTo>
                  <a:lnTo>
                    <a:pt x="811" y="658"/>
                  </a:lnTo>
                  <a:lnTo>
                    <a:pt x="811" y="658"/>
                  </a:lnTo>
                  <a:lnTo>
                    <a:pt x="808" y="658"/>
                  </a:lnTo>
                  <a:lnTo>
                    <a:pt x="808" y="658"/>
                  </a:lnTo>
                  <a:lnTo>
                    <a:pt x="806" y="658"/>
                  </a:lnTo>
                  <a:lnTo>
                    <a:pt x="806" y="658"/>
                  </a:lnTo>
                  <a:lnTo>
                    <a:pt x="806" y="658"/>
                  </a:lnTo>
                  <a:lnTo>
                    <a:pt x="806" y="658"/>
                  </a:lnTo>
                  <a:lnTo>
                    <a:pt x="806" y="658"/>
                  </a:lnTo>
                  <a:lnTo>
                    <a:pt x="808" y="661"/>
                  </a:lnTo>
                  <a:close/>
                  <a:moveTo>
                    <a:pt x="823" y="665"/>
                  </a:moveTo>
                  <a:lnTo>
                    <a:pt x="825" y="665"/>
                  </a:lnTo>
                  <a:lnTo>
                    <a:pt x="825" y="665"/>
                  </a:lnTo>
                  <a:lnTo>
                    <a:pt x="825" y="665"/>
                  </a:lnTo>
                  <a:lnTo>
                    <a:pt x="823" y="665"/>
                  </a:lnTo>
                  <a:lnTo>
                    <a:pt x="823" y="665"/>
                  </a:lnTo>
                  <a:lnTo>
                    <a:pt x="823" y="665"/>
                  </a:lnTo>
                  <a:lnTo>
                    <a:pt x="823" y="665"/>
                  </a:lnTo>
                  <a:lnTo>
                    <a:pt x="823" y="665"/>
                  </a:lnTo>
                  <a:lnTo>
                    <a:pt x="823" y="665"/>
                  </a:lnTo>
                  <a:close/>
                  <a:moveTo>
                    <a:pt x="825" y="670"/>
                  </a:moveTo>
                  <a:lnTo>
                    <a:pt x="827" y="670"/>
                  </a:lnTo>
                  <a:lnTo>
                    <a:pt x="827" y="670"/>
                  </a:lnTo>
                  <a:lnTo>
                    <a:pt x="827" y="668"/>
                  </a:lnTo>
                  <a:lnTo>
                    <a:pt x="827" y="668"/>
                  </a:lnTo>
                  <a:lnTo>
                    <a:pt x="827" y="668"/>
                  </a:lnTo>
                  <a:lnTo>
                    <a:pt x="827" y="668"/>
                  </a:lnTo>
                  <a:lnTo>
                    <a:pt x="827" y="668"/>
                  </a:lnTo>
                  <a:lnTo>
                    <a:pt x="827" y="668"/>
                  </a:lnTo>
                  <a:lnTo>
                    <a:pt x="827" y="668"/>
                  </a:lnTo>
                  <a:lnTo>
                    <a:pt x="827" y="668"/>
                  </a:lnTo>
                  <a:lnTo>
                    <a:pt x="827" y="668"/>
                  </a:lnTo>
                  <a:lnTo>
                    <a:pt x="825" y="670"/>
                  </a:lnTo>
                  <a:close/>
                  <a:moveTo>
                    <a:pt x="813" y="661"/>
                  </a:moveTo>
                  <a:lnTo>
                    <a:pt x="816" y="658"/>
                  </a:lnTo>
                  <a:lnTo>
                    <a:pt x="816" y="658"/>
                  </a:lnTo>
                  <a:lnTo>
                    <a:pt x="813" y="658"/>
                  </a:lnTo>
                  <a:lnTo>
                    <a:pt x="813" y="658"/>
                  </a:lnTo>
                  <a:lnTo>
                    <a:pt x="811" y="658"/>
                  </a:lnTo>
                  <a:lnTo>
                    <a:pt x="813" y="661"/>
                  </a:lnTo>
                  <a:lnTo>
                    <a:pt x="813" y="661"/>
                  </a:lnTo>
                  <a:lnTo>
                    <a:pt x="813" y="661"/>
                  </a:lnTo>
                  <a:close/>
                  <a:moveTo>
                    <a:pt x="811" y="661"/>
                  </a:moveTo>
                  <a:lnTo>
                    <a:pt x="811" y="663"/>
                  </a:lnTo>
                  <a:lnTo>
                    <a:pt x="813" y="665"/>
                  </a:lnTo>
                  <a:lnTo>
                    <a:pt x="813" y="665"/>
                  </a:lnTo>
                  <a:lnTo>
                    <a:pt x="816" y="663"/>
                  </a:lnTo>
                  <a:lnTo>
                    <a:pt x="816" y="663"/>
                  </a:lnTo>
                  <a:lnTo>
                    <a:pt x="816" y="661"/>
                  </a:lnTo>
                  <a:lnTo>
                    <a:pt x="816" y="661"/>
                  </a:lnTo>
                  <a:lnTo>
                    <a:pt x="816" y="661"/>
                  </a:lnTo>
                  <a:lnTo>
                    <a:pt x="813" y="661"/>
                  </a:lnTo>
                  <a:lnTo>
                    <a:pt x="811" y="661"/>
                  </a:lnTo>
                  <a:lnTo>
                    <a:pt x="811" y="661"/>
                  </a:lnTo>
                  <a:close/>
                  <a:moveTo>
                    <a:pt x="811" y="656"/>
                  </a:moveTo>
                  <a:lnTo>
                    <a:pt x="811" y="656"/>
                  </a:lnTo>
                  <a:lnTo>
                    <a:pt x="808" y="656"/>
                  </a:lnTo>
                  <a:lnTo>
                    <a:pt x="806" y="656"/>
                  </a:lnTo>
                  <a:lnTo>
                    <a:pt x="806" y="656"/>
                  </a:lnTo>
                  <a:lnTo>
                    <a:pt x="806" y="656"/>
                  </a:lnTo>
                  <a:lnTo>
                    <a:pt x="806" y="656"/>
                  </a:lnTo>
                  <a:lnTo>
                    <a:pt x="811" y="656"/>
                  </a:lnTo>
                  <a:close/>
                  <a:moveTo>
                    <a:pt x="596" y="414"/>
                  </a:moveTo>
                  <a:lnTo>
                    <a:pt x="596" y="414"/>
                  </a:lnTo>
                  <a:lnTo>
                    <a:pt x="596" y="414"/>
                  </a:lnTo>
                  <a:lnTo>
                    <a:pt x="596" y="414"/>
                  </a:lnTo>
                  <a:lnTo>
                    <a:pt x="596" y="414"/>
                  </a:lnTo>
                  <a:lnTo>
                    <a:pt x="596" y="414"/>
                  </a:lnTo>
                  <a:lnTo>
                    <a:pt x="596" y="414"/>
                  </a:lnTo>
                  <a:lnTo>
                    <a:pt x="598" y="414"/>
                  </a:lnTo>
                  <a:lnTo>
                    <a:pt x="598" y="414"/>
                  </a:lnTo>
                  <a:lnTo>
                    <a:pt x="598" y="414"/>
                  </a:lnTo>
                  <a:lnTo>
                    <a:pt x="598" y="414"/>
                  </a:lnTo>
                  <a:lnTo>
                    <a:pt x="598" y="414"/>
                  </a:lnTo>
                  <a:lnTo>
                    <a:pt x="598" y="414"/>
                  </a:lnTo>
                  <a:lnTo>
                    <a:pt x="598" y="414"/>
                  </a:lnTo>
                  <a:lnTo>
                    <a:pt x="598" y="414"/>
                  </a:lnTo>
                  <a:lnTo>
                    <a:pt x="596" y="414"/>
                  </a:lnTo>
                  <a:close/>
                  <a:moveTo>
                    <a:pt x="827" y="665"/>
                  </a:moveTo>
                  <a:lnTo>
                    <a:pt x="830" y="665"/>
                  </a:lnTo>
                  <a:lnTo>
                    <a:pt x="830" y="668"/>
                  </a:lnTo>
                  <a:lnTo>
                    <a:pt x="830" y="668"/>
                  </a:lnTo>
                  <a:lnTo>
                    <a:pt x="830" y="665"/>
                  </a:lnTo>
                  <a:lnTo>
                    <a:pt x="830" y="665"/>
                  </a:lnTo>
                  <a:lnTo>
                    <a:pt x="830" y="663"/>
                  </a:lnTo>
                  <a:lnTo>
                    <a:pt x="827" y="663"/>
                  </a:lnTo>
                  <a:lnTo>
                    <a:pt x="827" y="663"/>
                  </a:lnTo>
                  <a:lnTo>
                    <a:pt x="827" y="665"/>
                  </a:lnTo>
                  <a:lnTo>
                    <a:pt x="827" y="665"/>
                  </a:lnTo>
                  <a:lnTo>
                    <a:pt x="827" y="665"/>
                  </a:lnTo>
                  <a:close/>
                  <a:moveTo>
                    <a:pt x="778" y="746"/>
                  </a:moveTo>
                  <a:lnTo>
                    <a:pt x="778" y="743"/>
                  </a:lnTo>
                  <a:lnTo>
                    <a:pt x="778" y="743"/>
                  </a:lnTo>
                  <a:lnTo>
                    <a:pt x="778" y="743"/>
                  </a:lnTo>
                  <a:lnTo>
                    <a:pt x="775" y="743"/>
                  </a:lnTo>
                  <a:lnTo>
                    <a:pt x="775" y="743"/>
                  </a:lnTo>
                  <a:lnTo>
                    <a:pt x="775" y="743"/>
                  </a:lnTo>
                  <a:lnTo>
                    <a:pt x="775" y="746"/>
                  </a:lnTo>
                  <a:lnTo>
                    <a:pt x="775" y="746"/>
                  </a:lnTo>
                  <a:lnTo>
                    <a:pt x="775" y="748"/>
                  </a:lnTo>
                  <a:lnTo>
                    <a:pt x="775" y="748"/>
                  </a:lnTo>
                  <a:lnTo>
                    <a:pt x="775" y="748"/>
                  </a:lnTo>
                  <a:lnTo>
                    <a:pt x="778" y="748"/>
                  </a:lnTo>
                  <a:lnTo>
                    <a:pt x="778" y="748"/>
                  </a:lnTo>
                  <a:lnTo>
                    <a:pt x="778" y="748"/>
                  </a:lnTo>
                  <a:lnTo>
                    <a:pt x="778" y="748"/>
                  </a:lnTo>
                  <a:lnTo>
                    <a:pt x="780" y="748"/>
                  </a:lnTo>
                  <a:lnTo>
                    <a:pt x="780" y="748"/>
                  </a:lnTo>
                  <a:lnTo>
                    <a:pt x="780" y="748"/>
                  </a:lnTo>
                  <a:lnTo>
                    <a:pt x="780" y="746"/>
                  </a:lnTo>
                  <a:lnTo>
                    <a:pt x="778" y="746"/>
                  </a:lnTo>
                  <a:close/>
                  <a:moveTo>
                    <a:pt x="572" y="294"/>
                  </a:moveTo>
                  <a:lnTo>
                    <a:pt x="572" y="294"/>
                  </a:lnTo>
                  <a:lnTo>
                    <a:pt x="572" y="294"/>
                  </a:lnTo>
                  <a:lnTo>
                    <a:pt x="572" y="294"/>
                  </a:lnTo>
                  <a:lnTo>
                    <a:pt x="572" y="291"/>
                  </a:lnTo>
                  <a:lnTo>
                    <a:pt x="572" y="291"/>
                  </a:lnTo>
                  <a:lnTo>
                    <a:pt x="572" y="291"/>
                  </a:lnTo>
                  <a:lnTo>
                    <a:pt x="572" y="291"/>
                  </a:lnTo>
                  <a:lnTo>
                    <a:pt x="572" y="294"/>
                  </a:lnTo>
                  <a:close/>
                  <a:moveTo>
                    <a:pt x="875" y="665"/>
                  </a:moveTo>
                  <a:lnTo>
                    <a:pt x="875" y="665"/>
                  </a:lnTo>
                  <a:lnTo>
                    <a:pt x="875" y="665"/>
                  </a:lnTo>
                  <a:lnTo>
                    <a:pt x="872" y="665"/>
                  </a:lnTo>
                  <a:lnTo>
                    <a:pt x="872" y="665"/>
                  </a:lnTo>
                  <a:lnTo>
                    <a:pt x="872" y="665"/>
                  </a:lnTo>
                  <a:lnTo>
                    <a:pt x="875" y="665"/>
                  </a:lnTo>
                  <a:lnTo>
                    <a:pt x="875" y="665"/>
                  </a:lnTo>
                  <a:close/>
                  <a:moveTo>
                    <a:pt x="861" y="677"/>
                  </a:moveTo>
                  <a:lnTo>
                    <a:pt x="861" y="675"/>
                  </a:lnTo>
                  <a:lnTo>
                    <a:pt x="858" y="675"/>
                  </a:lnTo>
                  <a:lnTo>
                    <a:pt x="858" y="677"/>
                  </a:lnTo>
                  <a:lnTo>
                    <a:pt x="861" y="677"/>
                  </a:lnTo>
                  <a:lnTo>
                    <a:pt x="861" y="677"/>
                  </a:lnTo>
                  <a:close/>
                  <a:moveTo>
                    <a:pt x="863" y="703"/>
                  </a:moveTo>
                  <a:lnTo>
                    <a:pt x="863" y="703"/>
                  </a:lnTo>
                  <a:lnTo>
                    <a:pt x="863" y="703"/>
                  </a:lnTo>
                  <a:lnTo>
                    <a:pt x="863" y="703"/>
                  </a:lnTo>
                  <a:close/>
                  <a:moveTo>
                    <a:pt x="863" y="677"/>
                  </a:moveTo>
                  <a:lnTo>
                    <a:pt x="863" y="677"/>
                  </a:lnTo>
                  <a:lnTo>
                    <a:pt x="863" y="677"/>
                  </a:lnTo>
                  <a:lnTo>
                    <a:pt x="863" y="677"/>
                  </a:lnTo>
                  <a:lnTo>
                    <a:pt x="863" y="677"/>
                  </a:lnTo>
                  <a:lnTo>
                    <a:pt x="863" y="677"/>
                  </a:lnTo>
                  <a:lnTo>
                    <a:pt x="863" y="680"/>
                  </a:lnTo>
                  <a:lnTo>
                    <a:pt x="863" y="680"/>
                  </a:lnTo>
                  <a:lnTo>
                    <a:pt x="863" y="677"/>
                  </a:lnTo>
                  <a:lnTo>
                    <a:pt x="863" y="677"/>
                  </a:lnTo>
                  <a:lnTo>
                    <a:pt x="863" y="677"/>
                  </a:lnTo>
                  <a:close/>
                  <a:moveTo>
                    <a:pt x="856" y="675"/>
                  </a:moveTo>
                  <a:lnTo>
                    <a:pt x="856" y="675"/>
                  </a:lnTo>
                  <a:lnTo>
                    <a:pt x="856" y="675"/>
                  </a:lnTo>
                  <a:lnTo>
                    <a:pt x="856" y="675"/>
                  </a:lnTo>
                  <a:close/>
                  <a:moveTo>
                    <a:pt x="861" y="708"/>
                  </a:moveTo>
                  <a:lnTo>
                    <a:pt x="861" y="708"/>
                  </a:lnTo>
                  <a:lnTo>
                    <a:pt x="858" y="710"/>
                  </a:lnTo>
                  <a:lnTo>
                    <a:pt x="858" y="710"/>
                  </a:lnTo>
                  <a:lnTo>
                    <a:pt x="861" y="710"/>
                  </a:lnTo>
                  <a:lnTo>
                    <a:pt x="861" y="708"/>
                  </a:lnTo>
                  <a:lnTo>
                    <a:pt x="863" y="708"/>
                  </a:lnTo>
                  <a:lnTo>
                    <a:pt x="863" y="706"/>
                  </a:lnTo>
                  <a:lnTo>
                    <a:pt x="863" y="706"/>
                  </a:lnTo>
                  <a:lnTo>
                    <a:pt x="861" y="708"/>
                  </a:lnTo>
                  <a:close/>
                  <a:moveTo>
                    <a:pt x="870" y="696"/>
                  </a:moveTo>
                  <a:lnTo>
                    <a:pt x="870" y="698"/>
                  </a:lnTo>
                  <a:lnTo>
                    <a:pt x="868" y="703"/>
                  </a:lnTo>
                  <a:lnTo>
                    <a:pt x="868" y="701"/>
                  </a:lnTo>
                  <a:lnTo>
                    <a:pt x="870" y="698"/>
                  </a:lnTo>
                  <a:lnTo>
                    <a:pt x="870" y="698"/>
                  </a:lnTo>
                  <a:lnTo>
                    <a:pt x="870" y="696"/>
                  </a:lnTo>
                  <a:lnTo>
                    <a:pt x="870" y="696"/>
                  </a:lnTo>
                  <a:close/>
                  <a:moveTo>
                    <a:pt x="865" y="677"/>
                  </a:moveTo>
                  <a:lnTo>
                    <a:pt x="865" y="677"/>
                  </a:lnTo>
                  <a:lnTo>
                    <a:pt x="865" y="675"/>
                  </a:lnTo>
                  <a:lnTo>
                    <a:pt x="863" y="672"/>
                  </a:lnTo>
                  <a:lnTo>
                    <a:pt x="863" y="672"/>
                  </a:lnTo>
                  <a:lnTo>
                    <a:pt x="863" y="675"/>
                  </a:lnTo>
                  <a:lnTo>
                    <a:pt x="863" y="675"/>
                  </a:lnTo>
                  <a:lnTo>
                    <a:pt x="865" y="677"/>
                  </a:lnTo>
                  <a:close/>
                  <a:moveTo>
                    <a:pt x="901" y="639"/>
                  </a:moveTo>
                  <a:lnTo>
                    <a:pt x="898" y="642"/>
                  </a:lnTo>
                  <a:lnTo>
                    <a:pt x="896" y="646"/>
                  </a:lnTo>
                  <a:lnTo>
                    <a:pt x="894" y="646"/>
                  </a:lnTo>
                  <a:lnTo>
                    <a:pt x="891" y="649"/>
                  </a:lnTo>
                  <a:lnTo>
                    <a:pt x="891" y="649"/>
                  </a:lnTo>
                  <a:lnTo>
                    <a:pt x="891" y="651"/>
                  </a:lnTo>
                  <a:lnTo>
                    <a:pt x="891" y="651"/>
                  </a:lnTo>
                  <a:lnTo>
                    <a:pt x="894" y="651"/>
                  </a:lnTo>
                  <a:lnTo>
                    <a:pt x="894" y="654"/>
                  </a:lnTo>
                  <a:lnTo>
                    <a:pt x="894" y="656"/>
                  </a:lnTo>
                  <a:lnTo>
                    <a:pt x="889" y="661"/>
                  </a:lnTo>
                  <a:lnTo>
                    <a:pt x="889" y="668"/>
                  </a:lnTo>
                  <a:lnTo>
                    <a:pt x="884" y="668"/>
                  </a:lnTo>
                  <a:lnTo>
                    <a:pt x="884" y="670"/>
                  </a:lnTo>
                  <a:lnTo>
                    <a:pt x="884" y="670"/>
                  </a:lnTo>
                  <a:lnTo>
                    <a:pt x="884" y="670"/>
                  </a:lnTo>
                  <a:lnTo>
                    <a:pt x="884" y="668"/>
                  </a:lnTo>
                  <a:lnTo>
                    <a:pt x="884" y="668"/>
                  </a:lnTo>
                  <a:lnTo>
                    <a:pt x="887" y="670"/>
                  </a:lnTo>
                  <a:lnTo>
                    <a:pt x="887" y="670"/>
                  </a:lnTo>
                  <a:lnTo>
                    <a:pt x="887" y="672"/>
                  </a:lnTo>
                  <a:lnTo>
                    <a:pt x="887" y="670"/>
                  </a:lnTo>
                  <a:lnTo>
                    <a:pt x="887" y="670"/>
                  </a:lnTo>
                  <a:lnTo>
                    <a:pt x="887" y="670"/>
                  </a:lnTo>
                  <a:lnTo>
                    <a:pt x="887" y="670"/>
                  </a:lnTo>
                  <a:lnTo>
                    <a:pt x="887" y="672"/>
                  </a:lnTo>
                  <a:lnTo>
                    <a:pt x="887" y="672"/>
                  </a:lnTo>
                  <a:lnTo>
                    <a:pt x="887" y="675"/>
                  </a:lnTo>
                  <a:lnTo>
                    <a:pt x="884" y="675"/>
                  </a:lnTo>
                  <a:lnTo>
                    <a:pt x="882" y="675"/>
                  </a:lnTo>
                  <a:lnTo>
                    <a:pt x="882" y="677"/>
                  </a:lnTo>
                  <a:lnTo>
                    <a:pt x="882" y="680"/>
                  </a:lnTo>
                  <a:lnTo>
                    <a:pt x="879" y="682"/>
                  </a:lnTo>
                  <a:lnTo>
                    <a:pt x="879" y="684"/>
                  </a:lnTo>
                  <a:lnTo>
                    <a:pt x="877" y="687"/>
                  </a:lnTo>
                  <a:lnTo>
                    <a:pt x="877" y="687"/>
                  </a:lnTo>
                  <a:lnTo>
                    <a:pt x="877" y="687"/>
                  </a:lnTo>
                  <a:lnTo>
                    <a:pt x="875" y="691"/>
                  </a:lnTo>
                  <a:lnTo>
                    <a:pt x="875" y="691"/>
                  </a:lnTo>
                  <a:lnTo>
                    <a:pt x="872" y="694"/>
                  </a:lnTo>
                  <a:lnTo>
                    <a:pt x="872" y="694"/>
                  </a:lnTo>
                  <a:lnTo>
                    <a:pt x="872" y="696"/>
                  </a:lnTo>
                  <a:lnTo>
                    <a:pt x="872" y="696"/>
                  </a:lnTo>
                  <a:lnTo>
                    <a:pt x="872" y="696"/>
                  </a:lnTo>
                  <a:lnTo>
                    <a:pt x="875" y="694"/>
                  </a:lnTo>
                  <a:lnTo>
                    <a:pt x="877" y="691"/>
                  </a:lnTo>
                  <a:lnTo>
                    <a:pt x="879" y="687"/>
                  </a:lnTo>
                  <a:lnTo>
                    <a:pt x="882" y="682"/>
                  </a:lnTo>
                  <a:lnTo>
                    <a:pt x="884" y="680"/>
                  </a:lnTo>
                  <a:lnTo>
                    <a:pt x="884" y="677"/>
                  </a:lnTo>
                  <a:lnTo>
                    <a:pt x="884" y="677"/>
                  </a:lnTo>
                  <a:lnTo>
                    <a:pt x="887" y="677"/>
                  </a:lnTo>
                  <a:lnTo>
                    <a:pt x="887" y="675"/>
                  </a:lnTo>
                  <a:lnTo>
                    <a:pt x="894" y="665"/>
                  </a:lnTo>
                  <a:lnTo>
                    <a:pt x="894" y="665"/>
                  </a:lnTo>
                  <a:lnTo>
                    <a:pt x="894" y="663"/>
                  </a:lnTo>
                  <a:lnTo>
                    <a:pt x="894" y="658"/>
                  </a:lnTo>
                  <a:lnTo>
                    <a:pt x="896" y="654"/>
                  </a:lnTo>
                  <a:lnTo>
                    <a:pt x="901" y="649"/>
                  </a:lnTo>
                  <a:lnTo>
                    <a:pt x="901" y="646"/>
                  </a:lnTo>
                  <a:lnTo>
                    <a:pt x="901" y="646"/>
                  </a:lnTo>
                  <a:lnTo>
                    <a:pt x="901" y="644"/>
                  </a:lnTo>
                  <a:lnTo>
                    <a:pt x="901" y="644"/>
                  </a:lnTo>
                  <a:lnTo>
                    <a:pt x="901" y="642"/>
                  </a:lnTo>
                  <a:lnTo>
                    <a:pt x="901" y="642"/>
                  </a:lnTo>
                  <a:lnTo>
                    <a:pt x="903" y="642"/>
                  </a:lnTo>
                  <a:lnTo>
                    <a:pt x="903" y="642"/>
                  </a:lnTo>
                  <a:lnTo>
                    <a:pt x="903" y="639"/>
                  </a:lnTo>
                  <a:lnTo>
                    <a:pt x="901" y="639"/>
                  </a:lnTo>
                  <a:lnTo>
                    <a:pt x="901" y="639"/>
                  </a:lnTo>
                  <a:close/>
                  <a:moveTo>
                    <a:pt x="870" y="668"/>
                  </a:moveTo>
                  <a:lnTo>
                    <a:pt x="868" y="668"/>
                  </a:lnTo>
                  <a:lnTo>
                    <a:pt x="868" y="668"/>
                  </a:lnTo>
                  <a:lnTo>
                    <a:pt x="868" y="668"/>
                  </a:lnTo>
                  <a:lnTo>
                    <a:pt x="868" y="670"/>
                  </a:lnTo>
                  <a:lnTo>
                    <a:pt x="868" y="670"/>
                  </a:lnTo>
                  <a:lnTo>
                    <a:pt x="870" y="668"/>
                  </a:lnTo>
                  <a:close/>
                  <a:moveTo>
                    <a:pt x="863" y="680"/>
                  </a:moveTo>
                  <a:lnTo>
                    <a:pt x="865" y="682"/>
                  </a:lnTo>
                  <a:lnTo>
                    <a:pt x="865" y="680"/>
                  </a:lnTo>
                  <a:lnTo>
                    <a:pt x="865" y="680"/>
                  </a:lnTo>
                  <a:lnTo>
                    <a:pt x="863" y="680"/>
                  </a:lnTo>
                  <a:close/>
                  <a:moveTo>
                    <a:pt x="856" y="691"/>
                  </a:moveTo>
                  <a:lnTo>
                    <a:pt x="858" y="691"/>
                  </a:lnTo>
                  <a:lnTo>
                    <a:pt x="856" y="691"/>
                  </a:lnTo>
                  <a:lnTo>
                    <a:pt x="856" y="691"/>
                  </a:lnTo>
                  <a:close/>
                  <a:moveTo>
                    <a:pt x="861" y="677"/>
                  </a:moveTo>
                  <a:lnTo>
                    <a:pt x="861" y="677"/>
                  </a:lnTo>
                  <a:lnTo>
                    <a:pt x="863" y="680"/>
                  </a:lnTo>
                  <a:lnTo>
                    <a:pt x="861" y="677"/>
                  </a:lnTo>
                  <a:close/>
                  <a:moveTo>
                    <a:pt x="804" y="741"/>
                  </a:moveTo>
                  <a:lnTo>
                    <a:pt x="801" y="743"/>
                  </a:lnTo>
                  <a:lnTo>
                    <a:pt x="804" y="743"/>
                  </a:lnTo>
                  <a:lnTo>
                    <a:pt x="804" y="743"/>
                  </a:lnTo>
                  <a:lnTo>
                    <a:pt x="804" y="743"/>
                  </a:lnTo>
                  <a:lnTo>
                    <a:pt x="804" y="741"/>
                  </a:lnTo>
                  <a:lnTo>
                    <a:pt x="804" y="741"/>
                  </a:lnTo>
                  <a:close/>
                  <a:moveTo>
                    <a:pt x="790" y="739"/>
                  </a:moveTo>
                  <a:lnTo>
                    <a:pt x="785" y="736"/>
                  </a:lnTo>
                  <a:lnTo>
                    <a:pt x="785" y="736"/>
                  </a:lnTo>
                  <a:lnTo>
                    <a:pt x="785" y="736"/>
                  </a:lnTo>
                  <a:lnTo>
                    <a:pt x="785" y="736"/>
                  </a:lnTo>
                  <a:lnTo>
                    <a:pt x="785" y="736"/>
                  </a:lnTo>
                  <a:lnTo>
                    <a:pt x="782" y="736"/>
                  </a:lnTo>
                  <a:lnTo>
                    <a:pt x="785" y="736"/>
                  </a:lnTo>
                  <a:lnTo>
                    <a:pt x="785" y="736"/>
                  </a:lnTo>
                  <a:lnTo>
                    <a:pt x="782" y="736"/>
                  </a:lnTo>
                  <a:lnTo>
                    <a:pt x="792" y="746"/>
                  </a:lnTo>
                  <a:lnTo>
                    <a:pt x="794" y="748"/>
                  </a:lnTo>
                  <a:lnTo>
                    <a:pt x="794" y="748"/>
                  </a:lnTo>
                  <a:lnTo>
                    <a:pt x="794" y="748"/>
                  </a:lnTo>
                  <a:lnTo>
                    <a:pt x="797" y="746"/>
                  </a:lnTo>
                  <a:lnTo>
                    <a:pt x="794" y="741"/>
                  </a:lnTo>
                  <a:lnTo>
                    <a:pt x="790" y="739"/>
                  </a:lnTo>
                  <a:close/>
                  <a:moveTo>
                    <a:pt x="782" y="743"/>
                  </a:moveTo>
                  <a:lnTo>
                    <a:pt x="782" y="746"/>
                  </a:lnTo>
                  <a:lnTo>
                    <a:pt x="782" y="746"/>
                  </a:lnTo>
                  <a:lnTo>
                    <a:pt x="782" y="746"/>
                  </a:lnTo>
                  <a:lnTo>
                    <a:pt x="782" y="746"/>
                  </a:lnTo>
                  <a:lnTo>
                    <a:pt x="782" y="746"/>
                  </a:lnTo>
                  <a:lnTo>
                    <a:pt x="782" y="746"/>
                  </a:lnTo>
                  <a:lnTo>
                    <a:pt x="782" y="748"/>
                  </a:lnTo>
                  <a:lnTo>
                    <a:pt x="782" y="748"/>
                  </a:lnTo>
                  <a:lnTo>
                    <a:pt x="785" y="748"/>
                  </a:lnTo>
                  <a:lnTo>
                    <a:pt x="785" y="746"/>
                  </a:lnTo>
                  <a:lnTo>
                    <a:pt x="782" y="746"/>
                  </a:lnTo>
                  <a:lnTo>
                    <a:pt x="782" y="743"/>
                  </a:lnTo>
                  <a:close/>
                  <a:moveTo>
                    <a:pt x="785" y="748"/>
                  </a:moveTo>
                  <a:lnTo>
                    <a:pt x="787" y="748"/>
                  </a:lnTo>
                  <a:lnTo>
                    <a:pt x="787" y="748"/>
                  </a:lnTo>
                  <a:lnTo>
                    <a:pt x="787" y="746"/>
                  </a:lnTo>
                  <a:lnTo>
                    <a:pt x="787" y="746"/>
                  </a:lnTo>
                  <a:lnTo>
                    <a:pt x="785" y="748"/>
                  </a:lnTo>
                  <a:close/>
                  <a:moveTo>
                    <a:pt x="797" y="739"/>
                  </a:moveTo>
                  <a:lnTo>
                    <a:pt x="794" y="739"/>
                  </a:lnTo>
                  <a:lnTo>
                    <a:pt x="794" y="741"/>
                  </a:lnTo>
                  <a:lnTo>
                    <a:pt x="794" y="741"/>
                  </a:lnTo>
                  <a:lnTo>
                    <a:pt x="794" y="741"/>
                  </a:lnTo>
                  <a:lnTo>
                    <a:pt x="797" y="741"/>
                  </a:lnTo>
                  <a:lnTo>
                    <a:pt x="797" y="743"/>
                  </a:lnTo>
                  <a:lnTo>
                    <a:pt x="797" y="741"/>
                  </a:lnTo>
                  <a:lnTo>
                    <a:pt x="797" y="741"/>
                  </a:lnTo>
                  <a:lnTo>
                    <a:pt x="797" y="739"/>
                  </a:lnTo>
                  <a:close/>
                  <a:moveTo>
                    <a:pt x="851" y="701"/>
                  </a:moveTo>
                  <a:lnTo>
                    <a:pt x="851" y="701"/>
                  </a:lnTo>
                  <a:lnTo>
                    <a:pt x="851" y="701"/>
                  </a:lnTo>
                  <a:lnTo>
                    <a:pt x="851" y="701"/>
                  </a:lnTo>
                  <a:close/>
                  <a:moveTo>
                    <a:pt x="853" y="713"/>
                  </a:moveTo>
                  <a:lnTo>
                    <a:pt x="853" y="713"/>
                  </a:lnTo>
                  <a:lnTo>
                    <a:pt x="853" y="713"/>
                  </a:lnTo>
                  <a:lnTo>
                    <a:pt x="853" y="715"/>
                  </a:lnTo>
                  <a:lnTo>
                    <a:pt x="853" y="715"/>
                  </a:lnTo>
                  <a:lnTo>
                    <a:pt x="853" y="715"/>
                  </a:lnTo>
                  <a:lnTo>
                    <a:pt x="851" y="713"/>
                  </a:lnTo>
                  <a:lnTo>
                    <a:pt x="851" y="713"/>
                  </a:lnTo>
                  <a:lnTo>
                    <a:pt x="851" y="713"/>
                  </a:lnTo>
                  <a:lnTo>
                    <a:pt x="851" y="713"/>
                  </a:lnTo>
                  <a:lnTo>
                    <a:pt x="849" y="717"/>
                  </a:lnTo>
                  <a:lnTo>
                    <a:pt x="846" y="717"/>
                  </a:lnTo>
                  <a:lnTo>
                    <a:pt x="846" y="717"/>
                  </a:lnTo>
                  <a:lnTo>
                    <a:pt x="846" y="717"/>
                  </a:lnTo>
                  <a:lnTo>
                    <a:pt x="851" y="717"/>
                  </a:lnTo>
                  <a:lnTo>
                    <a:pt x="853" y="717"/>
                  </a:lnTo>
                  <a:lnTo>
                    <a:pt x="853" y="715"/>
                  </a:lnTo>
                  <a:lnTo>
                    <a:pt x="853" y="715"/>
                  </a:lnTo>
                  <a:lnTo>
                    <a:pt x="853" y="715"/>
                  </a:lnTo>
                  <a:lnTo>
                    <a:pt x="853" y="713"/>
                  </a:lnTo>
                  <a:lnTo>
                    <a:pt x="853" y="713"/>
                  </a:lnTo>
                  <a:close/>
                  <a:moveTo>
                    <a:pt x="842" y="691"/>
                  </a:moveTo>
                  <a:lnTo>
                    <a:pt x="842" y="691"/>
                  </a:lnTo>
                  <a:lnTo>
                    <a:pt x="842" y="691"/>
                  </a:lnTo>
                  <a:lnTo>
                    <a:pt x="842" y="691"/>
                  </a:lnTo>
                  <a:close/>
                  <a:moveTo>
                    <a:pt x="827" y="729"/>
                  </a:moveTo>
                  <a:lnTo>
                    <a:pt x="827" y="729"/>
                  </a:lnTo>
                  <a:lnTo>
                    <a:pt x="825" y="732"/>
                  </a:lnTo>
                  <a:lnTo>
                    <a:pt x="820" y="734"/>
                  </a:lnTo>
                  <a:lnTo>
                    <a:pt x="818" y="736"/>
                  </a:lnTo>
                  <a:lnTo>
                    <a:pt x="818" y="736"/>
                  </a:lnTo>
                  <a:lnTo>
                    <a:pt x="818" y="736"/>
                  </a:lnTo>
                  <a:lnTo>
                    <a:pt x="820" y="734"/>
                  </a:lnTo>
                  <a:lnTo>
                    <a:pt x="823" y="734"/>
                  </a:lnTo>
                  <a:lnTo>
                    <a:pt x="823" y="736"/>
                  </a:lnTo>
                  <a:lnTo>
                    <a:pt x="823" y="736"/>
                  </a:lnTo>
                  <a:lnTo>
                    <a:pt x="823" y="736"/>
                  </a:lnTo>
                  <a:lnTo>
                    <a:pt x="823" y="736"/>
                  </a:lnTo>
                  <a:lnTo>
                    <a:pt x="823" y="736"/>
                  </a:lnTo>
                  <a:lnTo>
                    <a:pt x="825" y="734"/>
                  </a:lnTo>
                  <a:lnTo>
                    <a:pt x="825" y="734"/>
                  </a:lnTo>
                  <a:lnTo>
                    <a:pt x="827" y="732"/>
                  </a:lnTo>
                  <a:lnTo>
                    <a:pt x="827" y="732"/>
                  </a:lnTo>
                  <a:lnTo>
                    <a:pt x="827" y="729"/>
                  </a:lnTo>
                  <a:lnTo>
                    <a:pt x="827" y="729"/>
                  </a:lnTo>
                  <a:close/>
                  <a:moveTo>
                    <a:pt x="839" y="722"/>
                  </a:moveTo>
                  <a:lnTo>
                    <a:pt x="839" y="722"/>
                  </a:lnTo>
                  <a:lnTo>
                    <a:pt x="837" y="725"/>
                  </a:lnTo>
                  <a:lnTo>
                    <a:pt x="827" y="732"/>
                  </a:lnTo>
                  <a:lnTo>
                    <a:pt x="830" y="732"/>
                  </a:lnTo>
                  <a:lnTo>
                    <a:pt x="830" y="732"/>
                  </a:lnTo>
                  <a:lnTo>
                    <a:pt x="837" y="727"/>
                  </a:lnTo>
                  <a:lnTo>
                    <a:pt x="837" y="725"/>
                  </a:lnTo>
                  <a:lnTo>
                    <a:pt x="839" y="725"/>
                  </a:lnTo>
                  <a:lnTo>
                    <a:pt x="839" y="725"/>
                  </a:lnTo>
                  <a:lnTo>
                    <a:pt x="839" y="725"/>
                  </a:lnTo>
                  <a:lnTo>
                    <a:pt x="839" y="722"/>
                  </a:lnTo>
                  <a:lnTo>
                    <a:pt x="839" y="722"/>
                  </a:lnTo>
                  <a:close/>
                  <a:moveTo>
                    <a:pt x="853" y="689"/>
                  </a:moveTo>
                  <a:lnTo>
                    <a:pt x="853" y="687"/>
                  </a:lnTo>
                  <a:lnTo>
                    <a:pt x="853" y="687"/>
                  </a:lnTo>
                  <a:lnTo>
                    <a:pt x="853" y="689"/>
                  </a:lnTo>
                  <a:lnTo>
                    <a:pt x="853" y="689"/>
                  </a:lnTo>
                  <a:close/>
                  <a:moveTo>
                    <a:pt x="905" y="620"/>
                  </a:moveTo>
                  <a:lnTo>
                    <a:pt x="905" y="620"/>
                  </a:lnTo>
                  <a:lnTo>
                    <a:pt x="905" y="620"/>
                  </a:lnTo>
                  <a:lnTo>
                    <a:pt x="905" y="620"/>
                  </a:lnTo>
                  <a:lnTo>
                    <a:pt x="905" y="630"/>
                  </a:lnTo>
                  <a:lnTo>
                    <a:pt x="903" y="630"/>
                  </a:lnTo>
                  <a:lnTo>
                    <a:pt x="903" y="632"/>
                  </a:lnTo>
                  <a:lnTo>
                    <a:pt x="903" y="632"/>
                  </a:lnTo>
                  <a:lnTo>
                    <a:pt x="903" y="632"/>
                  </a:lnTo>
                  <a:lnTo>
                    <a:pt x="903" y="632"/>
                  </a:lnTo>
                  <a:lnTo>
                    <a:pt x="903" y="632"/>
                  </a:lnTo>
                  <a:lnTo>
                    <a:pt x="903" y="632"/>
                  </a:lnTo>
                  <a:lnTo>
                    <a:pt x="903" y="632"/>
                  </a:lnTo>
                  <a:lnTo>
                    <a:pt x="903" y="632"/>
                  </a:lnTo>
                  <a:lnTo>
                    <a:pt x="905" y="630"/>
                  </a:lnTo>
                  <a:lnTo>
                    <a:pt x="905" y="627"/>
                  </a:lnTo>
                  <a:lnTo>
                    <a:pt x="905" y="625"/>
                  </a:lnTo>
                  <a:lnTo>
                    <a:pt x="905" y="623"/>
                  </a:lnTo>
                  <a:lnTo>
                    <a:pt x="905" y="623"/>
                  </a:lnTo>
                  <a:lnTo>
                    <a:pt x="905" y="620"/>
                  </a:lnTo>
                  <a:lnTo>
                    <a:pt x="905" y="620"/>
                  </a:lnTo>
                  <a:lnTo>
                    <a:pt x="905" y="620"/>
                  </a:lnTo>
                  <a:close/>
                  <a:moveTo>
                    <a:pt x="882" y="672"/>
                  </a:moveTo>
                  <a:lnTo>
                    <a:pt x="882" y="672"/>
                  </a:lnTo>
                  <a:lnTo>
                    <a:pt x="882" y="672"/>
                  </a:lnTo>
                  <a:lnTo>
                    <a:pt x="882" y="672"/>
                  </a:lnTo>
                  <a:lnTo>
                    <a:pt x="882" y="675"/>
                  </a:lnTo>
                  <a:lnTo>
                    <a:pt x="879" y="675"/>
                  </a:lnTo>
                  <a:lnTo>
                    <a:pt x="879" y="675"/>
                  </a:lnTo>
                  <a:lnTo>
                    <a:pt x="882" y="675"/>
                  </a:lnTo>
                  <a:lnTo>
                    <a:pt x="882" y="672"/>
                  </a:lnTo>
                  <a:lnTo>
                    <a:pt x="882" y="672"/>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47" name="Freeform 47"/>
            <p:cNvSpPr>
              <a:spLocks/>
            </p:cNvSpPr>
            <p:nvPr/>
          </p:nvSpPr>
          <p:spPr bwMode="auto">
            <a:xfrm>
              <a:off x="10716581" y="3312443"/>
              <a:ext cx="104721" cy="170914"/>
            </a:xfrm>
            <a:custGeom>
              <a:avLst/>
              <a:gdLst>
                <a:gd name="T0" fmla="*/ 30 w 106"/>
                <a:gd name="T1" fmla="*/ 7 h 173"/>
                <a:gd name="T2" fmla="*/ 28 w 106"/>
                <a:gd name="T3" fmla="*/ 14 h 173"/>
                <a:gd name="T4" fmla="*/ 21 w 106"/>
                <a:gd name="T5" fmla="*/ 24 h 173"/>
                <a:gd name="T6" fmla="*/ 21 w 106"/>
                <a:gd name="T7" fmla="*/ 29 h 173"/>
                <a:gd name="T8" fmla="*/ 23 w 106"/>
                <a:gd name="T9" fmla="*/ 33 h 173"/>
                <a:gd name="T10" fmla="*/ 28 w 106"/>
                <a:gd name="T11" fmla="*/ 38 h 173"/>
                <a:gd name="T12" fmla="*/ 26 w 106"/>
                <a:gd name="T13" fmla="*/ 45 h 173"/>
                <a:gd name="T14" fmla="*/ 30 w 106"/>
                <a:gd name="T15" fmla="*/ 50 h 173"/>
                <a:gd name="T16" fmla="*/ 40 w 106"/>
                <a:gd name="T17" fmla="*/ 59 h 173"/>
                <a:gd name="T18" fmla="*/ 42 w 106"/>
                <a:gd name="T19" fmla="*/ 59 h 173"/>
                <a:gd name="T20" fmla="*/ 49 w 106"/>
                <a:gd name="T21" fmla="*/ 69 h 173"/>
                <a:gd name="T22" fmla="*/ 54 w 106"/>
                <a:gd name="T23" fmla="*/ 83 h 173"/>
                <a:gd name="T24" fmla="*/ 56 w 106"/>
                <a:gd name="T25" fmla="*/ 88 h 173"/>
                <a:gd name="T26" fmla="*/ 59 w 106"/>
                <a:gd name="T27" fmla="*/ 93 h 173"/>
                <a:gd name="T28" fmla="*/ 66 w 106"/>
                <a:gd name="T29" fmla="*/ 102 h 173"/>
                <a:gd name="T30" fmla="*/ 68 w 106"/>
                <a:gd name="T31" fmla="*/ 107 h 173"/>
                <a:gd name="T32" fmla="*/ 85 w 106"/>
                <a:gd name="T33" fmla="*/ 119 h 173"/>
                <a:gd name="T34" fmla="*/ 92 w 106"/>
                <a:gd name="T35" fmla="*/ 116 h 173"/>
                <a:gd name="T36" fmla="*/ 99 w 106"/>
                <a:gd name="T37" fmla="*/ 135 h 173"/>
                <a:gd name="T38" fmla="*/ 94 w 106"/>
                <a:gd name="T39" fmla="*/ 128 h 173"/>
                <a:gd name="T40" fmla="*/ 92 w 106"/>
                <a:gd name="T41" fmla="*/ 135 h 173"/>
                <a:gd name="T42" fmla="*/ 89 w 106"/>
                <a:gd name="T43" fmla="*/ 135 h 173"/>
                <a:gd name="T44" fmla="*/ 89 w 106"/>
                <a:gd name="T45" fmla="*/ 135 h 173"/>
                <a:gd name="T46" fmla="*/ 94 w 106"/>
                <a:gd name="T47" fmla="*/ 138 h 173"/>
                <a:gd name="T48" fmla="*/ 87 w 106"/>
                <a:gd name="T49" fmla="*/ 142 h 173"/>
                <a:gd name="T50" fmla="*/ 87 w 106"/>
                <a:gd name="T51" fmla="*/ 145 h 173"/>
                <a:gd name="T52" fmla="*/ 87 w 106"/>
                <a:gd name="T53" fmla="*/ 147 h 173"/>
                <a:gd name="T54" fmla="*/ 94 w 106"/>
                <a:gd name="T55" fmla="*/ 142 h 173"/>
                <a:gd name="T56" fmla="*/ 97 w 106"/>
                <a:gd name="T57" fmla="*/ 145 h 173"/>
                <a:gd name="T58" fmla="*/ 99 w 106"/>
                <a:gd name="T59" fmla="*/ 140 h 173"/>
                <a:gd name="T60" fmla="*/ 99 w 106"/>
                <a:gd name="T61" fmla="*/ 138 h 173"/>
                <a:gd name="T62" fmla="*/ 101 w 106"/>
                <a:gd name="T63" fmla="*/ 147 h 173"/>
                <a:gd name="T64" fmla="*/ 106 w 106"/>
                <a:gd name="T65" fmla="*/ 154 h 173"/>
                <a:gd name="T66" fmla="*/ 104 w 106"/>
                <a:gd name="T67" fmla="*/ 159 h 173"/>
                <a:gd name="T68" fmla="*/ 101 w 106"/>
                <a:gd name="T69" fmla="*/ 159 h 173"/>
                <a:gd name="T70" fmla="*/ 94 w 106"/>
                <a:gd name="T71" fmla="*/ 161 h 173"/>
                <a:gd name="T72" fmla="*/ 73 w 106"/>
                <a:gd name="T73" fmla="*/ 166 h 173"/>
                <a:gd name="T74" fmla="*/ 49 w 106"/>
                <a:gd name="T75" fmla="*/ 171 h 173"/>
                <a:gd name="T76" fmla="*/ 40 w 106"/>
                <a:gd name="T77" fmla="*/ 161 h 173"/>
                <a:gd name="T78" fmla="*/ 33 w 106"/>
                <a:gd name="T79" fmla="*/ 135 h 173"/>
                <a:gd name="T80" fmla="*/ 26 w 106"/>
                <a:gd name="T81" fmla="*/ 109 h 173"/>
                <a:gd name="T82" fmla="*/ 18 w 106"/>
                <a:gd name="T83" fmla="*/ 83 h 173"/>
                <a:gd name="T84" fmla="*/ 9 w 106"/>
                <a:gd name="T85" fmla="*/ 55 h 173"/>
                <a:gd name="T86" fmla="*/ 2 w 106"/>
                <a:gd name="T87" fmla="*/ 29 h 173"/>
                <a:gd name="T88" fmla="*/ 2 w 106"/>
                <a:gd name="T89" fmla="*/ 22 h 173"/>
                <a:gd name="T90" fmla="*/ 7 w 106"/>
                <a:gd name="T91" fmla="*/ 7 h 173"/>
                <a:gd name="T92" fmla="*/ 11 w 106"/>
                <a:gd name="T93" fmla="*/ 3 h 173"/>
                <a:gd name="T94" fmla="*/ 18 w 106"/>
                <a:gd name="T95" fmla="*/ 0 h 173"/>
                <a:gd name="T96" fmla="*/ 30 w 106"/>
                <a:gd name="T97" fmla="*/ 0 h 173"/>
                <a:gd name="T98" fmla="*/ 33 w 106"/>
                <a:gd name="T99" fmla="*/ 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 h="173">
                  <a:moveTo>
                    <a:pt x="33" y="3"/>
                  </a:moveTo>
                  <a:lnTo>
                    <a:pt x="33" y="3"/>
                  </a:lnTo>
                  <a:lnTo>
                    <a:pt x="30" y="7"/>
                  </a:lnTo>
                  <a:lnTo>
                    <a:pt x="28" y="7"/>
                  </a:lnTo>
                  <a:lnTo>
                    <a:pt x="28" y="12"/>
                  </a:lnTo>
                  <a:lnTo>
                    <a:pt x="28" y="14"/>
                  </a:lnTo>
                  <a:lnTo>
                    <a:pt x="26" y="22"/>
                  </a:lnTo>
                  <a:lnTo>
                    <a:pt x="23" y="22"/>
                  </a:lnTo>
                  <a:lnTo>
                    <a:pt x="21" y="24"/>
                  </a:lnTo>
                  <a:lnTo>
                    <a:pt x="21" y="26"/>
                  </a:lnTo>
                  <a:lnTo>
                    <a:pt x="21" y="26"/>
                  </a:lnTo>
                  <a:lnTo>
                    <a:pt x="21" y="29"/>
                  </a:lnTo>
                  <a:lnTo>
                    <a:pt x="21" y="29"/>
                  </a:lnTo>
                  <a:lnTo>
                    <a:pt x="21" y="31"/>
                  </a:lnTo>
                  <a:lnTo>
                    <a:pt x="23" y="33"/>
                  </a:lnTo>
                  <a:lnTo>
                    <a:pt x="26" y="33"/>
                  </a:lnTo>
                  <a:lnTo>
                    <a:pt x="28" y="36"/>
                  </a:lnTo>
                  <a:lnTo>
                    <a:pt x="28" y="38"/>
                  </a:lnTo>
                  <a:lnTo>
                    <a:pt x="28" y="41"/>
                  </a:lnTo>
                  <a:lnTo>
                    <a:pt x="26" y="43"/>
                  </a:lnTo>
                  <a:lnTo>
                    <a:pt x="26" y="45"/>
                  </a:lnTo>
                  <a:lnTo>
                    <a:pt x="28" y="48"/>
                  </a:lnTo>
                  <a:lnTo>
                    <a:pt x="30" y="50"/>
                  </a:lnTo>
                  <a:lnTo>
                    <a:pt x="30" y="50"/>
                  </a:lnTo>
                  <a:lnTo>
                    <a:pt x="33" y="52"/>
                  </a:lnTo>
                  <a:lnTo>
                    <a:pt x="37" y="59"/>
                  </a:lnTo>
                  <a:lnTo>
                    <a:pt x="40" y="59"/>
                  </a:lnTo>
                  <a:lnTo>
                    <a:pt x="40" y="59"/>
                  </a:lnTo>
                  <a:lnTo>
                    <a:pt x="42" y="59"/>
                  </a:lnTo>
                  <a:lnTo>
                    <a:pt x="42" y="59"/>
                  </a:lnTo>
                  <a:lnTo>
                    <a:pt x="44" y="62"/>
                  </a:lnTo>
                  <a:lnTo>
                    <a:pt x="49" y="67"/>
                  </a:lnTo>
                  <a:lnTo>
                    <a:pt x="49" y="69"/>
                  </a:lnTo>
                  <a:lnTo>
                    <a:pt x="52" y="71"/>
                  </a:lnTo>
                  <a:lnTo>
                    <a:pt x="52" y="81"/>
                  </a:lnTo>
                  <a:lnTo>
                    <a:pt x="54" y="83"/>
                  </a:lnTo>
                  <a:lnTo>
                    <a:pt x="54" y="83"/>
                  </a:lnTo>
                  <a:lnTo>
                    <a:pt x="54" y="85"/>
                  </a:lnTo>
                  <a:lnTo>
                    <a:pt x="56" y="88"/>
                  </a:lnTo>
                  <a:lnTo>
                    <a:pt x="56" y="90"/>
                  </a:lnTo>
                  <a:lnTo>
                    <a:pt x="56" y="90"/>
                  </a:lnTo>
                  <a:lnTo>
                    <a:pt x="59" y="93"/>
                  </a:lnTo>
                  <a:lnTo>
                    <a:pt x="61" y="95"/>
                  </a:lnTo>
                  <a:lnTo>
                    <a:pt x="66" y="100"/>
                  </a:lnTo>
                  <a:lnTo>
                    <a:pt x="66" y="102"/>
                  </a:lnTo>
                  <a:lnTo>
                    <a:pt x="68" y="104"/>
                  </a:lnTo>
                  <a:lnTo>
                    <a:pt x="68" y="107"/>
                  </a:lnTo>
                  <a:lnTo>
                    <a:pt x="68" y="107"/>
                  </a:lnTo>
                  <a:lnTo>
                    <a:pt x="75" y="112"/>
                  </a:lnTo>
                  <a:lnTo>
                    <a:pt x="82" y="116"/>
                  </a:lnTo>
                  <a:lnTo>
                    <a:pt x="85" y="119"/>
                  </a:lnTo>
                  <a:lnTo>
                    <a:pt x="89" y="119"/>
                  </a:lnTo>
                  <a:lnTo>
                    <a:pt x="92" y="119"/>
                  </a:lnTo>
                  <a:lnTo>
                    <a:pt x="92" y="116"/>
                  </a:lnTo>
                  <a:lnTo>
                    <a:pt x="94" y="119"/>
                  </a:lnTo>
                  <a:lnTo>
                    <a:pt x="99" y="130"/>
                  </a:lnTo>
                  <a:lnTo>
                    <a:pt x="99" y="135"/>
                  </a:lnTo>
                  <a:lnTo>
                    <a:pt x="99" y="135"/>
                  </a:lnTo>
                  <a:lnTo>
                    <a:pt x="97" y="130"/>
                  </a:lnTo>
                  <a:lnTo>
                    <a:pt x="94" y="128"/>
                  </a:lnTo>
                  <a:lnTo>
                    <a:pt x="89" y="130"/>
                  </a:lnTo>
                  <a:lnTo>
                    <a:pt x="89" y="130"/>
                  </a:lnTo>
                  <a:lnTo>
                    <a:pt x="92" y="135"/>
                  </a:lnTo>
                  <a:lnTo>
                    <a:pt x="92" y="135"/>
                  </a:lnTo>
                  <a:lnTo>
                    <a:pt x="92" y="135"/>
                  </a:lnTo>
                  <a:lnTo>
                    <a:pt x="89" y="135"/>
                  </a:lnTo>
                  <a:lnTo>
                    <a:pt x="89" y="135"/>
                  </a:lnTo>
                  <a:lnTo>
                    <a:pt x="89" y="135"/>
                  </a:lnTo>
                  <a:lnTo>
                    <a:pt x="89" y="135"/>
                  </a:lnTo>
                  <a:lnTo>
                    <a:pt x="92" y="135"/>
                  </a:lnTo>
                  <a:lnTo>
                    <a:pt x="92" y="138"/>
                  </a:lnTo>
                  <a:lnTo>
                    <a:pt x="94" y="138"/>
                  </a:lnTo>
                  <a:lnTo>
                    <a:pt x="97" y="138"/>
                  </a:lnTo>
                  <a:lnTo>
                    <a:pt x="94" y="140"/>
                  </a:lnTo>
                  <a:lnTo>
                    <a:pt x="87" y="142"/>
                  </a:lnTo>
                  <a:lnTo>
                    <a:pt x="87" y="145"/>
                  </a:lnTo>
                  <a:lnTo>
                    <a:pt x="89" y="145"/>
                  </a:lnTo>
                  <a:lnTo>
                    <a:pt x="87" y="145"/>
                  </a:lnTo>
                  <a:lnTo>
                    <a:pt x="87" y="147"/>
                  </a:lnTo>
                  <a:lnTo>
                    <a:pt x="87" y="147"/>
                  </a:lnTo>
                  <a:lnTo>
                    <a:pt x="87" y="147"/>
                  </a:lnTo>
                  <a:lnTo>
                    <a:pt x="89" y="147"/>
                  </a:lnTo>
                  <a:lnTo>
                    <a:pt x="92" y="145"/>
                  </a:lnTo>
                  <a:lnTo>
                    <a:pt x="94" y="142"/>
                  </a:lnTo>
                  <a:lnTo>
                    <a:pt x="94" y="145"/>
                  </a:lnTo>
                  <a:lnTo>
                    <a:pt x="97" y="145"/>
                  </a:lnTo>
                  <a:lnTo>
                    <a:pt x="97" y="145"/>
                  </a:lnTo>
                  <a:lnTo>
                    <a:pt x="99" y="145"/>
                  </a:lnTo>
                  <a:lnTo>
                    <a:pt x="99" y="142"/>
                  </a:lnTo>
                  <a:lnTo>
                    <a:pt x="99" y="140"/>
                  </a:lnTo>
                  <a:lnTo>
                    <a:pt x="99" y="140"/>
                  </a:lnTo>
                  <a:lnTo>
                    <a:pt x="99" y="140"/>
                  </a:lnTo>
                  <a:lnTo>
                    <a:pt x="99" y="138"/>
                  </a:lnTo>
                  <a:lnTo>
                    <a:pt x="101" y="140"/>
                  </a:lnTo>
                  <a:lnTo>
                    <a:pt x="101" y="140"/>
                  </a:lnTo>
                  <a:lnTo>
                    <a:pt x="101" y="147"/>
                  </a:lnTo>
                  <a:lnTo>
                    <a:pt x="104" y="149"/>
                  </a:lnTo>
                  <a:lnTo>
                    <a:pt x="104" y="152"/>
                  </a:lnTo>
                  <a:lnTo>
                    <a:pt x="106" y="154"/>
                  </a:lnTo>
                  <a:lnTo>
                    <a:pt x="106" y="159"/>
                  </a:lnTo>
                  <a:lnTo>
                    <a:pt x="104" y="159"/>
                  </a:lnTo>
                  <a:lnTo>
                    <a:pt x="104" y="159"/>
                  </a:lnTo>
                  <a:lnTo>
                    <a:pt x="104" y="156"/>
                  </a:lnTo>
                  <a:lnTo>
                    <a:pt x="104" y="156"/>
                  </a:lnTo>
                  <a:lnTo>
                    <a:pt x="101" y="159"/>
                  </a:lnTo>
                  <a:lnTo>
                    <a:pt x="101" y="159"/>
                  </a:lnTo>
                  <a:lnTo>
                    <a:pt x="99" y="159"/>
                  </a:lnTo>
                  <a:lnTo>
                    <a:pt x="94" y="161"/>
                  </a:lnTo>
                  <a:lnTo>
                    <a:pt x="87" y="161"/>
                  </a:lnTo>
                  <a:lnTo>
                    <a:pt x="80" y="164"/>
                  </a:lnTo>
                  <a:lnTo>
                    <a:pt x="73" y="166"/>
                  </a:lnTo>
                  <a:lnTo>
                    <a:pt x="66" y="166"/>
                  </a:lnTo>
                  <a:lnTo>
                    <a:pt x="56" y="168"/>
                  </a:lnTo>
                  <a:lnTo>
                    <a:pt x="49" y="171"/>
                  </a:lnTo>
                  <a:lnTo>
                    <a:pt x="42" y="173"/>
                  </a:lnTo>
                  <a:lnTo>
                    <a:pt x="40" y="166"/>
                  </a:lnTo>
                  <a:lnTo>
                    <a:pt x="40" y="161"/>
                  </a:lnTo>
                  <a:lnTo>
                    <a:pt x="37" y="152"/>
                  </a:lnTo>
                  <a:lnTo>
                    <a:pt x="35" y="142"/>
                  </a:lnTo>
                  <a:lnTo>
                    <a:pt x="33" y="135"/>
                  </a:lnTo>
                  <a:lnTo>
                    <a:pt x="30" y="126"/>
                  </a:lnTo>
                  <a:lnTo>
                    <a:pt x="28" y="116"/>
                  </a:lnTo>
                  <a:lnTo>
                    <a:pt x="26" y="109"/>
                  </a:lnTo>
                  <a:lnTo>
                    <a:pt x="23" y="100"/>
                  </a:lnTo>
                  <a:lnTo>
                    <a:pt x="21" y="90"/>
                  </a:lnTo>
                  <a:lnTo>
                    <a:pt x="18" y="83"/>
                  </a:lnTo>
                  <a:lnTo>
                    <a:pt x="16" y="74"/>
                  </a:lnTo>
                  <a:lnTo>
                    <a:pt x="14" y="64"/>
                  </a:lnTo>
                  <a:lnTo>
                    <a:pt x="9" y="55"/>
                  </a:lnTo>
                  <a:lnTo>
                    <a:pt x="7" y="48"/>
                  </a:lnTo>
                  <a:lnTo>
                    <a:pt x="4" y="38"/>
                  </a:lnTo>
                  <a:lnTo>
                    <a:pt x="2" y="29"/>
                  </a:lnTo>
                  <a:lnTo>
                    <a:pt x="0" y="22"/>
                  </a:lnTo>
                  <a:lnTo>
                    <a:pt x="2" y="22"/>
                  </a:lnTo>
                  <a:lnTo>
                    <a:pt x="2" y="22"/>
                  </a:lnTo>
                  <a:lnTo>
                    <a:pt x="2" y="17"/>
                  </a:lnTo>
                  <a:lnTo>
                    <a:pt x="4" y="12"/>
                  </a:lnTo>
                  <a:lnTo>
                    <a:pt x="7" y="7"/>
                  </a:lnTo>
                  <a:lnTo>
                    <a:pt x="7" y="7"/>
                  </a:lnTo>
                  <a:lnTo>
                    <a:pt x="9" y="5"/>
                  </a:lnTo>
                  <a:lnTo>
                    <a:pt x="11" y="3"/>
                  </a:lnTo>
                  <a:lnTo>
                    <a:pt x="14" y="3"/>
                  </a:lnTo>
                  <a:lnTo>
                    <a:pt x="16" y="0"/>
                  </a:lnTo>
                  <a:lnTo>
                    <a:pt x="18" y="0"/>
                  </a:lnTo>
                  <a:lnTo>
                    <a:pt x="23" y="0"/>
                  </a:lnTo>
                  <a:lnTo>
                    <a:pt x="28" y="0"/>
                  </a:lnTo>
                  <a:lnTo>
                    <a:pt x="30" y="0"/>
                  </a:lnTo>
                  <a:lnTo>
                    <a:pt x="33" y="3"/>
                  </a:lnTo>
                  <a:lnTo>
                    <a:pt x="33" y="3"/>
                  </a:lnTo>
                  <a:lnTo>
                    <a:pt x="33" y="3"/>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48" name="Freeform 48"/>
            <p:cNvSpPr>
              <a:spLocks/>
            </p:cNvSpPr>
            <p:nvPr/>
          </p:nvSpPr>
          <p:spPr bwMode="auto">
            <a:xfrm>
              <a:off x="10610871" y="3443837"/>
              <a:ext cx="18771" cy="22723"/>
            </a:xfrm>
            <a:custGeom>
              <a:avLst/>
              <a:gdLst>
                <a:gd name="T0" fmla="*/ 14 w 19"/>
                <a:gd name="T1" fmla="*/ 23 h 23"/>
                <a:gd name="T2" fmla="*/ 12 w 19"/>
                <a:gd name="T3" fmla="*/ 21 h 23"/>
                <a:gd name="T4" fmla="*/ 12 w 19"/>
                <a:gd name="T5" fmla="*/ 14 h 23"/>
                <a:gd name="T6" fmla="*/ 7 w 19"/>
                <a:gd name="T7" fmla="*/ 12 h 23"/>
                <a:gd name="T8" fmla="*/ 7 w 19"/>
                <a:gd name="T9" fmla="*/ 12 h 23"/>
                <a:gd name="T10" fmla="*/ 5 w 19"/>
                <a:gd name="T11" fmla="*/ 12 h 23"/>
                <a:gd name="T12" fmla="*/ 2 w 19"/>
                <a:gd name="T13" fmla="*/ 9 h 23"/>
                <a:gd name="T14" fmla="*/ 0 w 19"/>
                <a:gd name="T15" fmla="*/ 9 h 23"/>
                <a:gd name="T16" fmla="*/ 7 w 19"/>
                <a:gd name="T17" fmla="*/ 0 h 23"/>
                <a:gd name="T18" fmla="*/ 19 w 19"/>
                <a:gd name="T19" fmla="*/ 12 h 23"/>
                <a:gd name="T20" fmla="*/ 14 w 19"/>
                <a:gd name="T21" fmla="*/ 23 h 23"/>
                <a:gd name="T22" fmla="*/ 14 w 19"/>
                <a:gd name="T2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3">
                  <a:moveTo>
                    <a:pt x="14" y="23"/>
                  </a:moveTo>
                  <a:lnTo>
                    <a:pt x="12" y="21"/>
                  </a:lnTo>
                  <a:lnTo>
                    <a:pt x="12" y="14"/>
                  </a:lnTo>
                  <a:lnTo>
                    <a:pt x="7" y="12"/>
                  </a:lnTo>
                  <a:lnTo>
                    <a:pt x="7" y="12"/>
                  </a:lnTo>
                  <a:lnTo>
                    <a:pt x="5" y="12"/>
                  </a:lnTo>
                  <a:lnTo>
                    <a:pt x="2" y="9"/>
                  </a:lnTo>
                  <a:lnTo>
                    <a:pt x="0" y="9"/>
                  </a:lnTo>
                  <a:lnTo>
                    <a:pt x="7" y="0"/>
                  </a:lnTo>
                  <a:lnTo>
                    <a:pt x="19" y="12"/>
                  </a:lnTo>
                  <a:lnTo>
                    <a:pt x="14" y="23"/>
                  </a:lnTo>
                  <a:lnTo>
                    <a:pt x="14" y="23"/>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49" name="Freeform 49"/>
            <p:cNvSpPr>
              <a:spLocks/>
            </p:cNvSpPr>
            <p:nvPr/>
          </p:nvSpPr>
          <p:spPr bwMode="auto">
            <a:xfrm>
              <a:off x="10865759" y="2973580"/>
              <a:ext cx="170914" cy="161034"/>
            </a:xfrm>
            <a:custGeom>
              <a:avLst/>
              <a:gdLst>
                <a:gd name="T0" fmla="*/ 161 w 173"/>
                <a:gd name="T1" fmla="*/ 21 h 163"/>
                <a:gd name="T2" fmla="*/ 168 w 173"/>
                <a:gd name="T3" fmla="*/ 47 h 163"/>
                <a:gd name="T4" fmla="*/ 173 w 173"/>
                <a:gd name="T5" fmla="*/ 71 h 163"/>
                <a:gd name="T6" fmla="*/ 173 w 173"/>
                <a:gd name="T7" fmla="*/ 81 h 163"/>
                <a:gd name="T8" fmla="*/ 170 w 173"/>
                <a:gd name="T9" fmla="*/ 83 h 163"/>
                <a:gd name="T10" fmla="*/ 166 w 173"/>
                <a:gd name="T11" fmla="*/ 81 h 163"/>
                <a:gd name="T12" fmla="*/ 149 w 173"/>
                <a:gd name="T13" fmla="*/ 85 h 163"/>
                <a:gd name="T14" fmla="*/ 147 w 173"/>
                <a:gd name="T15" fmla="*/ 92 h 163"/>
                <a:gd name="T16" fmla="*/ 137 w 173"/>
                <a:gd name="T17" fmla="*/ 95 h 163"/>
                <a:gd name="T18" fmla="*/ 128 w 173"/>
                <a:gd name="T19" fmla="*/ 97 h 163"/>
                <a:gd name="T20" fmla="*/ 125 w 173"/>
                <a:gd name="T21" fmla="*/ 95 h 163"/>
                <a:gd name="T22" fmla="*/ 123 w 173"/>
                <a:gd name="T23" fmla="*/ 90 h 163"/>
                <a:gd name="T24" fmla="*/ 125 w 173"/>
                <a:gd name="T25" fmla="*/ 95 h 163"/>
                <a:gd name="T26" fmla="*/ 125 w 173"/>
                <a:gd name="T27" fmla="*/ 102 h 163"/>
                <a:gd name="T28" fmla="*/ 116 w 173"/>
                <a:gd name="T29" fmla="*/ 104 h 163"/>
                <a:gd name="T30" fmla="*/ 111 w 173"/>
                <a:gd name="T31" fmla="*/ 107 h 163"/>
                <a:gd name="T32" fmla="*/ 109 w 173"/>
                <a:gd name="T33" fmla="*/ 107 h 163"/>
                <a:gd name="T34" fmla="*/ 97 w 173"/>
                <a:gd name="T35" fmla="*/ 109 h 163"/>
                <a:gd name="T36" fmla="*/ 95 w 173"/>
                <a:gd name="T37" fmla="*/ 111 h 163"/>
                <a:gd name="T38" fmla="*/ 87 w 173"/>
                <a:gd name="T39" fmla="*/ 111 h 163"/>
                <a:gd name="T40" fmla="*/ 83 w 173"/>
                <a:gd name="T41" fmla="*/ 114 h 163"/>
                <a:gd name="T42" fmla="*/ 76 w 173"/>
                <a:gd name="T43" fmla="*/ 111 h 163"/>
                <a:gd name="T44" fmla="*/ 73 w 173"/>
                <a:gd name="T45" fmla="*/ 114 h 163"/>
                <a:gd name="T46" fmla="*/ 66 w 173"/>
                <a:gd name="T47" fmla="*/ 123 h 163"/>
                <a:gd name="T48" fmla="*/ 61 w 173"/>
                <a:gd name="T49" fmla="*/ 128 h 163"/>
                <a:gd name="T50" fmla="*/ 59 w 173"/>
                <a:gd name="T51" fmla="*/ 130 h 163"/>
                <a:gd name="T52" fmla="*/ 54 w 173"/>
                <a:gd name="T53" fmla="*/ 133 h 163"/>
                <a:gd name="T54" fmla="*/ 50 w 173"/>
                <a:gd name="T55" fmla="*/ 135 h 163"/>
                <a:gd name="T56" fmla="*/ 50 w 173"/>
                <a:gd name="T57" fmla="*/ 135 h 163"/>
                <a:gd name="T58" fmla="*/ 47 w 173"/>
                <a:gd name="T59" fmla="*/ 137 h 163"/>
                <a:gd name="T60" fmla="*/ 45 w 173"/>
                <a:gd name="T61" fmla="*/ 140 h 163"/>
                <a:gd name="T62" fmla="*/ 40 w 173"/>
                <a:gd name="T63" fmla="*/ 142 h 163"/>
                <a:gd name="T64" fmla="*/ 38 w 173"/>
                <a:gd name="T65" fmla="*/ 147 h 163"/>
                <a:gd name="T66" fmla="*/ 28 w 173"/>
                <a:gd name="T67" fmla="*/ 154 h 163"/>
                <a:gd name="T68" fmla="*/ 24 w 173"/>
                <a:gd name="T69" fmla="*/ 159 h 163"/>
                <a:gd name="T70" fmla="*/ 16 w 173"/>
                <a:gd name="T71" fmla="*/ 159 h 163"/>
                <a:gd name="T72" fmla="*/ 14 w 173"/>
                <a:gd name="T73" fmla="*/ 161 h 163"/>
                <a:gd name="T74" fmla="*/ 12 w 173"/>
                <a:gd name="T75" fmla="*/ 161 h 163"/>
                <a:gd name="T76" fmla="*/ 5 w 173"/>
                <a:gd name="T77" fmla="*/ 154 h 163"/>
                <a:gd name="T78" fmla="*/ 19 w 173"/>
                <a:gd name="T79" fmla="*/ 140 h 163"/>
                <a:gd name="T80" fmla="*/ 19 w 173"/>
                <a:gd name="T81" fmla="*/ 130 h 163"/>
                <a:gd name="T82" fmla="*/ 14 w 173"/>
                <a:gd name="T83" fmla="*/ 118 h 163"/>
                <a:gd name="T84" fmla="*/ 9 w 173"/>
                <a:gd name="T85" fmla="*/ 95 h 163"/>
                <a:gd name="T86" fmla="*/ 7 w 173"/>
                <a:gd name="T87" fmla="*/ 73 h 163"/>
                <a:gd name="T88" fmla="*/ 2 w 173"/>
                <a:gd name="T89" fmla="*/ 52 h 163"/>
                <a:gd name="T90" fmla="*/ 12 w 173"/>
                <a:gd name="T91" fmla="*/ 31 h 163"/>
                <a:gd name="T92" fmla="*/ 52 w 173"/>
                <a:gd name="T93" fmla="*/ 24 h 163"/>
                <a:gd name="T94" fmla="*/ 66 w 173"/>
                <a:gd name="T95" fmla="*/ 24 h 163"/>
                <a:gd name="T96" fmla="*/ 83 w 173"/>
                <a:gd name="T97" fmla="*/ 17 h 163"/>
                <a:gd name="T98" fmla="*/ 104 w 173"/>
                <a:gd name="T99" fmla="*/ 12 h 163"/>
                <a:gd name="T100" fmla="*/ 154 w 173"/>
                <a:gd name="T10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3" h="163">
                  <a:moveTo>
                    <a:pt x="154" y="0"/>
                  </a:moveTo>
                  <a:lnTo>
                    <a:pt x="156" y="7"/>
                  </a:lnTo>
                  <a:lnTo>
                    <a:pt x="158" y="14"/>
                  </a:lnTo>
                  <a:lnTo>
                    <a:pt x="161" y="21"/>
                  </a:lnTo>
                  <a:lnTo>
                    <a:pt x="163" y="28"/>
                  </a:lnTo>
                  <a:lnTo>
                    <a:pt x="163" y="36"/>
                  </a:lnTo>
                  <a:lnTo>
                    <a:pt x="166" y="43"/>
                  </a:lnTo>
                  <a:lnTo>
                    <a:pt x="168" y="47"/>
                  </a:lnTo>
                  <a:lnTo>
                    <a:pt x="170" y="55"/>
                  </a:lnTo>
                  <a:lnTo>
                    <a:pt x="170" y="59"/>
                  </a:lnTo>
                  <a:lnTo>
                    <a:pt x="170" y="64"/>
                  </a:lnTo>
                  <a:lnTo>
                    <a:pt x="173" y="71"/>
                  </a:lnTo>
                  <a:lnTo>
                    <a:pt x="173" y="71"/>
                  </a:lnTo>
                  <a:lnTo>
                    <a:pt x="170" y="73"/>
                  </a:lnTo>
                  <a:lnTo>
                    <a:pt x="170" y="76"/>
                  </a:lnTo>
                  <a:lnTo>
                    <a:pt x="173" y="81"/>
                  </a:lnTo>
                  <a:lnTo>
                    <a:pt x="173" y="83"/>
                  </a:lnTo>
                  <a:lnTo>
                    <a:pt x="170" y="85"/>
                  </a:lnTo>
                  <a:lnTo>
                    <a:pt x="168" y="83"/>
                  </a:lnTo>
                  <a:lnTo>
                    <a:pt x="170" y="83"/>
                  </a:lnTo>
                  <a:lnTo>
                    <a:pt x="170" y="83"/>
                  </a:lnTo>
                  <a:lnTo>
                    <a:pt x="168" y="83"/>
                  </a:lnTo>
                  <a:lnTo>
                    <a:pt x="168" y="81"/>
                  </a:lnTo>
                  <a:lnTo>
                    <a:pt x="166" y="81"/>
                  </a:lnTo>
                  <a:lnTo>
                    <a:pt x="161" y="83"/>
                  </a:lnTo>
                  <a:lnTo>
                    <a:pt x="158" y="83"/>
                  </a:lnTo>
                  <a:lnTo>
                    <a:pt x="154" y="88"/>
                  </a:lnTo>
                  <a:lnTo>
                    <a:pt x="149" y="85"/>
                  </a:lnTo>
                  <a:lnTo>
                    <a:pt x="149" y="88"/>
                  </a:lnTo>
                  <a:lnTo>
                    <a:pt x="149" y="90"/>
                  </a:lnTo>
                  <a:lnTo>
                    <a:pt x="149" y="90"/>
                  </a:lnTo>
                  <a:lnTo>
                    <a:pt x="147" y="92"/>
                  </a:lnTo>
                  <a:lnTo>
                    <a:pt x="142" y="90"/>
                  </a:lnTo>
                  <a:lnTo>
                    <a:pt x="139" y="92"/>
                  </a:lnTo>
                  <a:lnTo>
                    <a:pt x="139" y="95"/>
                  </a:lnTo>
                  <a:lnTo>
                    <a:pt x="137" y="95"/>
                  </a:lnTo>
                  <a:lnTo>
                    <a:pt x="132" y="99"/>
                  </a:lnTo>
                  <a:lnTo>
                    <a:pt x="130" y="97"/>
                  </a:lnTo>
                  <a:lnTo>
                    <a:pt x="128" y="97"/>
                  </a:lnTo>
                  <a:lnTo>
                    <a:pt x="128" y="97"/>
                  </a:lnTo>
                  <a:lnTo>
                    <a:pt x="125" y="97"/>
                  </a:lnTo>
                  <a:lnTo>
                    <a:pt x="125" y="97"/>
                  </a:lnTo>
                  <a:lnTo>
                    <a:pt x="125" y="95"/>
                  </a:lnTo>
                  <a:lnTo>
                    <a:pt x="125" y="95"/>
                  </a:lnTo>
                  <a:lnTo>
                    <a:pt x="125" y="92"/>
                  </a:lnTo>
                  <a:lnTo>
                    <a:pt x="125" y="92"/>
                  </a:lnTo>
                  <a:lnTo>
                    <a:pt x="123" y="92"/>
                  </a:lnTo>
                  <a:lnTo>
                    <a:pt x="123" y="90"/>
                  </a:lnTo>
                  <a:lnTo>
                    <a:pt x="121" y="90"/>
                  </a:lnTo>
                  <a:lnTo>
                    <a:pt x="121" y="92"/>
                  </a:lnTo>
                  <a:lnTo>
                    <a:pt x="123" y="95"/>
                  </a:lnTo>
                  <a:lnTo>
                    <a:pt x="125" y="95"/>
                  </a:lnTo>
                  <a:lnTo>
                    <a:pt x="125" y="99"/>
                  </a:lnTo>
                  <a:lnTo>
                    <a:pt x="125" y="99"/>
                  </a:lnTo>
                  <a:lnTo>
                    <a:pt x="125" y="99"/>
                  </a:lnTo>
                  <a:lnTo>
                    <a:pt x="125" y="102"/>
                  </a:lnTo>
                  <a:lnTo>
                    <a:pt x="123" y="102"/>
                  </a:lnTo>
                  <a:lnTo>
                    <a:pt x="118" y="102"/>
                  </a:lnTo>
                  <a:lnTo>
                    <a:pt x="116" y="102"/>
                  </a:lnTo>
                  <a:lnTo>
                    <a:pt x="116" y="104"/>
                  </a:lnTo>
                  <a:lnTo>
                    <a:pt x="113" y="104"/>
                  </a:lnTo>
                  <a:lnTo>
                    <a:pt x="113" y="107"/>
                  </a:lnTo>
                  <a:lnTo>
                    <a:pt x="111" y="107"/>
                  </a:lnTo>
                  <a:lnTo>
                    <a:pt x="111" y="107"/>
                  </a:lnTo>
                  <a:lnTo>
                    <a:pt x="111" y="107"/>
                  </a:lnTo>
                  <a:lnTo>
                    <a:pt x="111" y="107"/>
                  </a:lnTo>
                  <a:lnTo>
                    <a:pt x="111" y="107"/>
                  </a:lnTo>
                  <a:lnTo>
                    <a:pt x="109" y="107"/>
                  </a:lnTo>
                  <a:lnTo>
                    <a:pt x="106" y="107"/>
                  </a:lnTo>
                  <a:lnTo>
                    <a:pt x="104" y="107"/>
                  </a:lnTo>
                  <a:lnTo>
                    <a:pt x="97" y="109"/>
                  </a:lnTo>
                  <a:lnTo>
                    <a:pt x="97" y="109"/>
                  </a:lnTo>
                  <a:lnTo>
                    <a:pt x="97" y="111"/>
                  </a:lnTo>
                  <a:lnTo>
                    <a:pt x="97" y="111"/>
                  </a:lnTo>
                  <a:lnTo>
                    <a:pt x="95" y="111"/>
                  </a:lnTo>
                  <a:lnTo>
                    <a:pt x="95" y="111"/>
                  </a:lnTo>
                  <a:lnTo>
                    <a:pt x="92" y="111"/>
                  </a:lnTo>
                  <a:lnTo>
                    <a:pt x="92" y="111"/>
                  </a:lnTo>
                  <a:lnTo>
                    <a:pt x="90" y="111"/>
                  </a:lnTo>
                  <a:lnTo>
                    <a:pt x="87" y="111"/>
                  </a:lnTo>
                  <a:lnTo>
                    <a:pt x="87" y="111"/>
                  </a:lnTo>
                  <a:lnTo>
                    <a:pt x="85" y="114"/>
                  </a:lnTo>
                  <a:lnTo>
                    <a:pt x="85" y="114"/>
                  </a:lnTo>
                  <a:lnTo>
                    <a:pt x="83" y="114"/>
                  </a:lnTo>
                  <a:lnTo>
                    <a:pt x="78" y="116"/>
                  </a:lnTo>
                  <a:lnTo>
                    <a:pt x="76" y="114"/>
                  </a:lnTo>
                  <a:lnTo>
                    <a:pt x="76" y="114"/>
                  </a:lnTo>
                  <a:lnTo>
                    <a:pt x="76" y="111"/>
                  </a:lnTo>
                  <a:lnTo>
                    <a:pt x="73" y="111"/>
                  </a:lnTo>
                  <a:lnTo>
                    <a:pt x="73" y="111"/>
                  </a:lnTo>
                  <a:lnTo>
                    <a:pt x="73" y="114"/>
                  </a:lnTo>
                  <a:lnTo>
                    <a:pt x="73" y="114"/>
                  </a:lnTo>
                  <a:lnTo>
                    <a:pt x="71" y="118"/>
                  </a:lnTo>
                  <a:lnTo>
                    <a:pt x="69" y="121"/>
                  </a:lnTo>
                  <a:lnTo>
                    <a:pt x="69" y="123"/>
                  </a:lnTo>
                  <a:lnTo>
                    <a:pt x="66" y="123"/>
                  </a:lnTo>
                  <a:lnTo>
                    <a:pt x="64" y="123"/>
                  </a:lnTo>
                  <a:lnTo>
                    <a:pt x="64" y="126"/>
                  </a:lnTo>
                  <a:lnTo>
                    <a:pt x="64" y="126"/>
                  </a:lnTo>
                  <a:lnTo>
                    <a:pt x="61" y="128"/>
                  </a:lnTo>
                  <a:lnTo>
                    <a:pt x="61" y="128"/>
                  </a:lnTo>
                  <a:lnTo>
                    <a:pt x="59" y="130"/>
                  </a:lnTo>
                  <a:lnTo>
                    <a:pt x="59" y="130"/>
                  </a:lnTo>
                  <a:lnTo>
                    <a:pt x="59" y="130"/>
                  </a:lnTo>
                  <a:lnTo>
                    <a:pt x="59" y="133"/>
                  </a:lnTo>
                  <a:lnTo>
                    <a:pt x="57" y="133"/>
                  </a:lnTo>
                  <a:lnTo>
                    <a:pt x="57" y="133"/>
                  </a:lnTo>
                  <a:lnTo>
                    <a:pt x="54" y="133"/>
                  </a:lnTo>
                  <a:lnTo>
                    <a:pt x="54" y="130"/>
                  </a:lnTo>
                  <a:lnTo>
                    <a:pt x="54" y="133"/>
                  </a:lnTo>
                  <a:lnTo>
                    <a:pt x="52" y="135"/>
                  </a:lnTo>
                  <a:lnTo>
                    <a:pt x="50" y="135"/>
                  </a:lnTo>
                  <a:lnTo>
                    <a:pt x="50" y="135"/>
                  </a:lnTo>
                  <a:lnTo>
                    <a:pt x="50" y="135"/>
                  </a:lnTo>
                  <a:lnTo>
                    <a:pt x="50" y="135"/>
                  </a:lnTo>
                  <a:lnTo>
                    <a:pt x="50" y="135"/>
                  </a:lnTo>
                  <a:lnTo>
                    <a:pt x="50" y="135"/>
                  </a:lnTo>
                  <a:lnTo>
                    <a:pt x="50" y="135"/>
                  </a:lnTo>
                  <a:lnTo>
                    <a:pt x="50" y="137"/>
                  </a:lnTo>
                  <a:lnTo>
                    <a:pt x="47" y="137"/>
                  </a:lnTo>
                  <a:lnTo>
                    <a:pt x="47" y="140"/>
                  </a:lnTo>
                  <a:lnTo>
                    <a:pt x="47" y="140"/>
                  </a:lnTo>
                  <a:lnTo>
                    <a:pt x="45" y="140"/>
                  </a:lnTo>
                  <a:lnTo>
                    <a:pt x="45" y="140"/>
                  </a:lnTo>
                  <a:lnTo>
                    <a:pt x="43" y="140"/>
                  </a:lnTo>
                  <a:lnTo>
                    <a:pt x="43" y="140"/>
                  </a:lnTo>
                  <a:lnTo>
                    <a:pt x="43" y="142"/>
                  </a:lnTo>
                  <a:lnTo>
                    <a:pt x="40" y="142"/>
                  </a:lnTo>
                  <a:lnTo>
                    <a:pt x="40" y="142"/>
                  </a:lnTo>
                  <a:lnTo>
                    <a:pt x="38" y="144"/>
                  </a:lnTo>
                  <a:lnTo>
                    <a:pt x="38" y="144"/>
                  </a:lnTo>
                  <a:lnTo>
                    <a:pt x="38" y="147"/>
                  </a:lnTo>
                  <a:lnTo>
                    <a:pt x="33" y="149"/>
                  </a:lnTo>
                  <a:lnTo>
                    <a:pt x="33" y="149"/>
                  </a:lnTo>
                  <a:lnTo>
                    <a:pt x="28" y="154"/>
                  </a:lnTo>
                  <a:lnTo>
                    <a:pt x="28" y="154"/>
                  </a:lnTo>
                  <a:lnTo>
                    <a:pt x="26" y="154"/>
                  </a:lnTo>
                  <a:lnTo>
                    <a:pt x="26" y="156"/>
                  </a:lnTo>
                  <a:lnTo>
                    <a:pt x="24" y="156"/>
                  </a:lnTo>
                  <a:lnTo>
                    <a:pt x="24" y="159"/>
                  </a:lnTo>
                  <a:lnTo>
                    <a:pt x="21" y="159"/>
                  </a:lnTo>
                  <a:lnTo>
                    <a:pt x="21" y="161"/>
                  </a:lnTo>
                  <a:lnTo>
                    <a:pt x="19" y="159"/>
                  </a:lnTo>
                  <a:lnTo>
                    <a:pt x="16" y="159"/>
                  </a:lnTo>
                  <a:lnTo>
                    <a:pt x="16" y="161"/>
                  </a:lnTo>
                  <a:lnTo>
                    <a:pt x="16" y="161"/>
                  </a:lnTo>
                  <a:lnTo>
                    <a:pt x="14" y="163"/>
                  </a:lnTo>
                  <a:lnTo>
                    <a:pt x="14" y="161"/>
                  </a:lnTo>
                  <a:lnTo>
                    <a:pt x="14" y="161"/>
                  </a:lnTo>
                  <a:lnTo>
                    <a:pt x="12" y="161"/>
                  </a:lnTo>
                  <a:lnTo>
                    <a:pt x="12" y="161"/>
                  </a:lnTo>
                  <a:lnTo>
                    <a:pt x="12" y="161"/>
                  </a:lnTo>
                  <a:lnTo>
                    <a:pt x="12" y="159"/>
                  </a:lnTo>
                  <a:lnTo>
                    <a:pt x="9" y="156"/>
                  </a:lnTo>
                  <a:lnTo>
                    <a:pt x="5" y="154"/>
                  </a:lnTo>
                  <a:lnTo>
                    <a:pt x="5" y="154"/>
                  </a:lnTo>
                  <a:lnTo>
                    <a:pt x="5" y="152"/>
                  </a:lnTo>
                  <a:lnTo>
                    <a:pt x="9" y="149"/>
                  </a:lnTo>
                  <a:lnTo>
                    <a:pt x="14" y="144"/>
                  </a:lnTo>
                  <a:lnTo>
                    <a:pt x="19" y="140"/>
                  </a:lnTo>
                  <a:lnTo>
                    <a:pt x="21" y="135"/>
                  </a:lnTo>
                  <a:lnTo>
                    <a:pt x="24" y="135"/>
                  </a:lnTo>
                  <a:lnTo>
                    <a:pt x="21" y="133"/>
                  </a:lnTo>
                  <a:lnTo>
                    <a:pt x="19" y="130"/>
                  </a:lnTo>
                  <a:lnTo>
                    <a:pt x="19" y="128"/>
                  </a:lnTo>
                  <a:lnTo>
                    <a:pt x="16" y="126"/>
                  </a:lnTo>
                  <a:lnTo>
                    <a:pt x="14" y="123"/>
                  </a:lnTo>
                  <a:lnTo>
                    <a:pt x="14" y="118"/>
                  </a:lnTo>
                  <a:lnTo>
                    <a:pt x="14" y="114"/>
                  </a:lnTo>
                  <a:lnTo>
                    <a:pt x="12" y="107"/>
                  </a:lnTo>
                  <a:lnTo>
                    <a:pt x="12" y="102"/>
                  </a:lnTo>
                  <a:lnTo>
                    <a:pt x="9" y="95"/>
                  </a:lnTo>
                  <a:lnTo>
                    <a:pt x="9" y="90"/>
                  </a:lnTo>
                  <a:lnTo>
                    <a:pt x="9" y="85"/>
                  </a:lnTo>
                  <a:lnTo>
                    <a:pt x="7" y="78"/>
                  </a:lnTo>
                  <a:lnTo>
                    <a:pt x="7" y="73"/>
                  </a:lnTo>
                  <a:lnTo>
                    <a:pt x="5" y="69"/>
                  </a:lnTo>
                  <a:lnTo>
                    <a:pt x="5" y="62"/>
                  </a:lnTo>
                  <a:lnTo>
                    <a:pt x="2" y="57"/>
                  </a:lnTo>
                  <a:lnTo>
                    <a:pt x="2" y="52"/>
                  </a:lnTo>
                  <a:lnTo>
                    <a:pt x="2" y="45"/>
                  </a:lnTo>
                  <a:lnTo>
                    <a:pt x="0" y="40"/>
                  </a:lnTo>
                  <a:lnTo>
                    <a:pt x="0" y="33"/>
                  </a:lnTo>
                  <a:lnTo>
                    <a:pt x="12" y="31"/>
                  </a:lnTo>
                  <a:lnTo>
                    <a:pt x="21" y="28"/>
                  </a:lnTo>
                  <a:lnTo>
                    <a:pt x="33" y="26"/>
                  </a:lnTo>
                  <a:lnTo>
                    <a:pt x="45" y="24"/>
                  </a:lnTo>
                  <a:lnTo>
                    <a:pt x="52" y="24"/>
                  </a:lnTo>
                  <a:lnTo>
                    <a:pt x="57" y="21"/>
                  </a:lnTo>
                  <a:lnTo>
                    <a:pt x="61" y="21"/>
                  </a:lnTo>
                  <a:lnTo>
                    <a:pt x="64" y="24"/>
                  </a:lnTo>
                  <a:lnTo>
                    <a:pt x="66" y="24"/>
                  </a:lnTo>
                  <a:lnTo>
                    <a:pt x="66" y="21"/>
                  </a:lnTo>
                  <a:lnTo>
                    <a:pt x="78" y="17"/>
                  </a:lnTo>
                  <a:lnTo>
                    <a:pt x="80" y="17"/>
                  </a:lnTo>
                  <a:lnTo>
                    <a:pt x="83" y="17"/>
                  </a:lnTo>
                  <a:lnTo>
                    <a:pt x="83" y="17"/>
                  </a:lnTo>
                  <a:lnTo>
                    <a:pt x="85" y="17"/>
                  </a:lnTo>
                  <a:lnTo>
                    <a:pt x="90" y="14"/>
                  </a:lnTo>
                  <a:lnTo>
                    <a:pt x="104" y="12"/>
                  </a:lnTo>
                  <a:lnTo>
                    <a:pt x="116" y="7"/>
                  </a:lnTo>
                  <a:lnTo>
                    <a:pt x="130" y="5"/>
                  </a:lnTo>
                  <a:lnTo>
                    <a:pt x="144" y="2"/>
                  </a:lnTo>
                  <a:lnTo>
                    <a:pt x="154" y="0"/>
                  </a:lnTo>
                  <a:lnTo>
                    <a:pt x="154" y="0"/>
                  </a:lnTo>
                  <a:lnTo>
                    <a:pt x="154" y="0"/>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50" name="Freeform 50"/>
            <p:cNvSpPr>
              <a:spLocks/>
            </p:cNvSpPr>
            <p:nvPr/>
          </p:nvSpPr>
          <p:spPr bwMode="auto">
            <a:xfrm>
              <a:off x="7519615" y="3396417"/>
              <a:ext cx="700448" cy="521631"/>
            </a:xfrm>
            <a:custGeom>
              <a:avLst/>
              <a:gdLst>
                <a:gd name="T0" fmla="*/ 707 w 709"/>
                <a:gd name="T1" fmla="*/ 178 h 528"/>
                <a:gd name="T2" fmla="*/ 707 w 709"/>
                <a:gd name="T3" fmla="*/ 213 h 528"/>
                <a:gd name="T4" fmla="*/ 707 w 709"/>
                <a:gd name="T5" fmla="*/ 249 h 528"/>
                <a:gd name="T6" fmla="*/ 707 w 709"/>
                <a:gd name="T7" fmla="*/ 284 h 528"/>
                <a:gd name="T8" fmla="*/ 705 w 709"/>
                <a:gd name="T9" fmla="*/ 318 h 528"/>
                <a:gd name="T10" fmla="*/ 705 w 709"/>
                <a:gd name="T11" fmla="*/ 353 h 528"/>
                <a:gd name="T12" fmla="*/ 705 w 709"/>
                <a:gd name="T13" fmla="*/ 389 h 528"/>
                <a:gd name="T14" fmla="*/ 705 w 709"/>
                <a:gd name="T15" fmla="*/ 422 h 528"/>
                <a:gd name="T16" fmla="*/ 702 w 709"/>
                <a:gd name="T17" fmla="*/ 457 h 528"/>
                <a:gd name="T18" fmla="*/ 702 w 709"/>
                <a:gd name="T19" fmla="*/ 493 h 528"/>
                <a:gd name="T20" fmla="*/ 702 w 709"/>
                <a:gd name="T21" fmla="*/ 528 h 528"/>
                <a:gd name="T22" fmla="*/ 664 w 709"/>
                <a:gd name="T23" fmla="*/ 526 h 528"/>
                <a:gd name="T24" fmla="*/ 629 w 709"/>
                <a:gd name="T25" fmla="*/ 526 h 528"/>
                <a:gd name="T26" fmla="*/ 584 w 709"/>
                <a:gd name="T27" fmla="*/ 524 h 528"/>
                <a:gd name="T28" fmla="*/ 527 w 709"/>
                <a:gd name="T29" fmla="*/ 524 h 528"/>
                <a:gd name="T30" fmla="*/ 470 w 709"/>
                <a:gd name="T31" fmla="*/ 521 h 528"/>
                <a:gd name="T32" fmla="*/ 414 w 709"/>
                <a:gd name="T33" fmla="*/ 519 h 528"/>
                <a:gd name="T34" fmla="*/ 357 w 709"/>
                <a:gd name="T35" fmla="*/ 516 h 528"/>
                <a:gd name="T36" fmla="*/ 300 w 709"/>
                <a:gd name="T37" fmla="*/ 512 h 528"/>
                <a:gd name="T38" fmla="*/ 243 w 709"/>
                <a:gd name="T39" fmla="*/ 509 h 528"/>
                <a:gd name="T40" fmla="*/ 187 w 709"/>
                <a:gd name="T41" fmla="*/ 507 h 528"/>
                <a:gd name="T42" fmla="*/ 130 w 709"/>
                <a:gd name="T43" fmla="*/ 502 h 528"/>
                <a:gd name="T44" fmla="*/ 75 w 709"/>
                <a:gd name="T45" fmla="*/ 498 h 528"/>
                <a:gd name="T46" fmla="*/ 19 w 709"/>
                <a:gd name="T47" fmla="*/ 493 h 528"/>
                <a:gd name="T48" fmla="*/ 2 w 709"/>
                <a:gd name="T49" fmla="*/ 462 h 528"/>
                <a:gd name="T50" fmla="*/ 4 w 709"/>
                <a:gd name="T51" fmla="*/ 415 h 528"/>
                <a:gd name="T52" fmla="*/ 9 w 709"/>
                <a:gd name="T53" fmla="*/ 370 h 528"/>
                <a:gd name="T54" fmla="*/ 12 w 709"/>
                <a:gd name="T55" fmla="*/ 322 h 528"/>
                <a:gd name="T56" fmla="*/ 16 w 709"/>
                <a:gd name="T57" fmla="*/ 275 h 528"/>
                <a:gd name="T58" fmla="*/ 21 w 709"/>
                <a:gd name="T59" fmla="*/ 230 h 528"/>
                <a:gd name="T60" fmla="*/ 23 w 709"/>
                <a:gd name="T61" fmla="*/ 183 h 528"/>
                <a:gd name="T62" fmla="*/ 28 w 709"/>
                <a:gd name="T63" fmla="*/ 138 h 528"/>
                <a:gd name="T64" fmla="*/ 30 w 709"/>
                <a:gd name="T65" fmla="*/ 90 h 528"/>
                <a:gd name="T66" fmla="*/ 35 w 709"/>
                <a:gd name="T67" fmla="*/ 45 h 528"/>
                <a:gd name="T68" fmla="*/ 40 w 709"/>
                <a:gd name="T69" fmla="*/ 0 h 528"/>
                <a:gd name="T70" fmla="*/ 85 w 709"/>
                <a:gd name="T71" fmla="*/ 3 h 528"/>
                <a:gd name="T72" fmla="*/ 130 w 709"/>
                <a:gd name="T73" fmla="*/ 5 h 528"/>
                <a:gd name="T74" fmla="*/ 175 w 709"/>
                <a:gd name="T75" fmla="*/ 10 h 528"/>
                <a:gd name="T76" fmla="*/ 220 w 709"/>
                <a:gd name="T77" fmla="*/ 12 h 528"/>
                <a:gd name="T78" fmla="*/ 265 w 709"/>
                <a:gd name="T79" fmla="*/ 15 h 528"/>
                <a:gd name="T80" fmla="*/ 310 w 709"/>
                <a:gd name="T81" fmla="*/ 17 h 528"/>
                <a:gd name="T82" fmla="*/ 355 w 709"/>
                <a:gd name="T83" fmla="*/ 19 h 528"/>
                <a:gd name="T84" fmla="*/ 399 w 709"/>
                <a:gd name="T85" fmla="*/ 22 h 528"/>
                <a:gd name="T86" fmla="*/ 444 w 709"/>
                <a:gd name="T87" fmla="*/ 24 h 528"/>
                <a:gd name="T88" fmla="*/ 489 w 709"/>
                <a:gd name="T89" fmla="*/ 27 h 528"/>
                <a:gd name="T90" fmla="*/ 530 w 709"/>
                <a:gd name="T91" fmla="*/ 29 h 528"/>
                <a:gd name="T92" fmla="*/ 565 w 709"/>
                <a:gd name="T93" fmla="*/ 29 h 528"/>
                <a:gd name="T94" fmla="*/ 598 w 709"/>
                <a:gd name="T95" fmla="*/ 31 h 528"/>
                <a:gd name="T96" fmla="*/ 634 w 709"/>
                <a:gd name="T97" fmla="*/ 31 h 528"/>
                <a:gd name="T98" fmla="*/ 667 w 709"/>
                <a:gd name="T99" fmla="*/ 31 h 528"/>
                <a:gd name="T100" fmla="*/ 702 w 709"/>
                <a:gd name="T101" fmla="*/ 34 h 528"/>
                <a:gd name="T102" fmla="*/ 709 w 709"/>
                <a:gd name="T103" fmla="*/ 48 h 528"/>
                <a:gd name="T104" fmla="*/ 709 w 709"/>
                <a:gd name="T105" fmla="*/ 71 h 528"/>
                <a:gd name="T106" fmla="*/ 709 w 709"/>
                <a:gd name="T107" fmla="*/ 95 h 528"/>
                <a:gd name="T108" fmla="*/ 709 w 709"/>
                <a:gd name="T109" fmla="*/ 116 h 528"/>
                <a:gd name="T110" fmla="*/ 707 w 709"/>
                <a:gd name="T111" fmla="*/ 140 h 528"/>
                <a:gd name="T112" fmla="*/ 707 w 709"/>
                <a:gd name="T113" fmla="*/ 157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9" h="528">
                  <a:moveTo>
                    <a:pt x="707" y="157"/>
                  </a:moveTo>
                  <a:lnTo>
                    <a:pt x="707" y="169"/>
                  </a:lnTo>
                  <a:lnTo>
                    <a:pt x="707" y="178"/>
                  </a:lnTo>
                  <a:lnTo>
                    <a:pt x="707" y="190"/>
                  </a:lnTo>
                  <a:lnTo>
                    <a:pt x="707" y="202"/>
                  </a:lnTo>
                  <a:lnTo>
                    <a:pt x="707" y="213"/>
                  </a:lnTo>
                  <a:lnTo>
                    <a:pt x="707" y="225"/>
                  </a:lnTo>
                  <a:lnTo>
                    <a:pt x="707" y="237"/>
                  </a:lnTo>
                  <a:lnTo>
                    <a:pt x="707" y="249"/>
                  </a:lnTo>
                  <a:lnTo>
                    <a:pt x="707" y="261"/>
                  </a:lnTo>
                  <a:lnTo>
                    <a:pt x="707" y="273"/>
                  </a:lnTo>
                  <a:lnTo>
                    <a:pt x="707" y="284"/>
                  </a:lnTo>
                  <a:lnTo>
                    <a:pt x="705" y="294"/>
                  </a:lnTo>
                  <a:lnTo>
                    <a:pt x="705" y="306"/>
                  </a:lnTo>
                  <a:lnTo>
                    <a:pt x="705" y="318"/>
                  </a:lnTo>
                  <a:lnTo>
                    <a:pt x="705" y="329"/>
                  </a:lnTo>
                  <a:lnTo>
                    <a:pt x="705" y="341"/>
                  </a:lnTo>
                  <a:lnTo>
                    <a:pt x="705" y="353"/>
                  </a:lnTo>
                  <a:lnTo>
                    <a:pt x="705" y="365"/>
                  </a:lnTo>
                  <a:lnTo>
                    <a:pt x="705" y="377"/>
                  </a:lnTo>
                  <a:lnTo>
                    <a:pt x="705" y="389"/>
                  </a:lnTo>
                  <a:lnTo>
                    <a:pt x="705" y="400"/>
                  </a:lnTo>
                  <a:lnTo>
                    <a:pt x="705" y="410"/>
                  </a:lnTo>
                  <a:lnTo>
                    <a:pt x="705" y="422"/>
                  </a:lnTo>
                  <a:lnTo>
                    <a:pt x="705" y="434"/>
                  </a:lnTo>
                  <a:lnTo>
                    <a:pt x="705" y="445"/>
                  </a:lnTo>
                  <a:lnTo>
                    <a:pt x="702" y="457"/>
                  </a:lnTo>
                  <a:lnTo>
                    <a:pt x="702" y="469"/>
                  </a:lnTo>
                  <a:lnTo>
                    <a:pt x="702" y="481"/>
                  </a:lnTo>
                  <a:lnTo>
                    <a:pt x="702" y="493"/>
                  </a:lnTo>
                  <a:lnTo>
                    <a:pt x="702" y="505"/>
                  </a:lnTo>
                  <a:lnTo>
                    <a:pt x="702" y="516"/>
                  </a:lnTo>
                  <a:lnTo>
                    <a:pt x="702" y="528"/>
                  </a:lnTo>
                  <a:lnTo>
                    <a:pt x="690" y="528"/>
                  </a:lnTo>
                  <a:lnTo>
                    <a:pt x="679" y="526"/>
                  </a:lnTo>
                  <a:lnTo>
                    <a:pt x="664" y="526"/>
                  </a:lnTo>
                  <a:lnTo>
                    <a:pt x="653" y="526"/>
                  </a:lnTo>
                  <a:lnTo>
                    <a:pt x="641" y="526"/>
                  </a:lnTo>
                  <a:lnTo>
                    <a:pt x="629" y="526"/>
                  </a:lnTo>
                  <a:lnTo>
                    <a:pt x="615" y="526"/>
                  </a:lnTo>
                  <a:lnTo>
                    <a:pt x="603" y="526"/>
                  </a:lnTo>
                  <a:lnTo>
                    <a:pt x="584" y="524"/>
                  </a:lnTo>
                  <a:lnTo>
                    <a:pt x="565" y="524"/>
                  </a:lnTo>
                  <a:lnTo>
                    <a:pt x="546" y="524"/>
                  </a:lnTo>
                  <a:lnTo>
                    <a:pt x="527" y="524"/>
                  </a:lnTo>
                  <a:lnTo>
                    <a:pt x="508" y="521"/>
                  </a:lnTo>
                  <a:lnTo>
                    <a:pt x="489" y="521"/>
                  </a:lnTo>
                  <a:lnTo>
                    <a:pt x="470" y="521"/>
                  </a:lnTo>
                  <a:lnTo>
                    <a:pt x="452" y="519"/>
                  </a:lnTo>
                  <a:lnTo>
                    <a:pt x="433" y="519"/>
                  </a:lnTo>
                  <a:lnTo>
                    <a:pt x="414" y="519"/>
                  </a:lnTo>
                  <a:lnTo>
                    <a:pt x="395" y="516"/>
                  </a:lnTo>
                  <a:lnTo>
                    <a:pt x="376" y="516"/>
                  </a:lnTo>
                  <a:lnTo>
                    <a:pt x="357" y="516"/>
                  </a:lnTo>
                  <a:lnTo>
                    <a:pt x="338" y="514"/>
                  </a:lnTo>
                  <a:lnTo>
                    <a:pt x="319" y="514"/>
                  </a:lnTo>
                  <a:lnTo>
                    <a:pt x="300" y="512"/>
                  </a:lnTo>
                  <a:lnTo>
                    <a:pt x="281" y="512"/>
                  </a:lnTo>
                  <a:lnTo>
                    <a:pt x="262" y="512"/>
                  </a:lnTo>
                  <a:lnTo>
                    <a:pt x="243" y="509"/>
                  </a:lnTo>
                  <a:lnTo>
                    <a:pt x="224" y="509"/>
                  </a:lnTo>
                  <a:lnTo>
                    <a:pt x="206" y="507"/>
                  </a:lnTo>
                  <a:lnTo>
                    <a:pt x="187" y="507"/>
                  </a:lnTo>
                  <a:lnTo>
                    <a:pt x="168" y="505"/>
                  </a:lnTo>
                  <a:lnTo>
                    <a:pt x="149" y="505"/>
                  </a:lnTo>
                  <a:lnTo>
                    <a:pt x="130" y="502"/>
                  </a:lnTo>
                  <a:lnTo>
                    <a:pt x="111" y="500"/>
                  </a:lnTo>
                  <a:lnTo>
                    <a:pt x="92" y="500"/>
                  </a:lnTo>
                  <a:lnTo>
                    <a:pt x="75" y="498"/>
                  </a:lnTo>
                  <a:lnTo>
                    <a:pt x="57" y="498"/>
                  </a:lnTo>
                  <a:lnTo>
                    <a:pt x="38" y="495"/>
                  </a:lnTo>
                  <a:lnTo>
                    <a:pt x="19" y="493"/>
                  </a:lnTo>
                  <a:lnTo>
                    <a:pt x="0" y="493"/>
                  </a:lnTo>
                  <a:lnTo>
                    <a:pt x="0" y="476"/>
                  </a:lnTo>
                  <a:lnTo>
                    <a:pt x="2" y="462"/>
                  </a:lnTo>
                  <a:lnTo>
                    <a:pt x="2" y="445"/>
                  </a:lnTo>
                  <a:lnTo>
                    <a:pt x="4" y="431"/>
                  </a:lnTo>
                  <a:lnTo>
                    <a:pt x="4" y="415"/>
                  </a:lnTo>
                  <a:lnTo>
                    <a:pt x="7" y="400"/>
                  </a:lnTo>
                  <a:lnTo>
                    <a:pt x="7" y="384"/>
                  </a:lnTo>
                  <a:lnTo>
                    <a:pt x="9" y="370"/>
                  </a:lnTo>
                  <a:lnTo>
                    <a:pt x="9" y="353"/>
                  </a:lnTo>
                  <a:lnTo>
                    <a:pt x="12" y="337"/>
                  </a:lnTo>
                  <a:lnTo>
                    <a:pt x="12" y="322"/>
                  </a:lnTo>
                  <a:lnTo>
                    <a:pt x="14" y="306"/>
                  </a:lnTo>
                  <a:lnTo>
                    <a:pt x="16" y="292"/>
                  </a:lnTo>
                  <a:lnTo>
                    <a:pt x="16" y="275"/>
                  </a:lnTo>
                  <a:lnTo>
                    <a:pt x="19" y="261"/>
                  </a:lnTo>
                  <a:lnTo>
                    <a:pt x="19" y="244"/>
                  </a:lnTo>
                  <a:lnTo>
                    <a:pt x="21" y="230"/>
                  </a:lnTo>
                  <a:lnTo>
                    <a:pt x="21" y="213"/>
                  </a:lnTo>
                  <a:lnTo>
                    <a:pt x="23" y="199"/>
                  </a:lnTo>
                  <a:lnTo>
                    <a:pt x="23" y="183"/>
                  </a:lnTo>
                  <a:lnTo>
                    <a:pt x="26" y="169"/>
                  </a:lnTo>
                  <a:lnTo>
                    <a:pt x="26" y="152"/>
                  </a:lnTo>
                  <a:lnTo>
                    <a:pt x="28" y="138"/>
                  </a:lnTo>
                  <a:lnTo>
                    <a:pt x="28" y="121"/>
                  </a:lnTo>
                  <a:lnTo>
                    <a:pt x="30" y="107"/>
                  </a:lnTo>
                  <a:lnTo>
                    <a:pt x="30" y="90"/>
                  </a:lnTo>
                  <a:lnTo>
                    <a:pt x="33" y="76"/>
                  </a:lnTo>
                  <a:lnTo>
                    <a:pt x="35" y="60"/>
                  </a:lnTo>
                  <a:lnTo>
                    <a:pt x="35" y="45"/>
                  </a:lnTo>
                  <a:lnTo>
                    <a:pt x="38" y="29"/>
                  </a:lnTo>
                  <a:lnTo>
                    <a:pt x="38" y="15"/>
                  </a:lnTo>
                  <a:lnTo>
                    <a:pt x="40" y="0"/>
                  </a:lnTo>
                  <a:lnTo>
                    <a:pt x="54" y="0"/>
                  </a:lnTo>
                  <a:lnTo>
                    <a:pt x="68" y="3"/>
                  </a:lnTo>
                  <a:lnTo>
                    <a:pt x="85" y="3"/>
                  </a:lnTo>
                  <a:lnTo>
                    <a:pt x="99" y="5"/>
                  </a:lnTo>
                  <a:lnTo>
                    <a:pt x="113" y="5"/>
                  </a:lnTo>
                  <a:lnTo>
                    <a:pt x="130" y="5"/>
                  </a:lnTo>
                  <a:lnTo>
                    <a:pt x="144" y="8"/>
                  </a:lnTo>
                  <a:lnTo>
                    <a:pt x="158" y="8"/>
                  </a:lnTo>
                  <a:lnTo>
                    <a:pt x="175" y="10"/>
                  </a:lnTo>
                  <a:lnTo>
                    <a:pt x="189" y="10"/>
                  </a:lnTo>
                  <a:lnTo>
                    <a:pt x="203" y="12"/>
                  </a:lnTo>
                  <a:lnTo>
                    <a:pt x="220" y="12"/>
                  </a:lnTo>
                  <a:lnTo>
                    <a:pt x="234" y="15"/>
                  </a:lnTo>
                  <a:lnTo>
                    <a:pt x="248" y="15"/>
                  </a:lnTo>
                  <a:lnTo>
                    <a:pt x="265" y="15"/>
                  </a:lnTo>
                  <a:lnTo>
                    <a:pt x="279" y="17"/>
                  </a:lnTo>
                  <a:lnTo>
                    <a:pt x="293" y="17"/>
                  </a:lnTo>
                  <a:lnTo>
                    <a:pt x="310" y="17"/>
                  </a:lnTo>
                  <a:lnTo>
                    <a:pt x="324" y="19"/>
                  </a:lnTo>
                  <a:lnTo>
                    <a:pt x="338" y="19"/>
                  </a:lnTo>
                  <a:lnTo>
                    <a:pt x="355" y="19"/>
                  </a:lnTo>
                  <a:lnTo>
                    <a:pt x="369" y="22"/>
                  </a:lnTo>
                  <a:lnTo>
                    <a:pt x="383" y="22"/>
                  </a:lnTo>
                  <a:lnTo>
                    <a:pt x="399" y="22"/>
                  </a:lnTo>
                  <a:lnTo>
                    <a:pt x="414" y="24"/>
                  </a:lnTo>
                  <a:lnTo>
                    <a:pt x="428" y="24"/>
                  </a:lnTo>
                  <a:lnTo>
                    <a:pt x="444" y="24"/>
                  </a:lnTo>
                  <a:lnTo>
                    <a:pt x="459" y="27"/>
                  </a:lnTo>
                  <a:lnTo>
                    <a:pt x="475" y="27"/>
                  </a:lnTo>
                  <a:lnTo>
                    <a:pt x="489" y="27"/>
                  </a:lnTo>
                  <a:lnTo>
                    <a:pt x="504" y="27"/>
                  </a:lnTo>
                  <a:lnTo>
                    <a:pt x="520" y="29"/>
                  </a:lnTo>
                  <a:lnTo>
                    <a:pt x="530" y="29"/>
                  </a:lnTo>
                  <a:lnTo>
                    <a:pt x="541" y="29"/>
                  </a:lnTo>
                  <a:lnTo>
                    <a:pt x="553" y="29"/>
                  </a:lnTo>
                  <a:lnTo>
                    <a:pt x="565" y="29"/>
                  </a:lnTo>
                  <a:lnTo>
                    <a:pt x="577" y="29"/>
                  </a:lnTo>
                  <a:lnTo>
                    <a:pt x="586" y="29"/>
                  </a:lnTo>
                  <a:lnTo>
                    <a:pt x="598" y="31"/>
                  </a:lnTo>
                  <a:lnTo>
                    <a:pt x="610" y="31"/>
                  </a:lnTo>
                  <a:lnTo>
                    <a:pt x="622" y="31"/>
                  </a:lnTo>
                  <a:lnTo>
                    <a:pt x="634" y="31"/>
                  </a:lnTo>
                  <a:lnTo>
                    <a:pt x="643" y="31"/>
                  </a:lnTo>
                  <a:lnTo>
                    <a:pt x="655" y="31"/>
                  </a:lnTo>
                  <a:lnTo>
                    <a:pt x="667" y="31"/>
                  </a:lnTo>
                  <a:lnTo>
                    <a:pt x="679" y="31"/>
                  </a:lnTo>
                  <a:lnTo>
                    <a:pt x="690" y="34"/>
                  </a:lnTo>
                  <a:lnTo>
                    <a:pt x="702" y="34"/>
                  </a:lnTo>
                  <a:lnTo>
                    <a:pt x="709" y="34"/>
                  </a:lnTo>
                  <a:lnTo>
                    <a:pt x="709" y="41"/>
                  </a:lnTo>
                  <a:lnTo>
                    <a:pt x="709" y="48"/>
                  </a:lnTo>
                  <a:lnTo>
                    <a:pt x="709" y="55"/>
                  </a:lnTo>
                  <a:lnTo>
                    <a:pt x="709" y="64"/>
                  </a:lnTo>
                  <a:lnTo>
                    <a:pt x="709" y="71"/>
                  </a:lnTo>
                  <a:lnTo>
                    <a:pt x="709" y="79"/>
                  </a:lnTo>
                  <a:lnTo>
                    <a:pt x="709" y="86"/>
                  </a:lnTo>
                  <a:lnTo>
                    <a:pt x="709" y="95"/>
                  </a:lnTo>
                  <a:lnTo>
                    <a:pt x="709" y="102"/>
                  </a:lnTo>
                  <a:lnTo>
                    <a:pt x="709" y="109"/>
                  </a:lnTo>
                  <a:lnTo>
                    <a:pt x="709" y="116"/>
                  </a:lnTo>
                  <a:lnTo>
                    <a:pt x="709" y="126"/>
                  </a:lnTo>
                  <a:lnTo>
                    <a:pt x="709" y="133"/>
                  </a:lnTo>
                  <a:lnTo>
                    <a:pt x="707" y="140"/>
                  </a:lnTo>
                  <a:lnTo>
                    <a:pt x="707" y="147"/>
                  </a:lnTo>
                  <a:lnTo>
                    <a:pt x="707" y="157"/>
                  </a:lnTo>
                  <a:lnTo>
                    <a:pt x="707" y="157"/>
                  </a:lnTo>
                  <a:close/>
                </a:path>
              </a:pathLst>
            </a:custGeom>
            <a:solidFill>
              <a:schemeClr val="tx1"/>
            </a:solid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51" name="Freeform 51"/>
            <p:cNvSpPr>
              <a:spLocks noEditPoints="1"/>
            </p:cNvSpPr>
            <p:nvPr/>
          </p:nvSpPr>
          <p:spPr bwMode="auto">
            <a:xfrm>
              <a:off x="6109827" y="3062494"/>
              <a:ext cx="867409" cy="1283331"/>
            </a:xfrm>
            <a:custGeom>
              <a:avLst/>
              <a:gdLst>
                <a:gd name="T0" fmla="*/ 405 w 878"/>
                <a:gd name="T1" fmla="*/ 1226 h 1299"/>
                <a:gd name="T2" fmla="*/ 301 w 878"/>
                <a:gd name="T3" fmla="*/ 1153 h 1299"/>
                <a:gd name="T4" fmla="*/ 414 w 878"/>
                <a:gd name="T5" fmla="*/ 1160 h 1299"/>
                <a:gd name="T6" fmla="*/ 258 w 878"/>
                <a:gd name="T7" fmla="*/ 1049 h 1299"/>
                <a:gd name="T8" fmla="*/ 270 w 878"/>
                <a:gd name="T9" fmla="*/ 1060 h 1299"/>
                <a:gd name="T10" fmla="*/ 232 w 878"/>
                <a:gd name="T11" fmla="*/ 1044 h 1299"/>
                <a:gd name="T12" fmla="*/ 280 w 878"/>
                <a:gd name="T13" fmla="*/ 1046 h 1299"/>
                <a:gd name="T14" fmla="*/ 873 w 878"/>
                <a:gd name="T15" fmla="*/ 1103 h 1299"/>
                <a:gd name="T16" fmla="*/ 857 w 878"/>
                <a:gd name="T17" fmla="*/ 1079 h 1299"/>
                <a:gd name="T18" fmla="*/ 838 w 878"/>
                <a:gd name="T19" fmla="*/ 1034 h 1299"/>
                <a:gd name="T20" fmla="*/ 599 w 878"/>
                <a:gd name="T21" fmla="*/ 712 h 1299"/>
                <a:gd name="T22" fmla="*/ 410 w 878"/>
                <a:gd name="T23" fmla="*/ 301 h 1299"/>
                <a:gd name="T24" fmla="*/ 206 w 878"/>
                <a:gd name="T25" fmla="*/ 33 h 1299"/>
                <a:gd name="T26" fmla="*/ 57 w 878"/>
                <a:gd name="T27" fmla="*/ 40 h 1299"/>
                <a:gd name="T28" fmla="*/ 43 w 878"/>
                <a:gd name="T29" fmla="*/ 104 h 1299"/>
                <a:gd name="T30" fmla="*/ 38 w 878"/>
                <a:gd name="T31" fmla="*/ 144 h 1299"/>
                <a:gd name="T32" fmla="*/ 15 w 878"/>
                <a:gd name="T33" fmla="*/ 161 h 1299"/>
                <a:gd name="T34" fmla="*/ 3 w 878"/>
                <a:gd name="T35" fmla="*/ 208 h 1299"/>
                <a:gd name="T36" fmla="*/ 38 w 878"/>
                <a:gd name="T37" fmla="*/ 284 h 1299"/>
                <a:gd name="T38" fmla="*/ 31 w 878"/>
                <a:gd name="T39" fmla="*/ 360 h 1299"/>
                <a:gd name="T40" fmla="*/ 67 w 878"/>
                <a:gd name="T41" fmla="*/ 447 h 1299"/>
                <a:gd name="T42" fmla="*/ 83 w 878"/>
                <a:gd name="T43" fmla="*/ 495 h 1299"/>
                <a:gd name="T44" fmla="*/ 76 w 878"/>
                <a:gd name="T45" fmla="*/ 502 h 1299"/>
                <a:gd name="T46" fmla="*/ 97 w 878"/>
                <a:gd name="T47" fmla="*/ 523 h 1299"/>
                <a:gd name="T48" fmla="*/ 116 w 878"/>
                <a:gd name="T49" fmla="*/ 525 h 1299"/>
                <a:gd name="T50" fmla="*/ 145 w 878"/>
                <a:gd name="T51" fmla="*/ 514 h 1299"/>
                <a:gd name="T52" fmla="*/ 175 w 878"/>
                <a:gd name="T53" fmla="*/ 521 h 1299"/>
                <a:gd name="T54" fmla="*/ 192 w 878"/>
                <a:gd name="T55" fmla="*/ 523 h 1299"/>
                <a:gd name="T56" fmla="*/ 206 w 878"/>
                <a:gd name="T57" fmla="*/ 521 h 1299"/>
                <a:gd name="T58" fmla="*/ 206 w 878"/>
                <a:gd name="T59" fmla="*/ 523 h 1299"/>
                <a:gd name="T60" fmla="*/ 190 w 878"/>
                <a:gd name="T61" fmla="*/ 528 h 1299"/>
                <a:gd name="T62" fmla="*/ 126 w 878"/>
                <a:gd name="T63" fmla="*/ 525 h 1299"/>
                <a:gd name="T64" fmla="*/ 142 w 878"/>
                <a:gd name="T65" fmla="*/ 566 h 1299"/>
                <a:gd name="T66" fmla="*/ 140 w 878"/>
                <a:gd name="T67" fmla="*/ 585 h 1299"/>
                <a:gd name="T68" fmla="*/ 121 w 878"/>
                <a:gd name="T69" fmla="*/ 568 h 1299"/>
                <a:gd name="T70" fmla="*/ 109 w 878"/>
                <a:gd name="T71" fmla="*/ 547 h 1299"/>
                <a:gd name="T72" fmla="*/ 109 w 878"/>
                <a:gd name="T73" fmla="*/ 611 h 1299"/>
                <a:gd name="T74" fmla="*/ 154 w 878"/>
                <a:gd name="T75" fmla="*/ 660 h 1299"/>
                <a:gd name="T76" fmla="*/ 145 w 878"/>
                <a:gd name="T77" fmla="*/ 698 h 1299"/>
                <a:gd name="T78" fmla="*/ 138 w 878"/>
                <a:gd name="T79" fmla="*/ 734 h 1299"/>
                <a:gd name="T80" fmla="*/ 166 w 878"/>
                <a:gd name="T81" fmla="*/ 781 h 1299"/>
                <a:gd name="T82" fmla="*/ 199 w 878"/>
                <a:gd name="T83" fmla="*/ 847 h 1299"/>
                <a:gd name="T84" fmla="*/ 211 w 878"/>
                <a:gd name="T85" fmla="*/ 888 h 1299"/>
                <a:gd name="T86" fmla="*/ 228 w 878"/>
                <a:gd name="T87" fmla="*/ 935 h 1299"/>
                <a:gd name="T88" fmla="*/ 225 w 878"/>
                <a:gd name="T89" fmla="*/ 975 h 1299"/>
                <a:gd name="T90" fmla="*/ 308 w 878"/>
                <a:gd name="T91" fmla="*/ 1011 h 1299"/>
                <a:gd name="T92" fmla="*/ 353 w 878"/>
                <a:gd name="T93" fmla="*/ 1039 h 1299"/>
                <a:gd name="T94" fmla="*/ 384 w 878"/>
                <a:gd name="T95" fmla="*/ 1067 h 1299"/>
                <a:gd name="T96" fmla="*/ 431 w 878"/>
                <a:gd name="T97" fmla="*/ 1108 h 1299"/>
                <a:gd name="T98" fmla="*/ 443 w 878"/>
                <a:gd name="T99" fmla="*/ 1115 h 1299"/>
                <a:gd name="T100" fmla="*/ 514 w 878"/>
                <a:gd name="T101" fmla="*/ 1179 h 1299"/>
                <a:gd name="T102" fmla="*/ 530 w 878"/>
                <a:gd name="T103" fmla="*/ 1262 h 1299"/>
                <a:gd name="T104" fmla="*/ 530 w 878"/>
                <a:gd name="T105" fmla="*/ 1264 h 1299"/>
                <a:gd name="T106" fmla="*/ 615 w 878"/>
                <a:gd name="T107" fmla="*/ 1290 h 1299"/>
                <a:gd name="T108" fmla="*/ 779 w 878"/>
                <a:gd name="T109" fmla="*/ 1297 h 1299"/>
                <a:gd name="T110" fmla="*/ 821 w 878"/>
                <a:gd name="T111" fmla="*/ 1269 h 1299"/>
                <a:gd name="T112" fmla="*/ 802 w 878"/>
                <a:gd name="T113" fmla="*/ 1212 h 1299"/>
                <a:gd name="T114" fmla="*/ 831 w 878"/>
                <a:gd name="T115" fmla="*/ 1176 h 1299"/>
                <a:gd name="T116" fmla="*/ 838 w 878"/>
                <a:gd name="T117" fmla="*/ 1143 h 1299"/>
                <a:gd name="T118" fmla="*/ 62 w 878"/>
                <a:gd name="T119" fmla="*/ 544 h 1299"/>
                <a:gd name="T120" fmla="*/ 126 w 878"/>
                <a:gd name="T121" fmla="*/ 542 h 1299"/>
                <a:gd name="T122" fmla="*/ 334 w 878"/>
                <a:gd name="T123" fmla="*/ 1065 h 1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8" h="1299">
                  <a:moveTo>
                    <a:pt x="410" y="1221"/>
                  </a:moveTo>
                  <a:lnTo>
                    <a:pt x="407" y="1217"/>
                  </a:lnTo>
                  <a:lnTo>
                    <a:pt x="403" y="1212"/>
                  </a:lnTo>
                  <a:lnTo>
                    <a:pt x="400" y="1209"/>
                  </a:lnTo>
                  <a:lnTo>
                    <a:pt x="400" y="1205"/>
                  </a:lnTo>
                  <a:lnTo>
                    <a:pt x="400" y="1205"/>
                  </a:lnTo>
                  <a:lnTo>
                    <a:pt x="400" y="1202"/>
                  </a:lnTo>
                  <a:lnTo>
                    <a:pt x="398" y="1202"/>
                  </a:lnTo>
                  <a:lnTo>
                    <a:pt x="398" y="1200"/>
                  </a:lnTo>
                  <a:lnTo>
                    <a:pt x="398" y="1200"/>
                  </a:lnTo>
                  <a:lnTo>
                    <a:pt x="398" y="1198"/>
                  </a:lnTo>
                  <a:lnTo>
                    <a:pt x="395" y="1198"/>
                  </a:lnTo>
                  <a:lnTo>
                    <a:pt x="395" y="1198"/>
                  </a:lnTo>
                  <a:lnTo>
                    <a:pt x="393" y="1200"/>
                  </a:lnTo>
                  <a:lnTo>
                    <a:pt x="395" y="1205"/>
                  </a:lnTo>
                  <a:lnTo>
                    <a:pt x="398" y="1207"/>
                  </a:lnTo>
                  <a:lnTo>
                    <a:pt x="398" y="1212"/>
                  </a:lnTo>
                  <a:lnTo>
                    <a:pt x="400" y="1219"/>
                  </a:lnTo>
                  <a:lnTo>
                    <a:pt x="403" y="1224"/>
                  </a:lnTo>
                  <a:lnTo>
                    <a:pt x="405" y="1226"/>
                  </a:lnTo>
                  <a:lnTo>
                    <a:pt x="407" y="1226"/>
                  </a:lnTo>
                  <a:lnTo>
                    <a:pt x="407" y="1228"/>
                  </a:lnTo>
                  <a:lnTo>
                    <a:pt x="410" y="1228"/>
                  </a:lnTo>
                  <a:lnTo>
                    <a:pt x="410" y="1228"/>
                  </a:lnTo>
                  <a:lnTo>
                    <a:pt x="410" y="1228"/>
                  </a:lnTo>
                  <a:lnTo>
                    <a:pt x="412" y="1228"/>
                  </a:lnTo>
                  <a:lnTo>
                    <a:pt x="414" y="1228"/>
                  </a:lnTo>
                  <a:lnTo>
                    <a:pt x="414" y="1228"/>
                  </a:lnTo>
                  <a:lnTo>
                    <a:pt x="417" y="1228"/>
                  </a:lnTo>
                  <a:lnTo>
                    <a:pt x="412" y="1224"/>
                  </a:lnTo>
                  <a:lnTo>
                    <a:pt x="410" y="1221"/>
                  </a:lnTo>
                  <a:close/>
                  <a:moveTo>
                    <a:pt x="310" y="1155"/>
                  </a:moveTo>
                  <a:lnTo>
                    <a:pt x="306" y="1153"/>
                  </a:lnTo>
                  <a:lnTo>
                    <a:pt x="306" y="1153"/>
                  </a:lnTo>
                  <a:lnTo>
                    <a:pt x="306" y="1150"/>
                  </a:lnTo>
                  <a:lnTo>
                    <a:pt x="303" y="1150"/>
                  </a:lnTo>
                  <a:lnTo>
                    <a:pt x="303" y="1150"/>
                  </a:lnTo>
                  <a:lnTo>
                    <a:pt x="301" y="1150"/>
                  </a:lnTo>
                  <a:lnTo>
                    <a:pt x="298" y="1150"/>
                  </a:lnTo>
                  <a:lnTo>
                    <a:pt x="301" y="1153"/>
                  </a:lnTo>
                  <a:lnTo>
                    <a:pt x="303" y="1157"/>
                  </a:lnTo>
                  <a:lnTo>
                    <a:pt x="306" y="1160"/>
                  </a:lnTo>
                  <a:lnTo>
                    <a:pt x="308" y="1160"/>
                  </a:lnTo>
                  <a:lnTo>
                    <a:pt x="313" y="1160"/>
                  </a:lnTo>
                  <a:lnTo>
                    <a:pt x="313" y="1157"/>
                  </a:lnTo>
                  <a:lnTo>
                    <a:pt x="310" y="1155"/>
                  </a:lnTo>
                  <a:close/>
                  <a:moveTo>
                    <a:pt x="426" y="1155"/>
                  </a:moveTo>
                  <a:lnTo>
                    <a:pt x="417" y="1150"/>
                  </a:lnTo>
                  <a:lnTo>
                    <a:pt x="417" y="1150"/>
                  </a:lnTo>
                  <a:lnTo>
                    <a:pt x="410" y="1146"/>
                  </a:lnTo>
                  <a:lnTo>
                    <a:pt x="407" y="1143"/>
                  </a:lnTo>
                  <a:lnTo>
                    <a:pt x="405" y="1143"/>
                  </a:lnTo>
                  <a:lnTo>
                    <a:pt x="405" y="1146"/>
                  </a:lnTo>
                  <a:lnTo>
                    <a:pt x="405" y="1148"/>
                  </a:lnTo>
                  <a:lnTo>
                    <a:pt x="407" y="1148"/>
                  </a:lnTo>
                  <a:lnTo>
                    <a:pt x="410" y="1150"/>
                  </a:lnTo>
                  <a:lnTo>
                    <a:pt x="412" y="1150"/>
                  </a:lnTo>
                  <a:lnTo>
                    <a:pt x="414" y="1153"/>
                  </a:lnTo>
                  <a:lnTo>
                    <a:pt x="414" y="1155"/>
                  </a:lnTo>
                  <a:lnTo>
                    <a:pt x="414" y="1160"/>
                  </a:lnTo>
                  <a:lnTo>
                    <a:pt x="414" y="1162"/>
                  </a:lnTo>
                  <a:lnTo>
                    <a:pt x="414" y="1164"/>
                  </a:lnTo>
                  <a:lnTo>
                    <a:pt x="417" y="1167"/>
                  </a:lnTo>
                  <a:lnTo>
                    <a:pt x="419" y="1167"/>
                  </a:lnTo>
                  <a:lnTo>
                    <a:pt x="419" y="1167"/>
                  </a:lnTo>
                  <a:lnTo>
                    <a:pt x="421" y="1167"/>
                  </a:lnTo>
                  <a:lnTo>
                    <a:pt x="424" y="1167"/>
                  </a:lnTo>
                  <a:lnTo>
                    <a:pt x="424" y="1167"/>
                  </a:lnTo>
                  <a:lnTo>
                    <a:pt x="426" y="1169"/>
                  </a:lnTo>
                  <a:lnTo>
                    <a:pt x="429" y="1169"/>
                  </a:lnTo>
                  <a:lnTo>
                    <a:pt x="431" y="1169"/>
                  </a:lnTo>
                  <a:lnTo>
                    <a:pt x="431" y="1167"/>
                  </a:lnTo>
                  <a:lnTo>
                    <a:pt x="426" y="1157"/>
                  </a:lnTo>
                  <a:lnTo>
                    <a:pt x="426" y="1155"/>
                  </a:lnTo>
                  <a:close/>
                  <a:moveTo>
                    <a:pt x="268" y="1053"/>
                  </a:moveTo>
                  <a:lnTo>
                    <a:pt x="268" y="1051"/>
                  </a:lnTo>
                  <a:lnTo>
                    <a:pt x="268" y="1049"/>
                  </a:lnTo>
                  <a:lnTo>
                    <a:pt x="265" y="1049"/>
                  </a:lnTo>
                  <a:lnTo>
                    <a:pt x="265" y="1049"/>
                  </a:lnTo>
                  <a:lnTo>
                    <a:pt x="258" y="1049"/>
                  </a:lnTo>
                  <a:lnTo>
                    <a:pt x="256" y="1049"/>
                  </a:lnTo>
                  <a:lnTo>
                    <a:pt x="256" y="1049"/>
                  </a:lnTo>
                  <a:lnTo>
                    <a:pt x="254" y="1049"/>
                  </a:lnTo>
                  <a:lnTo>
                    <a:pt x="251" y="1049"/>
                  </a:lnTo>
                  <a:lnTo>
                    <a:pt x="249" y="1046"/>
                  </a:lnTo>
                  <a:lnTo>
                    <a:pt x="246" y="1049"/>
                  </a:lnTo>
                  <a:lnTo>
                    <a:pt x="246" y="1051"/>
                  </a:lnTo>
                  <a:lnTo>
                    <a:pt x="249" y="1053"/>
                  </a:lnTo>
                  <a:lnTo>
                    <a:pt x="251" y="1056"/>
                  </a:lnTo>
                  <a:lnTo>
                    <a:pt x="251" y="1058"/>
                  </a:lnTo>
                  <a:lnTo>
                    <a:pt x="251" y="1060"/>
                  </a:lnTo>
                  <a:lnTo>
                    <a:pt x="254" y="1063"/>
                  </a:lnTo>
                  <a:lnTo>
                    <a:pt x="256" y="1063"/>
                  </a:lnTo>
                  <a:lnTo>
                    <a:pt x="258" y="1063"/>
                  </a:lnTo>
                  <a:lnTo>
                    <a:pt x="258" y="1063"/>
                  </a:lnTo>
                  <a:lnTo>
                    <a:pt x="261" y="1063"/>
                  </a:lnTo>
                  <a:lnTo>
                    <a:pt x="261" y="1063"/>
                  </a:lnTo>
                  <a:lnTo>
                    <a:pt x="263" y="1063"/>
                  </a:lnTo>
                  <a:lnTo>
                    <a:pt x="263" y="1063"/>
                  </a:lnTo>
                  <a:lnTo>
                    <a:pt x="270" y="1060"/>
                  </a:lnTo>
                  <a:lnTo>
                    <a:pt x="272" y="1060"/>
                  </a:lnTo>
                  <a:lnTo>
                    <a:pt x="272" y="1058"/>
                  </a:lnTo>
                  <a:lnTo>
                    <a:pt x="272" y="1056"/>
                  </a:lnTo>
                  <a:lnTo>
                    <a:pt x="270" y="1056"/>
                  </a:lnTo>
                  <a:lnTo>
                    <a:pt x="268" y="1053"/>
                  </a:lnTo>
                  <a:close/>
                  <a:moveTo>
                    <a:pt x="239" y="1044"/>
                  </a:moveTo>
                  <a:lnTo>
                    <a:pt x="239" y="1041"/>
                  </a:lnTo>
                  <a:lnTo>
                    <a:pt x="239" y="1041"/>
                  </a:lnTo>
                  <a:lnTo>
                    <a:pt x="237" y="1041"/>
                  </a:lnTo>
                  <a:lnTo>
                    <a:pt x="237" y="1039"/>
                  </a:lnTo>
                  <a:lnTo>
                    <a:pt x="237" y="1039"/>
                  </a:lnTo>
                  <a:lnTo>
                    <a:pt x="235" y="1037"/>
                  </a:lnTo>
                  <a:lnTo>
                    <a:pt x="235" y="1039"/>
                  </a:lnTo>
                  <a:lnTo>
                    <a:pt x="232" y="1039"/>
                  </a:lnTo>
                  <a:lnTo>
                    <a:pt x="230" y="1039"/>
                  </a:lnTo>
                  <a:lnTo>
                    <a:pt x="228" y="1041"/>
                  </a:lnTo>
                  <a:lnTo>
                    <a:pt x="228" y="1041"/>
                  </a:lnTo>
                  <a:lnTo>
                    <a:pt x="228" y="1041"/>
                  </a:lnTo>
                  <a:lnTo>
                    <a:pt x="230" y="1041"/>
                  </a:lnTo>
                  <a:lnTo>
                    <a:pt x="232" y="1044"/>
                  </a:lnTo>
                  <a:lnTo>
                    <a:pt x="235" y="1044"/>
                  </a:lnTo>
                  <a:lnTo>
                    <a:pt x="242" y="1046"/>
                  </a:lnTo>
                  <a:lnTo>
                    <a:pt x="242" y="1044"/>
                  </a:lnTo>
                  <a:lnTo>
                    <a:pt x="239" y="1044"/>
                  </a:lnTo>
                  <a:close/>
                  <a:moveTo>
                    <a:pt x="317" y="1056"/>
                  </a:moveTo>
                  <a:lnTo>
                    <a:pt x="317" y="1056"/>
                  </a:lnTo>
                  <a:lnTo>
                    <a:pt x="315" y="1053"/>
                  </a:lnTo>
                  <a:lnTo>
                    <a:pt x="313" y="1056"/>
                  </a:lnTo>
                  <a:lnTo>
                    <a:pt x="308" y="1058"/>
                  </a:lnTo>
                  <a:lnTo>
                    <a:pt x="308" y="1058"/>
                  </a:lnTo>
                  <a:lnTo>
                    <a:pt x="308" y="1058"/>
                  </a:lnTo>
                  <a:lnTo>
                    <a:pt x="298" y="1053"/>
                  </a:lnTo>
                  <a:lnTo>
                    <a:pt x="296" y="1051"/>
                  </a:lnTo>
                  <a:lnTo>
                    <a:pt x="291" y="1051"/>
                  </a:lnTo>
                  <a:lnTo>
                    <a:pt x="291" y="1051"/>
                  </a:lnTo>
                  <a:lnTo>
                    <a:pt x="287" y="1046"/>
                  </a:lnTo>
                  <a:lnTo>
                    <a:pt x="282" y="1046"/>
                  </a:lnTo>
                  <a:lnTo>
                    <a:pt x="282" y="1046"/>
                  </a:lnTo>
                  <a:lnTo>
                    <a:pt x="282" y="1046"/>
                  </a:lnTo>
                  <a:lnTo>
                    <a:pt x="280" y="1046"/>
                  </a:lnTo>
                  <a:lnTo>
                    <a:pt x="280" y="1049"/>
                  </a:lnTo>
                  <a:lnTo>
                    <a:pt x="280" y="1049"/>
                  </a:lnTo>
                  <a:lnTo>
                    <a:pt x="282" y="1049"/>
                  </a:lnTo>
                  <a:lnTo>
                    <a:pt x="282" y="1051"/>
                  </a:lnTo>
                  <a:lnTo>
                    <a:pt x="284" y="1051"/>
                  </a:lnTo>
                  <a:lnTo>
                    <a:pt x="284" y="1053"/>
                  </a:lnTo>
                  <a:lnTo>
                    <a:pt x="282" y="1056"/>
                  </a:lnTo>
                  <a:lnTo>
                    <a:pt x="284" y="1058"/>
                  </a:lnTo>
                  <a:lnTo>
                    <a:pt x="289" y="1060"/>
                  </a:lnTo>
                  <a:lnTo>
                    <a:pt x="291" y="1063"/>
                  </a:lnTo>
                  <a:lnTo>
                    <a:pt x="315" y="1063"/>
                  </a:lnTo>
                  <a:lnTo>
                    <a:pt x="317" y="1060"/>
                  </a:lnTo>
                  <a:lnTo>
                    <a:pt x="320" y="1060"/>
                  </a:lnTo>
                  <a:lnTo>
                    <a:pt x="320" y="1058"/>
                  </a:lnTo>
                  <a:lnTo>
                    <a:pt x="320" y="1058"/>
                  </a:lnTo>
                  <a:lnTo>
                    <a:pt x="317" y="1056"/>
                  </a:lnTo>
                  <a:close/>
                  <a:moveTo>
                    <a:pt x="878" y="1108"/>
                  </a:moveTo>
                  <a:lnTo>
                    <a:pt x="878" y="1108"/>
                  </a:lnTo>
                  <a:lnTo>
                    <a:pt x="876" y="1105"/>
                  </a:lnTo>
                  <a:lnTo>
                    <a:pt x="873" y="1103"/>
                  </a:lnTo>
                  <a:lnTo>
                    <a:pt x="873" y="1101"/>
                  </a:lnTo>
                  <a:lnTo>
                    <a:pt x="871" y="1101"/>
                  </a:lnTo>
                  <a:lnTo>
                    <a:pt x="864" y="1093"/>
                  </a:lnTo>
                  <a:lnTo>
                    <a:pt x="861" y="1091"/>
                  </a:lnTo>
                  <a:lnTo>
                    <a:pt x="861" y="1091"/>
                  </a:lnTo>
                  <a:lnTo>
                    <a:pt x="859" y="1089"/>
                  </a:lnTo>
                  <a:lnTo>
                    <a:pt x="859" y="1089"/>
                  </a:lnTo>
                  <a:lnTo>
                    <a:pt x="859" y="1089"/>
                  </a:lnTo>
                  <a:lnTo>
                    <a:pt x="859" y="1086"/>
                  </a:lnTo>
                  <a:lnTo>
                    <a:pt x="859" y="1086"/>
                  </a:lnTo>
                  <a:lnTo>
                    <a:pt x="857" y="1086"/>
                  </a:lnTo>
                  <a:lnTo>
                    <a:pt x="857" y="1086"/>
                  </a:lnTo>
                  <a:lnTo>
                    <a:pt x="857" y="1086"/>
                  </a:lnTo>
                  <a:lnTo>
                    <a:pt x="854" y="1086"/>
                  </a:lnTo>
                  <a:lnTo>
                    <a:pt x="854" y="1084"/>
                  </a:lnTo>
                  <a:lnTo>
                    <a:pt x="854" y="1084"/>
                  </a:lnTo>
                  <a:lnTo>
                    <a:pt x="854" y="1082"/>
                  </a:lnTo>
                  <a:lnTo>
                    <a:pt x="854" y="1082"/>
                  </a:lnTo>
                  <a:lnTo>
                    <a:pt x="854" y="1079"/>
                  </a:lnTo>
                  <a:lnTo>
                    <a:pt x="857" y="1079"/>
                  </a:lnTo>
                  <a:lnTo>
                    <a:pt x="854" y="1077"/>
                  </a:lnTo>
                  <a:lnTo>
                    <a:pt x="854" y="1077"/>
                  </a:lnTo>
                  <a:lnTo>
                    <a:pt x="854" y="1075"/>
                  </a:lnTo>
                  <a:lnTo>
                    <a:pt x="854" y="1072"/>
                  </a:lnTo>
                  <a:lnTo>
                    <a:pt x="852" y="1072"/>
                  </a:lnTo>
                  <a:lnTo>
                    <a:pt x="852" y="1070"/>
                  </a:lnTo>
                  <a:lnTo>
                    <a:pt x="852" y="1070"/>
                  </a:lnTo>
                  <a:lnTo>
                    <a:pt x="852" y="1065"/>
                  </a:lnTo>
                  <a:lnTo>
                    <a:pt x="852" y="1065"/>
                  </a:lnTo>
                  <a:lnTo>
                    <a:pt x="852" y="1065"/>
                  </a:lnTo>
                  <a:lnTo>
                    <a:pt x="852" y="1063"/>
                  </a:lnTo>
                  <a:lnTo>
                    <a:pt x="847" y="1049"/>
                  </a:lnTo>
                  <a:lnTo>
                    <a:pt x="845" y="1049"/>
                  </a:lnTo>
                  <a:lnTo>
                    <a:pt x="842" y="1046"/>
                  </a:lnTo>
                  <a:lnTo>
                    <a:pt x="840" y="1044"/>
                  </a:lnTo>
                  <a:lnTo>
                    <a:pt x="842" y="1041"/>
                  </a:lnTo>
                  <a:lnTo>
                    <a:pt x="840" y="1039"/>
                  </a:lnTo>
                  <a:lnTo>
                    <a:pt x="840" y="1037"/>
                  </a:lnTo>
                  <a:lnTo>
                    <a:pt x="840" y="1034"/>
                  </a:lnTo>
                  <a:lnTo>
                    <a:pt x="838" y="1034"/>
                  </a:lnTo>
                  <a:lnTo>
                    <a:pt x="838" y="1034"/>
                  </a:lnTo>
                  <a:lnTo>
                    <a:pt x="835" y="1032"/>
                  </a:lnTo>
                  <a:lnTo>
                    <a:pt x="838" y="1018"/>
                  </a:lnTo>
                  <a:lnTo>
                    <a:pt x="838" y="1015"/>
                  </a:lnTo>
                  <a:lnTo>
                    <a:pt x="821" y="996"/>
                  </a:lnTo>
                  <a:lnTo>
                    <a:pt x="805" y="975"/>
                  </a:lnTo>
                  <a:lnTo>
                    <a:pt x="788" y="956"/>
                  </a:lnTo>
                  <a:lnTo>
                    <a:pt x="772" y="935"/>
                  </a:lnTo>
                  <a:lnTo>
                    <a:pt x="757" y="918"/>
                  </a:lnTo>
                  <a:lnTo>
                    <a:pt x="743" y="899"/>
                  </a:lnTo>
                  <a:lnTo>
                    <a:pt x="729" y="883"/>
                  </a:lnTo>
                  <a:lnTo>
                    <a:pt x="715" y="864"/>
                  </a:lnTo>
                  <a:lnTo>
                    <a:pt x="703" y="845"/>
                  </a:lnTo>
                  <a:lnTo>
                    <a:pt x="689" y="828"/>
                  </a:lnTo>
                  <a:lnTo>
                    <a:pt x="675" y="809"/>
                  </a:lnTo>
                  <a:lnTo>
                    <a:pt x="660" y="793"/>
                  </a:lnTo>
                  <a:lnTo>
                    <a:pt x="646" y="772"/>
                  </a:lnTo>
                  <a:lnTo>
                    <a:pt x="630" y="753"/>
                  </a:lnTo>
                  <a:lnTo>
                    <a:pt x="613" y="734"/>
                  </a:lnTo>
                  <a:lnTo>
                    <a:pt x="599" y="712"/>
                  </a:lnTo>
                  <a:lnTo>
                    <a:pt x="582" y="693"/>
                  </a:lnTo>
                  <a:lnTo>
                    <a:pt x="568" y="675"/>
                  </a:lnTo>
                  <a:lnTo>
                    <a:pt x="552" y="653"/>
                  </a:lnTo>
                  <a:lnTo>
                    <a:pt x="537" y="634"/>
                  </a:lnTo>
                  <a:lnTo>
                    <a:pt x="518" y="611"/>
                  </a:lnTo>
                  <a:lnTo>
                    <a:pt x="500" y="587"/>
                  </a:lnTo>
                  <a:lnTo>
                    <a:pt x="478" y="563"/>
                  </a:lnTo>
                  <a:lnTo>
                    <a:pt x="459" y="540"/>
                  </a:lnTo>
                  <a:lnTo>
                    <a:pt x="440" y="516"/>
                  </a:lnTo>
                  <a:lnTo>
                    <a:pt x="421" y="490"/>
                  </a:lnTo>
                  <a:lnTo>
                    <a:pt x="403" y="466"/>
                  </a:lnTo>
                  <a:lnTo>
                    <a:pt x="384" y="443"/>
                  </a:lnTo>
                  <a:lnTo>
                    <a:pt x="384" y="440"/>
                  </a:lnTo>
                  <a:lnTo>
                    <a:pt x="384" y="436"/>
                  </a:lnTo>
                  <a:lnTo>
                    <a:pt x="388" y="412"/>
                  </a:lnTo>
                  <a:lnTo>
                    <a:pt x="393" y="391"/>
                  </a:lnTo>
                  <a:lnTo>
                    <a:pt x="398" y="367"/>
                  </a:lnTo>
                  <a:lnTo>
                    <a:pt x="400" y="346"/>
                  </a:lnTo>
                  <a:lnTo>
                    <a:pt x="405" y="324"/>
                  </a:lnTo>
                  <a:lnTo>
                    <a:pt x="410" y="301"/>
                  </a:lnTo>
                  <a:lnTo>
                    <a:pt x="412" y="279"/>
                  </a:lnTo>
                  <a:lnTo>
                    <a:pt x="417" y="256"/>
                  </a:lnTo>
                  <a:lnTo>
                    <a:pt x="421" y="234"/>
                  </a:lnTo>
                  <a:lnTo>
                    <a:pt x="426" y="213"/>
                  </a:lnTo>
                  <a:lnTo>
                    <a:pt x="429" y="189"/>
                  </a:lnTo>
                  <a:lnTo>
                    <a:pt x="433" y="168"/>
                  </a:lnTo>
                  <a:lnTo>
                    <a:pt x="438" y="147"/>
                  </a:lnTo>
                  <a:lnTo>
                    <a:pt x="440" y="123"/>
                  </a:lnTo>
                  <a:lnTo>
                    <a:pt x="445" y="102"/>
                  </a:lnTo>
                  <a:lnTo>
                    <a:pt x="450" y="80"/>
                  </a:lnTo>
                  <a:lnTo>
                    <a:pt x="426" y="76"/>
                  </a:lnTo>
                  <a:lnTo>
                    <a:pt x="400" y="71"/>
                  </a:lnTo>
                  <a:lnTo>
                    <a:pt x="377" y="66"/>
                  </a:lnTo>
                  <a:lnTo>
                    <a:pt x="353" y="62"/>
                  </a:lnTo>
                  <a:lnTo>
                    <a:pt x="327" y="57"/>
                  </a:lnTo>
                  <a:lnTo>
                    <a:pt x="303" y="52"/>
                  </a:lnTo>
                  <a:lnTo>
                    <a:pt x="280" y="47"/>
                  </a:lnTo>
                  <a:lnTo>
                    <a:pt x="256" y="43"/>
                  </a:lnTo>
                  <a:lnTo>
                    <a:pt x="230" y="38"/>
                  </a:lnTo>
                  <a:lnTo>
                    <a:pt x="206" y="33"/>
                  </a:lnTo>
                  <a:lnTo>
                    <a:pt x="183" y="26"/>
                  </a:lnTo>
                  <a:lnTo>
                    <a:pt x="159" y="21"/>
                  </a:lnTo>
                  <a:lnTo>
                    <a:pt x="133" y="17"/>
                  </a:lnTo>
                  <a:lnTo>
                    <a:pt x="109" y="12"/>
                  </a:lnTo>
                  <a:lnTo>
                    <a:pt x="86" y="7"/>
                  </a:lnTo>
                  <a:lnTo>
                    <a:pt x="62" y="0"/>
                  </a:lnTo>
                  <a:lnTo>
                    <a:pt x="62" y="0"/>
                  </a:lnTo>
                  <a:lnTo>
                    <a:pt x="60" y="0"/>
                  </a:lnTo>
                  <a:lnTo>
                    <a:pt x="60" y="2"/>
                  </a:lnTo>
                  <a:lnTo>
                    <a:pt x="60" y="5"/>
                  </a:lnTo>
                  <a:lnTo>
                    <a:pt x="60" y="5"/>
                  </a:lnTo>
                  <a:lnTo>
                    <a:pt x="57" y="17"/>
                  </a:lnTo>
                  <a:lnTo>
                    <a:pt x="55" y="19"/>
                  </a:lnTo>
                  <a:lnTo>
                    <a:pt x="52" y="21"/>
                  </a:lnTo>
                  <a:lnTo>
                    <a:pt x="48" y="26"/>
                  </a:lnTo>
                  <a:lnTo>
                    <a:pt x="48" y="26"/>
                  </a:lnTo>
                  <a:lnTo>
                    <a:pt x="50" y="28"/>
                  </a:lnTo>
                  <a:lnTo>
                    <a:pt x="55" y="31"/>
                  </a:lnTo>
                  <a:lnTo>
                    <a:pt x="57" y="38"/>
                  </a:lnTo>
                  <a:lnTo>
                    <a:pt x="57" y="40"/>
                  </a:lnTo>
                  <a:lnTo>
                    <a:pt x="57" y="43"/>
                  </a:lnTo>
                  <a:lnTo>
                    <a:pt x="57" y="45"/>
                  </a:lnTo>
                  <a:lnTo>
                    <a:pt x="57" y="47"/>
                  </a:lnTo>
                  <a:lnTo>
                    <a:pt x="60" y="50"/>
                  </a:lnTo>
                  <a:lnTo>
                    <a:pt x="60" y="50"/>
                  </a:lnTo>
                  <a:lnTo>
                    <a:pt x="57" y="54"/>
                  </a:lnTo>
                  <a:lnTo>
                    <a:pt x="57" y="54"/>
                  </a:lnTo>
                  <a:lnTo>
                    <a:pt x="57" y="57"/>
                  </a:lnTo>
                  <a:lnTo>
                    <a:pt x="60" y="57"/>
                  </a:lnTo>
                  <a:lnTo>
                    <a:pt x="60" y="57"/>
                  </a:lnTo>
                  <a:lnTo>
                    <a:pt x="60" y="59"/>
                  </a:lnTo>
                  <a:lnTo>
                    <a:pt x="60" y="59"/>
                  </a:lnTo>
                  <a:lnTo>
                    <a:pt x="57" y="64"/>
                  </a:lnTo>
                  <a:lnTo>
                    <a:pt x="57" y="71"/>
                  </a:lnTo>
                  <a:lnTo>
                    <a:pt x="57" y="76"/>
                  </a:lnTo>
                  <a:lnTo>
                    <a:pt x="52" y="83"/>
                  </a:lnTo>
                  <a:lnTo>
                    <a:pt x="52" y="88"/>
                  </a:lnTo>
                  <a:lnTo>
                    <a:pt x="48" y="95"/>
                  </a:lnTo>
                  <a:lnTo>
                    <a:pt x="45" y="99"/>
                  </a:lnTo>
                  <a:lnTo>
                    <a:pt x="43" y="104"/>
                  </a:lnTo>
                  <a:lnTo>
                    <a:pt x="41" y="104"/>
                  </a:lnTo>
                  <a:lnTo>
                    <a:pt x="41" y="107"/>
                  </a:lnTo>
                  <a:lnTo>
                    <a:pt x="41" y="109"/>
                  </a:lnTo>
                  <a:lnTo>
                    <a:pt x="41" y="111"/>
                  </a:lnTo>
                  <a:lnTo>
                    <a:pt x="38" y="114"/>
                  </a:lnTo>
                  <a:lnTo>
                    <a:pt x="41" y="118"/>
                  </a:lnTo>
                  <a:lnTo>
                    <a:pt x="43" y="121"/>
                  </a:lnTo>
                  <a:lnTo>
                    <a:pt x="41" y="123"/>
                  </a:lnTo>
                  <a:lnTo>
                    <a:pt x="31" y="140"/>
                  </a:lnTo>
                  <a:lnTo>
                    <a:pt x="26" y="147"/>
                  </a:lnTo>
                  <a:lnTo>
                    <a:pt x="24" y="149"/>
                  </a:lnTo>
                  <a:lnTo>
                    <a:pt x="26" y="147"/>
                  </a:lnTo>
                  <a:lnTo>
                    <a:pt x="29" y="147"/>
                  </a:lnTo>
                  <a:lnTo>
                    <a:pt x="34" y="140"/>
                  </a:lnTo>
                  <a:lnTo>
                    <a:pt x="34" y="140"/>
                  </a:lnTo>
                  <a:lnTo>
                    <a:pt x="38" y="140"/>
                  </a:lnTo>
                  <a:lnTo>
                    <a:pt x="41" y="140"/>
                  </a:lnTo>
                  <a:lnTo>
                    <a:pt x="41" y="142"/>
                  </a:lnTo>
                  <a:lnTo>
                    <a:pt x="41" y="142"/>
                  </a:lnTo>
                  <a:lnTo>
                    <a:pt x="38" y="144"/>
                  </a:lnTo>
                  <a:lnTo>
                    <a:pt x="36" y="144"/>
                  </a:lnTo>
                  <a:lnTo>
                    <a:pt x="34" y="144"/>
                  </a:lnTo>
                  <a:lnTo>
                    <a:pt x="31" y="144"/>
                  </a:lnTo>
                  <a:lnTo>
                    <a:pt x="31" y="147"/>
                  </a:lnTo>
                  <a:lnTo>
                    <a:pt x="26" y="149"/>
                  </a:lnTo>
                  <a:lnTo>
                    <a:pt x="26" y="151"/>
                  </a:lnTo>
                  <a:lnTo>
                    <a:pt x="24" y="156"/>
                  </a:lnTo>
                  <a:lnTo>
                    <a:pt x="22" y="159"/>
                  </a:lnTo>
                  <a:lnTo>
                    <a:pt x="22" y="156"/>
                  </a:lnTo>
                  <a:lnTo>
                    <a:pt x="19" y="154"/>
                  </a:lnTo>
                  <a:lnTo>
                    <a:pt x="19" y="154"/>
                  </a:lnTo>
                  <a:lnTo>
                    <a:pt x="22" y="151"/>
                  </a:lnTo>
                  <a:lnTo>
                    <a:pt x="22" y="151"/>
                  </a:lnTo>
                  <a:lnTo>
                    <a:pt x="17" y="154"/>
                  </a:lnTo>
                  <a:lnTo>
                    <a:pt x="15" y="156"/>
                  </a:lnTo>
                  <a:lnTo>
                    <a:pt x="15" y="161"/>
                  </a:lnTo>
                  <a:lnTo>
                    <a:pt x="15" y="161"/>
                  </a:lnTo>
                  <a:lnTo>
                    <a:pt x="15" y="161"/>
                  </a:lnTo>
                  <a:lnTo>
                    <a:pt x="15" y="161"/>
                  </a:lnTo>
                  <a:lnTo>
                    <a:pt x="15" y="161"/>
                  </a:lnTo>
                  <a:lnTo>
                    <a:pt x="12" y="161"/>
                  </a:lnTo>
                  <a:lnTo>
                    <a:pt x="12" y="161"/>
                  </a:lnTo>
                  <a:lnTo>
                    <a:pt x="12" y="163"/>
                  </a:lnTo>
                  <a:lnTo>
                    <a:pt x="12" y="163"/>
                  </a:lnTo>
                  <a:lnTo>
                    <a:pt x="8" y="168"/>
                  </a:lnTo>
                  <a:lnTo>
                    <a:pt x="8" y="170"/>
                  </a:lnTo>
                  <a:lnTo>
                    <a:pt x="5" y="173"/>
                  </a:lnTo>
                  <a:lnTo>
                    <a:pt x="3" y="175"/>
                  </a:lnTo>
                  <a:lnTo>
                    <a:pt x="3" y="178"/>
                  </a:lnTo>
                  <a:lnTo>
                    <a:pt x="3" y="180"/>
                  </a:lnTo>
                  <a:lnTo>
                    <a:pt x="0" y="182"/>
                  </a:lnTo>
                  <a:lnTo>
                    <a:pt x="0" y="182"/>
                  </a:lnTo>
                  <a:lnTo>
                    <a:pt x="0" y="185"/>
                  </a:lnTo>
                  <a:lnTo>
                    <a:pt x="0" y="187"/>
                  </a:lnTo>
                  <a:lnTo>
                    <a:pt x="3" y="196"/>
                  </a:lnTo>
                  <a:lnTo>
                    <a:pt x="3" y="199"/>
                  </a:lnTo>
                  <a:lnTo>
                    <a:pt x="0" y="204"/>
                  </a:lnTo>
                  <a:lnTo>
                    <a:pt x="0" y="206"/>
                  </a:lnTo>
                  <a:lnTo>
                    <a:pt x="0" y="208"/>
                  </a:lnTo>
                  <a:lnTo>
                    <a:pt x="3" y="208"/>
                  </a:lnTo>
                  <a:lnTo>
                    <a:pt x="12" y="222"/>
                  </a:lnTo>
                  <a:lnTo>
                    <a:pt x="17" y="227"/>
                  </a:lnTo>
                  <a:lnTo>
                    <a:pt x="17" y="230"/>
                  </a:lnTo>
                  <a:lnTo>
                    <a:pt x="19" y="237"/>
                  </a:lnTo>
                  <a:lnTo>
                    <a:pt x="19" y="237"/>
                  </a:lnTo>
                  <a:lnTo>
                    <a:pt x="19" y="239"/>
                  </a:lnTo>
                  <a:lnTo>
                    <a:pt x="19" y="241"/>
                  </a:lnTo>
                  <a:lnTo>
                    <a:pt x="22" y="241"/>
                  </a:lnTo>
                  <a:lnTo>
                    <a:pt x="22" y="241"/>
                  </a:lnTo>
                  <a:lnTo>
                    <a:pt x="24" y="244"/>
                  </a:lnTo>
                  <a:lnTo>
                    <a:pt x="26" y="246"/>
                  </a:lnTo>
                  <a:lnTo>
                    <a:pt x="36" y="270"/>
                  </a:lnTo>
                  <a:lnTo>
                    <a:pt x="36" y="272"/>
                  </a:lnTo>
                  <a:lnTo>
                    <a:pt x="34" y="277"/>
                  </a:lnTo>
                  <a:lnTo>
                    <a:pt x="36" y="279"/>
                  </a:lnTo>
                  <a:lnTo>
                    <a:pt x="36" y="282"/>
                  </a:lnTo>
                  <a:lnTo>
                    <a:pt x="36" y="282"/>
                  </a:lnTo>
                  <a:lnTo>
                    <a:pt x="36" y="282"/>
                  </a:lnTo>
                  <a:lnTo>
                    <a:pt x="38" y="284"/>
                  </a:lnTo>
                  <a:lnTo>
                    <a:pt x="38" y="284"/>
                  </a:lnTo>
                  <a:lnTo>
                    <a:pt x="38" y="286"/>
                  </a:lnTo>
                  <a:lnTo>
                    <a:pt x="38" y="289"/>
                  </a:lnTo>
                  <a:lnTo>
                    <a:pt x="36" y="296"/>
                  </a:lnTo>
                  <a:lnTo>
                    <a:pt x="36" y="305"/>
                  </a:lnTo>
                  <a:lnTo>
                    <a:pt x="36" y="305"/>
                  </a:lnTo>
                  <a:lnTo>
                    <a:pt x="34" y="305"/>
                  </a:lnTo>
                  <a:lnTo>
                    <a:pt x="34" y="308"/>
                  </a:lnTo>
                  <a:lnTo>
                    <a:pt x="31" y="315"/>
                  </a:lnTo>
                  <a:lnTo>
                    <a:pt x="29" y="322"/>
                  </a:lnTo>
                  <a:lnTo>
                    <a:pt x="26" y="327"/>
                  </a:lnTo>
                  <a:lnTo>
                    <a:pt x="26" y="331"/>
                  </a:lnTo>
                  <a:lnTo>
                    <a:pt x="26" y="334"/>
                  </a:lnTo>
                  <a:lnTo>
                    <a:pt x="26" y="334"/>
                  </a:lnTo>
                  <a:lnTo>
                    <a:pt x="26" y="336"/>
                  </a:lnTo>
                  <a:lnTo>
                    <a:pt x="26" y="338"/>
                  </a:lnTo>
                  <a:lnTo>
                    <a:pt x="26" y="346"/>
                  </a:lnTo>
                  <a:lnTo>
                    <a:pt x="26" y="348"/>
                  </a:lnTo>
                  <a:lnTo>
                    <a:pt x="29" y="348"/>
                  </a:lnTo>
                  <a:lnTo>
                    <a:pt x="31" y="357"/>
                  </a:lnTo>
                  <a:lnTo>
                    <a:pt x="31" y="360"/>
                  </a:lnTo>
                  <a:lnTo>
                    <a:pt x="29" y="362"/>
                  </a:lnTo>
                  <a:lnTo>
                    <a:pt x="29" y="365"/>
                  </a:lnTo>
                  <a:lnTo>
                    <a:pt x="29" y="367"/>
                  </a:lnTo>
                  <a:lnTo>
                    <a:pt x="29" y="369"/>
                  </a:lnTo>
                  <a:lnTo>
                    <a:pt x="29" y="372"/>
                  </a:lnTo>
                  <a:lnTo>
                    <a:pt x="26" y="374"/>
                  </a:lnTo>
                  <a:lnTo>
                    <a:pt x="26" y="374"/>
                  </a:lnTo>
                  <a:lnTo>
                    <a:pt x="24" y="376"/>
                  </a:lnTo>
                  <a:lnTo>
                    <a:pt x="24" y="379"/>
                  </a:lnTo>
                  <a:lnTo>
                    <a:pt x="26" y="383"/>
                  </a:lnTo>
                  <a:lnTo>
                    <a:pt x="31" y="393"/>
                  </a:lnTo>
                  <a:lnTo>
                    <a:pt x="36" y="398"/>
                  </a:lnTo>
                  <a:lnTo>
                    <a:pt x="36" y="400"/>
                  </a:lnTo>
                  <a:lnTo>
                    <a:pt x="36" y="400"/>
                  </a:lnTo>
                  <a:lnTo>
                    <a:pt x="38" y="402"/>
                  </a:lnTo>
                  <a:lnTo>
                    <a:pt x="41" y="407"/>
                  </a:lnTo>
                  <a:lnTo>
                    <a:pt x="43" y="409"/>
                  </a:lnTo>
                  <a:lnTo>
                    <a:pt x="55" y="436"/>
                  </a:lnTo>
                  <a:lnTo>
                    <a:pt x="57" y="440"/>
                  </a:lnTo>
                  <a:lnTo>
                    <a:pt x="67" y="447"/>
                  </a:lnTo>
                  <a:lnTo>
                    <a:pt x="69" y="452"/>
                  </a:lnTo>
                  <a:lnTo>
                    <a:pt x="71" y="459"/>
                  </a:lnTo>
                  <a:lnTo>
                    <a:pt x="74" y="462"/>
                  </a:lnTo>
                  <a:lnTo>
                    <a:pt x="71" y="469"/>
                  </a:lnTo>
                  <a:lnTo>
                    <a:pt x="71" y="471"/>
                  </a:lnTo>
                  <a:lnTo>
                    <a:pt x="71" y="469"/>
                  </a:lnTo>
                  <a:lnTo>
                    <a:pt x="74" y="466"/>
                  </a:lnTo>
                  <a:lnTo>
                    <a:pt x="78" y="471"/>
                  </a:lnTo>
                  <a:lnTo>
                    <a:pt x="78" y="473"/>
                  </a:lnTo>
                  <a:lnTo>
                    <a:pt x="78" y="476"/>
                  </a:lnTo>
                  <a:lnTo>
                    <a:pt x="78" y="478"/>
                  </a:lnTo>
                  <a:lnTo>
                    <a:pt x="78" y="478"/>
                  </a:lnTo>
                  <a:lnTo>
                    <a:pt x="81" y="483"/>
                  </a:lnTo>
                  <a:lnTo>
                    <a:pt x="83" y="490"/>
                  </a:lnTo>
                  <a:lnTo>
                    <a:pt x="88" y="497"/>
                  </a:lnTo>
                  <a:lnTo>
                    <a:pt x="88" y="499"/>
                  </a:lnTo>
                  <a:lnTo>
                    <a:pt x="88" y="502"/>
                  </a:lnTo>
                  <a:lnTo>
                    <a:pt x="88" y="499"/>
                  </a:lnTo>
                  <a:lnTo>
                    <a:pt x="86" y="497"/>
                  </a:lnTo>
                  <a:lnTo>
                    <a:pt x="83" y="495"/>
                  </a:lnTo>
                  <a:lnTo>
                    <a:pt x="83" y="490"/>
                  </a:lnTo>
                  <a:lnTo>
                    <a:pt x="83" y="488"/>
                  </a:lnTo>
                  <a:lnTo>
                    <a:pt x="78" y="483"/>
                  </a:lnTo>
                  <a:lnTo>
                    <a:pt x="76" y="480"/>
                  </a:lnTo>
                  <a:lnTo>
                    <a:pt x="78" y="488"/>
                  </a:lnTo>
                  <a:lnTo>
                    <a:pt x="78" y="490"/>
                  </a:lnTo>
                  <a:lnTo>
                    <a:pt x="71" y="502"/>
                  </a:lnTo>
                  <a:lnTo>
                    <a:pt x="69" y="507"/>
                  </a:lnTo>
                  <a:lnTo>
                    <a:pt x="67" y="509"/>
                  </a:lnTo>
                  <a:lnTo>
                    <a:pt x="69" y="509"/>
                  </a:lnTo>
                  <a:lnTo>
                    <a:pt x="71" y="509"/>
                  </a:lnTo>
                  <a:lnTo>
                    <a:pt x="71" y="509"/>
                  </a:lnTo>
                  <a:lnTo>
                    <a:pt x="71" y="509"/>
                  </a:lnTo>
                  <a:lnTo>
                    <a:pt x="71" y="509"/>
                  </a:lnTo>
                  <a:lnTo>
                    <a:pt x="74" y="507"/>
                  </a:lnTo>
                  <a:lnTo>
                    <a:pt x="74" y="507"/>
                  </a:lnTo>
                  <a:lnTo>
                    <a:pt x="76" y="504"/>
                  </a:lnTo>
                  <a:lnTo>
                    <a:pt x="76" y="504"/>
                  </a:lnTo>
                  <a:lnTo>
                    <a:pt x="76" y="504"/>
                  </a:lnTo>
                  <a:lnTo>
                    <a:pt x="76" y="502"/>
                  </a:lnTo>
                  <a:lnTo>
                    <a:pt x="76" y="502"/>
                  </a:lnTo>
                  <a:lnTo>
                    <a:pt x="76" y="502"/>
                  </a:lnTo>
                  <a:lnTo>
                    <a:pt x="76" y="499"/>
                  </a:lnTo>
                  <a:lnTo>
                    <a:pt x="78" y="499"/>
                  </a:lnTo>
                  <a:lnTo>
                    <a:pt x="78" y="499"/>
                  </a:lnTo>
                  <a:lnTo>
                    <a:pt x="78" y="504"/>
                  </a:lnTo>
                  <a:lnTo>
                    <a:pt x="81" y="507"/>
                  </a:lnTo>
                  <a:lnTo>
                    <a:pt x="88" y="511"/>
                  </a:lnTo>
                  <a:lnTo>
                    <a:pt x="88" y="511"/>
                  </a:lnTo>
                  <a:lnTo>
                    <a:pt x="88" y="511"/>
                  </a:lnTo>
                  <a:lnTo>
                    <a:pt x="90" y="514"/>
                  </a:lnTo>
                  <a:lnTo>
                    <a:pt x="90" y="518"/>
                  </a:lnTo>
                  <a:lnTo>
                    <a:pt x="90" y="518"/>
                  </a:lnTo>
                  <a:lnTo>
                    <a:pt x="93" y="521"/>
                  </a:lnTo>
                  <a:lnTo>
                    <a:pt x="93" y="521"/>
                  </a:lnTo>
                  <a:lnTo>
                    <a:pt x="95" y="525"/>
                  </a:lnTo>
                  <a:lnTo>
                    <a:pt x="97" y="525"/>
                  </a:lnTo>
                  <a:lnTo>
                    <a:pt x="97" y="525"/>
                  </a:lnTo>
                  <a:lnTo>
                    <a:pt x="97" y="525"/>
                  </a:lnTo>
                  <a:lnTo>
                    <a:pt x="97" y="523"/>
                  </a:lnTo>
                  <a:lnTo>
                    <a:pt x="102" y="528"/>
                  </a:lnTo>
                  <a:lnTo>
                    <a:pt x="105" y="533"/>
                  </a:lnTo>
                  <a:lnTo>
                    <a:pt x="107" y="535"/>
                  </a:lnTo>
                  <a:lnTo>
                    <a:pt x="109" y="537"/>
                  </a:lnTo>
                  <a:lnTo>
                    <a:pt x="112" y="537"/>
                  </a:lnTo>
                  <a:lnTo>
                    <a:pt x="112" y="540"/>
                  </a:lnTo>
                  <a:lnTo>
                    <a:pt x="114" y="540"/>
                  </a:lnTo>
                  <a:lnTo>
                    <a:pt x="116" y="537"/>
                  </a:lnTo>
                  <a:lnTo>
                    <a:pt x="116" y="537"/>
                  </a:lnTo>
                  <a:lnTo>
                    <a:pt x="116" y="535"/>
                  </a:lnTo>
                  <a:lnTo>
                    <a:pt x="116" y="533"/>
                  </a:lnTo>
                  <a:lnTo>
                    <a:pt x="116" y="533"/>
                  </a:lnTo>
                  <a:lnTo>
                    <a:pt x="119" y="533"/>
                  </a:lnTo>
                  <a:lnTo>
                    <a:pt x="119" y="535"/>
                  </a:lnTo>
                  <a:lnTo>
                    <a:pt x="119" y="535"/>
                  </a:lnTo>
                  <a:lnTo>
                    <a:pt x="121" y="533"/>
                  </a:lnTo>
                  <a:lnTo>
                    <a:pt x="119" y="530"/>
                  </a:lnTo>
                  <a:lnTo>
                    <a:pt x="116" y="528"/>
                  </a:lnTo>
                  <a:lnTo>
                    <a:pt x="116" y="525"/>
                  </a:lnTo>
                  <a:lnTo>
                    <a:pt x="116" y="525"/>
                  </a:lnTo>
                  <a:lnTo>
                    <a:pt x="119" y="523"/>
                  </a:lnTo>
                  <a:lnTo>
                    <a:pt x="119" y="523"/>
                  </a:lnTo>
                  <a:lnTo>
                    <a:pt x="116" y="523"/>
                  </a:lnTo>
                  <a:lnTo>
                    <a:pt x="119" y="521"/>
                  </a:lnTo>
                  <a:lnTo>
                    <a:pt x="119" y="521"/>
                  </a:lnTo>
                  <a:lnTo>
                    <a:pt x="121" y="521"/>
                  </a:lnTo>
                  <a:lnTo>
                    <a:pt x="121" y="518"/>
                  </a:lnTo>
                  <a:lnTo>
                    <a:pt x="119" y="516"/>
                  </a:lnTo>
                  <a:lnTo>
                    <a:pt x="119" y="514"/>
                  </a:lnTo>
                  <a:lnTo>
                    <a:pt x="121" y="507"/>
                  </a:lnTo>
                  <a:lnTo>
                    <a:pt x="121" y="504"/>
                  </a:lnTo>
                  <a:lnTo>
                    <a:pt x="123" y="504"/>
                  </a:lnTo>
                  <a:lnTo>
                    <a:pt x="126" y="504"/>
                  </a:lnTo>
                  <a:lnTo>
                    <a:pt x="128" y="502"/>
                  </a:lnTo>
                  <a:lnTo>
                    <a:pt x="131" y="499"/>
                  </a:lnTo>
                  <a:lnTo>
                    <a:pt x="140" y="507"/>
                  </a:lnTo>
                  <a:lnTo>
                    <a:pt x="142" y="509"/>
                  </a:lnTo>
                  <a:lnTo>
                    <a:pt x="142" y="511"/>
                  </a:lnTo>
                  <a:lnTo>
                    <a:pt x="142" y="511"/>
                  </a:lnTo>
                  <a:lnTo>
                    <a:pt x="145" y="514"/>
                  </a:lnTo>
                  <a:lnTo>
                    <a:pt x="147" y="514"/>
                  </a:lnTo>
                  <a:lnTo>
                    <a:pt x="152" y="518"/>
                  </a:lnTo>
                  <a:lnTo>
                    <a:pt x="154" y="518"/>
                  </a:lnTo>
                  <a:lnTo>
                    <a:pt x="154" y="518"/>
                  </a:lnTo>
                  <a:lnTo>
                    <a:pt x="157" y="518"/>
                  </a:lnTo>
                  <a:lnTo>
                    <a:pt x="161" y="516"/>
                  </a:lnTo>
                  <a:lnTo>
                    <a:pt x="161" y="514"/>
                  </a:lnTo>
                  <a:lnTo>
                    <a:pt x="161" y="514"/>
                  </a:lnTo>
                  <a:lnTo>
                    <a:pt x="164" y="511"/>
                  </a:lnTo>
                  <a:lnTo>
                    <a:pt x="164" y="511"/>
                  </a:lnTo>
                  <a:lnTo>
                    <a:pt x="164" y="509"/>
                  </a:lnTo>
                  <a:lnTo>
                    <a:pt x="166" y="509"/>
                  </a:lnTo>
                  <a:lnTo>
                    <a:pt x="168" y="509"/>
                  </a:lnTo>
                  <a:lnTo>
                    <a:pt x="171" y="509"/>
                  </a:lnTo>
                  <a:lnTo>
                    <a:pt x="171" y="511"/>
                  </a:lnTo>
                  <a:lnTo>
                    <a:pt x="171" y="511"/>
                  </a:lnTo>
                  <a:lnTo>
                    <a:pt x="168" y="516"/>
                  </a:lnTo>
                  <a:lnTo>
                    <a:pt x="173" y="518"/>
                  </a:lnTo>
                  <a:lnTo>
                    <a:pt x="178" y="518"/>
                  </a:lnTo>
                  <a:lnTo>
                    <a:pt x="175" y="521"/>
                  </a:lnTo>
                  <a:lnTo>
                    <a:pt x="175" y="521"/>
                  </a:lnTo>
                  <a:lnTo>
                    <a:pt x="175" y="521"/>
                  </a:lnTo>
                  <a:lnTo>
                    <a:pt x="175" y="523"/>
                  </a:lnTo>
                  <a:lnTo>
                    <a:pt x="178" y="523"/>
                  </a:lnTo>
                  <a:lnTo>
                    <a:pt x="180" y="523"/>
                  </a:lnTo>
                  <a:lnTo>
                    <a:pt x="180" y="523"/>
                  </a:lnTo>
                  <a:lnTo>
                    <a:pt x="180" y="521"/>
                  </a:lnTo>
                  <a:lnTo>
                    <a:pt x="183" y="521"/>
                  </a:lnTo>
                  <a:lnTo>
                    <a:pt x="185" y="523"/>
                  </a:lnTo>
                  <a:lnTo>
                    <a:pt x="187" y="523"/>
                  </a:lnTo>
                  <a:lnTo>
                    <a:pt x="192" y="523"/>
                  </a:lnTo>
                  <a:lnTo>
                    <a:pt x="192" y="521"/>
                  </a:lnTo>
                  <a:lnTo>
                    <a:pt x="197" y="518"/>
                  </a:lnTo>
                  <a:lnTo>
                    <a:pt x="199" y="516"/>
                  </a:lnTo>
                  <a:lnTo>
                    <a:pt x="199" y="516"/>
                  </a:lnTo>
                  <a:lnTo>
                    <a:pt x="199" y="518"/>
                  </a:lnTo>
                  <a:lnTo>
                    <a:pt x="197" y="521"/>
                  </a:lnTo>
                  <a:lnTo>
                    <a:pt x="197" y="521"/>
                  </a:lnTo>
                  <a:lnTo>
                    <a:pt x="194" y="523"/>
                  </a:lnTo>
                  <a:lnTo>
                    <a:pt x="192" y="523"/>
                  </a:lnTo>
                  <a:lnTo>
                    <a:pt x="192" y="523"/>
                  </a:lnTo>
                  <a:lnTo>
                    <a:pt x="190" y="523"/>
                  </a:lnTo>
                  <a:lnTo>
                    <a:pt x="190" y="523"/>
                  </a:lnTo>
                  <a:lnTo>
                    <a:pt x="190" y="525"/>
                  </a:lnTo>
                  <a:lnTo>
                    <a:pt x="190" y="525"/>
                  </a:lnTo>
                  <a:lnTo>
                    <a:pt x="190" y="525"/>
                  </a:lnTo>
                  <a:lnTo>
                    <a:pt x="190" y="528"/>
                  </a:lnTo>
                  <a:lnTo>
                    <a:pt x="194" y="528"/>
                  </a:lnTo>
                  <a:lnTo>
                    <a:pt x="197" y="528"/>
                  </a:lnTo>
                  <a:lnTo>
                    <a:pt x="199" y="525"/>
                  </a:lnTo>
                  <a:lnTo>
                    <a:pt x="199" y="523"/>
                  </a:lnTo>
                  <a:lnTo>
                    <a:pt x="199" y="523"/>
                  </a:lnTo>
                  <a:lnTo>
                    <a:pt x="201" y="521"/>
                  </a:lnTo>
                  <a:lnTo>
                    <a:pt x="201" y="521"/>
                  </a:lnTo>
                  <a:lnTo>
                    <a:pt x="201" y="523"/>
                  </a:lnTo>
                  <a:lnTo>
                    <a:pt x="201" y="523"/>
                  </a:lnTo>
                  <a:lnTo>
                    <a:pt x="204" y="523"/>
                  </a:lnTo>
                  <a:lnTo>
                    <a:pt x="204" y="523"/>
                  </a:lnTo>
                  <a:lnTo>
                    <a:pt x="204" y="521"/>
                  </a:lnTo>
                  <a:lnTo>
                    <a:pt x="206" y="521"/>
                  </a:lnTo>
                  <a:lnTo>
                    <a:pt x="209" y="523"/>
                  </a:lnTo>
                  <a:lnTo>
                    <a:pt x="209" y="523"/>
                  </a:lnTo>
                  <a:lnTo>
                    <a:pt x="211" y="523"/>
                  </a:lnTo>
                  <a:lnTo>
                    <a:pt x="216" y="530"/>
                  </a:lnTo>
                  <a:lnTo>
                    <a:pt x="218" y="533"/>
                  </a:lnTo>
                  <a:lnTo>
                    <a:pt x="218" y="533"/>
                  </a:lnTo>
                  <a:lnTo>
                    <a:pt x="220" y="535"/>
                  </a:lnTo>
                  <a:lnTo>
                    <a:pt x="220" y="537"/>
                  </a:lnTo>
                  <a:lnTo>
                    <a:pt x="220" y="537"/>
                  </a:lnTo>
                  <a:lnTo>
                    <a:pt x="218" y="537"/>
                  </a:lnTo>
                  <a:lnTo>
                    <a:pt x="218" y="535"/>
                  </a:lnTo>
                  <a:lnTo>
                    <a:pt x="216" y="533"/>
                  </a:lnTo>
                  <a:lnTo>
                    <a:pt x="216" y="530"/>
                  </a:lnTo>
                  <a:lnTo>
                    <a:pt x="213" y="530"/>
                  </a:lnTo>
                  <a:lnTo>
                    <a:pt x="211" y="530"/>
                  </a:lnTo>
                  <a:lnTo>
                    <a:pt x="209" y="525"/>
                  </a:lnTo>
                  <a:lnTo>
                    <a:pt x="209" y="525"/>
                  </a:lnTo>
                  <a:lnTo>
                    <a:pt x="209" y="525"/>
                  </a:lnTo>
                  <a:lnTo>
                    <a:pt x="209" y="523"/>
                  </a:lnTo>
                  <a:lnTo>
                    <a:pt x="206" y="523"/>
                  </a:lnTo>
                  <a:lnTo>
                    <a:pt x="206" y="523"/>
                  </a:lnTo>
                  <a:lnTo>
                    <a:pt x="206" y="523"/>
                  </a:lnTo>
                  <a:lnTo>
                    <a:pt x="204" y="523"/>
                  </a:lnTo>
                  <a:lnTo>
                    <a:pt x="204" y="523"/>
                  </a:lnTo>
                  <a:lnTo>
                    <a:pt x="201" y="523"/>
                  </a:lnTo>
                  <a:lnTo>
                    <a:pt x="201" y="523"/>
                  </a:lnTo>
                  <a:lnTo>
                    <a:pt x="199" y="525"/>
                  </a:lnTo>
                  <a:lnTo>
                    <a:pt x="199" y="525"/>
                  </a:lnTo>
                  <a:lnTo>
                    <a:pt x="199" y="525"/>
                  </a:lnTo>
                  <a:lnTo>
                    <a:pt x="199" y="528"/>
                  </a:lnTo>
                  <a:lnTo>
                    <a:pt x="199" y="528"/>
                  </a:lnTo>
                  <a:lnTo>
                    <a:pt x="197" y="528"/>
                  </a:lnTo>
                  <a:lnTo>
                    <a:pt x="197" y="528"/>
                  </a:lnTo>
                  <a:lnTo>
                    <a:pt x="194" y="528"/>
                  </a:lnTo>
                  <a:lnTo>
                    <a:pt x="194" y="530"/>
                  </a:lnTo>
                  <a:lnTo>
                    <a:pt x="194" y="530"/>
                  </a:lnTo>
                  <a:lnTo>
                    <a:pt x="197" y="530"/>
                  </a:lnTo>
                  <a:lnTo>
                    <a:pt x="197" y="533"/>
                  </a:lnTo>
                  <a:lnTo>
                    <a:pt x="194" y="530"/>
                  </a:lnTo>
                  <a:lnTo>
                    <a:pt x="190" y="528"/>
                  </a:lnTo>
                  <a:lnTo>
                    <a:pt x="178" y="525"/>
                  </a:lnTo>
                  <a:lnTo>
                    <a:pt x="173" y="523"/>
                  </a:lnTo>
                  <a:lnTo>
                    <a:pt x="161" y="518"/>
                  </a:lnTo>
                  <a:lnTo>
                    <a:pt x="161" y="518"/>
                  </a:lnTo>
                  <a:lnTo>
                    <a:pt x="154" y="521"/>
                  </a:lnTo>
                  <a:lnTo>
                    <a:pt x="152" y="521"/>
                  </a:lnTo>
                  <a:lnTo>
                    <a:pt x="152" y="521"/>
                  </a:lnTo>
                  <a:lnTo>
                    <a:pt x="147" y="516"/>
                  </a:lnTo>
                  <a:lnTo>
                    <a:pt x="145" y="516"/>
                  </a:lnTo>
                  <a:lnTo>
                    <a:pt x="145" y="516"/>
                  </a:lnTo>
                  <a:lnTo>
                    <a:pt x="142" y="516"/>
                  </a:lnTo>
                  <a:lnTo>
                    <a:pt x="135" y="521"/>
                  </a:lnTo>
                  <a:lnTo>
                    <a:pt x="135" y="521"/>
                  </a:lnTo>
                  <a:lnTo>
                    <a:pt x="133" y="521"/>
                  </a:lnTo>
                  <a:lnTo>
                    <a:pt x="133" y="521"/>
                  </a:lnTo>
                  <a:lnTo>
                    <a:pt x="133" y="518"/>
                  </a:lnTo>
                  <a:lnTo>
                    <a:pt x="131" y="518"/>
                  </a:lnTo>
                  <a:lnTo>
                    <a:pt x="131" y="521"/>
                  </a:lnTo>
                  <a:lnTo>
                    <a:pt x="128" y="523"/>
                  </a:lnTo>
                  <a:lnTo>
                    <a:pt x="126" y="525"/>
                  </a:lnTo>
                  <a:lnTo>
                    <a:pt x="126" y="525"/>
                  </a:lnTo>
                  <a:lnTo>
                    <a:pt x="126" y="530"/>
                  </a:lnTo>
                  <a:lnTo>
                    <a:pt x="131" y="533"/>
                  </a:lnTo>
                  <a:lnTo>
                    <a:pt x="133" y="535"/>
                  </a:lnTo>
                  <a:lnTo>
                    <a:pt x="133" y="540"/>
                  </a:lnTo>
                  <a:lnTo>
                    <a:pt x="131" y="544"/>
                  </a:lnTo>
                  <a:lnTo>
                    <a:pt x="131" y="547"/>
                  </a:lnTo>
                  <a:lnTo>
                    <a:pt x="131" y="549"/>
                  </a:lnTo>
                  <a:lnTo>
                    <a:pt x="133" y="549"/>
                  </a:lnTo>
                  <a:lnTo>
                    <a:pt x="138" y="554"/>
                  </a:lnTo>
                  <a:lnTo>
                    <a:pt x="140" y="554"/>
                  </a:lnTo>
                  <a:lnTo>
                    <a:pt x="135" y="556"/>
                  </a:lnTo>
                  <a:lnTo>
                    <a:pt x="135" y="556"/>
                  </a:lnTo>
                  <a:lnTo>
                    <a:pt x="138" y="556"/>
                  </a:lnTo>
                  <a:lnTo>
                    <a:pt x="135" y="559"/>
                  </a:lnTo>
                  <a:lnTo>
                    <a:pt x="138" y="559"/>
                  </a:lnTo>
                  <a:lnTo>
                    <a:pt x="140" y="559"/>
                  </a:lnTo>
                  <a:lnTo>
                    <a:pt x="140" y="559"/>
                  </a:lnTo>
                  <a:lnTo>
                    <a:pt x="140" y="561"/>
                  </a:lnTo>
                  <a:lnTo>
                    <a:pt x="142" y="566"/>
                  </a:lnTo>
                  <a:lnTo>
                    <a:pt x="142" y="580"/>
                  </a:lnTo>
                  <a:lnTo>
                    <a:pt x="145" y="585"/>
                  </a:lnTo>
                  <a:lnTo>
                    <a:pt x="145" y="585"/>
                  </a:lnTo>
                  <a:lnTo>
                    <a:pt x="147" y="587"/>
                  </a:lnTo>
                  <a:lnTo>
                    <a:pt x="147" y="587"/>
                  </a:lnTo>
                  <a:lnTo>
                    <a:pt x="149" y="587"/>
                  </a:lnTo>
                  <a:lnTo>
                    <a:pt x="149" y="589"/>
                  </a:lnTo>
                  <a:lnTo>
                    <a:pt x="149" y="589"/>
                  </a:lnTo>
                  <a:lnTo>
                    <a:pt x="149" y="589"/>
                  </a:lnTo>
                  <a:lnTo>
                    <a:pt x="149" y="589"/>
                  </a:lnTo>
                  <a:lnTo>
                    <a:pt x="149" y="592"/>
                  </a:lnTo>
                  <a:lnTo>
                    <a:pt x="149" y="592"/>
                  </a:lnTo>
                  <a:lnTo>
                    <a:pt x="152" y="592"/>
                  </a:lnTo>
                  <a:lnTo>
                    <a:pt x="149" y="594"/>
                  </a:lnTo>
                  <a:lnTo>
                    <a:pt x="147" y="594"/>
                  </a:lnTo>
                  <a:lnTo>
                    <a:pt x="145" y="592"/>
                  </a:lnTo>
                  <a:lnTo>
                    <a:pt x="142" y="592"/>
                  </a:lnTo>
                  <a:lnTo>
                    <a:pt x="142" y="589"/>
                  </a:lnTo>
                  <a:lnTo>
                    <a:pt x="142" y="587"/>
                  </a:lnTo>
                  <a:lnTo>
                    <a:pt x="140" y="585"/>
                  </a:lnTo>
                  <a:lnTo>
                    <a:pt x="140" y="585"/>
                  </a:lnTo>
                  <a:lnTo>
                    <a:pt x="138" y="585"/>
                  </a:lnTo>
                  <a:lnTo>
                    <a:pt x="138" y="582"/>
                  </a:lnTo>
                  <a:lnTo>
                    <a:pt x="138" y="582"/>
                  </a:lnTo>
                  <a:lnTo>
                    <a:pt x="135" y="582"/>
                  </a:lnTo>
                  <a:lnTo>
                    <a:pt x="135" y="582"/>
                  </a:lnTo>
                  <a:lnTo>
                    <a:pt x="135" y="580"/>
                  </a:lnTo>
                  <a:lnTo>
                    <a:pt x="133" y="580"/>
                  </a:lnTo>
                  <a:lnTo>
                    <a:pt x="133" y="578"/>
                  </a:lnTo>
                  <a:lnTo>
                    <a:pt x="133" y="578"/>
                  </a:lnTo>
                  <a:lnTo>
                    <a:pt x="131" y="578"/>
                  </a:lnTo>
                  <a:lnTo>
                    <a:pt x="131" y="575"/>
                  </a:lnTo>
                  <a:lnTo>
                    <a:pt x="131" y="575"/>
                  </a:lnTo>
                  <a:lnTo>
                    <a:pt x="128" y="575"/>
                  </a:lnTo>
                  <a:lnTo>
                    <a:pt x="126" y="573"/>
                  </a:lnTo>
                  <a:lnTo>
                    <a:pt x="126" y="570"/>
                  </a:lnTo>
                  <a:lnTo>
                    <a:pt x="126" y="570"/>
                  </a:lnTo>
                  <a:lnTo>
                    <a:pt x="123" y="570"/>
                  </a:lnTo>
                  <a:lnTo>
                    <a:pt x="121" y="570"/>
                  </a:lnTo>
                  <a:lnTo>
                    <a:pt x="121" y="568"/>
                  </a:lnTo>
                  <a:lnTo>
                    <a:pt x="121" y="568"/>
                  </a:lnTo>
                  <a:lnTo>
                    <a:pt x="121" y="566"/>
                  </a:lnTo>
                  <a:lnTo>
                    <a:pt x="121" y="566"/>
                  </a:lnTo>
                  <a:lnTo>
                    <a:pt x="121" y="563"/>
                  </a:lnTo>
                  <a:lnTo>
                    <a:pt x="121" y="563"/>
                  </a:lnTo>
                  <a:lnTo>
                    <a:pt x="123" y="554"/>
                  </a:lnTo>
                  <a:lnTo>
                    <a:pt x="123" y="554"/>
                  </a:lnTo>
                  <a:lnTo>
                    <a:pt x="123" y="554"/>
                  </a:lnTo>
                  <a:lnTo>
                    <a:pt x="126" y="554"/>
                  </a:lnTo>
                  <a:lnTo>
                    <a:pt x="123" y="554"/>
                  </a:lnTo>
                  <a:lnTo>
                    <a:pt x="123" y="551"/>
                  </a:lnTo>
                  <a:lnTo>
                    <a:pt x="123" y="551"/>
                  </a:lnTo>
                  <a:lnTo>
                    <a:pt x="123" y="549"/>
                  </a:lnTo>
                  <a:lnTo>
                    <a:pt x="123" y="544"/>
                  </a:lnTo>
                  <a:lnTo>
                    <a:pt x="123" y="544"/>
                  </a:lnTo>
                  <a:lnTo>
                    <a:pt x="121" y="542"/>
                  </a:lnTo>
                  <a:lnTo>
                    <a:pt x="116" y="542"/>
                  </a:lnTo>
                  <a:lnTo>
                    <a:pt x="114" y="542"/>
                  </a:lnTo>
                  <a:lnTo>
                    <a:pt x="114" y="542"/>
                  </a:lnTo>
                  <a:lnTo>
                    <a:pt x="109" y="547"/>
                  </a:lnTo>
                  <a:lnTo>
                    <a:pt x="109" y="551"/>
                  </a:lnTo>
                  <a:lnTo>
                    <a:pt x="109" y="559"/>
                  </a:lnTo>
                  <a:lnTo>
                    <a:pt x="109" y="563"/>
                  </a:lnTo>
                  <a:lnTo>
                    <a:pt x="109" y="566"/>
                  </a:lnTo>
                  <a:lnTo>
                    <a:pt x="107" y="568"/>
                  </a:lnTo>
                  <a:lnTo>
                    <a:pt x="105" y="570"/>
                  </a:lnTo>
                  <a:lnTo>
                    <a:pt x="105" y="578"/>
                  </a:lnTo>
                  <a:lnTo>
                    <a:pt x="105" y="578"/>
                  </a:lnTo>
                  <a:lnTo>
                    <a:pt x="107" y="578"/>
                  </a:lnTo>
                  <a:lnTo>
                    <a:pt x="107" y="578"/>
                  </a:lnTo>
                  <a:lnTo>
                    <a:pt x="109" y="580"/>
                  </a:lnTo>
                  <a:lnTo>
                    <a:pt x="109" y="582"/>
                  </a:lnTo>
                  <a:lnTo>
                    <a:pt x="109" y="587"/>
                  </a:lnTo>
                  <a:lnTo>
                    <a:pt x="112" y="589"/>
                  </a:lnTo>
                  <a:lnTo>
                    <a:pt x="112" y="592"/>
                  </a:lnTo>
                  <a:lnTo>
                    <a:pt x="112" y="594"/>
                  </a:lnTo>
                  <a:lnTo>
                    <a:pt x="112" y="596"/>
                  </a:lnTo>
                  <a:lnTo>
                    <a:pt x="112" y="599"/>
                  </a:lnTo>
                  <a:lnTo>
                    <a:pt x="109" y="606"/>
                  </a:lnTo>
                  <a:lnTo>
                    <a:pt x="109" y="611"/>
                  </a:lnTo>
                  <a:lnTo>
                    <a:pt x="107" y="613"/>
                  </a:lnTo>
                  <a:lnTo>
                    <a:pt x="109" y="620"/>
                  </a:lnTo>
                  <a:lnTo>
                    <a:pt x="112" y="622"/>
                  </a:lnTo>
                  <a:lnTo>
                    <a:pt x="112" y="625"/>
                  </a:lnTo>
                  <a:lnTo>
                    <a:pt x="112" y="627"/>
                  </a:lnTo>
                  <a:lnTo>
                    <a:pt x="112" y="627"/>
                  </a:lnTo>
                  <a:lnTo>
                    <a:pt x="119" y="634"/>
                  </a:lnTo>
                  <a:lnTo>
                    <a:pt x="121" y="641"/>
                  </a:lnTo>
                  <a:lnTo>
                    <a:pt x="123" y="646"/>
                  </a:lnTo>
                  <a:lnTo>
                    <a:pt x="131" y="653"/>
                  </a:lnTo>
                  <a:lnTo>
                    <a:pt x="133" y="653"/>
                  </a:lnTo>
                  <a:lnTo>
                    <a:pt x="135" y="653"/>
                  </a:lnTo>
                  <a:lnTo>
                    <a:pt x="138" y="653"/>
                  </a:lnTo>
                  <a:lnTo>
                    <a:pt x="140" y="653"/>
                  </a:lnTo>
                  <a:lnTo>
                    <a:pt x="142" y="653"/>
                  </a:lnTo>
                  <a:lnTo>
                    <a:pt x="142" y="656"/>
                  </a:lnTo>
                  <a:lnTo>
                    <a:pt x="147" y="653"/>
                  </a:lnTo>
                  <a:lnTo>
                    <a:pt x="149" y="656"/>
                  </a:lnTo>
                  <a:lnTo>
                    <a:pt x="152" y="656"/>
                  </a:lnTo>
                  <a:lnTo>
                    <a:pt x="154" y="660"/>
                  </a:lnTo>
                  <a:lnTo>
                    <a:pt x="157" y="672"/>
                  </a:lnTo>
                  <a:lnTo>
                    <a:pt x="159" y="677"/>
                  </a:lnTo>
                  <a:lnTo>
                    <a:pt x="157" y="684"/>
                  </a:lnTo>
                  <a:lnTo>
                    <a:pt x="157" y="684"/>
                  </a:lnTo>
                  <a:lnTo>
                    <a:pt x="157" y="684"/>
                  </a:lnTo>
                  <a:lnTo>
                    <a:pt x="159" y="684"/>
                  </a:lnTo>
                  <a:lnTo>
                    <a:pt x="159" y="684"/>
                  </a:lnTo>
                  <a:lnTo>
                    <a:pt x="159" y="684"/>
                  </a:lnTo>
                  <a:lnTo>
                    <a:pt x="159" y="686"/>
                  </a:lnTo>
                  <a:lnTo>
                    <a:pt x="159" y="686"/>
                  </a:lnTo>
                  <a:lnTo>
                    <a:pt x="159" y="686"/>
                  </a:lnTo>
                  <a:lnTo>
                    <a:pt x="157" y="686"/>
                  </a:lnTo>
                  <a:lnTo>
                    <a:pt x="154" y="686"/>
                  </a:lnTo>
                  <a:lnTo>
                    <a:pt x="154" y="686"/>
                  </a:lnTo>
                  <a:lnTo>
                    <a:pt x="152" y="693"/>
                  </a:lnTo>
                  <a:lnTo>
                    <a:pt x="152" y="696"/>
                  </a:lnTo>
                  <a:lnTo>
                    <a:pt x="149" y="696"/>
                  </a:lnTo>
                  <a:lnTo>
                    <a:pt x="147" y="698"/>
                  </a:lnTo>
                  <a:lnTo>
                    <a:pt x="145" y="698"/>
                  </a:lnTo>
                  <a:lnTo>
                    <a:pt x="145" y="698"/>
                  </a:lnTo>
                  <a:lnTo>
                    <a:pt x="142" y="696"/>
                  </a:lnTo>
                  <a:lnTo>
                    <a:pt x="140" y="696"/>
                  </a:lnTo>
                  <a:lnTo>
                    <a:pt x="140" y="696"/>
                  </a:lnTo>
                  <a:lnTo>
                    <a:pt x="138" y="698"/>
                  </a:lnTo>
                  <a:lnTo>
                    <a:pt x="135" y="701"/>
                  </a:lnTo>
                  <a:lnTo>
                    <a:pt x="135" y="703"/>
                  </a:lnTo>
                  <a:lnTo>
                    <a:pt x="138" y="703"/>
                  </a:lnTo>
                  <a:lnTo>
                    <a:pt x="138" y="705"/>
                  </a:lnTo>
                  <a:lnTo>
                    <a:pt x="140" y="705"/>
                  </a:lnTo>
                  <a:lnTo>
                    <a:pt x="140" y="708"/>
                  </a:lnTo>
                  <a:lnTo>
                    <a:pt x="138" y="708"/>
                  </a:lnTo>
                  <a:lnTo>
                    <a:pt x="135" y="708"/>
                  </a:lnTo>
                  <a:lnTo>
                    <a:pt x="135" y="710"/>
                  </a:lnTo>
                  <a:lnTo>
                    <a:pt x="135" y="712"/>
                  </a:lnTo>
                  <a:lnTo>
                    <a:pt x="138" y="717"/>
                  </a:lnTo>
                  <a:lnTo>
                    <a:pt x="138" y="724"/>
                  </a:lnTo>
                  <a:lnTo>
                    <a:pt x="135" y="729"/>
                  </a:lnTo>
                  <a:lnTo>
                    <a:pt x="135" y="729"/>
                  </a:lnTo>
                  <a:lnTo>
                    <a:pt x="138" y="734"/>
                  </a:lnTo>
                  <a:lnTo>
                    <a:pt x="138" y="734"/>
                  </a:lnTo>
                  <a:lnTo>
                    <a:pt x="138" y="736"/>
                  </a:lnTo>
                  <a:lnTo>
                    <a:pt x="138" y="736"/>
                  </a:lnTo>
                  <a:lnTo>
                    <a:pt x="138" y="738"/>
                  </a:lnTo>
                  <a:lnTo>
                    <a:pt x="138" y="738"/>
                  </a:lnTo>
                  <a:lnTo>
                    <a:pt x="140" y="738"/>
                  </a:lnTo>
                  <a:lnTo>
                    <a:pt x="140" y="741"/>
                  </a:lnTo>
                  <a:lnTo>
                    <a:pt x="140" y="743"/>
                  </a:lnTo>
                  <a:lnTo>
                    <a:pt x="140" y="743"/>
                  </a:lnTo>
                  <a:lnTo>
                    <a:pt x="140" y="746"/>
                  </a:lnTo>
                  <a:lnTo>
                    <a:pt x="142" y="746"/>
                  </a:lnTo>
                  <a:lnTo>
                    <a:pt x="145" y="748"/>
                  </a:lnTo>
                  <a:lnTo>
                    <a:pt x="152" y="755"/>
                  </a:lnTo>
                  <a:lnTo>
                    <a:pt x="154" y="760"/>
                  </a:lnTo>
                  <a:lnTo>
                    <a:pt x="159" y="769"/>
                  </a:lnTo>
                  <a:lnTo>
                    <a:pt x="159" y="774"/>
                  </a:lnTo>
                  <a:lnTo>
                    <a:pt x="159" y="776"/>
                  </a:lnTo>
                  <a:lnTo>
                    <a:pt x="161" y="776"/>
                  </a:lnTo>
                  <a:lnTo>
                    <a:pt x="164" y="779"/>
                  </a:lnTo>
                  <a:lnTo>
                    <a:pt x="166" y="779"/>
                  </a:lnTo>
                  <a:lnTo>
                    <a:pt x="166" y="781"/>
                  </a:lnTo>
                  <a:lnTo>
                    <a:pt x="168" y="783"/>
                  </a:lnTo>
                  <a:lnTo>
                    <a:pt x="168" y="786"/>
                  </a:lnTo>
                  <a:lnTo>
                    <a:pt x="168" y="788"/>
                  </a:lnTo>
                  <a:lnTo>
                    <a:pt x="168" y="791"/>
                  </a:lnTo>
                  <a:lnTo>
                    <a:pt x="168" y="793"/>
                  </a:lnTo>
                  <a:lnTo>
                    <a:pt x="168" y="795"/>
                  </a:lnTo>
                  <a:lnTo>
                    <a:pt x="171" y="798"/>
                  </a:lnTo>
                  <a:lnTo>
                    <a:pt x="173" y="802"/>
                  </a:lnTo>
                  <a:lnTo>
                    <a:pt x="173" y="805"/>
                  </a:lnTo>
                  <a:lnTo>
                    <a:pt x="175" y="807"/>
                  </a:lnTo>
                  <a:lnTo>
                    <a:pt x="178" y="809"/>
                  </a:lnTo>
                  <a:lnTo>
                    <a:pt x="180" y="812"/>
                  </a:lnTo>
                  <a:lnTo>
                    <a:pt x="180" y="819"/>
                  </a:lnTo>
                  <a:lnTo>
                    <a:pt x="183" y="826"/>
                  </a:lnTo>
                  <a:lnTo>
                    <a:pt x="183" y="828"/>
                  </a:lnTo>
                  <a:lnTo>
                    <a:pt x="190" y="831"/>
                  </a:lnTo>
                  <a:lnTo>
                    <a:pt x="192" y="833"/>
                  </a:lnTo>
                  <a:lnTo>
                    <a:pt x="194" y="836"/>
                  </a:lnTo>
                  <a:lnTo>
                    <a:pt x="197" y="843"/>
                  </a:lnTo>
                  <a:lnTo>
                    <a:pt x="199" y="847"/>
                  </a:lnTo>
                  <a:lnTo>
                    <a:pt x="201" y="852"/>
                  </a:lnTo>
                  <a:lnTo>
                    <a:pt x="204" y="854"/>
                  </a:lnTo>
                  <a:lnTo>
                    <a:pt x="206" y="857"/>
                  </a:lnTo>
                  <a:lnTo>
                    <a:pt x="213" y="859"/>
                  </a:lnTo>
                  <a:lnTo>
                    <a:pt x="216" y="862"/>
                  </a:lnTo>
                  <a:lnTo>
                    <a:pt x="216" y="864"/>
                  </a:lnTo>
                  <a:lnTo>
                    <a:pt x="216" y="866"/>
                  </a:lnTo>
                  <a:lnTo>
                    <a:pt x="216" y="869"/>
                  </a:lnTo>
                  <a:lnTo>
                    <a:pt x="216" y="871"/>
                  </a:lnTo>
                  <a:lnTo>
                    <a:pt x="218" y="873"/>
                  </a:lnTo>
                  <a:lnTo>
                    <a:pt x="218" y="876"/>
                  </a:lnTo>
                  <a:lnTo>
                    <a:pt x="218" y="876"/>
                  </a:lnTo>
                  <a:lnTo>
                    <a:pt x="216" y="876"/>
                  </a:lnTo>
                  <a:lnTo>
                    <a:pt x="216" y="876"/>
                  </a:lnTo>
                  <a:lnTo>
                    <a:pt x="216" y="873"/>
                  </a:lnTo>
                  <a:lnTo>
                    <a:pt x="216" y="871"/>
                  </a:lnTo>
                  <a:lnTo>
                    <a:pt x="211" y="880"/>
                  </a:lnTo>
                  <a:lnTo>
                    <a:pt x="211" y="883"/>
                  </a:lnTo>
                  <a:lnTo>
                    <a:pt x="211" y="885"/>
                  </a:lnTo>
                  <a:lnTo>
                    <a:pt x="211" y="888"/>
                  </a:lnTo>
                  <a:lnTo>
                    <a:pt x="213" y="890"/>
                  </a:lnTo>
                  <a:lnTo>
                    <a:pt x="218" y="895"/>
                  </a:lnTo>
                  <a:lnTo>
                    <a:pt x="220" y="897"/>
                  </a:lnTo>
                  <a:lnTo>
                    <a:pt x="220" y="897"/>
                  </a:lnTo>
                  <a:lnTo>
                    <a:pt x="223" y="897"/>
                  </a:lnTo>
                  <a:lnTo>
                    <a:pt x="225" y="897"/>
                  </a:lnTo>
                  <a:lnTo>
                    <a:pt x="228" y="897"/>
                  </a:lnTo>
                  <a:lnTo>
                    <a:pt x="228" y="897"/>
                  </a:lnTo>
                  <a:lnTo>
                    <a:pt x="230" y="899"/>
                  </a:lnTo>
                  <a:lnTo>
                    <a:pt x="230" y="899"/>
                  </a:lnTo>
                  <a:lnTo>
                    <a:pt x="232" y="902"/>
                  </a:lnTo>
                  <a:lnTo>
                    <a:pt x="232" y="902"/>
                  </a:lnTo>
                  <a:lnTo>
                    <a:pt x="232" y="907"/>
                  </a:lnTo>
                  <a:lnTo>
                    <a:pt x="232" y="911"/>
                  </a:lnTo>
                  <a:lnTo>
                    <a:pt x="230" y="916"/>
                  </a:lnTo>
                  <a:lnTo>
                    <a:pt x="230" y="921"/>
                  </a:lnTo>
                  <a:lnTo>
                    <a:pt x="225" y="928"/>
                  </a:lnTo>
                  <a:lnTo>
                    <a:pt x="223" y="930"/>
                  </a:lnTo>
                  <a:lnTo>
                    <a:pt x="225" y="930"/>
                  </a:lnTo>
                  <a:lnTo>
                    <a:pt x="228" y="935"/>
                  </a:lnTo>
                  <a:lnTo>
                    <a:pt x="228" y="935"/>
                  </a:lnTo>
                  <a:lnTo>
                    <a:pt x="228" y="937"/>
                  </a:lnTo>
                  <a:lnTo>
                    <a:pt x="228" y="937"/>
                  </a:lnTo>
                  <a:lnTo>
                    <a:pt x="228" y="940"/>
                  </a:lnTo>
                  <a:lnTo>
                    <a:pt x="228" y="942"/>
                  </a:lnTo>
                  <a:lnTo>
                    <a:pt x="225" y="947"/>
                  </a:lnTo>
                  <a:lnTo>
                    <a:pt x="223" y="949"/>
                  </a:lnTo>
                  <a:lnTo>
                    <a:pt x="225" y="951"/>
                  </a:lnTo>
                  <a:lnTo>
                    <a:pt x="225" y="954"/>
                  </a:lnTo>
                  <a:lnTo>
                    <a:pt x="225" y="956"/>
                  </a:lnTo>
                  <a:lnTo>
                    <a:pt x="225" y="959"/>
                  </a:lnTo>
                  <a:lnTo>
                    <a:pt x="223" y="961"/>
                  </a:lnTo>
                  <a:lnTo>
                    <a:pt x="223" y="963"/>
                  </a:lnTo>
                  <a:lnTo>
                    <a:pt x="220" y="963"/>
                  </a:lnTo>
                  <a:lnTo>
                    <a:pt x="220" y="968"/>
                  </a:lnTo>
                  <a:lnTo>
                    <a:pt x="218" y="970"/>
                  </a:lnTo>
                  <a:lnTo>
                    <a:pt x="218" y="970"/>
                  </a:lnTo>
                  <a:lnTo>
                    <a:pt x="220" y="973"/>
                  </a:lnTo>
                  <a:lnTo>
                    <a:pt x="223" y="975"/>
                  </a:lnTo>
                  <a:lnTo>
                    <a:pt x="225" y="975"/>
                  </a:lnTo>
                  <a:lnTo>
                    <a:pt x="228" y="975"/>
                  </a:lnTo>
                  <a:lnTo>
                    <a:pt x="230" y="980"/>
                  </a:lnTo>
                  <a:lnTo>
                    <a:pt x="232" y="985"/>
                  </a:lnTo>
                  <a:lnTo>
                    <a:pt x="235" y="989"/>
                  </a:lnTo>
                  <a:lnTo>
                    <a:pt x="239" y="989"/>
                  </a:lnTo>
                  <a:lnTo>
                    <a:pt x="249" y="989"/>
                  </a:lnTo>
                  <a:lnTo>
                    <a:pt x="263" y="992"/>
                  </a:lnTo>
                  <a:lnTo>
                    <a:pt x="268" y="994"/>
                  </a:lnTo>
                  <a:lnTo>
                    <a:pt x="272" y="996"/>
                  </a:lnTo>
                  <a:lnTo>
                    <a:pt x="277" y="996"/>
                  </a:lnTo>
                  <a:lnTo>
                    <a:pt x="284" y="999"/>
                  </a:lnTo>
                  <a:lnTo>
                    <a:pt x="294" y="1006"/>
                  </a:lnTo>
                  <a:lnTo>
                    <a:pt x="296" y="1006"/>
                  </a:lnTo>
                  <a:lnTo>
                    <a:pt x="298" y="1006"/>
                  </a:lnTo>
                  <a:lnTo>
                    <a:pt x="301" y="1006"/>
                  </a:lnTo>
                  <a:lnTo>
                    <a:pt x="301" y="1006"/>
                  </a:lnTo>
                  <a:lnTo>
                    <a:pt x="303" y="1008"/>
                  </a:lnTo>
                  <a:lnTo>
                    <a:pt x="306" y="1008"/>
                  </a:lnTo>
                  <a:lnTo>
                    <a:pt x="308" y="1011"/>
                  </a:lnTo>
                  <a:lnTo>
                    <a:pt x="308" y="1011"/>
                  </a:lnTo>
                  <a:lnTo>
                    <a:pt x="310" y="1011"/>
                  </a:lnTo>
                  <a:lnTo>
                    <a:pt x="310" y="1011"/>
                  </a:lnTo>
                  <a:lnTo>
                    <a:pt x="313" y="1008"/>
                  </a:lnTo>
                  <a:lnTo>
                    <a:pt x="317" y="1008"/>
                  </a:lnTo>
                  <a:lnTo>
                    <a:pt x="320" y="1011"/>
                  </a:lnTo>
                  <a:lnTo>
                    <a:pt x="322" y="1011"/>
                  </a:lnTo>
                  <a:lnTo>
                    <a:pt x="322" y="1011"/>
                  </a:lnTo>
                  <a:lnTo>
                    <a:pt x="324" y="1011"/>
                  </a:lnTo>
                  <a:lnTo>
                    <a:pt x="327" y="1013"/>
                  </a:lnTo>
                  <a:lnTo>
                    <a:pt x="332" y="1018"/>
                  </a:lnTo>
                  <a:lnTo>
                    <a:pt x="336" y="1020"/>
                  </a:lnTo>
                  <a:lnTo>
                    <a:pt x="346" y="1032"/>
                  </a:lnTo>
                  <a:lnTo>
                    <a:pt x="348" y="1034"/>
                  </a:lnTo>
                  <a:lnTo>
                    <a:pt x="351" y="1034"/>
                  </a:lnTo>
                  <a:lnTo>
                    <a:pt x="351" y="1034"/>
                  </a:lnTo>
                  <a:lnTo>
                    <a:pt x="351" y="1034"/>
                  </a:lnTo>
                  <a:lnTo>
                    <a:pt x="353" y="1037"/>
                  </a:lnTo>
                  <a:lnTo>
                    <a:pt x="351" y="1037"/>
                  </a:lnTo>
                  <a:lnTo>
                    <a:pt x="351" y="1039"/>
                  </a:lnTo>
                  <a:lnTo>
                    <a:pt x="353" y="1039"/>
                  </a:lnTo>
                  <a:lnTo>
                    <a:pt x="353" y="1041"/>
                  </a:lnTo>
                  <a:lnTo>
                    <a:pt x="353" y="1041"/>
                  </a:lnTo>
                  <a:lnTo>
                    <a:pt x="353" y="1044"/>
                  </a:lnTo>
                  <a:lnTo>
                    <a:pt x="353" y="1046"/>
                  </a:lnTo>
                  <a:lnTo>
                    <a:pt x="353" y="1046"/>
                  </a:lnTo>
                  <a:lnTo>
                    <a:pt x="353" y="1049"/>
                  </a:lnTo>
                  <a:lnTo>
                    <a:pt x="355" y="1049"/>
                  </a:lnTo>
                  <a:lnTo>
                    <a:pt x="355" y="1049"/>
                  </a:lnTo>
                  <a:lnTo>
                    <a:pt x="355" y="1051"/>
                  </a:lnTo>
                  <a:lnTo>
                    <a:pt x="355" y="1051"/>
                  </a:lnTo>
                  <a:lnTo>
                    <a:pt x="360" y="1056"/>
                  </a:lnTo>
                  <a:lnTo>
                    <a:pt x="362" y="1058"/>
                  </a:lnTo>
                  <a:lnTo>
                    <a:pt x="365" y="1058"/>
                  </a:lnTo>
                  <a:lnTo>
                    <a:pt x="365" y="1058"/>
                  </a:lnTo>
                  <a:lnTo>
                    <a:pt x="362" y="1058"/>
                  </a:lnTo>
                  <a:lnTo>
                    <a:pt x="362" y="1058"/>
                  </a:lnTo>
                  <a:lnTo>
                    <a:pt x="362" y="1056"/>
                  </a:lnTo>
                  <a:lnTo>
                    <a:pt x="365" y="1058"/>
                  </a:lnTo>
                  <a:lnTo>
                    <a:pt x="374" y="1063"/>
                  </a:lnTo>
                  <a:lnTo>
                    <a:pt x="384" y="1067"/>
                  </a:lnTo>
                  <a:lnTo>
                    <a:pt x="388" y="1070"/>
                  </a:lnTo>
                  <a:lnTo>
                    <a:pt x="391" y="1072"/>
                  </a:lnTo>
                  <a:lnTo>
                    <a:pt x="393" y="1075"/>
                  </a:lnTo>
                  <a:lnTo>
                    <a:pt x="395" y="1075"/>
                  </a:lnTo>
                  <a:lnTo>
                    <a:pt x="398" y="1072"/>
                  </a:lnTo>
                  <a:lnTo>
                    <a:pt x="412" y="1075"/>
                  </a:lnTo>
                  <a:lnTo>
                    <a:pt x="414" y="1075"/>
                  </a:lnTo>
                  <a:lnTo>
                    <a:pt x="414" y="1075"/>
                  </a:lnTo>
                  <a:lnTo>
                    <a:pt x="414" y="1075"/>
                  </a:lnTo>
                  <a:lnTo>
                    <a:pt x="417" y="1075"/>
                  </a:lnTo>
                  <a:lnTo>
                    <a:pt x="419" y="1075"/>
                  </a:lnTo>
                  <a:lnTo>
                    <a:pt x="421" y="1075"/>
                  </a:lnTo>
                  <a:lnTo>
                    <a:pt x="424" y="1077"/>
                  </a:lnTo>
                  <a:lnTo>
                    <a:pt x="426" y="1082"/>
                  </a:lnTo>
                  <a:lnTo>
                    <a:pt x="429" y="1089"/>
                  </a:lnTo>
                  <a:lnTo>
                    <a:pt x="431" y="1093"/>
                  </a:lnTo>
                  <a:lnTo>
                    <a:pt x="431" y="1098"/>
                  </a:lnTo>
                  <a:lnTo>
                    <a:pt x="433" y="1101"/>
                  </a:lnTo>
                  <a:lnTo>
                    <a:pt x="431" y="1103"/>
                  </a:lnTo>
                  <a:lnTo>
                    <a:pt x="431" y="1108"/>
                  </a:lnTo>
                  <a:lnTo>
                    <a:pt x="431" y="1108"/>
                  </a:lnTo>
                  <a:lnTo>
                    <a:pt x="429" y="1110"/>
                  </a:lnTo>
                  <a:lnTo>
                    <a:pt x="429" y="1112"/>
                  </a:lnTo>
                  <a:lnTo>
                    <a:pt x="429" y="1115"/>
                  </a:lnTo>
                  <a:lnTo>
                    <a:pt x="431" y="1115"/>
                  </a:lnTo>
                  <a:lnTo>
                    <a:pt x="431" y="1117"/>
                  </a:lnTo>
                  <a:lnTo>
                    <a:pt x="431" y="1117"/>
                  </a:lnTo>
                  <a:lnTo>
                    <a:pt x="433" y="1117"/>
                  </a:lnTo>
                  <a:lnTo>
                    <a:pt x="433" y="1115"/>
                  </a:lnTo>
                  <a:lnTo>
                    <a:pt x="436" y="1117"/>
                  </a:lnTo>
                  <a:lnTo>
                    <a:pt x="436" y="1120"/>
                  </a:lnTo>
                  <a:lnTo>
                    <a:pt x="436" y="1120"/>
                  </a:lnTo>
                  <a:lnTo>
                    <a:pt x="438" y="1120"/>
                  </a:lnTo>
                  <a:lnTo>
                    <a:pt x="438" y="1122"/>
                  </a:lnTo>
                  <a:lnTo>
                    <a:pt x="440" y="1122"/>
                  </a:lnTo>
                  <a:lnTo>
                    <a:pt x="440" y="1122"/>
                  </a:lnTo>
                  <a:lnTo>
                    <a:pt x="443" y="1120"/>
                  </a:lnTo>
                  <a:lnTo>
                    <a:pt x="443" y="1120"/>
                  </a:lnTo>
                  <a:lnTo>
                    <a:pt x="443" y="1120"/>
                  </a:lnTo>
                  <a:lnTo>
                    <a:pt x="443" y="1115"/>
                  </a:lnTo>
                  <a:lnTo>
                    <a:pt x="445" y="1115"/>
                  </a:lnTo>
                  <a:lnTo>
                    <a:pt x="445" y="1115"/>
                  </a:lnTo>
                  <a:lnTo>
                    <a:pt x="447" y="1115"/>
                  </a:lnTo>
                  <a:lnTo>
                    <a:pt x="447" y="1115"/>
                  </a:lnTo>
                  <a:lnTo>
                    <a:pt x="447" y="1115"/>
                  </a:lnTo>
                  <a:lnTo>
                    <a:pt x="450" y="1115"/>
                  </a:lnTo>
                  <a:lnTo>
                    <a:pt x="452" y="1117"/>
                  </a:lnTo>
                  <a:lnTo>
                    <a:pt x="455" y="1117"/>
                  </a:lnTo>
                  <a:lnTo>
                    <a:pt x="457" y="1117"/>
                  </a:lnTo>
                  <a:lnTo>
                    <a:pt x="459" y="1117"/>
                  </a:lnTo>
                  <a:lnTo>
                    <a:pt x="471" y="1134"/>
                  </a:lnTo>
                  <a:lnTo>
                    <a:pt x="474" y="1138"/>
                  </a:lnTo>
                  <a:lnTo>
                    <a:pt x="485" y="1146"/>
                  </a:lnTo>
                  <a:lnTo>
                    <a:pt x="490" y="1150"/>
                  </a:lnTo>
                  <a:lnTo>
                    <a:pt x="492" y="1157"/>
                  </a:lnTo>
                  <a:lnTo>
                    <a:pt x="495" y="1157"/>
                  </a:lnTo>
                  <a:lnTo>
                    <a:pt x="500" y="1162"/>
                  </a:lnTo>
                  <a:lnTo>
                    <a:pt x="500" y="1164"/>
                  </a:lnTo>
                  <a:lnTo>
                    <a:pt x="504" y="1172"/>
                  </a:lnTo>
                  <a:lnTo>
                    <a:pt x="514" y="1179"/>
                  </a:lnTo>
                  <a:lnTo>
                    <a:pt x="526" y="1202"/>
                  </a:lnTo>
                  <a:lnTo>
                    <a:pt x="528" y="1214"/>
                  </a:lnTo>
                  <a:lnTo>
                    <a:pt x="530" y="1221"/>
                  </a:lnTo>
                  <a:lnTo>
                    <a:pt x="530" y="1224"/>
                  </a:lnTo>
                  <a:lnTo>
                    <a:pt x="530" y="1226"/>
                  </a:lnTo>
                  <a:lnTo>
                    <a:pt x="530" y="1238"/>
                  </a:lnTo>
                  <a:lnTo>
                    <a:pt x="530" y="1240"/>
                  </a:lnTo>
                  <a:lnTo>
                    <a:pt x="530" y="1243"/>
                  </a:lnTo>
                  <a:lnTo>
                    <a:pt x="528" y="1243"/>
                  </a:lnTo>
                  <a:lnTo>
                    <a:pt x="528" y="1245"/>
                  </a:lnTo>
                  <a:lnTo>
                    <a:pt x="526" y="1247"/>
                  </a:lnTo>
                  <a:lnTo>
                    <a:pt x="528" y="1252"/>
                  </a:lnTo>
                  <a:lnTo>
                    <a:pt x="528" y="1254"/>
                  </a:lnTo>
                  <a:lnTo>
                    <a:pt x="528" y="1257"/>
                  </a:lnTo>
                  <a:lnTo>
                    <a:pt x="526" y="1262"/>
                  </a:lnTo>
                  <a:lnTo>
                    <a:pt x="526" y="1262"/>
                  </a:lnTo>
                  <a:lnTo>
                    <a:pt x="528" y="1264"/>
                  </a:lnTo>
                  <a:lnTo>
                    <a:pt x="528" y="1266"/>
                  </a:lnTo>
                  <a:lnTo>
                    <a:pt x="528" y="1266"/>
                  </a:lnTo>
                  <a:lnTo>
                    <a:pt x="530" y="1262"/>
                  </a:lnTo>
                  <a:lnTo>
                    <a:pt x="530" y="1262"/>
                  </a:lnTo>
                  <a:lnTo>
                    <a:pt x="533" y="1259"/>
                  </a:lnTo>
                  <a:lnTo>
                    <a:pt x="533" y="1259"/>
                  </a:lnTo>
                  <a:lnTo>
                    <a:pt x="535" y="1262"/>
                  </a:lnTo>
                  <a:lnTo>
                    <a:pt x="535" y="1262"/>
                  </a:lnTo>
                  <a:lnTo>
                    <a:pt x="537" y="1264"/>
                  </a:lnTo>
                  <a:lnTo>
                    <a:pt x="540" y="1264"/>
                  </a:lnTo>
                  <a:lnTo>
                    <a:pt x="540" y="1269"/>
                  </a:lnTo>
                  <a:lnTo>
                    <a:pt x="542" y="1271"/>
                  </a:lnTo>
                  <a:lnTo>
                    <a:pt x="542" y="1273"/>
                  </a:lnTo>
                  <a:lnTo>
                    <a:pt x="540" y="1273"/>
                  </a:lnTo>
                  <a:lnTo>
                    <a:pt x="540" y="1273"/>
                  </a:lnTo>
                  <a:lnTo>
                    <a:pt x="540" y="1271"/>
                  </a:lnTo>
                  <a:lnTo>
                    <a:pt x="537" y="1269"/>
                  </a:lnTo>
                  <a:lnTo>
                    <a:pt x="537" y="1266"/>
                  </a:lnTo>
                  <a:lnTo>
                    <a:pt x="535" y="1264"/>
                  </a:lnTo>
                  <a:lnTo>
                    <a:pt x="535" y="1264"/>
                  </a:lnTo>
                  <a:lnTo>
                    <a:pt x="535" y="1262"/>
                  </a:lnTo>
                  <a:lnTo>
                    <a:pt x="533" y="1262"/>
                  </a:lnTo>
                  <a:lnTo>
                    <a:pt x="530" y="1264"/>
                  </a:lnTo>
                  <a:lnTo>
                    <a:pt x="530" y="1264"/>
                  </a:lnTo>
                  <a:lnTo>
                    <a:pt x="533" y="1264"/>
                  </a:lnTo>
                  <a:lnTo>
                    <a:pt x="535" y="1266"/>
                  </a:lnTo>
                  <a:lnTo>
                    <a:pt x="537" y="1271"/>
                  </a:lnTo>
                  <a:lnTo>
                    <a:pt x="537" y="1273"/>
                  </a:lnTo>
                  <a:lnTo>
                    <a:pt x="537" y="1278"/>
                  </a:lnTo>
                  <a:lnTo>
                    <a:pt x="537" y="1280"/>
                  </a:lnTo>
                  <a:lnTo>
                    <a:pt x="537" y="1283"/>
                  </a:lnTo>
                  <a:lnTo>
                    <a:pt x="537" y="1285"/>
                  </a:lnTo>
                  <a:lnTo>
                    <a:pt x="537" y="1285"/>
                  </a:lnTo>
                  <a:lnTo>
                    <a:pt x="544" y="1285"/>
                  </a:lnTo>
                  <a:lnTo>
                    <a:pt x="554" y="1285"/>
                  </a:lnTo>
                  <a:lnTo>
                    <a:pt x="561" y="1285"/>
                  </a:lnTo>
                  <a:lnTo>
                    <a:pt x="568" y="1288"/>
                  </a:lnTo>
                  <a:lnTo>
                    <a:pt x="575" y="1288"/>
                  </a:lnTo>
                  <a:lnTo>
                    <a:pt x="585" y="1288"/>
                  </a:lnTo>
                  <a:lnTo>
                    <a:pt x="592" y="1288"/>
                  </a:lnTo>
                  <a:lnTo>
                    <a:pt x="599" y="1288"/>
                  </a:lnTo>
                  <a:lnTo>
                    <a:pt x="608" y="1290"/>
                  </a:lnTo>
                  <a:lnTo>
                    <a:pt x="615" y="1290"/>
                  </a:lnTo>
                  <a:lnTo>
                    <a:pt x="623" y="1290"/>
                  </a:lnTo>
                  <a:lnTo>
                    <a:pt x="630" y="1290"/>
                  </a:lnTo>
                  <a:lnTo>
                    <a:pt x="639" y="1290"/>
                  </a:lnTo>
                  <a:lnTo>
                    <a:pt x="646" y="1290"/>
                  </a:lnTo>
                  <a:lnTo>
                    <a:pt x="653" y="1292"/>
                  </a:lnTo>
                  <a:lnTo>
                    <a:pt x="670" y="1292"/>
                  </a:lnTo>
                  <a:lnTo>
                    <a:pt x="677" y="1292"/>
                  </a:lnTo>
                  <a:lnTo>
                    <a:pt x="684" y="1292"/>
                  </a:lnTo>
                  <a:lnTo>
                    <a:pt x="693" y="1295"/>
                  </a:lnTo>
                  <a:lnTo>
                    <a:pt x="701" y="1295"/>
                  </a:lnTo>
                  <a:lnTo>
                    <a:pt x="708" y="1295"/>
                  </a:lnTo>
                  <a:lnTo>
                    <a:pt x="715" y="1295"/>
                  </a:lnTo>
                  <a:lnTo>
                    <a:pt x="724" y="1295"/>
                  </a:lnTo>
                  <a:lnTo>
                    <a:pt x="731" y="1295"/>
                  </a:lnTo>
                  <a:lnTo>
                    <a:pt x="738" y="1297"/>
                  </a:lnTo>
                  <a:lnTo>
                    <a:pt x="748" y="1297"/>
                  </a:lnTo>
                  <a:lnTo>
                    <a:pt x="755" y="1297"/>
                  </a:lnTo>
                  <a:lnTo>
                    <a:pt x="762" y="1297"/>
                  </a:lnTo>
                  <a:lnTo>
                    <a:pt x="769" y="1297"/>
                  </a:lnTo>
                  <a:lnTo>
                    <a:pt x="779" y="1297"/>
                  </a:lnTo>
                  <a:lnTo>
                    <a:pt x="786" y="1297"/>
                  </a:lnTo>
                  <a:lnTo>
                    <a:pt x="790" y="1297"/>
                  </a:lnTo>
                  <a:lnTo>
                    <a:pt x="790" y="1299"/>
                  </a:lnTo>
                  <a:lnTo>
                    <a:pt x="790" y="1297"/>
                  </a:lnTo>
                  <a:lnTo>
                    <a:pt x="795" y="1295"/>
                  </a:lnTo>
                  <a:lnTo>
                    <a:pt x="805" y="1297"/>
                  </a:lnTo>
                  <a:lnTo>
                    <a:pt x="809" y="1297"/>
                  </a:lnTo>
                  <a:lnTo>
                    <a:pt x="812" y="1297"/>
                  </a:lnTo>
                  <a:lnTo>
                    <a:pt x="812" y="1295"/>
                  </a:lnTo>
                  <a:lnTo>
                    <a:pt x="812" y="1292"/>
                  </a:lnTo>
                  <a:lnTo>
                    <a:pt x="812" y="1290"/>
                  </a:lnTo>
                  <a:lnTo>
                    <a:pt x="814" y="1288"/>
                  </a:lnTo>
                  <a:lnTo>
                    <a:pt x="819" y="1285"/>
                  </a:lnTo>
                  <a:lnTo>
                    <a:pt x="819" y="1285"/>
                  </a:lnTo>
                  <a:lnTo>
                    <a:pt x="821" y="1283"/>
                  </a:lnTo>
                  <a:lnTo>
                    <a:pt x="819" y="1273"/>
                  </a:lnTo>
                  <a:lnTo>
                    <a:pt x="819" y="1271"/>
                  </a:lnTo>
                  <a:lnTo>
                    <a:pt x="821" y="1271"/>
                  </a:lnTo>
                  <a:lnTo>
                    <a:pt x="821" y="1269"/>
                  </a:lnTo>
                  <a:lnTo>
                    <a:pt x="821" y="1269"/>
                  </a:lnTo>
                  <a:lnTo>
                    <a:pt x="819" y="1264"/>
                  </a:lnTo>
                  <a:lnTo>
                    <a:pt x="814" y="1262"/>
                  </a:lnTo>
                  <a:lnTo>
                    <a:pt x="805" y="1259"/>
                  </a:lnTo>
                  <a:lnTo>
                    <a:pt x="802" y="1257"/>
                  </a:lnTo>
                  <a:lnTo>
                    <a:pt x="800" y="1252"/>
                  </a:lnTo>
                  <a:lnTo>
                    <a:pt x="800" y="1247"/>
                  </a:lnTo>
                  <a:lnTo>
                    <a:pt x="802" y="1243"/>
                  </a:lnTo>
                  <a:lnTo>
                    <a:pt x="802" y="1238"/>
                  </a:lnTo>
                  <a:lnTo>
                    <a:pt x="802" y="1231"/>
                  </a:lnTo>
                  <a:lnTo>
                    <a:pt x="802" y="1228"/>
                  </a:lnTo>
                  <a:lnTo>
                    <a:pt x="800" y="1226"/>
                  </a:lnTo>
                  <a:lnTo>
                    <a:pt x="800" y="1224"/>
                  </a:lnTo>
                  <a:lnTo>
                    <a:pt x="802" y="1219"/>
                  </a:lnTo>
                  <a:lnTo>
                    <a:pt x="802" y="1219"/>
                  </a:lnTo>
                  <a:lnTo>
                    <a:pt x="802" y="1217"/>
                  </a:lnTo>
                  <a:lnTo>
                    <a:pt x="802" y="1217"/>
                  </a:lnTo>
                  <a:lnTo>
                    <a:pt x="802" y="1214"/>
                  </a:lnTo>
                  <a:lnTo>
                    <a:pt x="802" y="1214"/>
                  </a:lnTo>
                  <a:lnTo>
                    <a:pt x="800" y="1212"/>
                  </a:lnTo>
                  <a:lnTo>
                    <a:pt x="802" y="1212"/>
                  </a:lnTo>
                  <a:lnTo>
                    <a:pt x="807" y="1212"/>
                  </a:lnTo>
                  <a:lnTo>
                    <a:pt x="809" y="1212"/>
                  </a:lnTo>
                  <a:lnTo>
                    <a:pt x="812" y="1209"/>
                  </a:lnTo>
                  <a:lnTo>
                    <a:pt x="816" y="1202"/>
                  </a:lnTo>
                  <a:lnTo>
                    <a:pt x="819" y="1200"/>
                  </a:lnTo>
                  <a:lnTo>
                    <a:pt x="819" y="1200"/>
                  </a:lnTo>
                  <a:lnTo>
                    <a:pt x="821" y="1198"/>
                  </a:lnTo>
                  <a:lnTo>
                    <a:pt x="824" y="1195"/>
                  </a:lnTo>
                  <a:lnTo>
                    <a:pt x="824" y="1195"/>
                  </a:lnTo>
                  <a:lnTo>
                    <a:pt x="824" y="1193"/>
                  </a:lnTo>
                  <a:lnTo>
                    <a:pt x="824" y="1191"/>
                  </a:lnTo>
                  <a:lnTo>
                    <a:pt x="824" y="1188"/>
                  </a:lnTo>
                  <a:lnTo>
                    <a:pt x="826" y="1188"/>
                  </a:lnTo>
                  <a:lnTo>
                    <a:pt x="826" y="1188"/>
                  </a:lnTo>
                  <a:lnTo>
                    <a:pt x="826" y="1186"/>
                  </a:lnTo>
                  <a:lnTo>
                    <a:pt x="826" y="1183"/>
                  </a:lnTo>
                  <a:lnTo>
                    <a:pt x="826" y="1181"/>
                  </a:lnTo>
                  <a:lnTo>
                    <a:pt x="828" y="1179"/>
                  </a:lnTo>
                  <a:lnTo>
                    <a:pt x="831" y="1179"/>
                  </a:lnTo>
                  <a:lnTo>
                    <a:pt x="831" y="1176"/>
                  </a:lnTo>
                  <a:lnTo>
                    <a:pt x="831" y="1174"/>
                  </a:lnTo>
                  <a:lnTo>
                    <a:pt x="831" y="1172"/>
                  </a:lnTo>
                  <a:lnTo>
                    <a:pt x="831" y="1172"/>
                  </a:lnTo>
                  <a:lnTo>
                    <a:pt x="831" y="1172"/>
                  </a:lnTo>
                  <a:lnTo>
                    <a:pt x="831" y="1169"/>
                  </a:lnTo>
                  <a:lnTo>
                    <a:pt x="831" y="1169"/>
                  </a:lnTo>
                  <a:lnTo>
                    <a:pt x="831" y="1167"/>
                  </a:lnTo>
                  <a:lnTo>
                    <a:pt x="831" y="1167"/>
                  </a:lnTo>
                  <a:lnTo>
                    <a:pt x="831" y="1162"/>
                  </a:lnTo>
                  <a:lnTo>
                    <a:pt x="831" y="1160"/>
                  </a:lnTo>
                  <a:lnTo>
                    <a:pt x="831" y="1157"/>
                  </a:lnTo>
                  <a:lnTo>
                    <a:pt x="833" y="1157"/>
                  </a:lnTo>
                  <a:lnTo>
                    <a:pt x="833" y="1155"/>
                  </a:lnTo>
                  <a:lnTo>
                    <a:pt x="833" y="1155"/>
                  </a:lnTo>
                  <a:lnTo>
                    <a:pt x="831" y="1153"/>
                  </a:lnTo>
                  <a:lnTo>
                    <a:pt x="831" y="1150"/>
                  </a:lnTo>
                  <a:lnTo>
                    <a:pt x="831" y="1150"/>
                  </a:lnTo>
                  <a:lnTo>
                    <a:pt x="831" y="1146"/>
                  </a:lnTo>
                  <a:lnTo>
                    <a:pt x="833" y="1146"/>
                  </a:lnTo>
                  <a:lnTo>
                    <a:pt x="838" y="1143"/>
                  </a:lnTo>
                  <a:lnTo>
                    <a:pt x="840" y="1141"/>
                  </a:lnTo>
                  <a:lnTo>
                    <a:pt x="842" y="1141"/>
                  </a:lnTo>
                  <a:lnTo>
                    <a:pt x="842" y="1138"/>
                  </a:lnTo>
                  <a:lnTo>
                    <a:pt x="845" y="1131"/>
                  </a:lnTo>
                  <a:lnTo>
                    <a:pt x="847" y="1129"/>
                  </a:lnTo>
                  <a:lnTo>
                    <a:pt x="847" y="1129"/>
                  </a:lnTo>
                  <a:lnTo>
                    <a:pt x="852" y="1129"/>
                  </a:lnTo>
                  <a:lnTo>
                    <a:pt x="864" y="1122"/>
                  </a:lnTo>
                  <a:lnTo>
                    <a:pt x="866" y="1122"/>
                  </a:lnTo>
                  <a:lnTo>
                    <a:pt x="869" y="1117"/>
                  </a:lnTo>
                  <a:lnTo>
                    <a:pt x="873" y="1115"/>
                  </a:lnTo>
                  <a:lnTo>
                    <a:pt x="876" y="1112"/>
                  </a:lnTo>
                  <a:lnTo>
                    <a:pt x="878" y="1110"/>
                  </a:lnTo>
                  <a:lnTo>
                    <a:pt x="878" y="1108"/>
                  </a:lnTo>
                  <a:close/>
                  <a:moveTo>
                    <a:pt x="62" y="544"/>
                  </a:moveTo>
                  <a:lnTo>
                    <a:pt x="62" y="544"/>
                  </a:lnTo>
                  <a:lnTo>
                    <a:pt x="62" y="544"/>
                  </a:lnTo>
                  <a:lnTo>
                    <a:pt x="62" y="544"/>
                  </a:lnTo>
                  <a:lnTo>
                    <a:pt x="62" y="544"/>
                  </a:lnTo>
                  <a:lnTo>
                    <a:pt x="62" y="544"/>
                  </a:lnTo>
                  <a:lnTo>
                    <a:pt x="62" y="544"/>
                  </a:lnTo>
                  <a:lnTo>
                    <a:pt x="62" y="544"/>
                  </a:lnTo>
                  <a:lnTo>
                    <a:pt x="62" y="544"/>
                  </a:lnTo>
                  <a:lnTo>
                    <a:pt x="62" y="544"/>
                  </a:lnTo>
                  <a:close/>
                  <a:moveTo>
                    <a:pt x="121" y="535"/>
                  </a:moveTo>
                  <a:lnTo>
                    <a:pt x="121" y="535"/>
                  </a:lnTo>
                  <a:lnTo>
                    <a:pt x="121" y="535"/>
                  </a:lnTo>
                  <a:lnTo>
                    <a:pt x="121" y="535"/>
                  </a:lnTo>
                  <a:lnTo>
                    <a:pt x="119" y="535"/>
                  </a:lnTo>
                  <a:lnTo>
                    <a:pt x="119" y="535"/>
                  </a:lnTo>
                  <a:lnTo>
                    <a:pt x="119" y="535"/>
                  </a:lnTo>
                  <a:lnTo>
                    <a:pt x="121" y="537"/>
                  </a:lnTo>
                  <a:lnTo>
                    <a:pt x="121" y="537"/>
                  </a:lnTo>
                  <a:lnTo>
                    <a:pt x="121" y="535"/>
                  </a:lnTo>
                  <a:lnTo>
                    <a:pt x="121" y="535"/>
                  </a:lnTo>
                  <a:lnTo>
                    <a:pt x="121" y="535"/>
                  </a:lnTo>
                  <a:lnTo>
                    <a:pt x="121" y="535"/>
                  </a:lnTo>
                  <a:close/>
                  <a:moveTo>
                    <a:pt x="126" y="540"/>
                  </a:moveTo>
                  <a:lnTo>
                    <a:pt x="126" y="542"/>
                  </a:lnTo>
                  <a:lnTo>
                    <a:pt x="126" y="542"/>
                  </a:lnTo>
                  <a:lnTo>
                    <a:pt x="126" y="544"/>
                  </a:lnTo>
                  <a:lnTo>
                    <a:pt x="126" y="542"/>
                  </a:lnTo>
                  <a:lnTo>
                    <a:pt x="126" y="542"/>
                  </a:lnTo>
                  <a:lnTo>
                    <a:pt x="126" y="542"/>
                  </a:lnTo>
                  <a:lnTo>
                    <a:pt x="126" y="542"/>
                  </a:lnTo>
                  <a:lnTo>
                    <a:pt x="126" y="540"/>
                  </a:lnTo>
                  <a:lnTo>
                    <a:pt x="126" y="540"/>
                  </a:lnTo>
                  <a:lnTo>
                    <a:pt x="126" y="540"/>
                  </a:lnTo>
                  <a:lnTo>
                    <a:pt x="126" y="540"/>
                  </a:lnTo>
                  <a:close/>
                  <a:moveTo>
                    <a:pt x="334" y="1063"/>
                  </a:moveTo>
                  <a:lnTo>
                    <a:pt x="332" y="1063"/>
                  </a:lnTo>
                  <a:lnTo>
                    <a:pt x="332" y="1063"/>
                  </a:lnTo>
                  <a:lnTo>
                    <a:pt x="329" y="1063"/>
                  </a:lnTo>
                  <a:lnTo>
                    <a:pt x="329" y="1063"/>
                  </a:lnTo>
                  <a:lnTo>
                    <a:pt x="329" y="1063"/>
                  </a:lnTo>
                  <a:lnTo>
                    <a:pt x="329" y="1063"/>
                  </a:lnTo>
                  <a:lnTo>
                    <a:pt x="332" y="1063"/>
                  </a:lnTo>
                  <a:lnTo>
                    <a:pt x="332" y="1063"/>
                  </a:lnTo>
                  <a:lnTo>
                    <a:pt x="334" y="1065"/>
                  </a:lnTo>
                  <a:lnTo>
                    <a:pt x="334" y="1065"/>
                  </a:lnTo>
                  <a:lnTo>
                    <a:pt x="334" y="1063"/>
                  </a:lnTo>
                  <a:lnTo>
                    <a:pt x="334" y="1063"/>
                  </a:lnTo>
                  <a:close/>
                  <a:moveTo>
                    <a:pt x="360" y="1134"/>
                  </a:moveTo>
                  <a:lnTo>
                    <a:pt x="360" y="1134"/>
                  </a:lnTo>
                  <a:lnTo>
                    <a:pt x="358" y="1134"/>
                  </a:lnTo>
                  <a:lnTo>
                    <a:pt x="358" y="1134"/>
                  </a:lnTo>
                  <a:lnTo>
                    <a:pt x="358" y="1136"/>
                  </a:lnTo>
                  <a:lnTo>
                    <a:pt x="358" y="1136"/>
                  </a:lnTo>
                  <a:lnTo>
                    <a:pt x="358" y="1136"/>
                  </a:lnTo>
                  <a:lnTo>
                    <a:pt x="358" y="1136"/>
                  </a:lnTo>
                  <a:lnTo>
                    <a:pt x="358" y="1136"/>
                  </a:lnTo>
                  <a:lnTo>
                    <a:pt x="360" y="1136"/>
                  </a:lnTo>
                  <a:lnTo>
                    <a:pt x="360" y="1134"/>
                  </a:lnTo>
                  <a:lnTo>
                    <a:pt x="360" y="1134"/>
                  </a:lnTo>
                  <a:lnTo>
                    <a:pt x="360" y="1134"/>
                  </a:lnTo>
                  <a:close/>
                </a:path>
              </a:pathLst>
            </a:custGeom>
            <a:solidFill>
              <a:schemeClr val="accent1"/>
            </a:solid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52" name="Freeform 52"/>
            <p:cNvSpPr>
              <a:spLocks/>
            </p:cNvSpPr>
            <p:nvPr/>
          </p:nvSpPr>
          <p:spPr bwMode="auto">
            <a:xfrm>
              <a:off x="6876467" y="3832098"/>
              <a:ext cx="643148" cy="745893"/>
            </a:xfrm>
            <a:custGeom>
              <a:avLst/>
              <a:gdLst>
                <a:gd name="T0" fmla="*/ 629 w 651"/>
                <a:gd name="T1" fmla="*/ 293 h 755"/>
                <a:gd name="T2" fmla="*/ 618 w 651"/>
                <a:gd name="T3" fmla="*/ 447 h 755"/>
                <a:gd name="T4" fmla="*/ 606 w 651"/>
                <a:gd name="T5" fmla="*/ 601 h 755"/>
                <a:gd name="T6" fmla="*/ 592 w 651"/>
                <a:gd name="T7" fmla="*/ 755 h 755"/>
                <a:gd name="T8" fmla="*/ 592 w 651"/>
                <a:gd name="T9" fmla="*/ 755 h 755"/>
                <a:gd name="T10" fmla="*/ 592 w 651"/>
                <a:gd name="T11" fmla="*/ 755 h 755"/>
                <a:gd name="T12" fmla="*/ 592 w 651"/>
                <a:gd name="T13" fmla="*/ 755 h 755"/>
                <a:gd name="T14" fmla="*/ 592 w 651"/>
                <a:gd name="T15" fmla="*/ 755 h 755"/>
                <a:gd name="T16" fmla="*/ 580 w 651"/>
                <a:gd name="T17" fmla="*/ 755 h 755"/>
                <a:gd name="T18" fmla="*/ 549 w 651"/>
                <a:gd name="T19" fmla="*/ 752 h 755"/>
                <a:gd name="T20" fmla="*/ 518 w 651"/>
                <a:gd name="T21" fmla="*/ 750 h 755"/>
                <a:gd name="T22" fmla="*/ 485 w 651"/>
                <a:gd name="T23" fmla="*/ 745 h 755"/>
                <a:gd name="T24" fmla="*/ 454 w 651"/>
                <a:gd name="T25" fmla="*/ 743 h 755"/>
                <a:gd name="T26" fmla="*/ 421 w 651"/>
                <a:gd name="T27" fmla="*/ 741 h 755"/>
                <a:gd name="T28" fmla="*/ 391 w 651"/>
                <a:gd name="T29" fmla="*/ 738 h 755"/>
                <a:gd name="T30" fmla="*/ 355 w 651"/>
                <a:gd name="T31" fmla="*/ 724 h 755"/>
                <a:gd name="T32" fmla="*/ 208 w 651"/>
                <a:gd name="T33" fmla="*/ 651 h 755"/>
                <a:gd name="T34" fmla="*/ 0 w 651"/>
                <a:gd name="T35" fmla="*/ 544 h 755"/>
                <a:gd name="T36" fmla="*/ 5 w 651"/>
                <a:gd name="T37" fmla="*/ 530 h 755"/>
                <a:gd name="T38" fmla="*/ 12 w 651"/>
                <a:gd name="T39" fmla="*/ 523 h 755"/>
                <a:gd name="T40" fmla="*/ 36 w 651"/>
                <a:gd name="T41" fmla="*/ 516 h 755"/>
                <a:gd name="T42" fmla="*/ 43 w 651"/>
                <a:gd name="T43" fmla="*/ 494 h 755"/>
                <a:gd name="T44" fmla="*/ 29 w 651"/>
                <a:gd name="T45" fmla="*/ 480 h 755"/>
                <a:gd name="T46" fmla="*/ 26 w 651"/>
                <a:gd name="T47" fmla="*/ 449 h 755"/>
                <a:gd name="T48" fmla="*/ 26 w 651"/>
                <a:gd name="T49" fmla="*/ 435 h 755"/>
                <a:gd name="T50" fmla="*/ 40 w 651"/>
                <a:gd name="T51" fmla="*/ 423 h 755"/>
                <a:gd name="T52" fmla="*/ 48 w 651"/>
                <a:gd name="T53" fmla="*/ 412 h 755"/>
                <a:gd name="T54" fmla="*/ 52 w 651"/>
                <a:gd name="T55" fmla="*/ 400 h 755"/>
                <a:gd name="T56" fmla="*/ 55 w 651"/>
                <a:gd name="T57" fmla="*/ 390 h 755"/>
                <a:gd name="T58" fmla="*/ 57 w 651"/>
                <a:gd name="T59" fmla="*/ 378 h 755"/>
                <a:gd name="T60" fmla="*/ 57 w 651"/>
                <a:gd name="T61" fmla="*/ 367 h 755"/>
                <a:gd name="T62" fmla="*/ 71 w 651"/>
                <a:gd name="T63" fmla="*/ 350 h 755"/>
                <a:gd name="T64" fmla="*/ 102 w 651"/>
                <a:gd name="T65" fmla="*/ 331 h 755"/>
                <a:gd name="T66" fmla="*/ 88 w 651"/>
                <a:gd name="T67" fmla="*/ 314 h 755"/>
                <a:gd name="T68" fmla="*/ 83 w 651"/>
                <a:gd name="T69" fmla="*/ 307 h 755"/>
                <a:gd name="T70" fmla="*/ 78 w 651"/>
                <a:gd name="T71" fmla="*/ 303 h 755"/>
                <a:gd name="T72" fmla="*/ 78 w 651"/>
                <a:gd name="T73" fmla="*/ 293 h 755"/>
                <a:gd name="T74" fmla="*/ 76 w 651"/>
                <a:gd name="T75" fmla="*/ 284 h 755"/>
                <a:gd name="T76" fmla="*/ 64 w 651"/>
                <a:gd name="T77" fmla="*/ 258 h 755"/>
                <a:gd name="T78" fmla="*/ 62 w 651"/>
                <a:gd name="T79" fmla="*/ 236 h 755"/>
                <a:gd name="T80" fmla="*/ 62 w 651"/>
                <a:gd name="T81" fmla="*/ 220 h 755"/>
                <a:gd name="T82" fmla="*/ 71 w 651"/>
                <a:gd name="T83" fmla="*/ 213 h 755"/>
                <a:gd name="T84" fmla="*/ 66 w 651"/>
                <a:gd name="T85" fmla="*/ 180 h 755"/>
                <a:gd name="T86" fmla="*/ 66 w 651"/>
                <a:gd name="T87" fmla="*/ 146 h 755"/>
                <a:gd name="T88" fmla="*/ 71 w 651"/>
                <a:gd name="T89" fmla="*/ 128 h 755"/>
                <a:gd name="T90" fmla="*/ 69 w 651"/>
                <a:gd name="T91" fmla="*/ 106 h 755"/>
                <a:gd name="T92" fmla="*/ 71 w 651"/>
                <a:gd name="T93" fmla="*/ 99 h 755"/>
                <a:gd name="T94" fmla="*/ 95 w 651"/>
                <a:gd name="T95" fmla="*/ 99 h 755"/>
                <a:gd name="T96" fmla="*/ 100 w 651"/>
                <a:gd name="T97" fmla="*/ 101 h 755"/>
                <a:gd name="T98" fmla="*/ 107 w 651"/>
                <a:gd name="T99" fmla="*/ 99 h 755"/>
                <a:gd name="T100" fmla="*/ 111 w 651"/>
                <a:gd name="T101" fmla="*/ 111 h 755"/>
                <a:gd name="T102" fmla="*/ 128 w 651"/>
                <a:gd name="T103" fmla="*/ 116 h 755"/>
                <a:gd name="T104" fmla="*/ 140 w 651"/>
                <a:gd name="T105" fmla="*/ 94 h 755"/>
                <a:gd name="T106" fmla="*/ 145 w 651"/>
                <a:gd name="T107" fmla="*/ 61 h 755"/>
                <a:gd name="T108" fmla="*/ 152 w 651"/>
                <a:gd name="T109" fmla="*/ 7 h 755"/>
                <a:gd name="T110" fmla="*/ 216 w 651"/>
                <a:gd name="T111" fmla="*/ 7 h 755"/>
                <a:gd name="T112" fmla="*/ 324 w 651"/>
                <a:gd name="T113" fmla="*/ 19 h 755"/>
                <a:gd name="T114" fmla="*/ 431 w 651"/>
                <a:gd name="T115" fmla="*/ 30 h 755"/>
                <a:gd name="T116" fmla="*/ 542 w 651"/>
                <a:gd name="T117" fmla="*/ 42 h 755"/>
                <a:gd name="T118" fmla="*/ 651 w 651"/>
                <a:gd name="T119" fmla="*/ 52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51" h="755">
                  <a:moveTo>
                    <a:pt x="641" y="161"/>
                  </a:moveTo>
                  <a:lnTo>
                    <a:pt x="639" y="182"/>
                  </a:lnTo>
                  <a:lnTo>
                    <a:pt x="637" y="206"/>
                  </a:lnTo>
                  <a:lnTo>
                    <a:pt x="637" y="227"/>
                  </a:lnTo>
                  <a:lnTo>
                    <a:pt x="634" y="248"/>
                  </a:lnTo>
                  <a:lnTo>
                    <a:pt x="632" y="272"/>
                  </a:lnTo>
                  <a:lnTo>
                    <a:pt x="629" y="293"/>
                  </a:lnTo>
                  <a:lnTo>
                    <a:pt x="627" y="314"/>
                  </a:lnTo>
                  <a:lnTo>
                    <a:pt x="627" y="336"/>
                  </a:lnTo>
                  <a:lnTo>
                    <a:pt x="625" y="359"/>
                  </a:lnTo>
                  <a:lnTo>
                    <a:pt x="622" y="381"/>
                  </a:lnTo>
                  <a:lnTo>
                    <a:pt x="620" y="402"/>
                  </a:lnTo>
                  <a:lnTo>
                    <a:pt x="620" y="426"/>
                  </a:lnTo>
                  <a:lnTo>
                    <a:pt x="618" y="447"/>
                  </a:lnTo>
                  <a:lnTo>
                    <a:pt x="615" y="468"/>
                  </a:lnTo>
                  <a:lnTo>
                    <a:pt x="613" y="490"/>
                  </a:lnTo>
                  <a:lnTo>
                    <a:pt x="613" y="513"/>
                  </a:lnTo>
                  <a:lnTo>
                    <a:pt x="611" y="535"/>
                  </a:lnTo>
                  <a:lnTo>
                    <a:pt x="608" y="556"/>
                  </a:lnTo>
                  <a:lnTo>
                    <a:pt x="606" y="580"/>
                  </a:lnTo>
                  <a:lnTo>
                    <a:pt x="606" y="601"/>
                  </a:lnTo>
                  <a:lnTo>
                    <a:pt x="603" y="622"/>
                  </a:lnTo>
                  <a:lnTo>
                    <a:pt x="601" y="643"/>
                  </a:lnTo>
                  <a:lnTo>
                    <a:pt x="599" y="667"/>
                  </a:lnTo>
                  <a:lnTo>
                    <a:pt x="599" y="688"/>
                  </a:lnTo>
                  <a:lnTo>
                    <a:pt x="596" y="710"/>
                  </a:lnTo>
                  <a:lnTo>
                    <a:pt x="594" y="733"/>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89" y="755"/>
                  </a:lnTo>
                  <a:lnTo>
                    <a:pt x="585" y="755"/>
                  </a:lnTo>
                  <a:lnTo>
                    <a:pt x="580" y="755"/>
                  </a:lnTo>
                  <a:lnTo>
                    <a:pt x="575" y="755"/>
                  </a:lnTo>
                  <a:lnTo>
                    <a:pt x="573" y="755"/>
                  </a:lnTo>
                  <a:lnTo>
                    <a:pt x="568" y="752"/>
                  </a:lnTo>
                  <a:lnTo>
                    <a:pt x="563" y="752"/>
                  </a:lnTo>
                  <a:lnTo>
                    <a:pt x="558" y="752"/>
                  </a:lnTo>
                  <a:lnTo>
                    <a:pt x="554" y="752"/>
                  </a:lnTo>
                  <a:lnTo>
                    <a:pt x="549" y="752"/>
                  </a:lnTo>
                  <a:lnTo>
                    <a:pt x="544" y="752"/>
                  </a:lnTo>
                  <a:lnTo>
                    <a:pt x="540" y="750"/>
                  </a:lnTo>
                  <a:lnTo>
                    <a:pt x="535" y="750"/>
                  </a:lnTo>
                  <a:lnTo>
                    <a:pt x="530" y="750"/>
                  </a:lnTo>
                  <a:lnTo>
                    <a:pt x="525" y="750"/>
                  </a:lnTo>
                  <a:lnTo>
                    <a:pt x="521" y="750"/>
                  </a:lnTo>
                  <a:lnTo>
                    <a:pt x="518" y="750"/>
                  </a:lnTo>
                  <a:lnTo>
                    <a:pt x="514" y="748"/>
                  </a:lnTo>
                  <a:lnTo>
                    <a:pt x="509" y="748"/>
                  </a:lnTo>
                  <a:lnTo>
                    <a:pt x="504" y="748"/>
                  </a:lnTo>
                  <a:lnTo>
                    <a:pt x="499" y="748"/>
                  </a:lnTo>
                  <a:lnTo>
                    <a:pt x="495" y="748"/>
                  </a:lnTo>
                  <a:lnTo>
                    <a:pt x="490" y="748"/>
                  </a:lnTo>
                  <a:lnTo>
                    <a:pt x="485" y="745"/>
                  </a:lnTo>
                  <a:lnTo>
                    <a:pt x="480" y="745"/>
                  </a:lnTo>
                  <a:lnTo>
                    <a:pt x="476" y="745"/>
                  </a:lnTo>
                  <a:lnTo>
                    <a:pt x="471" y="745"/>
                  </a:lnTo>
                  <a:lnTo>
                    <a:pt x="466" y="745"/>
                  </a:lnTo>
                  <a:lnTo>
                    <a:pt x="462" y="743"/>
                  </a:lnTo>
                  <a:lnTo>
                    <a:pt x="459" y="743"/>
                  </a:lnTo>
                  <a:lnTo>
                    <a:pt x="454" y="743"/>
                  </a:lnTo>
                  <a:lnTo>
                    <a:pt x="450" y="743"/>
                  </a:lnTo>
                  <a:lnTo>
                    <a:pt x="445" y="743"/>
                  </a:lnTo>
                  <a:lnTo>
                    <a:pt x="440" y="743"/>
                  </a:lnTo>
                  <a:lnTo>
                    <a:pt x="435" y="741"/>
                  </a:lnTo>
                  <a:lnTo>
                    <a:pt x="431" y="741"/>
                  </a:lnTo>
                  <a:lnTo>
                    <a:pt x="426" y="741"/>
                  </a:lnTo>
                  <a:lnTo>
                    <a:pt x="421" y="741"/>
                  </a:lnTo>
                  <a:lnTo>
                    <a:pt x="417" y="741"/>
                  </a:lnTo>
                  <a:lnTo>
                    <a:pt x="412" y="738"/>
                  </a:lnTo>
                  <a:lnTo>
                    <a:pt x="409" y="738"/>
                  </a:lnTo>
                  <a:lnTo>
                    <a:pt x="405" y="738"/>
                  </a:lnTo>
                  <a:lnTo>
                    <a:pt x="400" y="738"/>
                  </a:lnTo>
                  <a:lnTo>
                    <a:pt x="395" y="738"/>
                  </a:lnTo>
                  <a:lnTo>
                    <a:pt x="391" y="738"/>
                  </a:lnTo>
                  <a:lnTo>
                    <a:pt x="383" y="736"/>
                  </a:lnTo>
                  <a:lnTo>
                    <a:pt x="379" y="736"/>
                  </a:lnTo>
                  <a:lnTo>
                    <a:pt x="374" y="733"/>
                  </a:lnTo>
                  <a:lnTo>
                    <a:pt x="369" y="731"/>
                  </a:lnTo>
                  <a:lnTo>
                    <a:pt x="365" y="729"/>
                  </a:lnTo>
                  <a:lnTo>
                    <a:pt x="360" y="726"/>
                  </a:lnTo>
                  <a:lnTo>
                    <a:pt x="355" y="724"/>
                  </a:lnTo>
                  <a:lnTo>
                    <a:pt x="348" y="722"/>
                  </a:lnTo>
                  <a:lnTo>
                    <a:pt x="343" y="717"/>
                  </a:lnTo>
                  <a:lnTo>
                    <a:pt x="339" y="714"/>
                  </a:lnTo>
                  <a:lnTo>
                    <a:pt x="334" y="712"/>
                  </a:lnTo>
                  <a:lnTo>
                    <a:pt x="291" y="693"/>
                  </a:lnTo>
                  <a:lnTo>
                    <a:pt x="251" y="672"/>
                  </a:lnTo>
                  <a:lnTo>
                    <a:pt x="208" y="651"/>
                  </a:lnTo>
                  <a:lnTo>
                    <a:pt x="168" y="632"/>
                  </a:lnTo>
                  <a:lnTo>
                    <a:pt x="126" y="610"/>
                  </a:lnTo>
                  <a:lnTo>
                    <a:pt x="85" y="589"/>
                  </a:lnTo>
                  <a:lnTo>
                    <a:pt x="45" y="568"/>
                  </a:lnTo>
                  <a:lnTo>
                    <a:pt x="5" y="546"/>
                  </a:lnTo>
                  <a:lnTo>
                    <a:pt x="0" y="544"/>
                  </a:lnTo>
                  <a:lnTo>
                    <a:pt x="0" y="544"/>
                  </a:lnTo>
                  <a:lnTo>
                    <a:pt x="0" y="544"/>
                  </a:lnTo>
                  <a:lnTo>
                    <a:pt x="0" y="544"/>
                  </a:lnTo>
                  <a:lnTo>
                    <a:pt x="0" y="544"/>
                  </a:lnTo>
                  <a:lnTo>
                    <a:pt x="3" y="537"/>
                  </a:lnTo>
                  <a:lnTo>
                    <a:pt x="5" y="535"/>
                  </a:lnTo>
                  <a:lnTo>
                    <a:pt x="3" y="532"/>
                  </a:lnTo>
                  <a:lnTo>
                    <a:pt x="5" y="530"/>
                  </a:lnTo>
                  <a:lnTo>
                    <a:pt x="7" y="530"/>
                  </a:lnTo>
                  <a:lnTo>
                    <a:pt x="7" y="530"/>
                  </a:lnTo>
                  <a:lnTo>
                    <a:pt x="10" y="528"/>
                  </a:lnTo>
                  <a:lnTo>
                    <a:pt x="10" y="528"/>
                  </a:lnTo>
                  <a:lnTo>
                    <a:pt x="10" y="528"/>
                  </a:lnTo>
                  <a:lnTo>
                    <a:pt x="12" y="525"/>
                  </a:lnTo>
                  <a:lnTo>
                    <a:pt x="12" y="523"/>
                  </a:lnTo>
                  <a:lnTo>
                    <a:pt x="14" y="520"/>
                  </a:lnTo>
                  <a:lnTo>
                    <a:pt x="14" y="518"/>
                  </a:lnTo>
                  <a:lnTo>
                    <a:pt x="19" y="516"/>
                  </a:lnTo>
                  <a:lnTo>
                    <a:pt x="29" y="518"/>
                  </a:lnTo>
                  <a:lnTo>
                    <a:pt x="33" y="518"/>
                  </a:lnTo>
                  <a:lnTo>
                    <a:pt x="36" y="518"/>
                  </a:lnTo>
                  <a:lnTo>
                    <a:pt x="36" y="516"/>
                  </a:lnTo>
                  <a:lnTo>
                    <a:pt x="36" y="513"/>
                  </a:lnTo>
                  <a:lnTo>
                    <a:pt x="36" y="511"/>
                  </a:lnTo>
                  <a:lnTo>
                    <a:pt x="38" y="509"/>
                  </a:lnTo>
                  <a:lnTo>
                    <a:pt x="43" y="506"/>
                  </a:lnTo>
                  <a:lnTo>
                    <a:pt x="43" y="506"/>
                  </a:lnTo>
                  <a:lnTo>
                    <a:pt x="45" y="504"/>
                  </a:lnTo>
                  <a:lnTo>
                    <a:pt x="43" y="494"/>
                  </a:lnTo>
                  <a:lnTo>
                    <a:pt x="43" y="492"/>
                  </a:lnTo>
                  <a:lnTo>
                    <a:pt x="45" y="492"/>
                  </a:lnTo>
                  <a:lnTo>
                    <a:pt x="45" y="490"/>
                  </a:lnTo>
                  <a:lnTo>
                    <a:pt x="45" y="490"/>
                  </a:lnTo>
                  <a:lnTo>
                    <a:pt x="43" y="485"/>
                  </a:lnTo>
                  <a:lnTo>
                    <a:pt x="38" y="483"/>
                  </a:lnTo>
                  <a:lnTo>
                    <a:pt x="29" y="480"/>
                  </a:lnTo>
                  <a:lnTo>
                    <a:pt x="26" y="478"/>
                  </a:lnTo>
                  <a:lnTo>
                    <a:pt x="24" y="473"/>
                  </a:lnTo>
                  <a:lnTo>
                    <a:pt x="24" y="468"/>
                  </a:lnTo>
                  <a:lnTo>
                    <a:pt x="26" y="464"/>
                  </a:lnTo>
                  <a:lnTo>
                    <a:pt x="26" y="459"/>
                  </a:lnTo>
                  <a:lnTo>
                    <a:pt x="26" y="452"/>
                  </a:lnTo>
                  <a:lnTo>
                    <a:pt x="26" y="449"/>
                  </a:lnTo>
                  <a:lnTo>
                    <a:pt x="24" y="447"/>
                  </a:lnTo>
                  <a:lnTo>
                    <a:pt x="24" y="445"/>
                  </a:lnTo>
                  <a:lnTo>
                    <a:pt x="26" y="440"/>
                  </a:lnTo>
                  <a:lnTo>
                    <a:pt x="26" y="440"/>
                  </a:lnTo>
                  <a:lnTo>
                    <a:pt x="26" y="438"/>
                  </a:lnTo>
                  <a:lnTo>
                    <a:pt x="26" y="438"/>
                  </a:lnTo>
                  <a:lnTo>
                    <a:pt x="26" y="435"/>
                  </a:lnTo>
                  <a:lnTo>
                    <a:pt x="26" y="435"/>
                  </a:lnTo>
                  <a:lnTo>
                    <a:pt x="24" y="433"/>
                  </a:lnTo>
                  <a:lnTo>
                    <a:pt x="26" y="433"/>
                  </a:lnTo>
                  <a:lnTo>
                    <a:pt x="31" y="433"/>
                  </a:lnTo>
                  <a:lnTo>
                    <a:pt x="33" y="433"/>
                  </a:lnTo>
                  <a:lnTo>
                    <a:pt x="36" y="430"/>
                  </a:lnTo>
                  <a:lnTo>
                    <a:pt x="40" y="423"/>
                  </a:lnTo>
                  <a:lnTo>
                    <a:pt x="43" y="421"/>
                  </a:lnTo>
                  <a:lnTo>
                    <a:pt x="43" y="421"/>
                  </a:lnTo>
                  <a:lnTo>
                    <a:pt x="45" y="419"/>
                  </a:lnTo>
                  <a:lnTo>
                    <a:pt x="48" y="416"/>
                  </a:lnTo>
                  <a:lnTo>
                    <a:pt x="48" y="416"/>
                  </a:lnTo>
                  <a:lnTo>
                    <a:pt x="48" y="414"/>
                  </a:lnTo>
                  <a:lnTo>
                    <a:pt x="48" y="412"/>
                  </a:lnTo>
                  <a:lnTo>
                    <a:pt x="48" y="409"/>
                  </a:lnTo>
                  <a:lnTo>
                    <a:pt x="50" y="409"/>
                  </a:lnTo>
                  <a:lnTo>
                    <a:pt x="50" y="409"/>
                  </a:lnTo>
                  <a:lnTo>
                    <a:pt x="50" y="407"/>
                  </a:lnTo>
                  <a:lnTo>
                    <a:pt x="50" y="404"/>
                  </a:lnTo>
                  <a:lnTo>
                    <a:pt x="50" y="402"/>
                  </a:lnTo>
                  <a:lnTo>
                    <a:pt x="52" y="400"/>
                  </a:lnTo>
                  <a:lnTo>
                    <a:pt x="55" y="400"/>
                  </a:lnTo>
                  <a:lnTo>
                    <a:pt x="55" y="397"/>
                  </a:lnTo>
                  <a:lnTo>
                    <a:pt x="55" y="395"/>
                  </a:lnTo>
                  <a:lnTo>
                    <a:pt x="55" y="393"/>
                  </a:lnTo>
                  <a:lnTo>
                    <a:pt x="55" y="393"/>
                  </a:lnTo>
                  <a:lnTo>
                    <a:pt x="55" y="393"/>
                  </a:lnTo>
                  <a:lnTo>
                    <a:pt x="55" y="390"/>
                  </a:lnTo>
                  <a:lnTo>
                    <a:pt x="55" y="390"/>
                  </a:lnTo>
                  <a:lnTo>
                    <a:pt x="55" y="388"/>
                  </a:lnTo>
                  <a:lnTo>
                    <a:pt x="55" y="388"/>
                  </a:lnTo>
                  <a:lnTo>
                    <a:pt x="55" y="383"/>
                  </a:lnTo>
                  <a:lnTo>
                    <a:pt x="55" y="381"/>
                  </a:lnTo>
                  <a:lnTo>
                    <a:pt x="55" y="378"/>
                  </a:lnTo>
                  <a:lnTo>
                    <a:pt x="57" y="378"/>
                  </a:lnTo>
                  <a:lnTo>
                    <a:pt x="57" y="376"/>
                  </a:lnTo>
                  <a:lnTo>
                    <a:pt x="57" y="376"/>
                  </a:lnTo>
                  <a:lnTo>
                    <a:pt x="55" y="374"/>
                  </a:lnTo>
                  <a:lnTo>
                    <a:pt x="55" y="371"/>
                  </a:lnTo>
                  <a:lnTo>
                    <a:pt x="55" y="371"/>
                  </a:lnTo>
                  <a:lnTo>
                    <a:pt x="55" y="367"/>
                  </a:lnTo>
                  <a:lnTo>
                    <a:pt x="57" y="367"/>
                  </a:lnTo>
                  <a:lnTo>
                    <a:pt x="62" y="364"/>
                  </a:lnTo>
                  <a:lnTo>
                    <a:pt x="64" y="362"/>
                  </a:lnTo>
                  <a:lnTo>
                    <a:pt x="66" y="362"/>
                  </a:lnTo>
                  <a:lnTo>
                    <a:pt x="66" y="359"/>
                  </a:lnTo>
                  <a:lnTo>
                    <a:pt x="69" y="352"/>
                  </a:lnTo>
                  <a:lnTo>
                    <a:pt x="71" y="350"/>
                  </a:lnTo>
                  <a:lnTo>
                    <a:pt x="71" y="350"/>
                  </a:lnTo>
                  <a:lnTo>
                    <a:pt x="76" y="350"/>
                  </a:lnTo>
                  <a:lnTo>
                    <a:pt x="88" y="343"/>
                  </a:lnTo>
                  <a:lnTo>
                    <a:pt x="90" y="343"/>
                  </a:lnTo>
                  <a:lnTo>
                    <a:pt x="93" y="338"/>
                  </a:lnTo>
                  <a:lnTo>
                    <a:pt x="97" y="336"/>
                  </a:lnTo>
                  <a:lnTo>
                    <a:pt x="100" y="333"/>
                  </a:lnTo>
                  <a:lnTo>
                    <a:pt x="102" y="331"/>
                  </a:lnTo>
                  <a:lnTo>
                    <a:pt x="102" y="329"/>
                  </a:lnTo>
                  <a:lnTo>
                    <a:pt x="102" y="329"/>
                  </a:lnTo>
                  <a:lnTo>
                    <a:pt x="100" y="326"/>
                  </a:lnTo>
                  <a:lnTo>
                    <a:pt x="97" y="324"/>
                  </a:lnTo>
                  <a:lnTo>
                    <a:pt x="97" y="322"/>
                  </a:lnTo>
                  <a:lnTo>
                    <a:pt x="95" y="322"/>
                  </a:lnTo>
                  <a:lnTo>
                    <a:pt x="88" y="314"/>
                  </a:lnTo>
                  <a:lnTo>
                    <a:pt x="85" y="312"/>
                  </a:lnTo>
                  <a:lnTo>
                    <a:pt x="85" y="312"/>
                  </a:lnTo>
                  <a:lnTo>
                    <a:pt x="83" y="310"/>
                  </a:lnTo>
                  <a:lnTo>
                    <a:pt x="83" y="310"/>
                  </a:lnTo>
                  <a:lnTo>
                    <a:pt x="83" y="310"/>
                  </a:lnTo>
                  <a:lnTo>
                    <a:pt x="83" y="307"/>
                  </a:lnTo>
                  <a:lnTo>
                    <a:pt x="83" y="307"/>
                  </a:lnTo>
                  <a:lnTo>
                    <a:pt x="81" y="307"/>
                  </a:lnTo>
                  <a:lnTo>
                    <a:pt x="81" y="307"/>
                  </a:lnTo>
                  <a:lnTo>
                    <a:pt x="81" y="307"/>
                  </a:lnTo>
                  <a:lnTo>
                    <a:pt x="78" y="307"/>
                  </a:lnTo>
                  <a:lnTo>
                    <a:pt x="78" y="305"/>
                  </a:lnTo>
                  <a:lnTo>
                    <a:pt x="78" y="305"/>
                  </a:lnTo>
                  <a:lnTo>
                    <a:pt x="78" y="303"/>
                  </a:lnTo>
                  <a:lnTo>
                    <a:pt x="78" y="303"/>
                  </a:lnTo>
                  <a:lnTo>
                    <a:pt x="78" y="300"/>
                  </a:lnTo>
                  <a:lnTo>
                    <a:pt x="81" y="300"/>
                  </a:lnTo>
                  <a:lnTo>
                    <a:pt x="78" y="298"/>
                  </a:lnTo>
                  <a:lnTo>
                    <a:pt x="78" y="298"/>
                  </a:lnTo>
                  <a:lnTo>
                    <a:pt x="78" y="296"/>
                  </a:lnTo>
                  <a:lnTo>
                    <a:pt x="78" y="293"/>
                  </a:lnTo>
                  <a:lnTo>
                    <a:pt x="76" y="293"/>
                  </a:lnTo>
                  <a:lnTo>
                    <a:pt x="76" y="291"/>
                  </a:lnTo>
                  <a:lnTo>
                    <a:pt x="76" y="291"/>
                  </a:lnTo>
                  <a:lnTo>
                    <a:pt x="76" y="286"/>
                  </a:lnTo>
                  <a:lnTo>
                    <a:pt x="76" y="286"/>
                  </a:lnTo>
                  <a:lnTo>
                    <a:pt x="76" y="286"/>
                  </a:lnTo>
                  <a:lnTo>
                    <a:pt x="76" y="284"/>
                  </a:lnTo>
                  <a:lnTo>
                    <a:pt x="71" y="270"/>
                  </a:lnTo>
                  <a:lnTo>
                    <a:pt x="69" y="270"/>
                  </a:lnTo>
                  <a:lnTo>
                    <a:pt x="66" y="267"/>
                  </a:lnTo>
                  <a:lnTo>
                    <a:pt x="64" y="265"/>
                  </a:lnTo>
                  <a:lnTo>
                    <a:pt x="66" y="262"/>
                  </a:lnTo>
                  <a:lnTo>
                    <a:pt x="64" y="260"/>
                  </a:lnTo>
                  <a:lnTo>
                    <a:pt x="64" y="258"/>
                  </a:lnTo>
                  <a:lnTo>
                    <a:pt x="64" y="255"/>
                  </a:lnTo>
                  <a:lnTo>
                    <a:pt x="62" y="255"/>
                  </a:lnTo>
                  <a:lnTo>
                    <a:pt x="62" y="255"/>
                  </a:lnTo>
                  <a:lnTo>
                    <a:pt x="59" y="253"/>
                  </a:lnTo>
                  <a:lnTo>
                    <a:pt x="62" y="239"/>
                  </a:lnTo>
                  <a:lnTo>
                    <a:pt x="62" y="236"/>
                  </a:lnTo>
                  <a:lnTo>
                    <a:pt x="62" y="236"/>
                  </a:lnTo>
                  <a:lnTo>
                    <a:pt x="62" y="232"/>
                  </a:lnTo>
                  <a:lnTo>
                    <a:pt x="64" y="229"/>
                  </a:lnTo>
                  <a:lnTo>
                    <a:pt x="64" y="227"/>
                  </a:lnTo>
                  <a:lnTo>
                    <a:pt x="64" y="227"/>
                  </a:lnTo>
                  <a:lnTo>
                    <a:pt x="62" y="225"/>
                  </a:lnTo>
                  <a:lnTo>
                    <a:pt x="62" y="222"/>
                  </a:lnTo>
                  <a:lnTo>
                    <a:pt x="62" y="220"/>
                  </a:lnTo>
                  <a:lnTo>
                    <a:pt x="64" y="220"/>
                  </a:lnTo>
                  <a:lnTo>
                    <a:pt x="64" y="220"/>
                  </a:lnTo>
                  <a:lnTo>
                    <a:pt x="66" y="220"/>
                  </a:lnTo>
                  <a:lnTo>
                    <a:pt x="69" y="220"/>
                  </a:lnTo>
                  <a:lnTo>
                    <a:pt x="69" y="220"/>
                  </a:lnTo>
                  <a:lnTo>
                    <a:pt x="69" y="215"/>
                  </a:lnTo>
                  <a:lnTo>
                    <a:pt x="71" y="213"/>
                  </a:lnTo>
                  <a:lnTo>
                    <a:pt x="71" y="208"/>
                  </a:lnTo>
                  <a:lnTo>
                    <a:pt x="69" y="201"/>
                  </a:lnTo>
                  <a:lnTo>
                    <a:pt x="71" y="199"/>
                  </a:lnTo>
                  <a:lnTo>
                    <a:pt x="71" y="194"/>
                  </a:lnTo>
                  <a:lnTo>
                    <a:pt x="71" y="191"/>
                  </a:lnTo>
                  <a:lnTo>
                    <a:pt x="69" y="184"/>
                  </a:lnTo>
                  <a:lnTo>
                    <a:pt x="66" y="180"/>
                  </a:lnTo>
                  <a:lnTo>
                    <a:pt x="66" y="175"/>
                  </a:lnTo>
                  <a:lnTo>
                    <a:pt x="69" y="168"/>
                  </a:lnTo>
                  <a:lnTo>
                    <a:pt x="69" y="163"/>
                  </a:lnTo>
                  <a:lnTo>
                    <a:pt x="69" y="161"/>
                  </a:lnTo>
                  <a:lnTo>
                    <a:pt x="69" y="158"/>
                  </a:lnTo>
                  <a:lnTo>
                    <a:pt x="66" y="149"/>
                  </a:lnTo>
                  <a:lnTo>
                    <a:pt x="66" y="146"/>
                  </a:lnTo>
                  <a:lnTo>
                    <a:pt x="66" y="142"/>
                  </a:lnTo>
                  <a:lnTo>
                    <a:pt x="69" y="135"/>
                  </a:lnTo>
                  <a:lnTo>
                    <a:pt x="69" y="135"/>
                  </a:lnTo>
                  <a:lnTo>
                    <a:pt x="71" y="130"/>
                  </a:lnTo>
                  <a:lnTo>
                    <a:pt x="71" y="130"/>
                  </a:lnTo>
                  <a:lnTo>
                    <a:pt x="71" y="128"/>
                  </a:lnTo>
                  <a:lnTo>
                    <a:pt x="71" y="128"/>
                  </a:lnTo>
                  <a:lnTo>
                    <a:pt x="69" y="120"/>
                  </a:lnTo>
                  <a:lnTo>
                    <a:pt x="66" y="118"/>
                  </a:lnTo>
                  <a:lnTo>
                    <a:pt x="66" y="116"/>
                  </a:lnTo>
                  <a:lnTo>
                    <a:pt x="66" y="111"/>
                  </a:lnTo>
                  <a:lnTo>
                    <a:pt x="69" y="111"/>
                  </a:lnTo>
                  <a:lnTo>
                    <a:pt x="69" y="109"/>
                  </a:lnTo>
                  <a:lnTo>
                    <a:pt x="69" y="106"/>
                  </a:lnTo>
                  <a:lnTo>
                    <a:pt x="69" y="104"/>
                  </a:lnTo>
                  <a:lnTo>
                    <a:pt x="69" y="104"/>
                  </a:lnTo>
                  <a:lnTo>
                    <a:pt x="69" y="101"/>
                  </a:lnTo>
                  <a:lnTo>
                    <a:pt x="71" y="101"/>
                  </a:lnTo>
                  <a:lnTo>
                    <a:pt x="71" y="101"/>
                  </a:lnTo>
                  <a:lnTo>
                    <a:pt x="71" y="99"/>
                  </a:lnTo>
                  <a:lnTo>
                    <a:pt x="71" y="99"/>
                  </a:lnTo>
                  <a:lnTo>
                    <a:pt x="76" y="99"/>
                  </a:lnTo>
                  <a:lnTo>
                    <a:pt x="78" y="97"/>
                  </a:lnTo>
                  <a:lnTo>
                    <a:pt x="85" y="97"/>
                  </a:lnTo>
                  <a:lnTo>
                    <a:pt x="88" y="97"/>
                  </a:lnTo>
                  <a:lnTo>
                    <a:pt x="88" y="97"/>
                  </a:lnTo>
                  <a:lnTo>
                    <a:pt x="88" y="97"/>
                  </a:lnTo>
                  <a:lnTo>
                    <a:pt x="95" y="99"/>
                  </a:lnTo>
                  <a:lnTo>
                    <a:pt x="95" y="99"/>
                  </a:lnTo>
                  <a:lnTo>
                    <a:pt x="95" y="99"/>
                  </a:lnTo>
                  <a:lnTo>
                    <a:pt x="95" y="99"/>
                  </a:lnTo>
                  <a:lnTo>
                    <a:pt x="97" y="101"/>
                  </a:lnTo>
                  <a:lnTo>
                    <a:pt x="97" y="101"/>
                  </a:lnTo>
                  <a:lnTo>
                    <a:pt x="97" y="101"/>
                  </a:lnTo>
                  <a:lnTo>
                    <a:pt x="100" y="101"/>
                  </a:lnTo>
                  <a:lnTo>
                    <a:pt x="100" y="101"/>
                  </a:lnTo>
                  <a:lnTo>
                    <a:pt x="100" y="101"/>
                  </a:lnTo>
                  <a:lnTo>
                    <a:pt x="104" y="99"/>
                  </a:lnTo>
                  <a:lnTo>
                    <a:pt x="104" y="99"/>
                  </a:lnTo>
                  <a:lnTo>
                    <a:pt x="104" y="99"/>
                  </a:lnTo>
                  <a:lnTo>
                    <a:pt x="104" y="99"/>
                  </a:lnTo>
                  <a:lnTo>
                    <a:pt x="107" y="99"/>
                  </a:lnTo>
                  <a:lnTo>
                    <a:pt x="107" y="99"/>
                  </a:lnTo>
                  <a:lnTo>
                    <a:pt x="107" y="101"/>
                  </a:lnTo>
                  <a:lnTo>
                    <a:pt x="109" y="101"/>
                  </a:lnTo>
                  <a:lnTo>
                    <a:pt x="109" y="101"/>
                  </a:lnTo>
                  <a:lnTo>
                    <a:pt x="109" y="104"/>
                  </a:lnTo>
                  <a:lnTo>
                    <a:pt x="111" y="104"/>
                  </a:lnTo>
                  <a:lnTo>
                    <a:pt x="111" y="111"/>
                  </a:lnTo>
                  <a:lnTo>
                    <a:pt x="114" y="111"/>
                  </a:lnTo>
                  <a:lnTo>
                    <a:pt x="114" y="113"/>
                  </a:lnTo>
                  <a:lnTo>
                    <a:pt x="116" y="116"/>
                  </a:lnTo>
                  <a:lnTo>
                    <a:pt x="119" y="118"/>
                  </a:lnTo>
                  <a:lnTo>
                    <a:pt x="121" y="118"/>
                  </a:lnTo>
                  <a:lnTo>
                    <a:pt x="126" y="118"/>
                  </a:lnTo>
                  <a:lnTo>
                    <a:pt x="128" y="116"/>
                  </a:lnTo>
                  <a:lnTo>
                    <a:pt x="130" y="111"/>
                  </a:lnTo>
                  <a:lnTo>
                    <a:pt x="133" y="106"/>
                  </a:lnTo>
                  <a:lnTo>
                    <a:pt x="135" y="101"/>
                  </a:lnTo>
                  <a:lnTo>
                    <a:pt x="137" y="99"/>
                  </a:lnTo>
                  <a:lnTo>
                    <a:pt x="140" y="97"/>
                  </a:lnTo>
                  <a:lnTo>
                    <a:pt x="140" y="97"/>
                  </a:lnTo>
                  <a:lnTo>
                    <a:pt x="140" y="94"/>
                  </a:lnTo>
                  <a:lnTo>
                    <a:pt x="140" y="90"/>
                  </a:lnTo>
                  <a:lnTo>
                    <a:pt x="140" y="90"/>
                  </a:lnTo>
                  <a:lnTo>
                    <a:pt x="142" y="87"/>
                  </a:lnTo>
                  <a:lnTo>
                    <a:pt x="142" y="83"/>
                  </a:lnTo>
                  <a:lnTo>
                    <a:pt x="142" y="75"/>
                  </a:lnTo>
                  <a:lnTo>
                    <a:pt x="145" y="68"/>
                  </a:lnTo>
                  <a:lnTo>
                    <a:pt x="145" y="61"/>
                  </a:lnTo>
                  <a:lnTo>
                    <a:pt x="145" y="52"/>
                  </a:lnTo>
                  <a:lnTo>
                    <a:pt x="147" y="45"/>
                  </a:lnTo>
                  <a:lnTo>
                    <a:pt x="147" y="35"/>
                  </a:lnTo>
                  <a:lnTo>
                    <a:pt x="149" y="28"/>
                  </a:lnTo>
                  <a:lnTo>
                    <a:pt x="149" y="21"/>
                  </a:lnTo>
                  <a:lnTo>
                    <a:pt x="152" y="14"/>
                  </a:lnTo>
                  <a:lnTo>
                    <a:pt x="152" y="7"/>
                  </a:lnTo>
                  <a:lnTo>
                    <a:pt x="152" y="2"/>
                  </a:lnTo>
                  <a:lnTo>
                    <a:pt x="152" y="0"/>
                  </a:lnTo>
                  <a:lnTo>
                    <a:pt x="152" y="0"/>
                  </a:lnTo>
                  <a:lnTo>
                    <a:pt x="168" y="0"/>
                  </a:lnTo>
                  <a:lnTo>
                    <a:pt x="182" y="2"/>
                  </a:lnTo>
                  <a:lnTo>
                    <a:pt x="199" y="4"/>
                  </a:lnTo>
                  <a:lnTo>
                    <a:pt x="216" y="7"/>
                  </a:lnTo>
                  <a:lnTo>
                    <a:pt x="230" y="9"/>
                  </a:lnTo>
                  <a:lnTo>
                    <a:pt x="246" y="9"/>
                  </a:lnTo>
                  <a:lnTo>
                    <a:pt x="260" y="12"/>
                  </a:lnTo>
                  <a:lnTo>
                    <a:pt x="277" y="14"/>
                  </a:lnTo>
                  <a:lnTo>
                    <a:pt x="291" y="16"/>
                  </a:lnTo>
                  <a:lnTo>
                    <a:pt x="308" y="19"/>
                  </a:lnTo>
                  <a:lnTo>
                    <a:pt x="324" y="19"/>
                  </a:lnTo>
                  <a:lnTo>
                    <a:pt x="339" y="21"/>
                  </a:lnTo>
                  <a:lnTo>
                    <a:pt x="355" y="23"/>
                  </a:lnTo>
                  <a:lnTo>
                    <a:pt x="369" y="23"/>
                  </a:lnTo>
                  <a:lnTo>
                    <a:pt x="386" y="26"/>
                  </a:lnTo>
                  <a:lnTo>
                    <a:pt x="400" y="28"/>
                  </a:lnTo>
                  <a:lnTo>
                    <a:pt x="417" y="30"/>
                  </a:lnTo>
                  <a:lnTo>
                    <a:pt x="431" y="30"/>
                  </a:lnTo>
                  <a:lnTo>
                    <a:pt x="447" y="33"/>
                  </a:lnTo>
                  <a:lnTo>
                    <a:pt x="464" y="35"/>
                  </a:lnTo>
                  <a:lnTo>
                    <a:pt x="478" y="35"/>
                  </a:lnTo>
                  <a:lnTo>
                    <a:pt x="495" y="38"/>
                  </a:lnTo>
                  <a:lnTo>
                    <a:pt x="509" y="38"/>
                  </a:lnTo>
                  <a:lnTo>
                    <a:pt x="525" y="40"/>
                  </a:lnTo>
                  <a:lnTo>
                    <a:pt x="542" y="42"/>
                  </a:lnTo>
                  <a:lnTo>
                    <a:pt x="556" y="42"/>
                  </a:lnTo>
                  <a:lnTo>
                    <a:pt x="573" y="45"/>
                  </a:lnTo>
                  <a:lnTo>
                    <a:pt x="587" y="45"/>
                  </a:lnTo>
                  <a:lnTo>
                    <a:pt x="603" y="47"/>
                  </a:lnTo>
                  <a:lnTo>
                    <a:pt x="618" y="49"/>
                  </a:lnTo>
                  <a:lnTo>
                    <a:pt x="634" y="49"/>
                  </a:lnTo>
                  <a:lnTo>
                    <a:pt x="651" y="52"/>
                  </a:lnTo>
                  <a:lnTo>
                    <a:pt x="648" y="73"/>
                  </a:lnTo>
                  <a:lnTo>
                    <a:pt x="646" y="94"/>
                  </a:lnTo>
                  <a:lnTo>
                    <a:pt x="644" y="118"/>
                  </a:lnTo>
                  <a:lnTo>
                    <a:pt x="644" y="139"/>
                  </a:lnTo>
                  <a:lnTo>
                    <a:pt x="641" y="161"/>
                  </a:lnTo>
                  <a:lnTo>
                    <a:pt x="641" y="161"/>
                  </a:lnTo>
                  <a:close/>
                </a:path>
              </a:pathLst>
            </a:custGeom>
            <a:solidFill>
              <a:schemeClr val="tx1"/>
            </a:solid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53" name="Freeform 53"/>
            <p:cNvSpPr>
              <a:spLocks/>
            </p:cNvSpPr>
            <p:nvPr/>
          </p:nvSpPr>
          <p:spPr bwMode="auto">
            <a:xfrm>
              <a:off x="8947184" y="3936819"/>
              <a:ext cx="497921" cy="456427"/>
            </a:xfrm>
            <a:custGeom>
              <a:avLst/>
              <a:gdLst>
                <a:gd name="T0" fmla="*/ 504 w 504"/>
                <a:gd name="T1" fmla="*/ 71 h 462"/>
                <a:gd name="T2" fmla="*/ 494 w 504"/>
                <a:gd name="T3" fmla="*/ 74 h 462"/>
                <a:gd name="T4" fmla="*/ 478 w 504"/>
                <a:gd name="T5" fmla="*/ 95 h 462"/>
                <a:gd name="T6" fmla="*/ 480 w 504"/>
                <a:gd name="T7" fmla="*/ 109 h 462"/>
                <a:gd name="T8" fmla="*/ 480 w 504"/>
                <a:gd name="T9" fmla="*/ 119 h 462"/>
                <a:gd name="T10" fmla="*/ 473 w 504"/>
                <a:gd name="T11" fmla="*/ 128 h 462"/>
                <a:gd name="T12" fmla="*/ 466 w 504"/>
                <a:gd name="T13" fmla="*/ 149 h 462"/>
                <a:gd name="T14" fmla="*/ 466 w 504"/>
                <a:gd name="T15" fmla="*/ 171 h 462"/>
                <a:gd name="T16" fmla="*/ 459 w 504"/>
                <a:gd name="T17" fmla="*/ 180 h 462"/>
                <a:gd name="T18" fmla="*/ 449 w 504"/>
                <a:gd name="T19" fmla="*/ 187 h 462"/>
                <a:gd name="T20" fmla="*/ 435 w 504"/>
                <a:gd name="T21" fmla="*/ 211 h 462"/>
                <a:gd name="T22" fmla="*/ 435 w 504"/>
                <a:gd name="T23" fmla="*/ 223 h 462"/>
                <a:gd name="T24" fmla="*/ 426 w 504"/>
                <a:gd name="T25" fmla="*/ 230 h 462"/>
                <a:gd name="T26" fmla="*/ 423 w 504"/>
                <a:gd name="T27" fmla="*/ 265 h 462"/>
                <a:gd name="T28" fmla="*/ 409 w 504"/>
                <a:gd name="T29" fmla="*/ 268 h 462"/>
                <a:gd name="T30" fmla="*/ 412 w 504"/>
                <a:gd name="T31" fmla="*/ 277 h 462"/>
                <a:gd name="T32" fmla="*/ 404 w 504"/>
                <a:gd name="T33" fmla="*/ 279 h 462"/>
                <a:gd name="T34" fmla="*/ 393 w 504"/>
                <a:gd name="T35" fmla="*/ 296 h 462"/>
                <a:gd name="T36" fmla="*/ 397 w 504"/>
                <a:gd name="T37" fmla="*/ 313 h 462"/>
                <a:gd name="T38" fmla="*/ 381 w 504"/>
                <a:gd name="T39" fmla="*/ 320 h 462"/>
                <a:gd name="T40" fmla="*/ 386 w 504"/>
                <a:gd name="T41" fmla="*/ 329 h 462"/>
                <a:gd name="T42" fmla="*/ 386 w 504"/>
                <a:gd name="T43" fmla="*/ 343 h 462"/>
                <a:gd name="T44" fmla="*/ 376 w 504"/>
                <a:gd name="T45" fmla="*/ 350 h 462"/>
                <a:gd name="T46" fmla="*/ 376 w 504"/>
                <a:gd name="T47" fmla="*/ 362 h 462"/>
                <a:gd name="T48" fmla="*/ 371 w 504"/>
                <a:gd name="T49" fmla="*/ 372 h 462"/>
                <a:gd name="T50" fmla="*/ 378 w 504"/>
                <a:gd name="T51" fmla="*/ 381 h 462"/>
                <a:gd name="T52" fmla="*/ 378 w 504"/>
                <a:gd name="T53" fmla="*/ 400 h 462"/>
                <a:gd name="T54" fmla="*/ 386 w 504"/>
                <a:gd name="T55" fmla="*/ 410 h 462"/>
                <a:gd name="T56" fmla="*/ 383 w 504"/>
                <a:gd name="T57" fmla="*/ 426 h 462"/>
                <a:gd name="T58" fmla="*/ 343 w 504"/>
                <a:gd name="T59" fmla="*/ 445 h 462"/>
                <a:gd name="T60" fmla="*/ 232 w 504"/>
                <a:gd name="T61" fmla="*/ 452 h 462"/>
                <a:gd name="T62" fmla="*/ 118 w 504"/>
                <a:gd name="T63" fmla="*/ 459 h 462"/>
                <a:gd name="T64" fmla="*/ 78 w 504"/>
                <a:gd name="T65" fmla="*/ 403 h 462"/>
                <a:gd name="T66" fmla="*/ 71 w 504"/>
                <a:gd name="T67" fmla="*/ 393 h 462"/>
                <a:gd name="T68" fmla="*/ 59 w 504"/>
                <a:gd name="T69" fmla="*/ 393 h 462"/>
                <a:gd name="T70" fmla="*/ 47 w 504"/>
                <a:gd name="T71" fmla="*/ 395 h 462"/>
                <a:gd name="T72" fmla="*/ 40 w 504"/>
                <a:gd name="T73" fmla="*/ 393 h 462"/>
                <a:gd name="T74" fmla="*/ 31 w 504"/>
                <a:gd name="T75" fmla="*/ 358 h 462"/>
                <a:gd name="T76" fmla="*/ 26 w 504"/>
                <a:gd name="T77" fmla="*/ 197 h 462"/>
                <a:gd name="T78" fmla="*/ 9 w 504"/>
                <a:gd name="T79" fmla="*/ 83 h 462"/>
                <a:gd name="T80" fmla="*/ 83 w 504"/>
                <a:gd name="T81" fmla="*/ 26 h 462"/>
                <a:gd name="T82" fmla="*/ 248 w 504"/>
                <a:gd name="T83" fmla="*/ 17 h 462"/>
                <a:gd name="T84" fmla="*/ 414 w 504"/>
                <a:gd name="T85" fmla="*/ 3 h 462"/>
                <a:gd name="T86" fmla="*/ 449 w 504"/>
                <a:gd name="T87" fmla="*/ 5 h 462"/>
                <a:gd name="T88" fmla="*/ 452 w 504"/>
                <a:gd name="T89" fmla="*/ 7 h 462"/>
                <a:gd name="T90" fmla="*/ 456 w 504"/>
                <a:gd name="T91" fmla="*/ 12 h 462"/>
                <a:gd name="T92" fmla="*/ 459 w 504"/>
                <a:gd name="T93" fmla="*/ 17 h 462"/>
                <a:gd name="T94" fmla="*/ 461 w 504"/>
                <a:gd name="T95" fmla="*/ 26 h 462"/>
                <a:gd name="T96" fmla="*/ 459 w 504"/>
                <a:gd name="T97" fmla="*/ 29 h 462"/>
                <a:gd name="T98" fmla="*/ 454 w 504"/>
                <a:gd name="T99" fmla="*/ 33 h 462"/>
                <a:gd name="T100" fmla="*/ 449 w 504"/>
                <a:gd name="T101" fmla="*/ 38 h 462"/>
                <a:gd name="T102" fmla="*/ 445 w 504"/>
                <a:gd name="T103" fmla="*/ 43 h 462"/>
                <a:gd name="T104" fmla="*/ 445 w 504"/>
                <a:gd name="T105" fmla="*/ 48 h 462"/>
                <a:gd name="T106" fmla="*/ 440 w 504"/>
                <a:gd name="T107" fmla="*/ 50 h 462"/>
                <a:gd name="T108" fmla="*/ 433 w 504"/>
                <a:gd name="T109" fmla="*/ 64 h 462"/>
                <a:gd name="T110" fmla="*/ 454 w 504"/>
                <a:gd name="T111" fmla="*/ 64 h 462"/>
                <a:gd name="T112" fmla="*/ 497 w 504"/>
                <a:gd name="T113" fmla="*/ 57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4" h="462">
                  <a:moveTo>
                    <a:pt x="499" y="57"/>
                  </a:moveTo>
                  <a:lnTo>
                    <a:pt x="499" y="59"/>
                  </a:lnTo>
                  <a:lnTo>
                    <a:pt x="499" y="62"/>
                  </a:lnTo>
                  <a:lnTo>
                    <a:pt x="504" y="64"/>
                  </a:lnTo>
                  <a:lnTo>
                    <a:pt x="504" y="69"/>
                  </a:lnTo>
                  <a:lnTo>
                    <a:pt x="504" y="71"/>
                  </a:lnTo>
                  <a:lnTo>
                    <a:pt x="504" y="71"/>
                  </a:lnTo>
                  <a:lnTo>
                    <a:pt x="499" y="69"/>
                  </a:lnTo>
                  <a:lnTo>
                    <a:pt x="497" y="69"/>
                  </a:lnTo>
                  <a:lnTo>
                    <a:pt x="494" y="69"/>
                  </a:lnTo>
                  <a:lnTo>
                    <a:pt x="494" y="71"/>
                  </a:lnTo>
                  <a:lnTo>
                    <a:pt x="494" y="74"/>
                  </a:lnTo>
                  <a:lnTo>
                    <a:pt x="497" y="76"/>
                  </a:lnTo>
                  <a:lnTo>
                    <a:pt x="499" y="76"/>
                  </a:lnTo>
                  <a:lnTo>
                    <a:pt x="499" y="78"/>
                  </a:lnTo>
                  <a:lnTo>
                    <a:pt x="494" y="85"/>
                  </a:lnTo>
                  <a:lnTo>
                    <a:pt x="480" y="93"/>
                  </a:lnTo>
                  <a:lnTo>
                    <a:pt x="478" y="95"/>
                  </a:lnTo>
                  <a:lnTo>
                    <a:pt x="478" y="97"/>
                  </a:lnTo>
                  <a:lnTo>
                    <a:pt x="480" y="100"/>
                  </a:lnTo>
                  <a:lnTo>
                    <a:pt x="483" y="102"/>
                  </a:lnTo>
                  <a:lnTo>
                    <a:pt x="483" y="104"/>
                  </a:lnTo>
                  <a:lnTo>
                    <a:pt x="483" y="107"/>
                  </a:lnTo>
                  <a:lnTo>
                    <a:pt x="480" y="109"/>
                  </a:lnTo>
                  <a:lnTo>
                    <a:pt x="480" y="109"/>
                  </a:lnTo>
                  <a:lnTo>
                    <a:pt x="480" y="111"/>
                  </a:lnTo>
                  <a:lnTo>
                    <a:pt x="483" y="114"/>
                  </a:lnTo>
                  <a:lnTo>
                    <a:pt x="483" y="116"/>
                  </a:lnTo>
                  <a:lnTo>
                    <a:pt x="483" y="119"/>
                  </a:lnTo>
                  <a:lnTo>
                    <a:pt x="480" y="119"/>
                  </a:lnTo>
                  <a:lnTo>
                    <a:pt x="478" y="119"/>
                  </a:lnTo>
                  <a:lnTo>
                    <a:pt x="475" y="121"/>
                  </a:lnTo>
                  <a:lnTo>
                    <a:pt x="475" y="121"/>
                  </a:lnTo>
                  <a:lnTo>
                    <a:pt x="473" y="123"/>
                  </a:lnTo>
                  <a:lnTo>
                    <a:pt x="475" y="126"/>
                  </a:lnTo>
                  <a:lnTo>
                    <a:pt x="473" y="128"/>
                  </a:lnTo>
                  <a:lnTo>
                    <a:pt x="473" y="130"/>
                  </a:lnTo>
                  <a:lnTo>
                    <a:pt x="471" y="133"/>
                  </a:lnTo>
                  <a:lnTo>
                    <a:pt x="466" y="137"/>
                  </a:lnTo>
                  <a:lnTo>
                    <a:pt x="466" y="140"/>
                  </a:lnTo>
                  <a:lnTo>
                    <a:pt x="466" y="142"/>
                  </a:lnTo>
                  <a:lnTo>
                    <a:pt x="466" y="149"/>
                  </a:lnTo>
                  <a:lnTo>
                    <a:pt x="466" y="152"/>
                  </a:lnTo>
                  <a:lnTo>
                    <a:pt x="468" y="156"/>
                  </a:lnTo>
                  <a:lnTo>
                    <a:pt x="471" y="161"/>
                  </a:lnTo>
                  <a:lnTo>
                    <a:pt x="471" y="166"/>
                  </a:lnTo>
                  <a:lnTo>
                    <a:pt x="468" y="171"/>
                  </a:lnTo>
                  <a:lnTo>
                    <a:pt x="466" y="171"/>
                  </a:lnTo>
                  <a:lnTo>
                    <a:pt x="464" y="171"/>
                  </a:lnTo>
                  <a:lnTo>
                    <a:pt x="461" y="171"/>
                  </a:lnTo>
                  <a:lnTo>
                    <a:pt x="461" y="173"/>
                  </a:lnTo>
                  <a:lnTo>
                    <a:pt x="461" y="175"/>
                  </a:lnTo>
                  <a:lnTo>
                    <a:pt x="461" y="178"/>
                  </a:lnTo>
                  <a:lnTo>
                    <a:pt x="459" y="180"/>
                  </a:lnTo>
                  <a:lnTo>
                    <a:pt x="459" y="180"/>
                  </a:lnTo>
                  <a:lnTo>
                    <a:pt x="454" y="182"/>
                  </a:lnTo>
                  <a:lnTo>
                    <a:pt x="452" y="185"/>
                  </a:lnTo>
                  <a:lnTo>
                    <a:pt x="449" y="185"/>
                  </a:lnTo>
                  <a:lnTo>
                    <a:pt x="449" y="187"/>
                  </a:lnTo>
                  <a:lnTo>
                    <a:pt x="449" y="187"/>
                  </a:lnTo>
                  <a:lnTo>
                    <a:pt x="452" y="187"/>
                  </a:lnTo>
                  <a:lnTo>
                    <a:pt x="454" y="192"/>
                  </a:lnTo>
                  <a:lnTo>
                    <a:pt x="454" y="197"/>
                  </a:lnTo>
                  <a:lnTo>
                    <a:pt x="452" y="201"/>
                  </a:lnTo>
                  <a:lnTo>
                    <a:pt x="447" y="204"/>
                  </a:lnTo>
                  <a:lnTo>
                    <a:pt x="435" y="211"/>
                  </a:lnTo>
                  <a:lnTo>
                    <a:pt x="435" y="211"/>
                  </a:lnTo>
                  <a:lnTo>
                    <a:pt x="435" y="213"/>
                  </a:lnTo>
                  <a:lnTo>
                    <a:pt x="438" y="216"/>
                  </a:lnTo>
                  <a:lnTo>
                    <a:pt x="438" y="218"/>
                  </a:lnTo>
                  <a:lnTo>
                    <a:pt x="435" y="220"/>
                  </a:lnTo>
                  <a:lnTo>
                    <a:pt x="435" y="223"/>
                  </a:lnTo>
                  <a:lnTo>
                    <a:pt x="433" y="223"/>
                  </a:lnTo>
                  <a:lnTo>
                    <a:pt x="430" y="223"/>
                  </a:lnTo>
                  <a:lnTo>
                    <a:pt x="428" y="220"/>
                  </a:lnTo>
                  <a:lnTo>
                    <a:pt x="428" y="223"/>
                  </a:lnTo>
                  <a:lnTo>
                    <a:pt x="426" y="225"/>
                  </a:lnTo>
                  <a:lnTo>
                    <a:pt x="426" y="230"/>
                  </a:lnTo>
                  <a:lnTo>
                    <a:pt x="426" y="235"/>
                  </a:lnTo>
                  <a:lnTo>
                    <a:pt x="428" y="242"/>
                  </a:lnTo>
                  <a:lnTo>
                    <a:pt x="428" y="253"/>
                  </a:lnTo>
                  <a:lnTo>
                    <a:pt x="428" y="258"/>
                  </a:lnTo>
                  <a:lnTo>
                    <a:pt x="428" y="261"/>
                  </a:lnTo>
                  <a:lnTo>
                    <a:pt x="423" y="265"/>
                  </a:lnTo>
                  <a:lnTo>
                    <a:pt x="421" y="268"/>
                  </a:lnTo>
                  <a:lnTo>
                    <a:pt x="419" y="268"/>
                  </a:lnTo>
                  <a:lnTo>
                    <a:pt x="414" y="270"/>
                  </a:lnTo>
                  <a:lnTo>
                    <a:pt x="412" y="270"/>
                  </a:lnTo>
                  <a:lnTo>
                    <a:pt x="412" y="270"/>
                  </a:lnTo>
                  <a:lnTo>
                    <a:pt x="409" y="268"/>
                  </a:lnTo>
                  <a:lnTo>
                    <a:pt x="409" y="270"/>
                  </a:lnTo>
                  <a:lnTo>
                    <a:pt x="409" y="270"/>
                  </a:lnTo>
                  <a:lnTo>
                    <a:pt x="412" y="272"/>
                  </a:lnTo>
                  <a:lnTo>
                    <a:pt x="412" y="275"/>
                  </a:lnTo>
                  <a:lnTo>
                    <a:pt x="412" y="275"/>
                  </a:lnTo>
                  <a:lnTo>
                    <a:pt x="412" y="277"/>
                  </a:lnTo>
                  <a:lnTo>
                    <a:pt x="412" y="279"/>
                  </a:lnTo>
                  <a:lnTo>
                    <a:pt x="409" y="279"/>
                  </a:lnTo>
                  <a:lnTo>
                    <a:pt x="409" y="282"/>
                  </a:lnTo>
                  <a:lnTo>
                    <a:pt x="409" y="282"/>
                  </a:lnTo>
                  <a:lnTo>
                    <a:pt x="407" y="279"/>
                  </a:lnTo>
                  <a:lnTo>
                    <a:pt x="404" y="279"/>
                  </a:lnTo>
                  <a:lnTo>
                    <a:pt x="404" y="279"/>
                  </a:lnTo>
                  <a:lnTo>
                    <a:pt x="404" y="282"/>
                  </a:lnTo>
                  <a:lnTo>
                    <a:pt x="402" y="291"/>
                  </a:lnTo>
                  <a:lnTo>
                    <a:pt x="400" y="291"/>
                  </a:lnTo>
                  <a:lnTo>
                    <a:pt x="400" y="294"/>
                  </a:lnTo>
                  <a:lnTo>
                    <a:pt x="393" y="296"/>
                  </a:lnTo>
                  <a:lnTo>
                    <a:pt x="393" y="298"/>
                  </a:lnTo>
                  <a:lnTo>
                    <a:pt x="393" y="301"/>
                  </a:lnTo>
                  <a:lnTo>
                    <a:pt x="400" y="303"/>
                  </a:lnTo>
                  <a:lnTo>
                    <a:pt x="402" y="308"/>
                  </a:lnTo>
                  <a:lnTo>
                    <a:pt x="400" y="310"/>
                  </a:lnTo>
                  <a:lnTo>
                    <a:pt x="397" y="313"/>
                  </a:lnTo>
                  <a:lnTo>
                    <a:pt x="397" y="313"/>
                  </a:lnTo>
                  <a:lnTo>
                    <a:pt x="395" y="313"/>
                  </a:lnTo>
                  <a:lnTo>
                    <a:pt x="393" y="313"/>
                  </a:lnTo>
                  <a:lnTo>
                    <a:pt x="386" y="317"/>
                  </a:lnTo>
                  <a:lnTo>
                    <a:pt x="381" y="320"/>
                  </a:lnTo>
                  <a:lnTo>
                    <a:pt x="381" y="320"/>
                  </a:lnTo>
                  <a:lnTo>
                    <a:pt x="381" y="322"/>
                  </a:lnTo>
                  <a:lnTo>
                    <a:pt x="381" y="322"/>
                  </a:lnTo>
                  <a:lnTo>
                    <a:pt x="383" y="322"/>
                  </a:lnTo>
                  <a:lnTo>
                    <a:pt x="386" y="324"/>
                  </a:lnTo>
                  <a:lnTo>
                    <a:pt x="386" y="327"/>
                  </a:lnTo>
                  <a:lnTo>
                    <a:pt x="386" y="329"/>
                  </a:lnTo>
                  <a:lnTo>
                    <a:pt x="383" y="332"/>
                  </a:lnTo>
                  <a:lnTo>
                    <a:pt x="386" y="336"/>
                  </a:lnTo>
                  <a:lnTo>
                    <a:pt x="386" y="339"/>
                  </a:lnTo>
                  <a:lnTo>
                    <a:pt x="386" y="341"/>
                  </a:lnTo>
                  <a:lnTo>
                    <a:pt x="386" y="343"/>
                  </a:lnTo>
                  <a:lnTo>
                    <a:pt x="386" y="343"/>
                  </a:lnTo>
                  <a:lnTo>
                    <a:pt x="381" y="346"/>
                  </a:lnTo>
                  <a:lnTo>
                    <a:pt x="381" y="346"/>
                  </a:lnTo>
                  <a:lnTo>
                    <a:pt x="381" y="346"/>
                  </a:lnTo>
                  <a:lnTo>
                    <a:pt x="378" y="348"/>
                  </a:lnTo>
                  <a:lnTo>
                    <a:pt x="376" y="348"/>
                  </a:lnTo>
                  <a:lnTo>
                    <a:pt x="376" y="350"/>
                  </a:lnTo>
                  <a:lnTo>
                    <a:pt x="374" y="355"/>
                  </a:lnTo>
                  <a:lnTo>
                    <a:pt x="371" y="358"/>
                  </a:lnTo>
                  <a:lnTo>
                    <a:pt x="369" y="358"/>
                  </a:lnTo>
                  <a:lnTo>
                    <a:pt x="369" y="360"/>
                  </a:lnTo>
                  <a:lnTo>
                    <a:pt x="371" y="362"/>
                  </a:lnTo>
                  <a:lnTo>
                    <a:pt x="376" y="362"/>
                  </a:lnTo>
                  <a:lnTo>
                    <a:pt x="378" y="365"/>
                  </a:lnTo>
                  <a:lnTo>
                    <a:pt x="378" y="367"/>
                  </a:lnTo>
                  <a:lnTo>
                    <a:pt x="378" y="369"/>
                  </a:lnTo>
                  <a:lnTo>
                    <a:pt x="376" y="372"/>
                  </a:lnTo>
                  <a:lnTo>
                    <a:pt x="374" y="372"/>
                  </a:lnTo>
                  <a:lnTo>
                    <a:pt x="371" y="372"/>
                  </a:lnTo>
                  <a:lnTo>
                    <a:pt x="369" y="374"/>
                  </a:lnTo>
                  <a:lnTo>
                    <a:pt x="369" y="377"/>
                  </a:lnTo>
                  <a:lnTo>
                    <a:pt x="371" y="377"/>
                  </a:lnTo>
                  <a:lnTo>
                    <a:pt x="374" y="379"/>
                  </a:lnTo>
                  <a:lnTo>
                    <a:pt x="376" y="379"/>
                  </a:lnTo>
                  <a:lnTo>
                    <a:pt x="378" y="381"/>
                  </a:lnTo>
                  <a:lnTo>
                    <a:pt x="381" y="384"/>
                  </a:lnTo>
                  <a:lnTo>
                    <a:pt x="381" y="386"/>
                  </a:lnTo>
                  <a:lnTo>
                    <a:pt x="383" y="388"/>
                  </a:lnTo>
                  <a:lnTo>
                    <a:pt x="383" y="393"/>
                  </a:lnTo>
                  <a:lnTo>
                    <a:pt x="381" y="395"/>
                  </a:lnTo>
                  <a:lnTo>
                    <a:pt x="378" y="400"/>
                  </a:lnTo>
                  <a:lnTo>
                    <a:pt x="378" y="403"/>
                  </a:lnTo>
                  <a:lnTo>
                    <a:pt x="378" y="405"/>
                  </a:lnTo>
                  <a:lnTo>
                    <a:pt x="381" y="405"/>
                  </a:lnTo>
                  <a:lnTo>
                    <a:pt x="383" y="407"/>
                  </a:lnTo>
                  <a:lnTo>
                    <a:pt x="386" y="407"/>
                  </a:lnTo>
                  <a:lnTo>
                    <a:pt x="386" y="410"/>
                  </a:lnTo>
                  <a:lnTo>
                    <a:pt x="386" y="417"/>
                  </a:lnTo>
                  <a:lnTo>
                    <a:pt x="388" y="419"/>
                  </a:lnTo>
                  <a:lnTo>
                    <a:pt x="388" y="422"/>
                  </a:lnTo>
                  <a:lnTo>
                    <a:pt x="388" y="424"/>
                  </a:lnTo>
                  <a:lnTo>
                    <a:pt x="386" y="426"/>
                  </a:lnTo>
                  <a:lnTo>
                    <a:pt x="383" y="426"/>
                  </a:lnTo>
                  <a:lnTo>
                    <a:pt x="383" y="426"/>
                  </a:lnTo>
                  <a:lnTo>
                    <a:pt x="381" y="429"/>
                  </a:lnTo>
                  <a:lnTo>
                    <a:pt x="383" y="440"/>
                  </a:lnTo>
                  <a:lnTo>
                    <a:pt x="381" y="443"/>
                  </a:lnTo>
                  <a:lnTo>
                    <a:pt x="362" y="443"/>
                  </a:lnTo>
                  <a:lnTo>
                    <a:pt x="343" y="445"/>
                  </a:lnTo>
                  <a:lnTo>
                    <a:pt x="324" y="445"/>
                  </a:lnTo>
                  <a:lnTo>
                    <a:pt x="305" y="448"/>
                  </a:lnTo>
                  <a:lnTo>
                    <a:pt x="289" y="450"/>
                  </a:lnTo>
                  <a:lnTo>
                    <a:pt x="270" y="450"/>
                  </a:lnTo>
                  <a:lnTo>
                    <a:pt x="251" y="452"/>
                  </a:lnTo>
                  <a:lnTo>
                    <a:pt x="232" y="452"/>
                  </a:lnTo>
                  <a:lnTo>
                    <a:pt x="213" y="455"/>
                  </a:lnTo>
                  <a:lnTo>
                    <a:pt x="194" y="455"/>
                  </a:lnTo>
                  <a:lnTo>
                    <a:pt x="175" y="457"/>
                  </a:lnTo>
                  <a:lnTo>
                    <a:pt x="156" y="457"/>
                  </a:lnTo>
                  <a:lnTo>
                    <a:pt x="137" y="459"/>
                  </a:lnTo>
                  <a:lnTo>
                    <a:pt x="118" y="459"/>
                  </a:lnTo>
                  <a:lnTo>
                    <a:pt x="102" y="462"/>
                  </a:lnTo>
                  <a:lnTo>
                    <a:pt x="83" y="462"/>
                  </a:lnTo>
                  <a:lnTo>
                    <a:pt x="80" y="448"/>
                  </a:lnTo>
                  <a:lnTo>
                    <a:pt x="80" y="433"/>
                  </a:lnTo>
                  <a:lnTo>
                    <a:pt x="78" y="417"/>
                  </a:lnTo>
                  <a:lnTo>
                    <a:pt x="78" y="403"/>
                  </a:lnTo>
                  <a:lnTo>
                    <a:pt x="78" y="395"/>
                  </a:lnTo>
                  <a:lnTo>
                    <a:pt x="78" y="395"/>
                  </a:lnTo>
                  <a:lnTo>
                    <a:pt x="76" y="393"/>
                  </a:lnTo>
                  <a:lnTo>
                    <a:pt x="76" y="393"/>
                  </a:lnTo>
                  <a:lnTo>
                    <a:pt x="71" y="391"/>
                  </a:lnTo>
                  <a:lnTo>
                    <a:pt x="71" y="393"/>
                  </a:lnTo>
                  <a:lnTo>
                    <a:pt x="69" y="393"/>
                  </a:lnTo>
                  <a:lnTo>
                    <a:pt x="66" y="393"/>
                  </a:lnTo>
                  <a:lnTo>
                    <a:pt x="61" y="391"/>
                  </a:lnTo>
                  <a:lnTo>
                    <a:pt x="61" y="391"/>
                  </a:lnTo>
                  <a:lnTo>
                    <a:pt x="59" y="393"/>
                  </a:lnTo>
                  <a:lnTo>
                    <a:pt x="59" y="393"/>
                  </a:lnTo>
                  <a:lnTo>
                    <a:pt x="52" y="391"/>
                  </a:lnTo>
                  <a:lnTo>
                    <a:pt x="52" y="391"/>
                  </a:lnTo>
                  <a:lnTo>
                    <a:pt x="50" y="393"/>
                  </a:lnTo>
                  <a:lnTo>
                    <a:pt x="50" y="395"/>
                  </a:lnTo>
                  <a:lnTo>
                    <a:pt x="50" y="395"/>
                  </a:lnTo>
                  <a:lnTo>
                    <a:pt x="47" y="395"/>
                  </a:lnTo>
                  <a:lnTo>
                    <a:pt x="45" y="395"/>
                  </a:lnTo>
                  <a:lnTo>
                    <a:pt x="43" y="395"/>
                  </a:lnTo>
                  <a:lnTo>
                    <a:pt x="43" y="393"/>
                  </a:lnTo>
                  <a:lnTo>
                    <a:pt x="43" y="393"/>
                  </a:lnTo>
                  <a:lnTo>
                    <a:pt x="43" y="393"/>
                  </a:lnTo>
                  <a:lnTo>
                    <a:pt x="40" y="393"/>
                  </a:lnTo>
                  <a:lnTo>
                    <a:pt x="38" y="391"/>
                  </a:lnTo>
                  <a:lnTo>
                    <a:pt x="35" y="391"/>
                  </a:lnTo>
                  <a:lnTo>
                    <a:pt x="35" y="388"/>
                  </a:lnTo>
                  <a:lnTo>
                    <a:pt x="33" y="386"/>
                  </a:lnTo>
                  <a:lnTo>
                    <a:pt x="31" y="386"/>
                  </a:lnTo>
                  <a:lnTo>
                    <a:pt x="31" y="358"/>
                  </a:lnTo>
                  <a:lnTo>
                    <a:pt x="31" y="332"/>
                  </a:lnTo>
                  <a:lnTo>
                    <a:pt x="28" y="303"/>
                  </a:lnTo>
                  <a:lnTo>
                    <a:pt x="28" y="277"/>
                  </a:lnTo>
                  <a:lnTo>
                    <a:pt x="28" y="249"/>
                  </a:lnTo>
                  <a:lnTo>
                    <a:pt x="26" y="223"/>
                  </a:lnTo>
                  <a:lnTo>
                    <a:pt x="26" y="197"/>
                  </a:lnTo>
                  <a:lnTo>
                    <a:pt x="26" y="168"/>
                  </a:lnTo>
                  <a:lnTo>
                    <a:pt x="21" y="152"/>
                  </a:lnTo>
                  <a:lnTo>
                    <a:pt x="19" y="135"/>
                  </a:lnTo>
                  <a:lnTo>
                    <a:pt x="17" y="116"/>
                  </a:lnTo>
                  <a:lnTo>
                    <a:pt x="14" y="100"/>
                  </a:lnTo>
                  <a:lnTo>
                    <a:pt x="9" y="83"/>
                  </a:lnTo>
                  <a:lnTo>
                    <a:pt x="7" y="66"/>
                  </a:lnTo>
                  <a:lnTo>
                    <a:pt x="5" y="48"/>
                  </a:lnTo>
                  <a:lnTo>
                    <a:pt x="0" y="31"/>
                  </a:lnTo>
                  <a:lnTo>
                    <a:pt x="28" y="29"/>
                  </a:lnTo>
                  <a:lnTo>
                    <a:pt x="57" y="29"/>
                  </a:lnTo>
                  <a:lnTo>
                    <a:pt x="83" y="26"/>
                  </a:lnTo>
                  <a:lnTo>
                    <a:pt x="111" y="26"/>
                  </a:lnTo>
                  <a:lnTo>
                    <a:pt x="140" y="24"/>
                  </a:lnTo>
                  <a:lnTo>
                    <a:pt x="166" y="22"/>
                  </a:lnTo>
                  <a:lnTo>
                    <a:pt x="194" y="19"/>
                  </a:lnTo>
                  <a:lnTo>
                    <a:pt x="222" y="19"/>
                  </a:lnTo>
                  <a:lnTo>
                    <a:pt x="248" y="17"/>
                  </a:lnTo>
                  <a:lnTo>
                    <a:pt x="277" y="14"/>
                  </a:lnTo>
                  <a:lnTo>
                    <a:pt x="303" y="12"/>
                  </a:lnTo>
                  <a:lnTo>
                    <a:pt x="331" y="10"/>
                  </a:lnTo>
                  <a:lnTo>
                    <a:pt x="360" y="7"/>
                  </a:lnTo>
                  <a:lnTo>
                    <a:pt x="386" y="5"/>
                  </a:lnTo>
                  <a:lnTo>
                    <a:pt x="414" y="3"/>
                  </a:lnTo>
                  <a:lnTo>
                    <a:pt x="442" y="0"/>
                  </a:lnTo>
                  <a:lnTo>
                    <a:pt x="449" y="0"/>
                  </a:lnTo>
                  <a:lnTo>
                    <a:pt x="449" y="0"/>
                  </a:lnTo>
                  <a:lnTo>
                    <a:pt x="449" y="0"/>
                  </a:lnTo>
                  <a:lnTo>
                    <a:pt x="449" y="3"/>
                  </a:lnTo>
                  <a:lnTo>
                    <a:pt x="449" y="5"/>
                  </a:lnTo>
                  <a:lnTo>
                    <a:pt x="452" y="5"/>
                  </a:lnTo>
                  <a:lnTo>
                    <a:pt x="452" y="5"/>
                  </a:lnTo>
                  <a:lnTo>
                    <a:pt x="452" y="5"/>
                  </a:lnTo>
                  <a:lnTo>
                    <a:pt x="452" y="5"/>
                  </a:lnTo>
                  <a:lnTo>
                    <a:pt x="452" y="7"/>
                  </a:lnTo>
                  <a:lnTo>
                    <a:pt x="452" y="7"/>
                  </a:lnTo>
                  <a:lnTo>
                    <a:pt x="452" y="10"/>
                  </a:lnTo>
                  <a:lnTo>
                    <a:pt x="454" y="10"/>
                  </a:lnTo>
                  <a:lnTo>
                    <a:pt x="454" y="10"/>
                  </a:lnTo>
                  <a:lnTo>
                    <a:pt x="454" y="10"/>
                  </a:lnTo>
                  <a:lnTo>
                    <a:pt x="454" y="12"/>
                  </a:lnTo>
                  <a:lnTo>
                    <a:pt x="456" y="12"/>
                  </a:lnTo>
                  <a:lnTo>
                    <a:pt x="459" y="12"/>
                  </a:lnTo>
                  <a:lnTo>
                    <a:pt x="459" y="14"/>
                  </a:lnTo>
                  <a:lnTo>
                    <a:pt x="459" y="14"/>
                  </a:lnTo>
                  <a:lnTo>
                    <a:pt x="459" y="14"/>
                  </a:lnTo>
                  <a:lnTo>
                    <a:pt x="459" y="14"/>
                  </a:lnTo>
                  <a:lnTo>
                    <a:pt x="459" y="17"/>
                  </a:lnTo>
                  <a:lnTo>
                    <a:pt x="459" y="17"/>
                  </a:lnTo>
                  <a:lnTo>
                    <a:pt x="459" y="17"/>
                  </a:lnTo>
                  <a:lnTo>
                    <a:pt x="459" y="19"/>
                  </a:lnTo>
                  <a:lnTo>
                    <a:pt x="459" y="22"/>
                  </a:lnTo>
                  <a:lnTo>
                    <a:pt x="461" y="24"/>
                  </a:lnTo>
                  <a:lnTo>
                    <a:pt x="461" y="26"/>
                  </a:lnTo>
                  <a:lnTo>
                    <a:pt x="461" y="26"/>
                  </a:lnTo>
                  <a:lnTo>
                    <a:pt x="459" y="26"/>
                  </a:lnTo>
                  <a:lnTo>
                    <a:pt x="459" y="26"/>
                  </a:lnTo>
                  <a:lnTo>
                    <a:pt x="459" y="29"/>
                  </a:lnTo>
                  <a:lnTo>
                    <a:pt x="459" y="29"/>
                  </a:lnTo>
                  <a:lnTo>
                    <a:pt x="459" y="29"/>
                  </a:lnTo>
                  <a:lnTo>
                    <a:pt x="459" y="29"/>
                  </a:lnTo>
                  <a:lnTo>
                    <a:pt x="456" y="29"/>
                  </a:lnTo>
                  <a:lnTo>
                    <a:pt x="454" y="31"/>
                  </a:lnTo>
                  <a:lnTo>
                    <a:pt x="454" y="31"/>
                  </a:lnTo>
                  <a:lnTo>
                    <a:pt x="454" y="31"/>
                  </a:lnTo>
                  <a:lnTo>
                    <a:pt x="454" y="33"/>
                  </a:lnTo>
                  <a:lnTo>
                    <a:pt x="454" y="33"/>
                  </a:lnTo>
                  <a:lnTo>
                    <a:pt x="454" y="36"/>
                  </a:lnTo>
                  <a:lnTo>
                    <a:pt x="454" y="36"/>
                  </a:lnTo>
                  <a:lnTo>
                    <a:pt x="454" y="36"/>
                  </a:lnTo>
                  <a:lnTo>
                    <a:pt x="449" y="38"/>
                  </a:lnTo>
                  <a:lnTo>
                    <a:pt x="449" y="38"/>
                  </a:lnTo>
                  <a:lnTo>
                    <a:pt x="447" y="40"/>
                  </a:lnTo>
                  <a:lnTo>
                    <a:pt x="447" y="40"/>
                  </a:lnTo>
                  <a:lnTo>
                    <a:pt x="445" y="40"/>
                  </a:lnTo>
                  <a:lnTo>
                    <a:pt x="445" y="40"/>
                  </a:lnTo>
                  <a:lnTo>
                    <a:pt x="445" y="40"/>
                  </a:lnTo>
                  <a:lnTo>
                    <a:pt x="445" y="43"/>
                  </a:lnTo>
                  <a:lnTo>
                    <a:pt x="445" y="43"/>
                  </a:lnTo>
                  <a:lnTo>
                    <a:pt x="445" y="45"/>
                  </a:lnTo>
                  <a:lnTo>
                    <a:pt x="445" y="45"/>
                  </a:lnTo>
                  <a:lnTo>
                    <a:pt x="445" y="45"/>
                  </a:lnTo>
                  <a:lnTo>
                    <a:pt x="445" y="45"/>
                  </a:lnTo>
                  <a:lnTo>
                    <a:pt x="445" y="48"/>
                  </a:lnTo>
                  <a:lnTo>
                    <a:pt x="442" y="48"/>
                  </a:lnTo>
                  <a:lnTo>
                    <a:pt x="442" y="48"/>
                  </a:lnTo>
                  <a:lnTo>
                    <a:pt x="442" y="48"/>
                  </a:lnTo>
                  <a:lnTo>
                    <a:pt x="440" y="48"/>
                  </a:lnTo>
                  <a:lnTo>
                    <a:pt x="440" y="48"/>
                  </a:lnTo>
                  <a:lnTo>
                    <a:pt x="440" y="50"/>
                  </a:lnTo>
                  <a:lnTo>
                    <a:pt x="440" y="50"/>
                  </a:lnTo>
                  <a:lnTo>
                    <a:pt x="438" y="50"/>
                  </a:lnTo>
                  <a:lnTo>
                    <a:pt x="438" y="52"/>
                  </a:lnTo>
                  <a:lnTo>
                    <a:pt x="435" y="55"/>
                  </a:lnTo>
                  <a:lnTo>
                    <a:pt x="435" y="57"/>
                  </a:lnTo>
                  <a:lnTo>
                    <a:pt x="433" y="64"/>
                  </a:lnTo>
                  <a:lnTo>
                    <a:pt x="433" y="64"/>
                  </a:lnTo>
                  <a:lnTo>
                    <a:pt x="433" y="64"/>
                  </a:lnTo>
                  <a:lnTo>
                    <a:pt x="433" y="66"/>
                  </a:lnTo>
                  <a:lnTo>
                    <a:pt x="433" y="66"/>
                  </a:lnTo>
                  <a:lnTo>
                    <a:pt x="440" y="64"/>
                  </a:lnTo>
                  <a:lnTo>
                    <a:pt x="454" y="64"/>
                  </a:lnTo>
                  <a:lnTo>
                    <a:pt x="468" y="62"/>
                  </a:lnTo>
                  <a:lnTo>
                    <a:pt x="483" y="59"/>
                  </a:lnTo>
                  <a:lnTo>
                    <a:pt x="497" y="59"/>
                  </a:lnTo>
                  <a:lnTo>
                    <a:pt x="497" y="59"/>
                  </a:lnTo>
                  <a:lnTo>
                    <a:pt x="497" y="57"/>
                  </a:lnTo>
                  <a:lnTo>
                    <a:pt x="497" y="57"/>
                  </a:lnTo>
                  <a:lnTo>
                    <a:pt x="499" y="57"/>
                  </a:lnTo>
                  <a:lnTo>
                    <a:pt x="499" y="57"/>
                  </a:lnTo>
                  <a:close/>
                </a:path>
              </a:pathLst>
            </a:custGeom>
            <a:solidFill>
              <a:schemeClr val="tx1">
                <a:lumMod val="50000"/>
                <a:lumOff val="50000"/>
              </a:schemeClr>
            </a:solid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sp>
          <p:nvSpPr>
            <p:cNvPr id="54" name="Freeform 54"/>
            <p:cNvSpPr>
              <a:spLocks noEditPoints="1"/>
            </p:cNvSpPr>
            <p:nvPr/>
          </p:nvSpPr>
          <p:spPr bwMode="auto">
            <a:xfrm>
              <a:off x="9604163" y="4070191"/>
              <a:ext cx="387272" cy="615485"/>
            </a:xfrm>
            <a:custGeom>
              <a:avLst/>
              <a:gdLst>
                <a:gd name="T0" fmla="*/ 52 w 392"/>
                <a:gd name="T1" fmla="*/ 623 h 623"/>
                <a:gd name="T2" fmla="*/ 392 w 392"/>
                <a:gd name="T3" fmla="*/ 483 h 623"/>
                <a:gd name="T4" fmla="*/ 378 w 392"/>
                <a:gd name="T5" fmla="*/ 464 h 623"/>
                <a:gd name="T6" fmla="*/ 378 w 392"/>
                <a:gd name="T7" fmla="*/ 450 h 623"/>
                <a:gd name="T8" fmla="*/ 378 w 392"/>
                <a:gd name="T9" fmla="*/ 421 h 623"/>
                <a:gd name="T10" fmla="*/ 371 w 392"/>
                <a:gd name="T11" fmla="*/ 405 h 623"/>
                <a:gd name="T12" fmla="*/ 364 w 392"/>
                <a:gd name="T13" fmla="*/ 381 h 623"/>
                <a:gd name="T14" fmla="*/ 369 w 392"/>
                <a:gd name="T15" fmla="*/ 360 h 623"/>
                <a:gd name="T16" fmla="*/ 369 w 392"/>
                <a:gd name="T17" fmla="*/ 341 h 623"/>
                <a:gd name="T18" fmla="*/ 376 w 392"/>
                <a:gd name="T19" fmla="*/ 336 h 623"/>
                <a:gd name="T20" fmla="*/ 378 w 392"/>
                <a:gd name="T21" fmla="*/ 329 h 623"/>
                <a:gd name="T22" fmla="*/ 380 w 392"/>
                <a:gd name="T23" fmla="*/ 327 h 623"/>
                <a:gd name="T24" fmla="*/ 371 w 392"/>
                <a:gd name="T25" fmla="*/ 315 h 623"/>
                <a:gd name="T26" fmla="*/ 369 w 392"/>
                <a:gd name="T27" fmla="*/ 303 h 623"/>
                <a:gd name="T28" fmla="*/ 354 w 392"/>
                <a:gd name="T29" fmla="*/ 284 h 623"/>
                <a:gd name="T30" fmla="*/ 350 w 392"/>
                <a:gd name="T31" fmla="*/ 270 h 623"/>
                <a:gd name="T32" fmla="*/ 345 w 392"/>
                <a:gd name="T33" fmla="*/ 263 h 623"/>
                <a:gd name="T34" fmla="*/ 338 w 392"/>
                <a:gd name="T35" fmla="*/ 242 h 623"/>
                <a:gd name="T36" fmla="*/ 324 w 392"/>
                <a:gd name="T37" fmla="*/ 197 h 623"/>
                <a:gd name="T38" fmla="*/ 300 w 392"/>
                <a:gd name="T39" fmla="*/ 123 h 623"/>
                <a:gd name="T40" fmla="*/ 276 w 392"/>
                <a:gd name="T41" fmla="*/ 47 h 623"/>
                <a:gd name="T42" fmla="*/ 262 w 392"/>
                <a:gd name="T43" fmla="*/ 2 h 623"/>
                <a:gd name="T44" fmla="*/ 182 w 392"/>
                <a:gd name="T45" fmla="*/ 10 h 623"/>
                <a:gd name="T46" fmla="*/ 68 w 392"/>
                <a:gd name="T47" fmla="*/ 21 h 623"/>
                <a:gd name="T48" fmla="*/ 2 w 392"/>
                <a:gd name="T49" fmla="*/ 31 h 623"/>
                <a:gd name="T50" fmla="*/ 11 w 392"/>
                <a:gd name="T51" fmla="*/ 52 h 623"/>
                <a:gd name="T52" fmla="*/ 11 w 392"/>
                <a:gd name="T53" fmla="*/ 135 h 623"/>
                <a:gd name="T54" fmla="*/ 11 w 392"/>
                <a:gd name="T55" fmla="*/ 270 h 623"/>
                <a:gd name="T56" fmla="*/ 11 w 392"/>
                <a:gd name="T57" fmla="*/ 374 h 623"/>
                <a:gd name="T58" fmla="*/ 11 w 392"/>
                <a:gd name="T59" fmla="*/ 421 h 623"/>
                <a:gd name="T60" fmla="*/ 26 w 392"/>
                <a:gd name="T61" fmla="*/ 514 h 623"/>
                <a:gd name="T62" fmla="*/ 40 w 392"/>
                <a:gd name="T63" fmla="*/ 606 h 623"/>
                <a:gd name="T64" fmla="*/ 49 w 392"/>
                <a:gd name="T65" fmla="*/ 604 h 623"/>
                <a:gd name="T66" fmla="*/ 61 w 392"/>
                <a:gd name="T67" fmla="*/ 608 h 623"/>
                <a:gd name="T68" fmla="*/ 68 w 392"/>
                <a:gd name="T69" fmla="*/ 611 h 623"/>
                <a:gd name="T70" fmla="*/ 71 w 392"/>
                <a:gd name="T71" fmla="*/ 585 h 623"/>
                <a:gd name="T72" fmla="*/ 73 w 392"/>
                <a:gd name="T73" fmla="*/ 575 h 623"/>
                <a:gd name="T74" fmla="*/ 73 w 392"/>
                <a:gd name="T75" fmla="*/ 563 h 623"/>
                <a:gd name="T76" fmla="*/ 78 w 392"/>
                <a:gd name="T77" fmla="*/ 561 h 623"/>
                <a:gd name="T78" fmla="*/ 85 w 392"/>
                <a:gd name="T79" fmla="*/ 566 h 623"/>
                <a:gd name="T80" fmla="*/ 87 w 392"/>
                <a:gd name="T81" fmla="*/ 589 h 623"/>
                <a:gd name="T82" fmla="*/ 92 w 392"/>
                <a:gd name="T83" fmla="*/ 597 h 623"/>
                <a:gd name="T84" fmla="*/ 99 w 392"/>
                <a:gd name="T85" fmla="*/ 599 h 623"/>
                <a:gd name="T86" fmla="*/ 101 w 392"/>
                <a:gd name="T87" fmla="*/ 601 h 623"/>
                <a:gd name="T88" fmla="*/ 97 w 392"/>
                <a:gd name="T89" fmla="*/ 618 h 623"/>
                <a:gd name="T90" fmla="*/ 82 w 392"/>
                <a:gd name="T91" fmla="*/ 620 h 623"/>
                <a:gd name="T92" fmla="*/ 130 w 392"/>
                <a:gd name="T93" fmla="*/ 606 h 623"/>
                <a:gd name="T94" fmla="*/ 125 w 392"/>
                <a:gd name="T95" fmla="*/ 601 h 623"/>
                <a:gd name="T96" fmla="*/ 130 w 392"/>
                <a:gd name="T97" fmla="*/ 604 h 623"/>
                <a:gd name="T98" fmla="*/ 139 w 392"/>
                <a:gd name="T99" fmla="*/ 597 h 623"/>
                <a:gd name="T100" fmla="*/ 144 w 392"/>
                <a:gd name="T101" fmla="*/ 585 h 623"/>
                <a:gd name="T102" fmla="*/ 139 w 392"/>
                <a:gd name="T103" fmla="*/ 575 h 623"/>
                <a:gd name="T104" fmla="*/ 142 w 392"/>
                <a:gd name="T105" fmla="*/ 559 h 623"/>
                <a:gd name="T106" fmla="*/ 125 w 392"/>
                <a:gd name="T107" fmla="*/ 547 h 623"/>
                <a:gd name="T108" fmla="*/ 116 w 392"/>
                <a:gd name="T109" fmla="*/ 535 h 623"/>
                <a:gd name="T110" fmla="*/ 139 w 392"/>
                <a:gd name="T111" fmla="*/ 518 h 623"/>
                <a:gd name="T112" fmla="*/ 257 w 392"/>
                <a:gd name="T113" fmla="*/ 504 h 623"/>
                <a:gd name="T114" fmla="*/ 376 w 392"/>
                <a:gd name="T115" fmla="*/ 488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2" h="623">
                  <a:moveTo>
                    <a:pt x="73" y="615"/>
                  </a:moveTo>
                  <a:lnTo>
                    <a:pt x="71" y="618"/>
                  </a:lnTo>
                  <a:lnTo>
                    <a:pt x="71" y="618"/>
                  </a:lnTo>
                  <a:lnTo>
                    <a:pt x="71" y="618"/>
                  </a:lnTo>
                  <a:lnTo>
                    <a:pt x="68" y="618"/>
                  </a:lnTo>
                  <a:lnTo>
                    <a:pt x="61" y="620"/>
                  </a:lnTo>
                  <a:lnTo>
                    <a:pt x="52" y="623"/>
                  </a:lnTo>
                  <a:lnTo>
                    <a:pt x="52" y="623"/>
                  </a:lnTo>
                  <a:lnTo>
                    <a:pt x="75" y="620"/>
                  </a:lnTo>
                  <a:lnTo>
                    <a:pt x="75" y="620"/>
                  </a:lnTo>
                  <a:lnTo>
                    <a:pt x="78" y="618"/>
                  </a:lnTo>
                  <a:lnTo>
                    <a:pt x="78" y="618"/>
                  </a:lnTo>
                  <a:lnTo>
                    <a:pt x="73" y="615"/>
                  </a:lnTo>
                  <a:close/>
                  <a:moveTo>
                    <a:pt x="392" y="483"/>
                  </a:moveTo>
                  <a:lnTo>
                    <a:pt x="392" y="481"/>
                  </a:lnTo>
                  <a:lnTo>
                    <a:pt x="390" y="476"/>
                  </a:lnTo>
                  <a:lnTo>
                    <a:pt x="385" y="471"/>
                  </a:lnTo>
                  <a:lnTo>
                    <a:pt x="383" y="466"/>
                  </a:lnTo>
                  <a:lnTo>
                    <a:pt x="380" y="466"/>
                  </a:lnTo>
                  <a:lnTo>
                    <a:pt x="378" y="464"/>
                  </a:lnTo>
                  <a:lnTo>
                    <a:pt x="378" y="464"/>
                  </a:lnTo>
                  <a:lnTo>
                    <a:pt x="378" y="459"/>
                  </a:lnTo>
                  <a:lnTo>
                    <a:pt x="378" y="457"/>
                  </a:lnTo>
                  <a:lnTo>
                    <a:pt x="376" y="455"/>
                  </a:lnTo>
                  <a:lnTo>
                    <a:pt x="376" y="455"/>
                  </a:lnTo>
                  <a:lnTo>
                    <a:pt x="376" y="452"/>
                  </a:lnTo>
                  <a:lnTo>
                    <a:pt x="378" y="450"/>
                  </a:lnTo>
                  <a:lnTo>
                    <a:pt x="378" y="450"/>
                  </a:lnTo>
                  <a:lnTo>
                    <a:pt x="378" y="440"/>
                  </a:lnTo>
                  <a:lnTo>
                    <a:pt x="378" y="436"/>
                  </a:lnTo>
                  <a:lnTo>
                    <a:pt x="378" y="431"/>
                  </a:lnTo>
                  <a:lnTo>
                    <a:pt x="378" y="429"/>
                  </a:lnTo>
                  <a:lnTo>
                    <a:pt x="378" y="426"/>
                  </a:lnTo>
                  <a:lnTo>
                    <a:pt x="378" y="424"/>
                  </a:lnTo>
                  <a:lnTo>
                    <a:pt x="378" y="421"/>
                  </a:lnTo>
                  <a:lnTo>
                    <a:pt x="378" y="419"/>
                  </a:lnTo>
                  <a:lnTo>
                    <a:pt x="378" y="417"/>
                  </a:lnTo>
                  <a:lnTo>
                    <a:pt x="376" y="417"/>
                  </a:lnTo>
                  <a:lnTo>
                    <a:pt x="376" y="412"/>
                  </a:lnTo>
                  <a:lnTo>
                    <a:pt x="376" y="410"/>
                  </a:lnTo>
                  <a:lnTo>
                    <a:pt x="376" y="410"/>
                  </a:lnTo>
                  <a:lnTo>
                    <a:pt x="371" y="405"/>
                  </a:lnTo>
                  <a:lnTo>
                    <a:pt x="369" y="402"/>
                  </a:lnTo>
                  <a:lnTo>
                    <a:pt x="364" y="388"/>
                  </a:lnTo>
                  <a:lnTo>
                    <a:pt x="364" y="386"/>
                  </a:lnTo>
                  <a:lnTo>
                    <a:pt x="364" y="384"/>
                  </a:lnTo>
                  <a:lnTo>
                    <a:pt x="364" y="384"/>
                  </a:lnTo>
                  <a:lnTo>
                    <a:pt x="364" y="381"/>
                  </a:lnTo>
                  <a:lnTo>
                    <a:pt x="364" y="381"/>
                  </a:lnTo>
                  <a:lnTo>
                    <a:pt x="364" y="376"/>
                  </a:lnTo>
                  <a:lnTo>
                    <a:pt x="366" y="372"/>
                  </a:lnTo>
                  <a:lnTo>
                    <a:pt x="369" y="367"/>
                  </a:lnTo>
                  <a:lnTo>
                    <a:pt x="369" y="365"/>
                  </a:lnTo>
                  <a:lnTo>
                    <a:pt x="369" y="362"/>
                  </a:lnTo>
                  <a:lnTo>
                    <a:pt x="369" y="362"/>
                  </a:lnTo>
                  <a:lnTo>
                    <a:pt x="369" y="360"/>
                  </a:lnTo>
                  <a:lnTo>
                    <a:pt x="369" y="358"/>
                  </a:lnTo>
                  <a:lnTo>
                    <a:pt x="369" y="355"/>
                  </a:lnTo>
                  <a:lnTo>
                    <a:pt x="369" y="353"/>
                  </a:lnTo>
                  <a:lnTo>
                    <a:pt x="369" y="350"/>
                  </a:lnTo>
                  <a:lnTo>
                    <a:pt x="369" y="348"/>
                  </a:lnTo>
                  <a:lnTo>
                    <a:pt x="369" y="346"/>
                  </a:lnTo>
                  <a:lnTo>
                    <a:pt x="369" y="341"/>
                  </a:lnTo>
                  <a:lnTo>
                    <a:pt x="371" y="341"/>
                  </a:lnTo>
                  <a:lnTo>
                    <a:pt x="371" y="341"/>
                  </a:lnTo>
                  <a:lnTo>
                    <a:pt x="371" y="339"/>
                  </a:lnTo>
                  <a:lnTo>
                    <a:pt x="373" y="339"/>
                  </a:lnTo>
                  <a:lnTo>
                    <a:pt x="376" y="339"/>
                  </a:lnTo>
                  <a:lnTo>
                    <a:pt x="376" y="336"/>
                  </a:lnTo>
                  <a:lnTo>
                    <a:pt x="376" y="336"/>
                  </a:lnTo>
                  <a:lnTo>
                    <a:pt x="376" y="334"/>
                  </a:lnTo>
                  <a:lnTo>
                    <a:pt x="376" y="334"/>
                  </a:lnTo>
                  <a:lnTo>
                    <a:pt x="378" y="334"/>
                  </a:lnTo>
                  <a:lnTo>
                    <a:pt x="378" y="334"/>
                  </a:lnTo>
                  <a:lnTo>
                    <a:pt x="380" y="334"/>
                  </a:lnTo>
                  <a:lnTo>
                    <a:pt x="380" y="331"/>
                  </a:lnTo>
                  <a:lnTo>
                    <a:pt x="378" y="329"/>
                  </a:lnTo>
                  <a:lnTo>
                    <a:pt x="380" y="329"/>
                  </a:lnTo>
                  <a:lnTo>
                    <a:pt x="380" y="329"/>
                  </a:lnTo>
                  <a:lnTo>
                    <a:pt x="380" y="329"/>
                  </a:lnTo>
                  <a:lnTo>
                    <a:pt x="383" y="327"/>
                  </a:lnTo>
                  <a:lnTo>
                    <a:pt x="380" y="327"/>
                  </a:lnTo>
                  <a:lnTo>
                    <a:pt x="380" y="327"/>
                  </a:lnTo>
                  <a:lnTo>
                    <a:pt x="380" y="327"/>
                  </a:lnTo>
                  <a:lnTo>
                    <a:pt x="380" y="324"/>
                  </a:lnTo>
                  <a:lnTo>
                    <a:pt x="378" y="324"/>
                  </a:lnTo>
                  <a:lnTo>
                    <a:pt x="373" y="322"/>
                  </a:lnTo>
                  <a:lnTo>
                    <a:pt x="371" y="320"/>
                  </a:lnTo>
                  <a:lnTo>
                    <a:pt x="371" y="320"/>
                  </a:lnTo>
                  <a:lnTo>
                    <a:pt x="371" y="315"/>
                  </a:lnTo>
                  <a:lnTo>
                    <a:pt x="371" y="315"/>
                  </a:lnTo>
                  <a:lnTo>
                    <a:pt x="371" y="313"/>
                  </a:lnTo>
                  <a:lnTo>
                    <a:pt x="371" y="313"/>
                  </a:lnTo>
                  <a:lnTo>
                    <a:pt x="371" y="310"/>
                  </a:lnTo>
                  <a:lnTo>
                    <a:pt x="371" y="308"/>
                  </a:lnTo>
                  <a:lnTo>
                    <a:pt x="371" y="308"/>
                  </a:lnTo>
                  <a:lnTo>
                    <a:pt x="369" y="305"/>
                  </a:lnTo>
                  <a:lnTo>
                    <a:pt x="369" y="303"/>
                  </a:lnTo>
                  <a:lnTo>
                    <a:pt x="366" y="298"/>
                  </a:lnTo>
                  <a:lnTo>
                    <a:pt x="366" y="298"/>
                  </a:lnTo>
                  <a:lnTo>
                    <a:pt x="364" y="296"/>
                  </a:lnTo>
                  <a:lnTo>
                    <a:pt x="357" y="287"/>
                  </a:lnTo>
                  <a:lnTo>
                    <a:pt x="357" y="287"/>
                  </a:lnTo>
                  <a:lnTo>
                    <a:pt x="357" y="284"/>
                  </a:lnTo>
                  <a:lnTo>
                    <a:pt x="354" y="284"/>
                  </a:lnTo>
                  <a:lnTo>
                    <a:pt x="354" y="284"/>
                  </a:lnTo>
                  <a:lnTo>
                    <a:pt x="354" y="282"/>
                  </a:lnTo>
                  <a:lnTo>
                    <a:pt x="354" y="279"/>
                  </a:lnTo>
                  <a:lnTo>
                    <a:pt x="352" y="277"/>
                  </a:lnTo>
                  <a:lnTo>
                    <a:pt x="350" y="272"/>
                  </a:lnTo>
                  <a:lnTo>
                    <a:pt x="350" y="272"/>
                  </a:lnTo>
                  <a:lnTo>
                    <a:pt x="350" y="270"/>
                  </a:lnTo>
                  <a:lnTo>
                    <a:pt x="347" y="270"/>
                  </a:lnTo>
                  <a:lnTo>
                    <a:pt x="350" y="268"/>
                  </a:lnTo>
                  <a:lnTo>
                    <a:pt x="347" y="268"/>
                  </a:lnTo>
                  <a:lnTo>
                    <a:pt x="345" y="265"/>
                  </a:lnTo>
                  <a:lnTo>
                    <a:pt x="345" y="265"/>
                  </a:lnTo>
                  <a:lnTo>
                    <a:pt x="345" y="263"/>
                  </a:lnTo>
                  <a:lnTo>
                    <a:pt x="345" y="263"/>
                  </a:lnTo>
                  <a:lnTo>
                    <a:pt x="343" y="263"/>
                  </a:lnTo>
                  <a:lnTo>
                    <a:pt x="343" y="258"/>
                  </a:lnTo>
                  <a:lnTo>
                    <a:pt x="338" y="249"/>
                  </a:lnTo>
                  <a:lnTo>
                    <a:pt x="338" y="249"/>
                  </a:lnTo>
                  <a:lnTo>
                    <a:pt x="338" y="244"/>
                  </a:lnTo>
                  <a:lnTo>
                    <a:pt x="338" y="244"/>
                  </a:lnTo>
                  <a:lnTo>
                    <a:pt x="338" y="242"/>
                  </a:lnTo>
                  <a:lnTo>
                    <a:pt x="336" y="237"/>
                  </a:lnTo>
                  <a:lnTo>
                    <a:pt x="333" y="234"/>
                  </a:lnTo>
                  <a:lnTo>
                    <a:pt x="333" y="227"/>
                  </a:lnTo>
                  <a:lnTo>
                    <a:pt x="331" y="220"/>
                  </a:lnTo>
                  <a:lnTo>
                    <a:pt x="328" y="213"/>
                  </a:lnTo>
                  <a:lnTo>
                    <a:pt x="326" y="206"/>
                  </a:lnTo>
                  <a:lnTo>
                    <a:pt x="324" y="197"/>
                  </a:lnTo>
                  <a:lnTo>
                    <a:pt x="319" y="187"/>
                  </a:lnTo>
                  <a:lnTo>
                    <a:pt x="317" y="178"/>
                  </a:lnTo>
                  <a:lnTo>
                    <a:pt x="314" y="166"/>
                  </a:lnTo>
                  <a:lnTo>
                    <a:pt x="309" y="156"/>
                  </a:lnTo>
                  <a:lnTo>
                    <a:pt x="307" y="144"/>
                  </a:lnTo>
                  <a:lnTo>
                    <a:pt x="302" y="133"/>
                  </a:lnTo>
                  <a:lnTo>
                    <a:pt x="300" y="123"/>
                  </a:lnTo>
                  <a:lnTo>
                    <a:pt x="295" y="111"/>
                  </a:lnTo>
                  <a:lnTo>
                    <a:pt x="293" y="100"/>
                  </a:lnTo>
                  <a:lnTo>
                    <a:pt x="288" y="88"/>
                  </a:lnTo>
                  <a:lnTo>
                    <a:pt x="286" y="78"/>
                  </a:lnTo>
                  <a:lnTo>
                    <a:pt x="283" y="66"/>
                  </a:lnTo>
                  <a:lnTo>
                    <a:pt x="279" y="57"/>
                  </a:lnTo>
                  <a:lnTo>
                    <a:pt x="276" y="47"/>
                  </a:lnTo>
                  <a:lnTo>
                    <a:pt x="274" y="38"/>
                  </a:lnTo>
                  <a:lnTo>
                    <a:pt x="272" y="31"/>
                  </a:lnTo>
                  <a:lnTo>
                    <a:pt x="269" y="24"/>
                  </a:lnTo>
                  <a:lnTo>
                    <a:pt x="267" y="17"/>
                  </a:lnTo>
                  <a:lnTo>
                    <a:pt x="265" y="12"/>
                  </a:lnTo>
                  <a:lnTo>
                    <a:pt x="265" y="7"/>
                  </a:lnTo>
                  <a:lnTo>
                    <a:pt x="262" y="2"/>
                  </a:lnTo>
                  <a:lnTo>
                    <a:pt x="262" y="0"/>
                  </a:lnTo>
                  <a:lnTo>
                    <a:pt x="262" y="0"/>
                  </a:lnTo>
                  <a:lnTo>
                    <a:pt x="246" y="2"/>
                  </a:lnTo>
                  <a:lnTo>
                    <a:pt x="229" y="5"/>
                  </a:lnTo>
                  <a:lnTo>
                    <a:pt x="215" y="5"/>
                  </a:lnTo>
                  <a:lnTo>
                    <a:pt x="198" y="7"/>
                  </a:lnTo>
                  <a:lnTo>
                    <a:pt x="182" y="10"/>
                  </a:lnTo>
                  <a:lnTo>
                    <a:pt x="165" y="12"/>
                  </a:lnTo>
                  <a:lnTo>
                    <a:pt x="149" y="14"/>
                  </a:lnTo>
                  <a:lnTo>
                    <a:pt x="134" y="14"/>
                  </a:lnTo>
                  <a:lnTo>
                    <a:pt x="118" y="17"/>
                  </a:lnTo>
                  <a:lnTo>
                    <a:pt x="101" y="19"/>
                  </a:lnTo>
                  <a:lnTo>
                    <a:pt x="85" y="19"/>
                  </a:lnTo>
                  <a:lnTo>
                    <a:pt x="68" y="21"/>
                  </a:lnTo>
                  <a:lnTo>
                    <a:pt x="54" y="24"/>
                  </a:lnTo>
                  <a:lnTo>
                    <a:pt x="37" y="24"/>
                  </a:lnTo>
                  <a:lnTo>
                    <a:pt x="21" y="26"/>
                  </a:lnTo>
                  <a:lnTo>
                    <a:pt x="4" y="29"/>
                  </a:lnTo>
                  <a:lnTo>
                    <a:pt x="2" y="29"/>
                  </a:lnTo>
                  <a:lnTo>
                    <a:pt x="0" y="29"/>
                  </a:lnTo>
                  <a:lnTo>
                    <a:pt x="2" y="31"/>
                  </a:lnTo>
                  <a:lnTo>
                    <a:pt x="4" y="36"/>
                  </a:lnTo>
                  <a:lnTo>
                    <a:pt x="7" y="40"/>
                  </a:lnTo>
                  <a:lnTo>
                    <a:pt x="11" y="43"/>
                  </a:lnTo>
                  <a:lnTo>
                    <a:pt x="11" y="43"/>
                  </a:lnTo>
                  <a:lnTo>
                    <a:pt x="11" y="43"/>
                  </a:lnTo>
                  <a:lnTo>
                    <a:pt x="11" y="50"/>
                  </a:lnTo>
                  <a:lnTo>
                    <a:pt x="11" y="52"/>
                  </a:lnTo>
                  <a:lnTo>
                    <a:pt x="11" y="64"/>
                  </a:lnTo>
                  <a:lnTo>
                    <a:pt x="11" y="73"/>
                  </a:lnTo>
                  <a:lnTo>
                    <a:pt x="11" y="83"/>
                  </a:lnTo>
                  <a:lnTo>
                    <a:pt x="11" y="95"/>
                  </a:lnTo>
                  <a:lnTo>
                    <a:pt x="11" y="107"/>
                  </a:lnTo>
                  <a:lnTo>
                    <a:pt x="11" y="121"/>
                  </a:lnTo>
                  <a:lnTo>
                    <a:pt x="11" y="135"/>
                  </a:lnTo>
                  <a:lnTo>
                    <a:pt x="11" y="149"/>
                  </a:lnTo>
                  <a:lnTo>
                    <a:pt x="11" y="166"/>
                  </a:lnTo>
                  <a:lnTo>
                    <a:pt x="11" y="182"/>
                  </a:lnTo>
                  <a:lnTo>
                    <a:pt x="11" y="199"/>
                  </a:lnTo>
                  <a:lnTo>
                    <a:pt x="11" y="218"/>
                  </a:lnTo>
                  <a:lnTo>
                    <a:pt x="11" y="251"/>
                  </a:lnTo>
                  <a:lnTo>
                    <a:pt x="11" y="270"/>
                  </a:lnTo>
                  <a:lnTo>
                    <a:pt x="11" y="287"/>
                  </a:lnTo>
                  <a:lnTo>
                    <a:pt x="11" y="303"/>
                  </a:lnTo>
                  <a:lnTo>
                    <a:pt x="11" y="320"/>
                  </a:lnTo>
                  <a:lnTo>
                    <a:pt x="11" y="334"/>
                  </a:lnTo>
                  <a:lnTo>
                    <a:pt x="11" y="348"/>
                  </a:lnTo>
                  <a:lnTo>
                    <a:pt x="11" y="362"/>
                  </a:lnTo>
                  <a:lnTo>
                    <a:pt x="11" y="374"/>
                  </a:lnTo>
                  <a:lnTo>
                    <a:pt x="11" y="386"/>
                  </a:lnTo>
                  <a:lnTo>
                    <a:pt x="11" y="395"/>
                  </a:lnTo>
                  <a:lnTo>
                    <a:pt x="11" y="405"/>
                  </a:lnTo>
                  <a:lnTo>
                    <a:pt x="11" y="412"/>
                  </a:lnTo>
                  <a:lnTo>
                    <a:pt x="11" y="417"/>
                  </a:lnTo>
                  <a:lnTo>
                    <a:pt x="11" y="419"/>
                  </a:lnTo>
                  <a:lnTo>
                    <a:pt x="11" y="421"/>
                  </a:lnTo>
                  <a:lnTo>
                    <a:pt x="14" y="431"/>
                  </a:lnTo>
                  <a:lnTo>
                    <a:pt x="14" y="443"/>
                  </a:lnTo>
                  <a:lnTo>
                    <a:pt x="16" y="455"/>
                  </a:lnTo>
                  <a:lnTo>
                    <a:pt x="19" y="466"/>
                  </a:lnTo>
                  <a:lnTo>
                    <a:pt x="21" y="478"/>
                  </a:lnTo>
                  <a:lnTo>
                    <a:pt x="21" y="490"/>
                  </a:lnTo>
                  <a:lnTo>
                    <a:pt x="26" y="514"/>
                  </a:lnTo>
                  <a:lnTo>
                    <a:pt x="26" y="526"/>
                  </a:lnTo>
                  <a:lnTo>
                    <a:pt x="28" y="535"/>
                  </a:lnTo>
                  <a:lnTo>
                    <a:pt x="30" y="547"/>
                  </a:lnTo>
                  <a:lnTo>
                    <a:pt x="33" y="559"/>
                  </a:lnTo>
                  <a:lnTo>
                    <a:pt x="35" y="571"/>
                  </a:lnTo>
                  <a:lnTo>
                    <a:pt x="35" y="582"/>
                  </a:lnTo>
                  <a:lnTo>
                    <a:pt x="40" y="606"/>
                  </a:lnTo>
                  <a:lnTo>
                    <a:pt x="42" y="604"/>
                  </a:lnTo>
                  <a:lnTo>
                    <a:pt x="45" y="604"/>
                  </a:lnTo>
                  <a:lnTo>
                    <a:pt x="47" y="604"/>
                  </a:lnTo>
                  <a:lnTo>
                    <a:pt x="49" y="606"/>
                  </a:lnTo>
                  <a:lnTo>
                    <a:pt x="49" y="606"/>
                  </a:lnTo>
                  <a:lnTo>
                    <a:pt x="49" y="604"/>
                  </a:lnTo>
                  <a:lnTo>
                    <a:pt x="49" y="604"/>
                  </a:lnTo>
                  <a:lnTo>
                    <a:pt x="49" y="604"/>
                  </a:lnTo>
                  <a:lnTo>
                    <a:pt x="49" y="604"/>
                  </a:lnTo>
                  <a:lnTo>
                    <a:pt x="52" y="604"/>
                  </a:lnTo>
                  <a:lnTo>
                    <a:pt x="59" y="604"/>
                  </a:lnTo>
                  <a:lnTo>
                    <a:pt x="63" y="606"/>
                  </a:lnTo>
                  <a:lnTo>
                    <a:pt x="61" y="608"/>
                  </a:lnTo>
                  <a:lnTo>
                    <a:pt x="61" y="608"/>
                  </a:lnTo>
                  <a:lnTo>
                    <a:pt x="63" y="611"/>
                  </a:lnTo>
                  <a:lnTo>
                    <a:pt x="66" y="611"/>
                  </a:lnTo>
                  <a:lnTo>
                    <a:pt x="66" y="611"/>
                  </a:lnTo>
                  <a:lnTo>
                    <a:pt x="68" y="608"/>
                  </a:lnTo>
                  <a:lnTo>
                    <a:pt x="68" y="611"/>
                  </a:lnTo>
                  <a:lnTo>
                    <a:pt x="68" y="611"/>
                  </a:lnTo>
                  <a:lnTo>
                    <a:pt x="68" y="611"/>
                  </a:lnTo>
                  <a:lnTo>
                    <a:pt x="71" y="611"/>
                  </a:lnTo>
                  <a:lnTo>
                    <a:pt x="71" y="608"/>
                  </a:lnTo>
                  <a:lnTo>
                    <a:pt x="71" y="599"/>
                  </a:lnTo>
                  <a:lnTo>
                    <a:pt x="71" y="594"/>
                  </a:lnTo>
                  <a:lnTo>
                    <a:pt x="71" y="592"/>
                  </a:lnTo>
                  <a:lnTo>
                    <a:pt x="71" y="587"/>
                  </a:lnTo>
                  <a:lnTo>
                    <a:pt x="71" y="585"/>
                  </a:lnTo>
                  <a:lnTo>
                    <a:pt x="71" y="585"/>
                  </a:lnTo>
                  <a:lnTo>
                    <a:pt x="71" y="582"/>
                  </a:lnTo>
                  <a:lnTo>
                    <a:pt x="71" y="582"/>
                  </a:lnTo>
                  <a:lnTo>
                    <a:pt x="71" y="580"/>
                  </a:lnTo>
                  <a:lnTo>
                    <a:pt x="71" y="578"/>
                  </a:lnTo>
                  <a:lnTo>
                    <a:pt x="71" y="578"/>
                  </a:lnTo>
                  <a:lnTo>
                    <a:pt x="73" y="575"/>
                  </a:lnTo>
                  <a:lnTo>
                    <a:pt x="73" y="575"/>
                  </a:lnTo>
                  <a:lnTo>
                    <a:pt x="73" y="573"/>
                  </a:lnTo>
                  <a:lnTo>
                    <a:pt x="73" y="571"/>
                  </a:lnTo>
                  <a:lnTo>
                    <a:pt x="73" y="568"/>
                  </a:lnTo>
                  <a:lnTo>
                    <a:pt x="73" y="568"/>
                  </a:lnTo>
                  <a:lnTo>
                    <a:pt x="75" y="566"/>
                  </a:lnTo>
                  <a:lnTo>
                    <a:pt x="73" y="563"/>
                  </a:lnTo>
                  <a:lnTo>
                    <a:pt x="75" y="563"/>
                  </a:lnTo>
                  <a:lnTo>
                    <a:pt x="75" y="561"/>
                  </a:lnTo>
                  <a:lnTo>
                    <a:pt x="75" y="559"/>
                  </a:lnTo>
                  <a:lnTo>
                    <a:pt x="75" y="559"/>
                  </a:lnTo>
                  <a:lnTo>
                    <a:pt x="75" y="559"/>
                  </a:lnTo>
                  <a:lnTo>
                    <a:pt x="78" y="559"/>
                  </a:lnTo>
                  <a:lnTo>
                    <a:pt x="78" y="561"/>
                  </a:lnTo>
                  <a:lnTo>
                    <a:pt x="78" y="563"/>
                  </a:lnTo>
                  <a:lnTo>
                    <a:pt x="78" y="563"/>
                  </a:lnTo>
                  <a:lnTo>
                    <a:pt x="78" y="563"/>
                  </a:lnTo>
                  <a:lnTo>
                    <a:pt x="80" y="563"/>
                  </a:lnTo>
                  <a:lnTo>
                    <a:pt x="80" y="563"/>
                  </a:lnTo>
                  <a:lnTo>
                    <a:pt x="82" y="566"/>
                  </a:lnTo>
                  <a:lnTo>
                    <a:pt x="85" y="566"/>
                  </a:lnTo>
                  <a:lnTo>
                    <a:pt x="90" y="575"/>
                  </a:lnTo>
                  <a:lnTo>
                    <a:pt x="90" y="578"/>
                  </a:lnTo>
                  <a:lnTo>
                    <a:pt x="90" y="580"/>
                  </a:lnTo>
                  <a:lnTo>
                    <a:pt x="90" y="582"/>
                  </a:lnTo>
                  <a:lnTo>
                    <a:pt x="87" y="585"/>
                  </a:lnTo>
                  <a:lnTo>
                    <a:pt x="87" y="587"/>
                  </a:lnTo>
                  <a:lnTo>
                    <a:pt x="87" y="589"/>
                  </a:lnTo>
                  <a:lnTo>
                    <a:pt x="87" y="589"/>
                  </a:lnTo>
                  <a:lnTo>
                    <a:pt x="90" y="589"/>
                  </a:lnTo>
                  <a:lnTo>
                    <a:pt x="90" y="592"/>
                  </a:lnTo>
                  <a:lnTo>
                    <a:pt x="90" y="592"/>
                  </a:lnTo>
                  <a:lnTo>
                    <a:pt x="90" y="594"/>
                  </a:lnTo>
                  <a:lnTo>
                    <a:pt x="92" y="597"/>
                  </a:lnTo>
                  <a:lnTo>
                    <a:pt x="92" y="597"/>
                  </a:lnTo>
                  <a:lnTo>
                    <a:pt x="92" y="599"/>
                  </a:lnTo>
                  <a:lnTo>
                    <a:pt x="94" y="599"/>
                  </a:lnTo>
                  <a:lnTo>
                    <a:pt x="94" y="599"/>
                  </a:lnTo>
                  <a:lnTo>
                    <a:pt x="97" y="599"/>
                  </a:lnTo>
                  <a:lnTo>
                    <a:pt x="97" y="599"/>
                  </a:lnTo>
                  <a:lnTo>
                    <a:pt x="99" y="599"/>
                  </a:lnTo>
                  <a:lnTo>
                    <a:pt x="99" y="599"/>
                  </a:lnTo>
                  <a:lnTo>
                    <a:pt x="99" y="599"/>
                  </a:lnTo>
                  <a:lnTo>
                    <a:pt x="99" y="597"/>
                  </a:lnTo>
                  <a:lnTo>
                    <a:pt x="99" y="597"/>
                  </a:lnTo>
                  <a:lnTo>
                    <a:pt x="101" y="597"/>
                  </a:lnTo>
                  <a:lnTo>
                    <a:pt x="101" y="597"/>
                  </a:lnTo>
                  <a:lnTo>
                    <a:pt x="101" y="597"/>
                  </a:lnTo>
                  <a:lnTo>
                    <a:pt x="101" y="601"/>
                  </a:lnTo>
                  <a:lnTo>
                    <a:pt x="101" y="601"/>
                  </a:lnTo>
                  <a:lnTo>
                    <a:pt x="101" y="604"/>
                  </a:lnTo>
                  <a:lnTo>
                    <a:pt x="108" y="608"/>
                  </a:lnTo>
                  <a:lnTo>
                    <a:pt x="108" y="611"/>
                  </a:lnTo>
                  <a:lnTo>
                    <a:pt x="106" y="613"/>
                  </a:lnTo>
                  <a:lnTo>
                    <a:pt x="101" y="615"/>
                  </a:lnTo>
                  <a:lnTo>
                    <a:pt x="97" y="618"/>
                  </a:lnTo>
                  <a:lnTo>
                    <a:pt x="94" y="618"/>
                  </a:lnTo>
                  <a:lnTo>
                    <a:pt x="92" y="615"/>
                  </a:lnTo>
                  <a:lnTo>
                    <a:pt x="90" y="615"/>
                  </a:lnTo>
                  <a:lnTo>
                    <a:pt x="90" y="618"/>
                  </a:lnTo>
                  <a:lnTo>
                    <a:pt x="90" y="618"/>
                  </a:lnTo>
                  <a:lnTo>
                    <a:pt x="85" y="618"/>
                  </a:lnTo>
                  <a:lnTo>
                    <a:pt x="82" y="620"/>
                  </a:lnTo>
                  <a:lnTo>
                    <a:pt x="82" y="623"/>
                  </a:lnTo>
                  <a:lnTo>
                    <a:pt x="85" y="620"/>
                  </a:lnTo>
                  <a:lnTo>
                    <a:pt x="94" y="618"/>
                  </a:lnTo>
                  <a:lnTo>
                    <a:pt x="108" y="618"/>
                  </a:lnTo>
                  <a:lnTo>
                    <a:pt x="120" y="613"/>
                  </a:lnTo>
                  <a:lnTo>
                    <a:pt x="127" y="611"/>
                  </a:lnTo>
                  <a:lnTo>
                    <a:pt x="130" y="606"/>
                  </a:lnTo>
                  <a:lnTo>
                    <a:pt x="130" y="606"/>
                  </a:lnTo>
                  <a:lnTo>
                    <a:pt x="127" y="606"/>
                  </a:lnTo>
                  <a:lnTo>
                    <a:pt x="127" y="606"/>
                  </a:lnTo>
                  <a:lnTo>
                    <a:pt x="125" y="606"/>
                  </a:lnTo>
                  <a:lnTo>
                    <a:pt x="125" y="604"/>
                  </a:lnTo>
                  <a:lnTo>
                    <a:pt x="125" y="604"/>
                  </a:lnTo>
                  <a:lnTo>
                    <a:pt x="125" y="601"/>
                  </a:lnTo>
                  <a:lnTo>
                    <a:pt x="125" y="599"/>
                  </a:lnTo>
                  <a:lnTo>
                    <a:pt x="125" y="599"/>
                  </a:lnTo>
                  <a:lnTo>
                    <a:pt x="125" y="601"/>
                  </a:lnTo>
                  <a:lnTo>
                    <a:pt x="127" y="601"/>
                  </a:lnTo>
                  <a:lnTo>
                    <a:pt x="127" y="604"/>
                  </a:lnTo>
                  <a:lnTo>
                    <a:pt x="127" y="604"/>
                  </a:lnTo>
                  <a:lnTo>
                    <a:pt x="130" y="604"/>
                  </a:lnTo>
                  <a:lnTo>
                    <a:pt x="130" y="604"/>
                  </a:lnTo>
                  <a:lnTo>
                    <a:pt x="132" y="604"/>
                  </a:lnTo>
                  <a:lnTo>
                    <a:pt x="134" y="601"/>
                  </a:lnTo>
                  <a:lnTo>
                    <a:pt x="134" y="599"/>
                  </a:lnTo>
                  <a:lnTo>
                    <a:pt x="137" y="599"/>
                  </a:lnTo>
                  <a:lnTo>
                    <a:pt x="139" y="599"/>
                  </a:lnTo>
                  <a:lnTo>
                    <a:pt x="139" y="597"/>
                  </a:lnTo>
                  <a:lnTo>
                    <a:pt x="142" y="594"/>
                  </a:lnTo>
                  <a:lnTo>
                    <a:pt x="142" y="592"/>
                  </a:lnTo>
                  <a:lnTo>
                    <a:pt x="146" y="587"/>
                  </a:lnTo>
                  <a:lnTo>
                    <a:pt x="146" y="587"/>
                  </a:lnTo>
                  <a:lnTo>
                    <a:pt x="146" y="587"/>
                  </a:lnTo>
                  <a:lnTo>
                    <a:pt x="146" y="585"/>
                  </a:lnTo>
                  <a:lnTo>
                    <a:pt x="144" y="585"/>
                  </a:lnTo>
                  <a:lnTo>
                    <a:pt x="144" y="585"/>
                  </a:lnTo>
                  <a:lnTo>
                    <a:pt x="142" y="582"/>
                  </a:lnTo>
                  <a:lnTo>
                    <a:pt x="142" y="582"/>
                  </a:lnTo>
                  <a:lnTo>
                    <a:pt x="144" y="582"/>
                  </a:lnTo>
                  <a:lnTo>
                    <a:pt x="144" y="582"/>
                  </a:lnTo>
                  <a:lnTo>
                    <a:pt x="142" y="578"/>
                  </a:lnTo>
                  <a:lnTo>
                    <a:pt x="139" y="575"/>
                  </a:lnTo>
                  <a:lnTo>
                    <a:pt x="139" y="575"/>
                  </a:lnTo>
                  <a:lnTo>
                    <a:pt x="139" y="573"/>
                  </a:lnTo>
                  <a:lnTo>
                    <a:pt x="142" y="571"/>
                  </a:lnTo>
                  <a:lnTo>
                    <a:pt x="142" y="566"/>
                  </a:lnTo>
                  <a:lnTo>
                    <a:pt x="142" y="561"/>
                  </a:lnTo>
                  <a:lnTo>
                    <a:pt x="142" y="561"/>
                  </a:lnTo>
                  <a:lnTo>
                    <a:pt x="142" y="559"/>
                  </a:lnTo>
                  <a:lnTo>
                    <a:pt x="142" y="559"/>
                  </a:lnTo>
                  <a:lnTo>
                    <a:pt x="142" y="559"/>
                  </a:lnTo>
                  <a:lnTo>
                    <a:pt x="132" y="554"/>
                  </a:lnTo>
                  <a:lnTo>
                    <a:pt x="130" y="552"/>
                  </a:lnTo>
                  <a:lnTo>
                    <a:pt x="127" y="552"/>
                  </a:lnTo>
                  <a:lnTo>
                    <a:pt x="125" y="547"/>
                  </a:lnTo>
                  <a:lnTo>
                    <a:pt x="125" y="547"/>
                  </a:lnTo>
                  <a:lnTo>
                    <a:pt x="118" y="542"/>
                  </a:lnTo>
                  <a:lnTo>
                    <a:pt x="118" y="540"/>
                  </a:lnTo>
                  <a:lnTo>
                    <a:pt x="116" y="537"/>
                  </a:lnTo>
                  <a:lnTo>
                    <a:pt x="116" y="537"/>
                  </a:lnTo>
                  <a:lnTo>
                    <a:pt x="116" y="537"/>
                  </a:lnTo>
                  <a:lnTo>
                    <a:pt x="116" y="535"/>
                  </a:lnTo>
                  <a:lnTo>
                    <a:pt x="116" y="535"/>
                  </a:lnTo>
                  <a:lnTo>
                    <a:pt x="116" y="533"/>
                  </a:lnTo>
                  <a:lnTo>
                    <a:pt x="118" y="528"/>
                  </a:lnTo>
                  <a:lnTo>
                    <a:pt x="118" y="528"/>
                  </a:lnTo>
                  <a:lnTo>
                    <a:pt x="118" y="523"/>
                  </a:lnTo>
                  <a:lnTo>
                    <a:pt x="118" y="521"/>
                  </a:lnTo>
                  <a:lnTo>
                    <a:pt x="123" y="521"/>
                  </a:lnTo>
                  <a:lnTo>
                    <a:pt x="139" y="518"/>
                  </a:lnTo>
                  <a:lnTo>
                    <a:pt x="156" y="516"/>
                  </a:lnTo>
                  <a:lnTo>
                    <a:pt x="172" y="514"/>
                  </a:lnTo>
                  <a:lnTo>
                    <a:pt x="189" y="511"/>
                  </a:lnTo>
                  <a:lnTo>
                    <a:pt x="205" y="509"/>
                  </a:lnTo>
                  <a:lnTo>
                    <a:pt x="224" y="509"/>
                  </a:lnTo>
                  <a:lnTo>
                    <a:pt x="241" y="507"/>
                  </a:lnTo>
                  <a:lnTo>
                    <a:pt x="257" y="504"/>
                  </a:lnTo>
                  <a:lnTo>
                    <a:pt x="274" y="502"/>
                  </a:lnTo>
                  <a:lnTo>
                    <a:pt x="291" y="500"/>
                  </a:lnTo>
                  <a:lnTo>
                    <a:pt x="307" y="497"/>
                  </a:lnTo>
                  <a:lnTo>
                    <a:pt x="324" y="495"/>
                  </a:lnTo>
                  <a:lnTo>
                    <a:pt x="340" y="492"/>
                  </a:lnTo>
                  <a:lnTo>
                    <a:pt x="359" y="490"/>
                  </a:lnTo>
                  <a:lnTo>
                    <a:pt x="376" y="488"/>
                  </a:lnTo>
                  <a:lnTo>
                    <a:pt x="392" y="485"/>
                  </a:lnTo>
                  <a:lnTo>
                    <a:pt x="392" y="485"/>
                  </a:lnTo>
                  <a:lnTo>
                    <a:pt x="392" y="485"/>
                  </a:lnTo>
                  <a:lnTo>
                    <a:pt x="392" y="483"/>
                  </a:lnTo>
                  <a:lnTo>
                    <a:pt x="392" y="483"/>
                  </a:lnTo>
                  <a:close/>
                </a:path>
              </a:pathLst>
            </a:custGeom>
            <a:grpFill/>
            <a:ln w="3175"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ea typeface="Karla" charset="0"/>
                <a:cs typeface="Karla" charset="0"/>
              </a:endParaRPr>
            </a:p>
          </p:txBody>
        </p:sp>
      </p:grpSp>
      <p:sp>
        <p:nvSpPr>
          <p:cNvPr id="55" name="TextBox 54"/>
          <p:cNvSpPr txBox="1"/>
          <p:nvPr/>
        </p:nvSpPr>
        <p:spPr>
          <a:xfrm flipH="1">
            <a:off x="769983" y="1982865"/>
            <a:ext cx="1764457" cy="338554"/>
          </a:xfrm>
          <a:prstGeom prst="rect">
            <a:avLst/>
          </a:prstGeom>
          <a:noFill/>
        </p:spPr>
        <p:txBody>
          <a:bodyPr wrap="none" rtlCol="0">
            <a:spAutoFit/>
          </a:bodyPr>
          <a:lstStyle/>
          <a:p>
            <a:pPr algn="ctr"/>
            <a:r>
              <a:rPr lang="en-US" sz="1600" b="1">
                <a:ea typeface="Karla" charset="0"/>
                <a:cs typeface="Karla" charset="0"/>
              </a:rPr>
              <a:t>Text Tagline Here</a:t>
            </a:r>
            <a:endParaRPr lang="id-ID" sz="1600" b="1" dirty="0">
              <a:ea typeface="Karla" charset="0"/>
              <a:cs typeface="Karla" charset="0"/>
            </a:endParaRPr>
          </a:p>
        </p:txBody>
      </p:sp>
      <p:sp>
        <p:nvSpPr>
          <p:cNvPr id="56" name="TextBox 55"/>
          <p:cNvSpPr txBox="1"/>
          <p:nvPr/>
        </p:nvSpPr>
        <p:spPr>
          <a:xfrm flipH="1">
            <a:off x="811181" y="2240178"/>
            <a:ext cx="1682054" cy="757130"/>
          </a:xfrm>
          <a:prstGeom prst="rect">
            <a:avLst/>
          </a:prstGeom>
          <a:noFill/>
        </p:spPr>
        <p:txBody>
          <a:bodyPr wrap="square" rtlCol="0">
            <a:spAutoFit/>
          </a:bodyPr>
          <a:lstStyle/>
          <a:p>
            <a:pPr algn="ctr">
              <a:lnSpc>
                <a:spcPct val="120000"/>
              </a:lnSpc>
            </a:pPr>
            <a:r>
              <a:rPr lang="pt-BR" sz="1200" dirty="0">
                <a:ea typeface="Karla" charset="0"/>
                <a:cs typeface="Karla" charset="0"/>
              </a:rPr>
              <a:t>Lorem ipsum dolor sit amet, consectetur adipiscing elit.</a:t>
            </a:r>
            <a:endParaRPr lang="en-US" sz="1200" b="1" dirty="0">
              <a:ea typeface="Karla" charset="0"/>
              <a:cs typeface="Karla" charset="0"/>
            </a:endParaRPr>
          </a:p>
        </p:txBody>
      </p:sp>
      <p:sp>
        <p:nvSpPr>
          <p:cNvPr id="57" name="TextBox 56"/>
          <p:cNvSpPr txBox="1"/>
          <p:nvPr/>
        </p:nvSpPr>
        <p:spPr>
          <a:xfrm flipH="1">
            <a:off x="769982" y="3771105"/>
            <a:ext cx="1764457" cy="338554"/>
          </a:xfrm>
          <a:prstGeom prst="rect">
            <a:avLst/>
          </a:prstGeom>
          <a:noFill/>
        </p:spPr>
        <p:txBody>
          <a:bodyPr wrap="none" rtlCol="0">
            <a:spAutoFit/>
          </a:bodyPr>
          <a:lstStyle/>
          <a:p>
            <a:pPr algn="ctr"/>
            <a:r>
              <a:rPr lang="en-US" sz="1600" b="1">
                <a:ea typeface="Karla" charset="0"/>
                <a:cs typeface="Karla" charset="0"/>
              </a:rPr>
              <a:t>Text Tagline Here</a:t>
            </a:r>
            <a:endParaRPr lang="id-ID" sz="1600" b="1" dirty="0">
              <a:ea typeface="Karla" charset="0"/>
              <a:cs typeface="Karla" charset="0"/>
            </a:endParaRPr>
          </a:p>
        </p:txBody>
      </p:sp>
      <p:sp>
        <p:nvSpPr>
          <p:cNvPr id="58" name="TextBox 57"/>
          <p:cNvSpPr txBox="1"/>
          <p:nvPr/>
        </p:nvSpPr>
        <p:spPr>
          <a:xfrm flipH="1">
            <a:off x="811181" y="4028418"/>
            <a:ext cx="1682054" cy="757130"/>
          </a:xfrm>
          <a:prstGeom prst="rect">
            <a:avLst/>
          </a:prstGeom>
          <a:noFill/>
        </p:spPr>
        <p:txBody>
          <a:bodyPr wrap="square" rtlCol="0">
            <a:spAutoFit/>
          </a:bodyPr>
          <a:lstStyle/>
          <a:p>
            <a:pPr algn="ctr">
              <a:lnSpc>
                <a:spcPct val="120000"/>
              </a:lnSpc>
            </a:pPr>
            <a:r>
              <a:rPr lang="pt-BR" sz="1200" dirty="0">
                <a:ea typeface="Karla" charset="0"/>
                <a:cs typeface="Karla" charset="0"/>
              </a:rPr>
              <a:t>Lorem ipsum dolor sit amet, consectetur adipiscing elit.</a:t>
            </a:r>
            <a:endParaRPr lang="en-US" sz="1200" b="1" dirty="0">
              <a:ea typeface="Karla" charset="0"/>
              <a:cs typeface="Karla" charset="0"/>
            </a:endParaRPr>
          </a:p>
        </p:txBody>
      </p:sp>
      <p:sp>
        <p:nvSpPr>
          <p:cNvPr id="59" name="TextBox 58"/>
          <p:cNvSpPr txBox="1"/>
          <p:nvPr/>
        </p:nvSpPr>
        <p:spPr>
          <a:xfrm flipH="1">
            <a:off x="9630547" y="1982865"/>
            <a:ext cx="1764457" cy="338554"/>
          </a:xfrm>
          <a:prstGeom prst="rect">
            <a:avLst/>
          </a:prstGeom>
          <a:noFill/>
        </p:spPr>
        <p:txBody>
          <a:bodyPr wrap="none" rtlCol="0">
            <a:spAutoFit/>
          </a:bodyPr>
          <a:lstStyle/>
          <a:p>
            <a:pPr algn="ctr"/>
            <a:r>
              <a:rPr lang="en-US" sz="1600" b="1">
                <a:ea typeface="Karla" charset="0"/>
                <a:cs typeface="Karla" charset="0"/>
              </a:rPr>
              <a:t>Text Tagline Here</a:t>
            </a:r>
            <a:endParaRPr lang="id-ID" sz="1600" b="1" dirty="0">
              <a:ea typeface="Karla" charset="0"/>
              <a:cs typeface="Karla" charset="0"/>
            </a:endParaRPr>
          </a:p>
        </p:txBody>
      </p:sp>
      <p:sp>
        <p:nvSpPr>
          <p:cNvPr id="60" name="TextBox 59"/>
          <p:cNvSpPr txBox="1"/>
          <p:nvPr/>
        </p:nvSpPr>
        <p:spPr>
          <a:xfrm flipH="1">
            <a:off x="9671746" y="2240178"/>
            <a:ext cx="1682054" cy="757130"/>
          </a:xfrm>
          <a:prstGeom prst="rect">
            <a:avLst/>
          </a:prstGeom>
          <a:noFill/>
        </p:spPr>
        <p:txBody>
          <a:bodyPr wrap="square" rtlCol="0">
            <a:spAutoFit/>
          </a:bodyPr>
          <a:lstStyle/>
          <a:p>
            <a:pPr algn="ctr">
              <a:lnSpc>
                <a:spcPct val="120000"/>
              </a:lnSpc>
            </a:pPr>
            <a:r>
              <a:rPr lang="pt-BR" sz="1200" dirty="0">
                <a:ea typeface="Karla" charset="0"/>
                <a:cs typeface="Karla" charset="0"/>
              </a:rPr>
              <a:t>Lorem ipsum dolor sit amet, consectetur adipiscing elit.</a:t>
            </a:r>
            <a:endParaRPr lang="en-US" sz="1200" b="1" dirty="0">
              <a:ea typeface="Karla" charset="0"/>
              <a:cs typeface="Karla" charset="0"/>
            </a:endParaRPr>
          </a:p>
        </p:txBody>
      </p:sp>
      <p:sp>
        <p:nvSpPr>
          <p:cNvPr id="61" name="TextBox 60"/>
          <p:cNvSpPr txBox="1"/>
          <p:nvPr/>
        </p:nvSpPr>
        <p:spPr>
          <a:xfrm flipH="1">
            <a:off x="9630547" y="3771105"/>
            <a:ext cx="1764457" cy="338554"/>
          </a:xfrm>
          <a:prstGeom prst="rect">
            <a:avLst/>
          </a:prstGeom>
          <a:noFill/>
        </p:spPr>
        <p:txBody>
          <a:bodyPr wrap="none" rtlCol="0">
            <a:spAutoFit/>
          </a:bodyPr>
          <a:lstStyle/>
          <a:p>
            <a:pPr algn="ctr"/>
            <a:r>
              <a:rPr lang="en-US" sz="1600" b="1">
                <a:ea typeface="Karla" charset="0"/>
                <a:cs typeface="Karla" charset="0"/>
              </a:rPr>
              <a:t>Text Tagline Here</a:t>
            </a:r>
            <a:endParaRPr lang="id-ID" sz="1600" b="1" dirty="0">
              <a:ea typeface="Karla" charset="0"/>
              <a:cs typeface="Karla" charset="0"/>
            </a:endParaRPr>
          </a:p>
        </p:txBody>
      </p:sp>
      <p:sp>
        <p:nvSpPr>
          <p:cNvPr id="62" name="TextBox 61"/>
          <p:cNvSpPr txBox="1"/>
          <p:nvPr/>
        </p:nvSpPr>
        <p:spPr>
          <a:xfrm flipH="1">
            <a:off x="9671746" y="4028418"/>
            <a:ext cx="1682054" cy="757130"/>
          </a:xfrm>
          <a:prstGeom prst="rect">
            <a:avLst/>
          </a:prstGeom>
          <a:noFill/>
        </p:spPr>
        <p:txBody>
          <a:bodyPr wrap="square" rtlCol="0">
            <a:spAutoFit/>
          </a:bodyPr>
          <a:lstStyle/>
          <a:p>
            <a:pPr algn="ctr">
              <a:lnSpc>
                <a:spcPct val="120000"/>
              </a:lnSpc>
            </a:pPr>
            <a:r>
              <a:rPr lang="pt-BR" sz="1200" dirty="0">
                <a:ea typeface="Karla" charset="0"/>
                <a:cs typeface="Karla" charset="0"/>
              </a:rPr>
              <a:t>Lorem ipsum dolor sit amet, consectetur adipiscing elit.</a:t>
            </a:r>
            <a:endParaRPr lang="en-US" sz="1200" b="1" dirty="0">
              <a:ea typeface="Karla" charset="0"/>
              <a:cs typeface="Karla" charset="0"/>
            </a:endParaRPr>
          </a:p>
        </p:txBody>
      </p:sp>
      <p:sp>
        <p:nvSpPr>
          <p:cNvPr id="63" name="Oval 62"/>
          <p:cNvSpPr/>
          <p:nvPr/>
        </p:nvSpPr>
        <p:spPr>
          <a:xfrm>
            <a:off x="2419702" y="5807938"/>
            <a:ext cx="420409" cy="4204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ea typeface="Karla" charset="0"/>
                <a:cs typeface="Karla" charset="0"/>
              </a:rPr>
              <a:t>1</a:t>
            </a:r>
          </a:p>
        </p:txBody>
      </p:sp>
      <p:sp>
        <p:nvSpPr>
          <p:cNvPr id="64" name="TextBox 63"/>
          <p:cNvSpPr txBox="1"/>
          <p:nvPr/>
        </p:nvSpPr>
        <p:spPr>
          <a:xfrm>
            <a:off x="2840112" y="5833476"/>
            <a:ext cx="936475" cy="369332"/>
          </a:xfrm>
          <a:prstGeom prst="rect">
            <a:avLst/>
          </a:prstGeom>
          <a:noFill/>
        </p:spPr>
        <p:txBody>
          <a:bodyPr wrap="none" rtlCol="0">
            <a:spAutoFit/>
          </a:bodyPr>
          <a:lstStyle/>
          <a:p>
            <a:r>
              <a:rPr lang="en-US" b="1">
                <a:ea typeface="Karla" charset="0"/>
                <a:cs typeface="Karla" charset="0"/>
              </a:rPr>
              <a:t>108.7K</a:t>
            </a:r>
          </a:p>
        </p:txBody>
      </p:sp>
      <p:sp>
        <p:nvSpPr>
          <p:cNvPr id="65" name="Oval 64"/>
          <p:cNvSpPr/>
          <p:nvPr/>
        </p:nvSpPr>
        <p:spPr>
          <a:xfrm>
            <a:off x="4441783" y="5807938"/>
            <a:ext cx="420409" cy="42040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ea typeface="Karla" charset="0"/>
                <a:cs typeface="Karla" charset="0"/>
              </a:rPr>
              <a:t>2</a:t>
            </a:r>
          </a:p>
        </p:txBody>
      </p:sp>
      <p:sp>
        <p:nvSpPr>
          <p:cNvPr id="66" name="TextBox 65"/>
          <p:cNvSpPr txBox="1"/>
          <p:nvPr/>
        </p:nvSpPr>
        <p:spPr>
          <a:xfrm>
            <a:off x="4862193" y="5833476"/>
            <a:ext cx="936475" cy="369332"/>
          </a:xfrm>
          <a:prstGeom prst="rect">
            <a:avLst/>
          </a:prstGeom>
          <a:noFill/>
        </p:spPr>
        <p:txBody>
          <a:bodyPr wrap="none" rtlCol="0">
            <a:spAutoFit/>
          </a:bodyPr>
          <a:lstStyle/>
          <a:p>
            <a:r>
              <a:rPr lang="en-US" b="1">
                <a:ea typeface="Karla" charset="0"/>
                <a:cs typeface="Karla" charset="0"/>
              </a:rPr>
              <a:t>108.7K</a:t>
            </a:r>
          </a:p>
        </p:txBody>
      </p:sp>
      <p:sp>
        <p:nvSpPr>
          <p:cNvPr id="67" name="Oval 66"/>
          <p:cNvSpPr/>
          <p:nvPr/>
        </p:nvSpPr>
        <p:spPr>
          <a:xfrm>
            <a:off x="6463864" y="5807938"/>
            <a:ext cx="420409" cy="420409"/>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ea typeface="Karla" charset="0"/>
                <a:cs typeface="Karla" charset="0"/>
              </a:rPr>
              <a:t>3</a:t>
            </a:r>
          </a:p>
        </p:txBody>
      </p:sp>
      <p:sp>
        <p:nvSpPr>
          <p:cNvPr id="68" name="TextBox 67"/>
          <p:cNvSpPr txBox="1"/>
          <p:nvPr/>
        </p:nvSpPr>
        <p:spPr>
          <a:xfrm>
            <a:off x="6884274" y="5833476"/>
            <a:ext cx="936475" cy="369332"/>
          </a:xfrm>
          <a:prstGeom prst="rect">
            <a:avLst/>
          </a:prstGeom>
          <a:noFill/>
        </p:spPr>
        <p:txBody>
          <a:bodyPr wrap="none" rtlCol="0">
            <a:spAutoFit/>
          </a:bodyPr>
          <a:lstStyle/>
          <a:p>
            <a:r>
              <a:rPr lang="en-US" b="1">
                <a:ea typeface="Karla" charset="0"/>
                <a:cs typeface="Karla" charset="0"/>
              </a:rPr>
              <a:t>108.7K</a:t>
            </a:r>
          </a:p>
        </p:txBody>
      </p:sp>
      <p:sp>
        <p:nvSpPr>
          <p:cNvPr id="69" name="Oval 68"/>
          <p:cNvSpPr/>
          <p:nvPr/>
        </p:nvSpPr>
        <p:spPr>
          <a:xfrm>
            <a:off x="8485945" y="5807938"/>
            <a:ext cx="420409" cy="42040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ea typeface="Karla" charset="0"/>
                <a:cs typeface="Karla" charset="0"/>
              </a:rPr>
              <a:t>4</a:t>
            </a:r>
          </a:p>
        </p:txBody>
      </p:sp>
      <p:sp>
        <p:nvSpPr>
          <p:cNvPr id="70" name="TextBox 69"/>
          <p:cNvSpPr txBox="1"/>
          <p:nvPr/>
        </p:nvSpPr>
        <p:spPr>
          <a:xfrm>
            <a:off x="8906355" y="5833476"/>
            <a:ext cx="936475" cy="369332"/>
          </a:xfrm>
          <a:prstGeom prst="rect">
            <a:avLst/>
          </a:prstGeom>
          <a:noFill/>
        </p:spPr>
        <p:txBody>
          <a:bodyPr wrap="none" rtlCol="0">
            <a:spAutoFit/>
          </a:bodyPr>
          <a:lstStyle/>
          <a:p>
            <a:r>
              <a:rPr lang="en-US" b="1">
                <a:ea typeface="Karla" charset="0"/>
                <a:cs typeface="Karla" charset="0"/>
              </a:rPr>
              <a:t>108.7K</a:t>
            </a:r>
          </a:p>
        </p:txBody>
      </p:sp>
    </p:spTree>
    <p:extLst>
      <p:ext uri="{BB962C8B-B14F-4D97-AF65-F5344CB8AC3E}">
        <p14:creationId xmlns:p14="http://schemas.microsoft.com/office/powerpoint/2010/main" val="14203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250"/>
                            </p:stCondLst>
                            <p:childTnLst>
                              <p:par>
                                <p:cTn id="17" presetID="16" presetClass="entr" presetSubtype="21" fill="hold" grpId="0"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barn(inVertical)">
                                      <p:cBhvr>
                                        <p:cTn id="19" dur="500"/>
                                        <p:tgtEl>
                                          <p:spTgt spid="55"/>
                                        </p:tgtEl>
                                      </p:cBhvr>
                                    </p:animEffect>
                                  </p:childTnLst>
                                </p:cTn>
                              </p:par>
                            </p:childTnLst>
                          </p:cTn>
                        </p:par>
                        <p:par>
                          <p:cTn id="20" fill="hold">
                            <p:stCondLst>
                              <p:cond delay="1750"/>
                            </p:stCondLst>
                            <p:childTnLst>
                              <p:par>
                                <p:cTn id="21" presetID="10" presetClass="entr" presetSubtype="0" fill="hold" grpId="0" nodeType="after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cTn>
                              </p:par>
                            </p:childTnLst>
                          </p:cTn>
                        </p:par>
                        <p:par>
                          <p:cTn id="24" fill="hold">
                            <p:stCondLst>
                              <p:cond delay="2250"/>
                            </p:stCondLst>
                            <p:childTnLst>
                              <p:par>
                                <p:cTn id="25" presetID="16" presetClass="entr" presetSubtype="21"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barn(inVertical)">
                                      <p:cBhvr>
                                        <p:cTn id="27" dur="500"/>
                                        <p:tgtEl>
                                          <p:spTgt spid="59"/>
                                        </p:tgtEl>
                                      </p:cBhvr>
                                    </p:animEffect>
                                  </p:childTnLst>
                                </p:cTn>
                              </p:par>
                            </p:childTnLst>
                          </p:cTn>
                        </p:par>
                        <p:par>
                          <p:cTn id="28" fill="hold">
                            <p:stCondLst>
                              <p:cond delay="2750"/>
                            </p:stCondLst>
                            <p:childTnLst>
                              <p:par>
                                <p:cTn id="29" presetID="10" presetClass="entr" presetSubtype="0" fill="hold" grpId="0" nodeType="after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fade">
                                      <p:cBhvr>
                                        <p:cTn id="31" dur="500"/>
                                        <p:tgtEl>
                                          <p:spTgt spid="60"/>
                                        </p:tgtEl>
                                      </p:cBhvr>
                                    </p:animEffect>
                                  </p:childTnLst>
                                </p:cTn>
                              </p:par>
                            </p:childTnLst>
                          </p:cTn>
                        </p:par>
                        <p:par>
                          <p:cTn id="32" fill="hold">
                            <p:stCondLst>
                              <p:cond delay="3250"/>
                            </p:stCondLst>
                            <p:childTnLst>
                              <p:par>
                                <p:cTn id="33" presetID="16" presetClass="entr" presetSubtype="21"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barn(inVertical)">
                                      <p:cBhvr>
                                        <p:cTn id="35" dur="500"/>
                                        <p:tgtEl>
                                          <p:spTgt spid="57"/>
                                        </p:tgtEl>
                                      </p:cBhvr>
                                    </p:animEffect>
                                  </p:childTnLst>
                                </p:cTn>
                              </p:par>
                            </p:childTnLst>
                          </p:cTn>
                        </p:par>
                        <p:par>
                          <p:cTn id="36" fill="hold">
                            <p:stCondLst>
                              <p:cond delay="3750"/>
                            </p:stCondLst>
                            <p:childTnLst>
                              <p:par>
                                <p:cTn id="37" presetID="10" presetClass="entr" presetSubtype="0" fill="hold" grpId="0" nodeType="after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fade">
                                      <p:cBhvr>
                                        <p:cTn id="39" dur="500"/>
                                        <p:tgtEl>
                                          <p:spTgt spid="58"/>
                                        </p:tgtEl>
                                      </p:cBhvr>
                                    </p:animEffect>
                                  </p:childTnLst>
                                </p:cTn>
                              </p:par>
                            </p:childTnLst>
                          </p:cTn>
                        </p:par>
                        <p:par>
                          <p:cTn id="40" fill="hold">
                            <p:stCondLst>
                              <p:cond delay="4250"/>
                            </p:stCondLst>
                            <p:childTnLst>
                              <p:par>
                                <p:cTn id="41" presetID="16" presetClass="entr" presetSubtype="21" fill="hold" grpId="0" nodeType="after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barn(inVertical)">
                                      <p:cBhvr>
                                        <p:cTn id="43" dur="500"/>
                                        <p:tgtEl>
                                          <p:spTgt spid="61"/>
                                        </p:tgtEl>
                                      </p:cBhvr>
                                    </p:animEffect>
                                  </p:childTnLst>
                                </p:cTn>
                              </p:par>
                            </p:childTnLst>
                          </p:cTn>
                        </p:par>
                        <p:par>
                          <p:cTn id="44" fill="hold">
                            <p:stCondLst>
                              <p:cond delay="4750"/>
                            </p:stCondLst>
                            <p:childTnLst>
                              <p:par>
                                <p:cTn id="45" presetID="10" presetClass="entr" presetSubtype="0" fill="hold" grpId="0" nodeType="after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fade">
                                      <p:cBhvr>
                                        <p:cTn id="47" dur="500"/>
                                        <p:tgtEl>
                                          <p:spTgt spid="62"/>
                                        </p:tgtEl>
                                      </p:cBhvr>
                                    </p:animEffect>
                                  </p:childTnLst>
                                </p:cTn>
                              </p:par>
                            </p:childTnLst>
                          </p:cTn>
                        </p:par>
                        <p:par>
                          <p:cTn id="48" fill="hold">
                            <p:stCondLst>
                              <p:cond delay="5250"/>
                            </p:stCondLst>
                            <p:childTnLst>
                              <p:par>
                                <p:cTn id="49" presetID="53" presetClass="entr" presetSubtype="16" fill="hold" grpId="0" nodeType="afterEffect">
                                  <p:stCondLst>
                                    <p:cond delay="0"/>
                                  </p:stCondLst>
                                  <p:childTnLst>
                                    <p:set>
                                      <p:cBhvr>
                                        <p:cTn id="50" dur="1" fill="hold">
                                          <p:stCondLst>
                                            <p:cond delay="0"/>
                                          </p:stCondLst>
                                        </p:cTn>
                                        <p:tgtEl>
                                          <p:spTgt spid="63"/>
                                        </p:tgtEl>
                                        <p:attrNameLst>
                                          <p:attrName>style.visibility</p:attrName>
                                        </p:attrNameLst>
                                      </p:cBhvr>
                                      <p:to>
                                        <p:strVal val="visible"/>
                                      </p:to>
                                    </p:set>
                                    <p:anim calcmode="lin" valueType="num">
                                      <p:cBhvr>
                                        <p:cTn id="51" dur="500" fill="hold"/>
                                        <p:tgtEl>
                                          <p:spTgt spid="63"/>
                                        </p:tgtEl>
                                        <p:attrNameLst>
                                          <p:attrName>ppt_w</p:attrName>
                                        </p:attrNameLst>
                                      </p:cBhvr>
                                      <p:tavLst>
                                        <p:tav tm="0">
                                          <p:val>
                                            <p:fltVal val="0"/>
                                          </p:val>
                                        </p:tav>
                                        <p:tav tm="100000">
                                          <p:val>
                                            <p:strVal val="#ppt_w"/>
                                          </p:val>
                                        </p:tav>
                                      </p:tavLst>
                                    </p:anim>
                                    <p:anim calcmode="lin" valueType="num">
                                      <p:cBhvr>
                                        <p:cTn id="52" dur="500" fill="hold"/>
                                        <p:tgtEl>
                                          <p:spTgt spid="63"/>
                                        </p:tgtEl>
                                        <p:attrNameLst>
                                          <p:attrName>ppt_h</p:attrName>
                                        </p:attrNameLst>
                                      </p:cBhvr>
                                      <p:tavLst>
                                        <p:tav tm="0">
                                          <p:val>
                                            <p:fltVal val="0"/>
                                          </p:val>
                                        </p:tav>
                                        <p:tav tm="100000">
                                          <p:val>
                                            <p:strVal val="#ppt_h"/>
                                          </p:val>
                                        </p:tav>
                                      </p:tavLst>
                                    </p:anim>
                                    <p:animEffect transition="in" filter="fade">
                                      <p:cBhvr>
                                        <p:cTn id="53" dur="500"/>
                                        <p:tgtEl>
                                          <p:spTgt spid="63"/>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64"/>
                                        </p:tgtEl>
                                        <p:attrNameLst>
                                          <p:attrName>style.visibility</p:attrName>
                                        </p:attrNameLst>
                                      </p:cBhvr>
                                      <p:to>
                                        <p:strVal val="visible"/>
                                      </p:to>
                                    </p:set>
                                    <p:anim calcmode="lin" valueType="num">
                                      <p:cBhvr>
                                        <p:cTn id="56" dur="500" fill="hold"/>
                                        <p:tgtEl>
                                          <p:spTgt spid="64"/>
                                        </p:tgtEl>
                                        <p:attrNameLst>
                                          <p:attrName>ppt_w</p:attrName>
                                        </p:attrNameLst>
                                      </p:cBhvr>
                                      <p:tavLst>
                                        <p:tav tm="0">
                                          <p:val>
                                            <p:fltVal val="0"/>
                                          </p:val>
                                        </p:tav>
                                        <p:tav tm="100000">
                                          <p:val>
                                            <p:strVal val="#ppt_w"/>
                                          </p:val>
                                        </p:tav>
                                      </p:tavLst>
                                    </p:anim>
                                    <p:anim calcmode="lin" valueType="num">
                                      <p:cBhvr>
                                        <p:cTn id="57" dur="500" fill="hold"/>
                                        <p:tgtEl>
                                          <p:spTgt spid="64"/>
                                        </p:tgtEl>
                                        <p:attrNameLst>
                                          <p:attrName>ppt_h</p:attrName>
                                        </p:attrNameLst>
                                      </p:cBhvr>
                                      <p:tavLst>
                                        <p:tav tm="0">
                                          <p:val>
                                            <p:fltVal val="0"/>
                                          </p:val>
                                        </p:tav>
                                        <p:tav tm="100000">
                                          <p:val>
                                            <p:strVal val="#ppt_h"/>
                                          </p:val>
                                        </p:tav>
                                      </p:tavLst>
                                    </p:anim>
                                    <p:animEffect transition="in" filter="fade">
                                      <p:cBhvr>
                                        <p:cTn id="58" dur="500"/>
                                        <p:tgtEl>
                                          <p:spTgt spid="64"/>
                                        </p:tgtEl>
                                      </p:cBhvr>
                                    </p:animEffect>
                                  </p:childTnLst>
                                </p:cTn>
                              </p:par>
                            </p:childTnLst>
                          </p:cTn>
                        </p:par>
                        <p:par>
                          <p:cTn id="59" fill="hold">
                            <p:stCondLst>
                              <p:cond delay="5750"/>
                            </p:stCondLst>
                            <p:childTnLst>
                              <p:par>
                                <p:cTn id="60" presetID="53" presetClass="entr" presetSubtype="16" fill="hold" grpId="0" nodeType="afterEffect">
                                  <p:stCondLst>
                                    <p:cond delay="0"/>
                                  </p:stCondLst>
                                  <p:childTnLst>
                                    <p:set>
                                      <p:cBhvr>
                                        <p:cTn id="61" dur="1" fill="hold">
                                          <p:stCondLst>
                                            <p:cond delay="0"/>
                                          </p:stCondLst>
                                        </p:cTn>
                                        <p:tgtEl>
                                          <p:spTgt spid="65"/>
                                        </p:tgtEl>
                                        <p:attrNameLst>
                                          <p:attrName>style.visibility</p:attrName>
                                        </p:attrNameLst>
                                      </p:cBhvr>
                                      <p:to>
                                        <p:strVal val="visible"/>
                                      </p:to>
                                    </p:set>
                                    <p:anim calcmode="lin" valueType="num">
                                      <p:cBhvr>
                                        <p:cTn id="62" dur="500" fill="hold"/>
                                        <p:tgtEl>
                                          <p:spTgt spid="65"/>
                                        </p:tgtEl>
                                        <p:attrNameLst>
                                          <p:attrName>ppt_w</p:attrName>
                                        </p:attrNameLst>
                                      </p:cBhvr>
                                      <p:tavLst>
                                        <p:tav tm="0">
                                          <p:val>
                                            <p:fltVal val="0"/>
                                          </p:val>
                                        </p:tav>
                                        <p:tav tm="100000">
                                          <p:val>
                                            <p:strVal val="#ppt_w"/>
                                          </p:val>
                                        </p:tav>
                                      </p:tavLst>
                                    </p:anim>
                                    <p:anim calcmode="lin" valueType="num">
                                      <p:cBhvr>
                                        <p:cTn id="63" dur="500" fill="hold"/>
                                        <p:tgtEl>
                                          <p:spTgt spid="65"/>
                                        </p:tgtEl>
                                        <p:attrNameLst>
                                          <p:attrName>ppt_h</p:attrName>
                                        </p:attrNameLst>
                                      </p:cBhvr>
                                      <p:tavLst>
                                        <p:tav tm="0">
                                          <p:val>
                                            <p:fltVal val="0"/>
                                          </p:val>
                                        </p:tav>
                                        <p:tav tm="100000">
                                          <p:val>
                                            <p:strVal val="#ppt_h"/>
                                          </p:val>
                                        </p:tav>
                                      </p:tavLst>
                                    </p:anim>
                                    <p:animEffect transition="in" filter="fade">
                                      <p:cBhvr>
                                        <p:cTn id="64" dur="500"/>
                                        <p:tgtEl>
                                          <p:spTgt spid="65"/>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66"/>
                                        </p:tgtEl>
                                        <p:attrNameLst>
                                          <p:attrName>style.visibility</p:attrName>
                                        </p:attrNameLst>
                                      </p:cBhvr>
                                      <p:to>
                                        <p:strVal val="visible"/>
                                      </p:to>
                                    </p:set>
                                    <p:anim calcmode="lin" valueType="num">
                                      <p:cBhvr>
                                        <p:cTn id="67" dur="500" fill="hold"/>
                                        <p:tgtEl>
                                          <p:spTgt spid="66"/>
                                        </p:tgtEl>
                                        <p:attrNameLst>
                                          <p:attrName>ppt_w</p:attrName>
                                        </p:attrNameLst>
                                      </p:cBhvr>
                                      <p:tavLst>
                                        <p:tav tm="0">
                                          <p:val>
                                            <p:fltVal val="0"/>
                                          </p:val>
                                        </p:tav>
                                        <p:tav tm="100000">
                                          <p:val>
                                            <p:strVal val="#ppt_w"/>
                                          </p:val>
                                        </p:tav>
                                      </p:tavLst>
                                    </p:anim>
                                    <p:anim calcmode="lin" valueType="num">
                                      <p:cBhvr>
                                        <p:cTn id="68" dur="500" fill="hold"/>
                                        <p:tgtEl>
                                          <p:spTgt spid="66"/>
                                        </p:tgtEl>
                                        <p:attrNameLst>
                                          <p:attrName>ppt_h</p:attrName>
                                        </p:attrNameLst>
                                      </p:cBhvr>
                                      <p:tavLst>
                                        <p:tav tm="0">
                                          <p:val>
                                            <p:fltVal val="0"/>
                                          </p:val>
                                        </p:tav>
                                        <p:tav tm="100000">
                                          <p:val>
                                            <p:strVal val="#ppt_h"/>
                                          </p:val>
                                        </p:tav>
                                      </p:tavLst>
                                    </p:anim>
                                    <p:animEffect transition="in" filter="fade">
                                      <p:cBhvr>
                                        <p:cTn id="69" dur="500"/>
                                        <p:tgtEl>
                                          <p:spTgt spid="66"/>
                                        </p:tgtEl>
                                      </p:cBhvr>
                                    </p:animEffect>
                                  </p:childTnLst>
                                </p:cTn>
                              </p:par>
                            </p:childTnLst>
                          </p:cTn>
                        </p:par>
                        <p:par>
                          <p:cTn id="70" fill="hold">
                            <p:stCondLst>
                              <p:cond delay="6250"/>
                            </p:stCondLst>
                            <p:childTnLst>
                              <p:par>
                                <p:cTn id="71" presetID="53" presetClass="entr" presetSubtype="16" fill="hold" grpId="0" nodeType="afterEffect">
                                  <p:stCondLst>
                                    <p:cond delay="0"/>
                                  </p:stCondLst>
                                  <p:childTnLst>
                                    <p:set>
                                      <p:cBhvr>
                                        <p:cTn id="72" dur="1" fill="hold">
                                          <p:stCondLst>
                                            <p:cond delay="0"/>
                                          </p:stCondLst>
                                        </p:cTn>
                                        <p:tgtEl>
                                          <p:spTgt spid="67"/>
                                        </p:tgtEl>
                                        <p:attrNameLst>
                                          <p:attrName>style.visibility</p:attrName>
                                        </p:attrNameLst>
                                      </p:cBhvr>
                                      <p:to>
                                        <p:strVal val="visible"/>
                                      </p:to>
                                    </p:set>
                                    <p:anim calcmode="lin" valueType="num">
                                      <p:cBhvr>
                                        <p:cTn id="73" dur="500" fill="hold"/>
                                        <p:tgtEl>
                                          <p:spTgt spid="67"/>
                                        </p:tgtEl>
                                        <p:attrNameLst>
                                          <p:attrName>ppt_w</p:attrName>
                                        </p:attrNameLst>
                                      </p:cBhvr>
                                      <p:tavLst>
                                        <p:tav tm="0">
                                          <p:val>
                                            <p:fltVal val="0"/>
                                          </p:val>
                                        </p:tav>
                                        <p:tav tm="100000">
                                          <p:val>
                                            <p:strVal val="#ppt_w"/>
                                          </p:val>
                                        </p:tav>
                                      </p:tavLst>
                                    </p:anim>
                                    <p:anim calcmode="lin" valueType="num">
                                      <p:cBhvr>
                                        <p:cTn id="74" dur="500" fill="hold"/>
                                        <p:tgtEl>
                                          <p:spTgt spid="67"/>
                                        </p:tgtEl>
                                        <p:attrNameLst>
                                          <p:attrName>ppt_h</p:attrName>
                                        </p:attrNameLst>
                                      </p:cBhvr>
                                      <p:tavLst>
                                        <p:tav tm="0">
                                          <p:val>
                                            <p:fltVal val="0"/>
                                          </p:val>
                                        </p:tav>
                                        <p:tav tm="100000">
                                          <p:val>
                                            <p:strVal val="#ppt_h"/>
                                          </p:val>
                                        </p:tav>
                                      </p:tavLst>
                                    </p:anim>
                                    <p:animEffect transition="in" filter="fade">
                                      <p:cBhvr>
                                        <p:cTn id="75" dur="500"/>
                                        <p:tgtEl>
                                          <p:spTgt spid="67"/>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68"/>
                                        </p:tgtEl>
                                        <p:attrNameLst>
                                          <p:attrName>style.visibility</p:attrName>
                                        </p:attrNameLst>
                                      </p:cBhvr>
                                      <p:to>
                                        <p:strVal val="visible"/>
                                      </p:to>
                                    </p:set>
                                    <p:anim calcmode="lin" valueType="num">
                                      <p:cBhvr>
                                        <p:cTn id="78" dur="500" fill="hold"/>
                                        <p:tgtEl>
                                          <p:spTgt spid="68"/>
                                        </p:tgtEl>
                                        <p:attrNameLst>
                                          <p:attrName>ppt_w</p:attrName>
                                        </p:attrNameLst>
                                      </p:cBhvr>
                                      <p:tavLst>
                                        <p:tav tm="0">
                                          <p:val>
                                            <p:fltVal val="0"/>
                                          </p:val>
                                        </p:tav>
                                        <p:tav tm="100000">
                                          <p:val>
                                            <p:strVal val="#ppt_w"/>
                                          </p:val>
                                        </p:tav>
                                      </p:tavLst>
                                    </p:anim>
                                    <p:anim calcmode="lin" valueType="num">
                                      <p:cBhvr>
                                        <p:cTn id="79" dur="500" fill="hold"/>
                                        <p:tgtEl>
                                          <p:spTgt spid="68"/>
                                        </p:tgtEl>
                                        <p:attrNameLst>
                                          <p:attrName>ppt_h</p:attrName>
                                        </p:attrNameLst>
                                      </p:cBhvr>
                                      <p:tavLst>
                                        <p:tav tm="0">
                                          <p:val>
                                            <p:fltVal val="0"/>
                                          </p:val>
                                        </p:tav>
                                        <p:tav tm="100000">
                                          <p:val>
                                            <p:strVal val="#ppt_h"/>
                                          </p:val>
                                        </p:tav>
                                      </p:tavLst>
                                    </p:anim>
                                    <p:animEffect transition="in" filter="fade">
                                      <p:cBhvr>
                                        <p:cTn id="80" dur="500"/>
                                        <p:tgtEl>
                                          <p:spTgt spid="68"/>
                                        </p:tgtEl>
                                      </p:cBhvr>
                                    </p:animEffect>
                                  </p:childTnLst>
                                </p:cTn>
                              </p:par>
                            </p:childTnLst>
                          </p:cTn>
                        </p:par>
                        <p:par>
                          <p:cTn id="81" fill="hold">
                            <p:stCondLst>
                              <p:cond delay="6750"/>
                            </p:stCondLst>
                            <p:childTnLst>
                              <p:par>
                                <p:cTn id="82" presetID="53" presetClass="entr" presetSubtype="16" fill="hold" grpId="0" nodeType="afterEffect">
                                  <p:stCondLst>
                                    <p:cond delay="0"/>
                                  </p:stCondLst>
                                  <p:childTnLst>
                                    <p:set>
                                      <p:cBhvr>
                                        <p:cTn id="83" dur="1" fill="hold">
                                          <p:stCondLst>
                                            <p:cond delay="0"/>
                                          </p:stCondLst>
                                        </p:cTn>
                                        <p:tgtEl>
                                          <p:spTgt spid="69"/>
                                        </p:tgtEl>
                                        <p:attrNameLst>
                                          <p:attrName>style.visibility</p:attrName>
                                        </p:attrNameLst>
                                      </p:cBhvr>
                                      <p:to>
                                        <p:strVal val="visible"/>
                                      </p:to>
                                    </p:set>
                                    <p:anim calcmode="lin" valueType="num">
                                      <p:cBhvr>
                                        <p:cTn id="84" dur="500" fill="hold"/>
                                        <p:tgtEl>
                                          <p:spTgt spid="69"/>
                                        </p:tgtEl>
                                        <p:attrNameLst>
                                          <p:attrName>ppt_w</p:attrName>
                                        </p:attrNameLst>
                                      </p:cBhvr>
                                      <p:tavLst>
                                        <p:tav tm="0">
                                          <p:val>
                                            <p:fltVal val="0"/>
                                          </p:val>
                                        </p:tav>
                                        <p:tav tm="100000">
                                          <p:val>
                                            <p:strVal val="#ppt_w"/>
                                          </p:val>
                                        </p:tav>
                                      </p:tavLst>
                                    </p:anim>
                                    <p:anim calcmode="lin" valueType="num">
                                      <p:cBhvr>
                                        <p:cTn id="85" dur="500" fill="hold"/>
                                        <p:tgtEl>
                                          <p:spTgt spid="69"/>
                                        </p:tgtEl>
                                        <p:attrNameLst>
                                          <p:attrName>ppt_h</p:attrName>
                                        </p:attrNameLst>
                                      </p:cBhvr>
                                      <p:tavLst>
                                        <p:tav tm="0">
                                          <p:val>
                                            <p:fltVal val="0"/>
                                          </p:val>
                                        </p:tav>
                                        <p:tav tm="100000">
                                          <p:val>
                                            <p:strVal val="#ppt_h"/>
                                          </p:val>
                                        </p:tav>
                                      </p:tavLst>
                                    </p:anim>
                                    <p:animEffect transition="in" filter="fade">
                                      <p:cBhvr>
                                        <p:cTn id="86" dur="500"/>
                                        <p:tgtEl>
                                          <p:spTgt spid="69"/>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70"/>
                                        </p:tgtEl>
                                        <p:attrNameLst>
                                          <p:attrName>style.visibility</p:attrName>
                                        </p:attrNameLst>
                                      </p:cBhvr>
                                      <p:to>
                                        <p:strVal val="visible"/>
                                      </p:to>
                                    </p:set>
                                    <p:anim calcmode="lin" valueType="num">
                                      <p:cBhvr>
                                        <p:cTn id="89" dur="500" fill="hold"/>
                                        <p:tgtEl>
                                          <p:spTgt spid="70"/>
                                        </p:tgtEl>
                                        <p:attrNameLst>
                                          <p:attrName>ppt_w</p:attrName>
                                        </p:attrNameLst>
                                      </p:cBhvr>
                                      <p:tavLst>
                                        <p:tav tm="0">
                                          <p:val>
                                            <p:fltVal val="0"/>
                                          </p:val>
                                        </p:tav>
                                        <p:tav tm="100000">
                                          <p:val>
                                            <p:strVal val="#ppt_w"/>
                                          </p:val>
                                        </p:tav>
                                      </p:tavLst>
                                    </p:anim>
                                    <p:anim calcmode="lin" valueType="num">
                                      <p:cBhvr>
                                        <p:cTn id="90" dur="500" fill="hold"/>
                                        <p:tgtEl>
                                          <p:spTgt spid="70"/>
                                        </p:tgtEl>
                                        <p:attrNameLst>
                                          <p:attrName>ppt_h</p:attrName>
                                        </p:attrNameLst>
                                      </p:cBhvr>
                                      <p:tavLst>
                                        <p:tav tm="0">
                                          <p:val>
                                            <p:fltVal val="0"/>
                                          </p:val>
                                        </p:tav>
                                        <p:tav tm="100000">
                                          <p:val>
                                            <p:strVal val="#ppt_h"/>
                                          </p:val>
                                        </p:tav>
                                      </p:tavLst>
                                    </p:anim>
                                    <p:animEffect transition="in" filter="fade">
                                      <p:cBhvr>
                                        <p:cTn id="9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5" grpId="0"/>
      <p:bldP spid="56" grpId="0"/>
      <p:bldP spid="57" grpId="0"/>
      <p:bldP spid="58" grpId="0"/>
      <p:bldP spid="59" grpId="0"/>
      <p:bldP spid="60" grpId="0"/>
      <p:bldP spid="61" grpId="0"/>
      <p:bldP spid="62" grpId="0"/>
      <p:bldP spid="63" grpId="0" animBg="1"/>
      <p:bldP spid="64" grpId="0"/>
      <p:bldP spid="65" grpId="0" animBg="1"/>
      <p:bldP spid="66" grpId="0"/>
      <p:bldP spid="67" grpId="0" animBg="1"/>
      <p:bldP spid="68" grpId="0"/>
      <p:bldP spid="69" grpId="0" animBg="1"/>
      <p:bldP spid="7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3AFC008-E856-49D1-AAF7-AA8959DB5719}"/>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9706" r="9706"/>
          <a:stretch>
            <a:fillRect/>
          </a:stretch>
        </p:blipFill>
        <p:spPr/>
      </p:pic>
      <p:sp>
        <p:nvSpPr>
          <p:cNvPr id="6" name="TextBox 5"/>
          <p:cNvSpPr txBox="1"/>
          <p:nvPr/>
        </p:nvSpPr>
        <p:spPr>
          <a:xfrm>
            <a:off x="7094706" y="954399"/>
            <a:ext cx="4208833" cy="746551"/>
          </a:xfrm>
          <a:prstGeom prst="rect">
            <a:avLst/>
          </a:prstGeom>
          <a:noFill/>
        </p:spPr>
        <p:txBody>
          <a:bodyPr wrap="square" rtlCol="0">
            <a:spAutoFit/>
          </a:bodyPr>
          <a:lstStyle/>
          <a:p>
            <a:pPr>
              <a:lnSpc>
                <a:spcPct val="130000"/>
              </a:lnSpc>
            </a:pPr>
            <a:r>
              <a:rPr lang="en-US" sz="3600" b="1" dirty="0">
                <a:latin typeface="+mj-lt"/>
              </a:rPr>
              <a:t>CONTACT US</a:t>
            </a:r>
          </a:p>
        </p:txBody>
      </p:sp>
      <p:sp>
        <p:nvSpPr>
          <p:cNvPr id="7" name="TextBox 6"/>
          <p:cNvSpPr txBox="1"/>
          <p:nvPr/>
        </p:nvSpPr>
        <p:spPr>
          <a:xfrm>
            <a:off x="7094706" y="2234269"/>
            <a:ext cx="4208834" cy="372410"/>
          </a:xfrm>
          <a:prstGeom prst="rect">
            <a:avLst/>
          </a:prstGeom>
          <a:noFill/>
        </p:spPr>
        <p:txBody>
          <a:bodyPr wrap="square" rtlCol="0">
            <a:spAutoFit/>
          </a:bodyPr>
          <a:lstStyle/>
          <a:p>
            <a:pPr>
              <a:lnSpc>
                <a:spcPct val="130000"/>
              </a:lnSpc>
            </a:pPr>
            <a:r>
              <a:rPr lang="en-US" sz="1400" b="1"/>
              <a:t>Subtitle Description Tagline Here</a:t>
            </a:r>
          </a:p>
        </p:txBody>
      </p:sp>
      <p:sp>
        <p:nvSpPr>
          <p:cNvPr id="9" name="TextBox 8"/>
          <p:cNvSpPr txBox="1"/>
          <p:nvPr/>
        </p:nvSpPr>
        <p:spPr>
          <a:xfrm>
            <a:off x="7094706" y="2706181"/>
            <a:ext cx="4208834" cy="2000099"/>
          </a:xfrm>
          <a:prstGeom prst="rect">
            <a:avLst/>
          </a:prstGeom>
          <a:noFill/>
        </p:spPr>
        <p:txBody>
          <a:bodyPr wrap="square" rtlCol="0">
            <a:spAutoFit/>
          </a:bodyPr>
          <a:lstStyle/>
          <a:p>
            <a:pPr>
              <a:lnSpc>
                <a:spcPct val="150000"/>
              </a:lnSpc>
            </a:pPr>
            <a:r>
              <a:rPr lang="en-US" sz="1200" dirty="0" err="1"/>
              <a:t>Proin</a:t>
            </a:r>
            <a:r>
              <a:rPr lang="en-US" sz="1200" dirty="0"/>
              <a:t> </a:t>
            </a:r>
            <a:r>
              <a:rPr lang="en-US" sz="1200" dirty="0" err="1"/>
              <a:t>suscipit</a:t>
            </a:r>
            <a:r>
              <a:rPr lang="en-US" sz="1200" dirty="0"/>
              <a:t>, </a:t>
            </a:r>
            <a:r>
              <a:rPr lang="en-US" sz="1200" dirty="0" err="1"/>
              <a:t>nunc</a:t>
            </a:r>
            <a:r>
              <a:rPr lang="en-US" sz="1200" dirty="0"/>
              <a:t> at </a:t>
            </a:r>
            <a:r>
              <a:rPr lang="en-US" sz="1200" dirty="0" err="1"/>
              <a:t>commodo</a:t>
            </a:r>
            <a:r>
              <a:rPr lang="en-US" sz="1200" dirty="0"/>
              <a:t> </a:t>
            </a:r>
            <a:r>
              <a:rPr lang="en-US" sz="1200" dirty="0" err="1"/>
              <a:t>ultricies</a:t>
            </a:r>
            <a:r>
              <a:rPr lang="en-US" sz="1200" dirty="0"/>
              <a:t>, mi </a:t>
            </a:r>
            <a:r>
              <a:rPr lang="en-US" sz="1200" dirty="0" err="1"/>
              <a:t>felis</a:t>
            </a:r>
            <a:r>
              <a:rPr lang="en-US" sz="1200" dirty="0"/>
              <a:t> porta </a:t>
            </a:r>
            <a:r>
              <a:rPr lang="en-US" sz="1200" dirty="0" err="1"/>
              <a:t>orci</a:t>
            </a:r>
            <a:r>
              <a:rPr lang="en-US" sz="1200" dirty="0"/>
              <a:t>, id cursus dui mi at </a:t>
            </a:r>
            <a:r>
              <a:rPr lang="en-US" sz="1200" dirty="0" err="1"/>
              <a:t>massa</a:t>
            </a:r>
            <a:r>
              <a:rPr lang="en-US" sz="1200" dirty="0"/>
              <a:t>. </a:t>
            </a:r>
            <a:r>
              <a:rPr lang="en-US" sz="1200" dirty="0" err="1"/>
              <a:t>Nullam</a:t>
            </a:r>
            <a:r>
              <a:rPr lang="en-US" sz="1200" dirty="0"/>
              <a:t> sit </a:t>
            </a:r>
            <a:r>
              <a:rPr lang="en-US" sz="1200" dirty="0" err="1"/>
              <a:t>amet</a:t>
            </a:r>
            <a:r>
              <a:rPr lang="en-US" sz="1200" dirty="0"/>
              <a:t> nisi </a:t>
            </a:r>
            <a:r>
              <a:rPr lang="en-US" sz="1200" dirty="0" err="1"/>
              <a:t>interdum</a:t>
            </a:r>
            <a:r>
              <a:rPr lang="en-US" sz="1200" dirty="0"/>
              <a:t>, </a:t>
            </a:r>
            <a:r>
              <a:rPr lang="en-US" sz="1200" dirty="0" err="1"/>
              <a:t>bibendum</a:t>
            </a:r>
            <a:r>
              <a:rPr lang="en-US" sz="1200" dirty="0"/>
              <a:t> </a:t>
            </a:r>
            <a:r>
              <a:rPr lang="en-US" sz="1200" dirty="0" err="1"/>
              <a:t>est</a:t>
            </a:r>
            <a:r>
              <a:rPr lang="en-US" sz="1200" dirty="0"/>
              <a:t> </a:t>
            </a:r>
            <a:r>
              <a:rPr lang="en-US" sz="1200" dirty="0" err="1"/>
              <a:t>quis</a:t>
            </a:r>
            <a:r>
              <a:rPr lang="en-US" sz="1200" dirty="0"/>
              <a:t>, </a:t>
            </a:r>
            <a:r>
              <a:rPr lang="en-US" sz="1200" dirty="0" err="1"/>
              <a:t>imperdiet</a:t>
            </a:r>
            <a:r>
              <a:rPr lang="en-US" sz="1200" dirty="0"/>
              <a:t> </a:t>
            </a:r>
            <a:r>
              <a:rPr lang="en-US" sz="1200" dirty="0" err="1"/>
              <a:t>justo</a:t>
            </a:r>
            <a:r>
              <a:rPr lang="en-US" sz="1200" dirty="0"/>
              <a:t>. </a:t>
            </a:r>
            <a:r>
              <a:rPr lang="en-US" sz="1200" dirty="0" err="1"/>
              <a:t>Aliquam</a:t>
            </a:r>
            <a:r>
              <a:rPr lang="en-US" sz="1200" dirty="0"/>
              <a:t> </a:t>
            </a:r>
            <a:r>
              <a:rPr lang="en-US" sz="1200" dirty="0" err="1"/>
              <a:t>tempor</a:t>
            </a:r>
            <a:r>
              <a:rPr lang="en-US" sz="1200" dirty="0"/>
              <a:t> </a:t>
            </a:r>
            <a:r>
              <a:rPr lang="en-US" sz="1200" dirty="0" err="1"/>
              <a:t>laoreet</a:t>
            </a:r>
            <a:r>
              <a:rPr lang="en-US" sz="1200" dirty="0"/>
              <a:t> </a:t>
            </a:r>
            <a:r>
              <a:rPr lang="en-US" sz="1200" dirty="0" err="1"/>
              <a:t>est</a:t>
            </a:r>
            <a:r>
              <a:rPr lang="en-US" sz="1200" dirty="0"/>
              <a:t> </a:t>
            </a:r>
            <a:r>
              <a:rPr lang="en-US" sz="1200" dirty="0" err="1"/>
              <a:t>eget</a:t>
            </a:r>
            <a:r>
              <a:rPr lang="en-US" sz="1200" dirty="0"/>
              <a:t> </a:t>
            </a:r>
            <a:r>
              <a:rPr lang="en-US" sz="1200" dirty="0" err="1"/>
              <a:t>efficitur</a:t>
            </a:r>
            <a:r>
              <a:rPr lang="en-US" sz="1200" dirty="0"/>
              <a:t>. Ut </a:t>
            </a:r>
            <a:r>
              <a:rPr lang="en-US" sz="1200" dirty="0" err="1"/>
              <a:t>varius</a:t>
            </a:r>
            <a:r>
              <a:rPr lang="en-US" sz="1200" dirty="0"/>
              <a:t> </a:t>
            </a:r>
            <a:r>
              <a:rPr lang="en-US" sz="1200" dirty="0" err="1"/>
              <a:t>quis</a:t>
            </a:r>
            <a:r>
              <a:rPr lang="en-US" sz="1200" dirty="0"/>
              <a:t> </a:t>
            </a:r>
            <a:r>
              <a:rPr lang="en-US" sz="1200" dirty="0" err="1"/>
              <a:t>arcu</a:t>
            </a:r>
            <a:r>
              <a:rPr lang="en-US" sz="1200" dirty="0"/>
              <a:t> </a:t>
            </a:r>
            <a:r>
              <a:rPr lang="en-US" sz="1200" dirty="0" err="1"/>
              <a:t>quis</a:t>
            </a:r>
            <a:r>
              <a:rPr lang="en-US" sz="1200" dirty="0"/>
              <a:t> </a:t>
            </a:r>
            <a:r>
              <a:rPr lang="en-US" sz="1200" dirty="0" err="1"/>
              <a:t>fringilla</a:t>
            </a:r>
            <a:r>
              <a:rPr lang="en-US" sz="1200" dirty="0"/>
              <a:t>. </a:t>
            </a:r>
            <a:r>
              <a:rPr lang="en-US" sz="1200" dirty="0" err="1"/>
              <a:t>Suspendisse</a:t>
            </a:r>
            <a:r>
              <a:rPr lang="en-US" sz="1200" dirty="0"/>
              <a:t> </a:t>
            </a:r>
            <a:r>
              <a:rPr lang="en-US" sz="1200" dirty="0" err="1"/>
              <a:t>molestie</a:t>
            </a:r>
            <a:r>
              <a:rPr lang="en-US" sz="1200" dirty="0"/>
              <a:t>, </a:t>
            </a:r>
            <a:r>
              <a:rPr lang="en-US" sz="1200" dirty="0" err="1"/>
              <a:t>justo</a:t>
            </a:r>
            <a:r>
              <a:rPr lang="en-US" sz="1200" dirty="0"/>
              <a:t> </a:t>
            </a:r>
            <a:r>
              <a:rPr lang="en-US" sz="1200" dirty="0" err="1"/>
              <a:t>ut</a:t>
            </a:r>
            <a:r>
              <a:rPr lang="en-US" sz="1200" dirty="0"/>
              <a:t> </a:t>
            </a:r>
            <a:r>
              <a:rPr lang="en-US" sz="1200" dirty="0" err="1"/>
              <a:t>lobortis</a:t>
            </a:r>
            <a:r>
              <a:rPr lang="en-US" sz="1200" dirty="0"/>
              <a:t> pretium, </a:t>
            </a:r>
            <a:r>
              <a:rPr lang="en-US" sz="1200" dirty="0" err="1"/>
              <a:t>eros</a:t>
            </a:r>
            <a:r>
              <a:rPr lang="en-US" sz="1200" dirty="0"/>
              <a:t> </a:t>
            </a:r>
            <a:r>
              <a:rPr lang="en-US" sz="1200" dirty="0" err="1"/>
              <a:t>eros</a:t>
            </a:r>
            <a:r>
              <a:rPr lang="en-US" sz="1200" dirty="0"/>
              <a:t> </a:t>
            </a:r>
            <a:r>
              <a:rPr lang="en-US" sz="1200" dirty="0" err="1"/>
              <a:t>venenatis</a:t>
            </a:r>
            <a:r>
              <a:rPr lang="en-US" sz="1200" dirty="0"/>
              <a:t> </a:t>
            </a:r>
            <a:r>
              <a:rPr lang="en-US" sz="1200" dirty="0" err="1"/>
              <a:t>augue</a:t>
            </a:r>
            <a:r>
              <a:rPr lang="en-US" sz="1200" dirty="0"/>
              <a:t>, </a:t>
            </a:r>
            <a:r>
              <a:rPr lang="en-US" sz="1200" dirty="0" err="1"/>
              <a:t>nec</a:t>
            </a:r>
            <a:r>
              <a:rPr lang="en-US" sz="1200" dirty="0"/>
              <a:t> cursus </a:t>
            </a:r>
            <a:r>
              <a:rPr lang="en-US" sz="1200" dirty="0" err="1"/>
              <a:t>lectus</a:t>
            </a:r>
            <a:r>
              <a:rPr lang="en-US" sz="1200" dirty="0"/>
              <a:t> </a:t>
            </a:r>
            <a:r>
              <a:rPr lang="en-US" sz="1200" dirty="0" err="1"/>
              <a:t>nunc</a:t>
            </a:r>
            <a:r>
              <a:rPr lang="en-US" sz="1200" dirty="0"/>
              <a:t> sit </a:t>
            </a:r>
            <a:r>
              <a:rPr lang="en-US" sz="1200" dirty="0" err="1"/>
              <a:t>amet</a:t>
            </a:r>
            <a:r>
              <a:rPr lang="en-US" sz="1200" dirty="0"/>
              <a:t> dui. </a:t>
            </a:r>
          </a:p>
        </p:txBody>
      </p:sp>
      <p:sp>
        <p:nvSpPr>
          <p:cNvPr id="11" name="Rectangle 10"/>
          <p:cNvSpPr/>
          <p:nvPr/>
        </p:nvSpPr>
        <p:spPr>
          <a:xfrm rot="10800000" flipV="1">
            <a:off x="5538280" y="661482"/>
            <a:ext cx="1115440" cy="136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106E62E-5237-4BFE-A387-FE4FB21958DB}"/>
              </a:ext>
            </a:extLst>
          </p:cNvPr>
          <p:cNvSpPr txBox="1"/>
          <p:nvPr/>
        </p:nvSpPr>
        <p:spPr>
          <a:xfrm>
            <a:off x="7094706" y="5208133"/>
            <a:ext cx="1393330" cy="261610"/>
          </a:xfrm>
          <a:prstGeom prst="rect">
            <a:avLst/>
          </a:prstGeom>
          <a:noFill/>
        </p:spPr>
        <p:txBody>
          <a:bodyPr wrap="none" rtlCol="0">
            <a:spAutoFit/>
          </a:bodyPr>
          <a:lstStyle/>
          <a:p>
            <a:r>
              <a:rPr lang="en-US" sz="1100">
                <a:ea typeface="Roboto Condensed Light" panose="02000000000000000000" pitchFamily="2" charset="0"/>
              </a:rPr>
              <a:t>+976 8808123456</a:t>
            </a:r>
          </a:p>
        </p:txBody>
      </p:sp>
      <p:sp>
        <p:nvSpPr>
          <p:cNvPr id="10" name="TextBox 9">
            <a:extLst>
              <a:ext uri="{FF2B5EF4-FFF2-40B4-BE49-F238E27FC236}">
                <a16:creationId xmlns:a16="http://schemas.microsoft.com/office/drawing/2014/main" id="{0DEE31D4-DFCC-4E87-89B3-9CA7F7A59309}"/>
              </a:ext>
            </a:extLst>
          </p:cNvPr>
          <p:cNvSpPr txBox="1"/>
          <p:nvPr/>
        </p:nvSpPr>
        <p:spPr>
          <a:xfrm>
            <a:off x="7094706" y="5577464"/>
            <a:ext cx="1696298" cy="261610"/>
          </a:xfrm>
          <a:prstGeom prst="rect">
            <a:avLst/>
          </a:prstGeom>
          <a:noFill/>
        </p:spPr>
        <p:txBody>
          <a:bodyPr wrap="none" rtlCol="0">
            <a:spAutoFit/>
          </a:bodyPr>
          <a:lstStyle/>
          <a:p>
            <a:r>
              <a:rPr lang="en-US" sz="1100">
                <a:ea typeface="Roboto Condensed Light" panose="02000000000000000000" pitchFamily="2" charset="0"/>
              </a:rPr>
              <a:t>northland@mail.com</a:t>
            </a:r>
          </a:p>
        </p:txBody>
      </p:sp>
      <p:sp>
        <p:nvSpPr>
          <p:cNvPr id="12" name="TextBox 11">
            <a:extLst>
              <a:ext uri="{FF2B5EF4-FFF2-40B4-BE49-F238E27FC236}">
                <a16:creationId xmlns:a16="http://schemas.microsoft.com/office/drawing/2014/main" id="{C2E4C3E3-C500-4A8D-AB07-87D69DC35780}"/>
              </a:ext>
            </a:extLst>
          </p:cNvPr>
          <p:cNvSpPr txBox="1"/>
          <p:nvPr/>
        </p:nvSpPr>
        <p:spPr>
          <a:xfrm>
            <a:off x="7094706" y="5946796"/>
            <a:ext cx="1901483" cy="261610"/>
          </a:xfrm>
          <a:prstGeom prst="rect">
            <a:avLst/>
          </a:prstGeom>
          <a:noFill/>
        </p:spPr>
        <p:txBody>
          <a:bodyPr wrap="none" rtlCol="0">
            <a:spAutoFit/>
          </a:bodyPr>
          <a:lstStyle/>
          <a:p>
            <a:r>
              <a:rPr lang="en-US" sz="1100">
                <a:ea typeface="Roboto Condensed Light" panose="02000000000000000000" pitchFamily="2" charset="0"/>
              </a:rPr>
              <a:t>www.websitename.com</a:t>
            </a:r>
          </a:p>
        </p:txBody>
      </p:sp>
      <p:sp>
        <p:nvSpPr>
          <p:cNvPr id="13" name="TextBox 12">
            <a:extLst>
              <a:ext uri="{FF2B5EF4-FFF2-40B4-BE49-F238E27FC236}">
                <a16:creationId xmlns:a16="http://schemas.microsoft.com/office/drawing/2014/main" id="{BA56B5F6-34BE-4FF9-8D4C-5E27E7AE5C7C}"/>
              </a:ext>
            </a:extLst>
          </p:cNvPr>
          <p:cNvSpPr txBox="1"/>
          <p:nvPr/>
        </p:nvSpPr>
        <p:spPr>
          <a:xfrm>
            <a:off x="9550825" y="5208133"/>
            <a:ext cx="1928733" cy="261610"/>
          </a:xfrm>
          <a:prstGeom prst="rect">
            <a:avLst/>
          </a:prstGeom>
          <a:noFill/>
        </p:spPr>
        <p:txBody>
          <a:bodyPr wrap="none" rtlCol="0">
            <a:spAutoFit/>
          </a:bodyPr>
          <a:lstStyle/>
          <a:p>
            <a:r>
              <a:rPr lang="en-US" sz="1100">
                <a:ea typeface="Roboto Condensed Light" panose="02000000000000000000" pitchFamily="2" charset="0"/>
              </a:rPr>
              <a:t>Facebook.com/facebook</a:t>
            </a:r>
          </a:p>
        </p:txBody>
      </p:sp>
      <p:sp>
        <p:nvSpPr>
          <p:cNvPr id="14" name="TextBox 13">
            <a:extLst>
              <a:ext uri="{FF2B5EF4-FFF2-40B4-BE49-F238E27FC236}">
                <a16:creationId xmlns:a16="http://schemas.microsoft.com/office/drawing/2014/main" id="{F25DC618-4594-456A-83DC-1A4BA8030CA6}"/>
              </a:ext>
            </a:extLst>
          </p:cNvPr>
          <p:cNvSpPr txBox="1"/>
          <p:nvPr/>
        </p:nvSpPr>
        <p:spPr>
          <a:xfrm>
            <a:off x="9550825" y="5577464"/>
            <a:ext cx="1968809" cy="261610"/>
          </a:xfrm>
          <a:prstGeom prst="rect">
            <a:avLst/>
          </a:prstGeom>
          <a:noFill/>
        </p:spPr>
        <p:txBody>
          <a:bodyPr wrap="none" rtlCol="0">
            <a:spAutoFit/>
          </a:bodyPr>
          <a:lstStyle/>
          <a:p>
            <a:r>
              <a:rPr lang="en-US" sz="1100">
                <a:ea typeface="Roboto Condensed Light" panose="02000000000000000000" pitchFamily="2" charset="0"/>
              </a:rPr>
              <a:t>Twitter.com/twittername</a:t>
            </a:r>
          </a:p>
        </p:txBody>
      </p:sp>
      <p:sp>
        <p:nvSpPr>
          <p:cNvPr id="15" name="TextBox 14">
            <a:extLst>
              <a:ext uri="{FF2B5EF4-FFF2-40B4-BE49-F238E27FC236}">
                <a16:creationId xmlns:a16="http://schemas.microsoft.com/office/drawing/2014/main" id="{DA5289C8-E3EF-4D16-AB7C-BC8FF0F14423}"/>
              </a:ext>
            </a:extLst>
          </p:cNvPr>
          <p:cNvSpPr txBox="1"/>
          <p:nvPr/>
        </p:nvSpPr>
        <p:spPr>
          <a:xfrm>
            <a:off x="9550825" y="5946796"/>
            <a:ext cx="1989647" cy="261610"/>
          </a:xfrm>
          <a:prstGeom prst="rect">
            <a:avLst/>
          </a:prstGeom>
          <a:noFill/>
        </p:spPr>
        <p:txBody>
          <a:bodyPr wrap="none" rtlCol="0">
            <a:spAutoFit/>
          </a:bodyPr>
          <a:lstStyle/>
          <a:p>
            <a:r>
              <a:rPr lang="en-US" sz="1100">
                <a:ea typeface="Roboto Condensed Light" panose="02000000000000000000" pitchFamily="2" charset="0"/>
              </a:rPr>
              <a:t>Google.com/googlename</a:t>
            </a:r>
          </a:p>
        </p:txBody>
      </p:sp>
    </p:spTree>
    <p:extLst>
      <p:ext uri="{BB962C8B-B14F-4D97-AF65-F5344CB8AC3E}">
        <p14:creationId xmlns:p14="http://schemas.microsoft.com/office/powerpoint/2010/main" val="1985821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9"/>
          <p:cNvSpPr>
            <a:spLocks noChangeArrowheads="1"/>
          </p:cNvSpPr>
          <p:nvPr/>
        </p:nvSpPr>
        <p:spPr bwMode="auto">
          <a:xfrm>
            <a:off x="1141981" y="2794604"/>
            <a:ext cx="1370996" cy="1414524"/>
          </a:xfrm>
          <a:custGeom>
            <a:avLst/>
            <a:gdLst>
              <a:gd name="T0" fmla="*/ 111726 w 444"/>
              <a:gd name="T1" fmla="*/ 150538 h 462"/>
              <a:gd name="T2" fmla="*/ 111726 w 444"/>
              <a:gd name="T3" fmla="*/ 150538 h 462"/>
              <a:gd name="T4" fmla="*/ 144162 w 444"/>
              <a:gd name="T5" fmla="*/ 114802 h 462"/>
              <a:gd name="T6" fmla="*/ 199574 w 444"/>
              <a:gd name="T7" fmla="*/ 31716 h 462"/>
              <a:gd name="T8" fmla="*/ 191916 w 444"/>
              <a:gd name="T9" fmla="*/ 23675 h 462"/>
              <a:gd name="T10" fmla="*/ 155875 w 444"/>
              <a:gd name="T11" fmla="*/ 23675 h 462"/>
              <a:gd name="T12" fmla="*/ 100013 w 444"/>
              <a:gd name="T13" fmla="*/ 0 h 462"/>
              <a:gd name="T14" fmla="*/ 44150 w 444"/>
              <a:gd name="T15" fmla="*/ 23675 h 462"/>
              <a:gd name="T16" fmla="*/ 8109 w 444"/>
              <a:gd name="T17" fmla="*/ 23675 h 462"/>
              <a:gd name="T18" fmla="*/ 0 w 444"/>
              <a:gd name="T19" fmla="*/ 31716 h 462"/>
              <a:gd name="T20" fmla="*/ 55863 w 444"/>
              <a:gd name="T21" fmla="*/ 114802 h 462"/>
              <a:gd name="T22" fmla="*/ 87849 w 444"/>
              <a:gd name="T23" fmla="*/ 150538 h 462"/>
              <a:gd name="T24" fmla="*/ 87849 w 444"/>
              <a:gd name="T25" fmla="*/ 166172 h 462"/>
              <a:gd name="T26" fmla="*/ 48204 w 444"/>
              <a:gd name="T27" fmla="*/ 185827 h 462"/>
              <a:gd name="T28" fmla="*/ 100013 w 444"/>
              <a:gd name="T29" fmla="*/ 205928 h 462"/>
              <a:gd name="T30" fmla="*/ 147766 w 444"/>
              <a:gd name="T31" fmla="*/ 185827 h 462"/>
              <a:gd name="T32" fmla="*/ 111726 w 444"/>
              <a:gd name="T33" fmla="*/ 166172 h 462"/>
              <a:gd name="T34" fmla="*/ 111726 w 444"/>
              <a:gd name="T35" fmla="*/ 150538 h 462"/>
              <a:gd name="T36" fmla="*/ 144162 w 444"/>
              <a:gd name="T37" fmla="*/ 94700 h 462"/>
              <a:gd name="T38" fmla="*/ 144162 w 444"/>
              <a:gd name="T39" fmla="*/ 94700 h 462"/>
              <a:gd name="T40" fmla="*/ 155875 w 444"/>
              <a:gd name="T41" fmla="*/ 39756 h 462"/>
              <a:gd name="T42" fmla="*/ 183807 w 444"/>
              <a:gd name="T43" fmla="*/ 39756 h 462"/>
              <a:gd name="T44" fmla="*/ 144162 w 444"/>
              <a:gd name="T45" fmla="*/ 94700 h 462"/>
              <a:gd name="T46" fmla="*/ 100013 w 444"/>
              <a:gd name="T47" fmla="*/ 16081 h 462"/>
              <a:gd name="T48" fmla="*/ 100013 w 444"/>
              <a:gd name="T49" fmla="*/ 16081 h 462"/>
              <a:gd name="T50" fmla="*/ 144162 w 444"/>
              <a:gd name="T51" fmla="*/ 31716 h 462"/>
              <a:gd name="T52" fmla="*/ 100013 w 444"/>
              <a:gd name="T53" fmla="*/ 51370 h 462"/>
              <a:gd name="T54" fmla="*/ 55863 w 444"/>
              <a:gd name="T55" fmla="*/ 31716 h 462"/>
              <a:gd name="T56" fmla="*/ 100013 w 444"/>
              <a:gd name="T57" fmla="*/ 16081 h 462"/>
              <a:gd name="T58" fmla="*/ 16218 w 444"/>
              <a:gd name="T59" fmla="*/ 39756 h 462"/>
              <a:gd name="T60" fmla="*/ 16218 w 444"/>
              <a:gd name="T61" fmla="*/ 39756 h 462"/>
              <a:gd name="T62" fmla="*/ 44150 w 444"/>
              <a:gd name="T63" fmla="*/ 39756 h 462"/>
              <a:gd name="T64" fmla="*/ 55863 w 444"/>
              <a:gd name="T65" fmla="*/ 94700 h 462"/>
              <a:gd name="T66" fmla="*/ 16218 w 444"/>
              <a:gd name="T67" fmla="*/ 39756 h 4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chemeClr val="accent1"/>
          </a:solidFill>
          <a:ln>
            <a:noFill/>
          </a:ln>
          <a:effectLst/>
        </p:spPr>
        <p:txBody>
          <a:bodyPr wrap="none" lIns="34290" tIns="17145" rIns="34290" bIns="17145" anchor="ctr"/>
          <a:lstStyle/>
          <a:p>
            <a:endParaRPr lang="en-US"/>
          </a:p>
        </p:txBody>
      </p:sp>
      <p:sp>
        <p:nvSpPr>
          <p:cNvPr id="4" name="TextBox 3"/>
          <p:cNvSpPr txBox="1"/>
          <p:nvPr/>
        </p:nvSpPr>
        <p:spPr>
          <a:xfrm>
            <a:off x="587356" y="4470140"/>
            <a:ext cx="2480246" cy="452432"/>
          </a:xfrm>
          <a:prstGeom prst="rect">
            <a:avLst/>
          </a:prstGeom>
          <a:noFill/>
        </p:spPr>
        <p:txBody>
          <a:bodyPr wrap="square" rtlCol="0">
            <a:spAutoFit/>
          </a:bodyPr>
          <a:lstStyle/>
          <a:p>
            <a:pPr algn="ctr">
              <a:lnSpc>
                <a:spcPct val="130000"/>
              </a:lnSpc>
            </a:pPr>
            <a:r>
              <a:rPr lang="en-US" b="1"/>
              <a:t>Description Here</a:t>
            </a:r>
          </a:p>
        </p:txBody>
      </p:sp>
      <p:sp>
        <p:nvSpPr>
          <p:cNvPr id="5" name="TextBox 4"/>
          <p:cNvSpPr txBox="1"/>
          <p:nvPr/>
        </p:nvSpPr>
        <p:spPr>
          <a:xfrm>
            <a:off x="587356" y="4953252"/>
            <a:ext cx="2480246" cy="812530"/>
          </a:xfrm>
          <a:prstGeom prst="rect">
            <a:avLst/>
          </a:prstGeom>
          <a:noFill/>
        </p:spPr>
        <p:txBody>
          <a:bodyPr wrap="square" rtlCol="0">
            <a:spAutoFit/>
          </a:bodyPr>
          <a:lstStyle/>
          <a:p>
            <a:pPr algn="ctr">
              <a:lnSpc>
                <a:spcPct val="130000"/>
              </a:lnSpc>
            </a:pPr>
            <a:r>
              <a:rPr lang="en-US" sz="1200"/>
              <a:t>Proin suscipit, nunc at commodo ultricies, mi felis porta orci, id cursus dui mi at massa.</a:t>
            </a:r>
          </a:p>
        </p:txBody>
      </p:sp>
      <p:sp>
        <p:nvSpPr>
          <p:cNvPr id="6" name="TextBox 5"/>
          <p:cNvSpPr txBox="1"/>
          <p:nvPr/>
        </p:nvSpPr>
        <p:spPr>
          <a:xfrm>
            <a:off x="2785352" y="673845"/>
            <a:ext cx="6621296" cy="601190"/>
          </a:xfrm>
          <a:prstGeom prst="rect">
            <a:avLst/>
          </a:prstGeom>
          <a:noFill/>
        </p:spPr>
        <p:txBody>
          <a:bodyPr wrap="square" rtlCol="0">
            <a:spAutoFit/>
          </a:bodyPr>
          <a:lstStyle/>
          <a:p>
            <a:pPr algn="ctr">
              <a:lnSpc>
                <a:spcPct val="130000"/>
              </a:lnSpc>
            </a:pPr>
            <a:r>
              <a:rPr lang="en-US" sz="2800" b="1" dirty="0">
                <a:latin typeface="+mj-lt"/>
              </a:rPr>
              <a:t>OUR COMPANY AWARDS</a:t>
            </a:r>
          </a:p>
        </p:txBody>
      </p:sp>
      <p:sp>
        <p:nvSpPr>
          <p:cNvPr id="7" name="Freeform 29"/>
          <p:cNvSpPr>
            <a:spLocks noChangeArrowheads="1"/>
          </p:cNvSpPr>
          <p:nvPr/>
        </p:nvSpPr>
        <p:spPr bwMode="auto">
          <a:xfrm>
            <a:off x="4001913" y="2794604"/>
            <a:ext cx="1370996" cy="1414524"/>
          </a:xfrm>
          <a:custGeom>
            <a:avLst/>
            <a:gdLst>
              <a:gd name="T0" fmla="*/ 111726 w 444"/>
              <a:gd name="T1" fmla="*/ 150538 h 462"/>
              <a:gd name="T2" fmla="*/ 111726 w 444"/>
              <a:gd name="T3" fmla="*/ 150538 h 462"/>
              <a:gd name="T4" fmla="*/ 144162 w 444"/>
              <a:gd name="T5" fmla="*/ 114802 h 462"/>
              <a:gd name="T6" fmla="*/ 199574 w 444"/>
              <a:gd name="T7" fmla="*/ 31716 h 462"/>
              <a:gd name="T8" fmla="*/ 191916 w 444"/>
              <a:gd name="T9" fmla="*/ 23675 h 462"/>
              <a:gd name="T10" fmla="*/ 155875 w 444"/>
              <a:gd name="T11" fmla="*/ 23675 h 462"/>
              <a:gd name="T12" fmla="*/ 100013 w 444"/>
              <a:gd name="T13" fmla="*/ 0 h 462"/>
              <a:gd name="T14" fmla="*/ 44150 w 444"/>
              <a:gd name="T15" fmla="*/ 23675 h 462"/>
              <a:gd name="T16" fmla="*/ 8109 w 444"/>
              <a:gd name="T17" fmla="*/ 23675 h 462"/>
              <a:gd name="T18" fmla="*/ 0 w 444"/>
              <a:gd name="T19" fmla="*/ 31716 h 462"/>
              <a:gd name="T20" fmla="*/ 55863 w 444"/>
              <a:gd name="T21" fmla="*/ 114802 h 462"/>
              <a:gd name="T22" fmla="*/ 87849 w 444"/>
              <a:gd name="T23" fmla="*/ 150538 h 462"/>
              <a:gd name="T24" fmla="*/ 87849 w 444"/>
              <a:gd name="T25" fmla="*/ 166172 h 462"/>
              <a:gd name="T26" fmla="*/ 48204 w 444"/>
              <a:gd name="T27" fmla="*/ 185827 h 462"/>
              <a:gd name="T28" fmla="*/ 100013 w 444"/>
              <a:gd name="T29" fmla="*/ 205928 h 462"/>
              <a:gd name="T30" fmla="*/ 147766 w 444"/>
              <a:gd name="T31" fmla="*/ 185827 h 462"/>
              <a:gd name="T32" fmla="*/ 111726 w 444"/>
              <a:gd name="T33" fmla="*/ 166172 h 462"/>
              <a:gd name="T34" fmla="*/ 111726 w 444"/>
              <a:gd name="T35" fmla="*/ 150538 h 462"/>
              <a:gd name="T36" fmla="*/ 144162 w 444"/>
              <a:gd name="T37" fmla="*/ 94700 h 462"/>
              <a:gd name="T38" fmla="*/ 144162 w 444"/>
              <a:gd name="T39" fmla="*/ 94700 h 462"/>
              <a:gd name="T40" fmla="*/ 155875 w 444"/>
              <a:gd name="T41" fmla="*/ 39756 h 462"/>
              <a:gd name="T42" fmla="*/ 183807 w 444"/>
              <a:gd name="T43" fmla="*/ 39756 h 462"/>
              <a:gd name="T44" fmla="*/ 144162 w 444"/>
              <a:gd name="T45" fmla="*/ 94700 h 462"/>
              <a:gd name="T46" fmla="*/ 100013 w 444"/>
              <a:gd name="T47" fmla="*/ 16081 h 462"/>
              <a:gd name="T48" fmla="*/ 100013 w 444"/>
              <a:gd name="T49" fmla="*/ 16081 h 462"/>
              <a:gd name="T50" fmla="*/ 144162 w 444"/>
              <a:gd name="T51" fmla="*/ 31716 h 462"/>
              <a:gd name="T52" fmla="*/ 100013 w 444"/>
              <a:gd name="T53" fmla="*/ 51370 h 462"/>
              <a:gd name="T54" fmla="*/ 55863 w 444"/>
              <a:gd name="T55" fmla="*/ 31716 h 462"/>
              <a:gd name="T56" fmla="*/ 100013 w 444"/>
              <a:gd name="T57" fmla="*/ 16081 h 462"/>
              <a:gd name="T58" fmla="*/ 16218 w 444"/>
              <a:gd name="T59" fmla="*/ 39756 h 462"/>
              <a:gd name="T60" fmla="*/ 16218 w 444"/>
              <a:gd name="T61" fmla="*/ 39756 h 462"/>
              <a:gd name="T62" fmla="*/ 44150 w 444"/>
              <a:gd name="T63" fmla="*/ 39756 h 462"/>
              <a:gd name="T64" fmla="*/ 55863 w 444"/>
              <a:gd name="T65" fmla="*/ 94700 h 462"/>
              <a:gd name="T66" fmla="*/ 16218 w 444"/>
              <a:gd name="T67" fmla="*/ 39756 h 4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a:p>
        </p:txBody>
      </p:sp>
      <p:sp>
        <p:nvSpPr>
          <p:cNvPr id="8" name="TextBox 7"/>
          <p:cNvSpPr txBox="1"/>
          <p:nvPr/>
        </p:nvSpPr>
        <p:spPr>
          <a:xfrm>
            <a:off x="3447288" y="4470140"/>
            <a:ext cx="2480246" cy="452432"/>
          </a:xfrm>
          <a:prstGeom prst="rect">
            <a:avLst/>
          </a:prstGeom>
          <a:noFill/>
        </p:spPr>
        <p:txBody>
          <a:bodyPr wrap="square" rtlCol="0">
            <a:spAutoFit/>
          </a:bodyPr>
          <a:lstStyle/>
          <a:p>
            <a:pPr algn="ctr">
              <a:lnSpc>
                <a:spcPct val="130000"/>
              </a:lnSpc>
            </a:pPr>
            <a:r>
              <a:rPr lang="en-US" b="1"/>
              <a:t>Description Here</a:t>
            </a:r>
          </a:p>
        </p:txBody>
      </p:sp>
      <p:sp>
        <p:nvSpPr>
          <p:cNvPr id="9" name="TextBox 8"/>
          <p:cNvSpPr txBox="1"/>
          <p:nvPr/>
        </p:nvSpPr>
        <p:spPr>
          <a:xfrm>
            <a:off x="3447288" y="4953252"/>
            <a:ext cx="2480246" cy="812530"/>
          </a:xfrm>
          <a:prstGeom prst="rect">
            <a:avLst/>
          </a:prstGeom>
          <a:noFill/>
        </p:spPr>
        <p:txBody>
          <a:bodyPr wrap="square" rtlCol="0">
            <a:spAutoFit/>
          </a:bodyPr>
          <a:lstStyle/>
          <a:p>
            <a:pPr algn="ctr">
              <a:lnSpc>
                <a:spcPct val="130000"/>
              </a:lnSpc>
            </a:pPr>
            <a:r>
              <a:rPr lang="en-US" sz="1200"/>
              <a:t>Proin suscipit, nunc at commodo ultricies, mi felis porta orci, id cursus dui mi at massa.</a:t>
            </a:r>
          </a:p>
        </p:txBody>
      </p:sp>
      <p:sp>
        <p:nvSpPr>
          <p:cNvPr id="10" name="Freeform 29"/>
          <p:cNvSpPr>
            <a:spLocks noChangeArrowheads="1"/>
          </p:cNvSpPr>
          <p:nvPr/>
        </p:nvSpPr>
        <p:spPr bwMode="auto">
          <a:xfrm>
            <a:off x="6861845" y="2794604"/>
            <a:ext cx="1370996" cy="1414524"/>
          </a:xfrm>
          <a:custGeom>
            <a:avLst/>
            <a:gdLst>
              <a:gd name="T0" fmla="*/ 111726 w 444"/>
              <a:gd name="T1" fmla="*/ 150538 h 462"/>
              <a:gd name="T2" fmla="*/ 111726 w 444"/>
              <a:gd name="T3" fmla="*/ 150538 h 462"/>
              <a:gd name="T4" fmla="*/ 144162 w 444"/>
              <a:gd name="T5" fmla="*/ 114802 h 462"/>
              <a:gd name="T6" fmla="*/ 199574 w 444"/>
              <a:gd name="T7" fmla="*/ 31716 h 462"/>
              <a:gd name="T8" fmla="*/ 191916 w 444"/>
              <a:gd name="T9" fmla="*/ 23675 h 462"/>
              <a:gd name="T10" fmla="*/ 155875 w 444"/>
              <a:gd name="T11" fmla="*/ 23675 h 462"/>
              <a:gd name="T12" fmla="*/ 100013 w 444"/>
              <a:gd name="T13" fmla="*/ 0 h 462"/>
              <a:gd name="T14" fmla="*/ 44150 w 444"/>
              <a:gd name="T15" fmla="*/ 23675 h 462"/>
              <a:gd name="T16" fmla="*/ 8109 w 444"/>
              <a:gd name="T17" fmla="*/ 23675 h 462"/>
              <a:gd name="T18" fmla="*/ 0 w 444"/>
              <a:gd name="T19" fmla="*/ 31716 h 462"/>
              <a:gd name="T20" fmla="*/ 55863 w 444"/>
              <a:gd name="T21" fmla="*/ 114802 h 462"/>
              <a:gd name="T22" fmla="*/ 87849 w 444"/>
              <a:gd name="T23" fmla="*/ 150538 h 462"/>
              <a:gd name="T24" fmla="*/ 87849 w 444"/>
              <a:gd name="T25" fmla="*/ 166172 h 462"/>
              <a:gd name="T26" fmla="*/ 48204 w 444"/>
              <a:gd name="T27" fmla="*/ 185827 h 462"/>
              <a:gd name="T28" fmla="*/ 100013 w 444"/>
              <a:gd name="T29" fmla="*/ 205928 h 462"/>
              <a:gd name="T30" fmla="*/ 147766 w 444"/>
              <a:gd name="T31" fmla="*/ 185827 h 462"/>
              <a:gd name="T32" fmla="*/ 111726 w 444"/>
              <a:gd name="T33" fmla="*/ 166172 h 462"/>
              <a:gd name="T34" fmla="*/ 111726 w 444"/>
              <a:gd name="T35" fmla="*/ 150538 h 462"/>
              <a:gd name="T36" fmla="*/ 144162 w 444"/>
              <a:gd name="T37" fmla="*/ 94700 h 462"/>
              <a:gd name="T38" fmla="*/ 144162 w 444"/>
              <a:gd name="T39" fmla="*/ 94700 h 462"/>
              <a:gd name="T40" fmla="*/ 155875 w 444"/>
              <a:gd name="T41" fmla="*/ 39756 h 462"/>
              <a:gd name="T42" fmla="*/ 183807 w 444"/>
              <a:gd name="T43" fmla="*/ 39756 h 462"/>
              <a:gd name="T44" fmla="*/ 144162 w 444"/>
              <a:gd name="T45" fmla="*/ 94700 h 462"/>
              <a:gd name="T46" fmla="*/ 100013 w 444"/>
              <a:gd name="T47" fmla="*/ 16081 h 462"/>
              <a:gd name="T48" fmla="*/ 100013 w 444"/>
              <a:gd name="T49" fmla="*/ 16081 h 462"/>
              <a:gd name="T50" fmla="*/ 144162 w 444"/>
              <a:gd name="T51" fmla="*/ 31716 h 462"/>
              <a:gd name="T52" fmla="*/ 100013 w 444"/>
              <a:gd name="T53" fmla="*/ 51370 h 462"/>
              <a:gd name="T54" fmla="*/ 55863 w 444"/>
              <a:gd name="T55" fmla="*/ 31716 h 462"/>
              <a:gd name="T56" fmla="*/ 100013 w 444"/>
              <a:gd name="T57" fmla="*/ 16081 h 462"/>
              <a:gd name="T58" fmla="*/ 16218 w 444"/>
              <a:gd name="T59" fmla="*/ 39756 h 462"/>
              <a:gd name="T60" fmla="*/ 16218 w 444"/>
              <a:gd name="T61" fmla="*/ 39756 h 462"/>
              <a:gd name="T62" fmla="*/ 44150 w 444"/>
              <a:gd name="T63" fmla="*/ 39756 h 462"/>
              <a:gd name="T64" fmla="*/ 55863 w 444"/>
              <a:gd name="T65" fmla="*/ 94700 h 462"/>
              <a:gd name="T66" fmla="*/ 16218 w 444"/>
              <a:gd name="T67" fmla="*/ 39756 h 4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chemeClr val="tx1">
              <a:lumMod val="90000"/>
              <a:lumOff val="10000"/>
            </a:schemeClr>
          </a:solidFill>
          <a:ln>
            <a:noFill/>
          </a:ln>
          <a:effectLst/>
        </p:spPr>
        <p:txBody>
          <a:bodyPr wrap="none" lIns="34290" tIns="17145" rIns="34290" bIns="17145" anchor="ctr"/>
          <a:lstStyle/>
          <a:p>
            <a:endParaRPr lang="en-US"/>
          </a:p>
        </p:txBody>
      </p:sp>
      <p:sp>
        <p:nvSpPr>
          <p:cNvPr id="11" name="TextBox 10"/>
          <p:cNvSpPr txBox="1"/>
          <p:nvPr/>
        </p:nvSpPr>
        <p:spPr>
          <a:xfrm>
            <a:off x="6307220" y="4470140"/>
            <a:ext cx="2480246" cy="452432"/>
          </a:xfrm>
          <a:prstGeom prst="rect">
            <a:avLst/>
          </a:prstGeom>
          <a:noFill/>
        </p:spPr>
        <p:txBody>
          <a:bodyPr wrap="square" rtlCol="0">
            <a:spAutoFit/>
          </a:bodyPr>
          <a:lstStyle/>
          <a:p>
            <a:pPr algn="ctr">
              <a:lnSpc>
                <a:spcPct val="130000"/>
              </a:lnSpc>
            </a:pPr>
            <a:r>
              <a:rPr lang="en-US" b="1"/>
              <a:t>Description Here</a:t>
            </a:r>
          </a:p>
        </p:txBody>
      </p:sp>
      <p:sp>
        <p:nvSpPr>
          <p:cNvPr id="12" name="TextBox 11"/>
          <p:cNvSpPr txBox="1"/>
          <p:nvPr/>
        </p:nvSpPr>
        <p:spPr>
          <a:xfrm>
            <a:off x="6307220" y="4953252"/>
            <a:ext cx="2480246" cy="812530"/>
          </a:xfrm>
          <a:prstGeom prst="rect">
            <a:avLst/>
          </a:prstGeom>
          <a:noFill/>
        </p:spPr>
        <p:txBody>
          <a:bodyPr wrap="square" rtlCol="0">
            <a:spAutoFit/>
          </a:bodyPr>
          <a:lstStyle/>
          <a:p>
            <a:pPr algn="ctr">
              <a:lnSpc>
                <a:spcPct val="130000"/>
              </a:lnSpc>
            </a:pPr>
            <a:r>
              <a:rPr lang="en-US" sz="1200"/>
              <a:t>Proin suscipit, nunc at commodo ultricies, mi felis porta orci, id cursus dui mi at massa.</a:t>
            </a:r>
          </a:p>
        </p:txBody>
      </p:sp>
      <p:sp>
        <p:nvSpPr>
          <p:cNvPr id="13" name="Freeform 29"/>
          <p:cNvSpPr>
            <a:spLocks noChangeArrowheads="1"/>
          </p:cNvSpPr>
          <p:nvPr/>
        </p:nvSpPr>
        <p:spPr bwMode="auto">
          <a:xfrm>
            <a:off x="9721777" y="2794604"/>
            <a:ext cx="1370996" cy="1414524"/>
          </a:xfrm>
          <a:custGeom>
            <a:avLst/>
            <a:gdLst>
              <a:gd name="T0" fmla="*/ 111726 w 444"/>
              <a:gd name="T1" fmla="*/ 150538 h 462"/>
              <a:gd name="T2" fmla="*/ 111726 w 444"/>
              <a:gd name="T3" fmla="*/ 150538 h 462"/>
              <a:gd name="T4" fmla="*/ 144162 w 444"/>
              <a:gd name="T5" fmla="*/ 114802 h 462"/>
              <a:gd name="T6" fmla="*/ 199574 w 444"/>
              <a:gd name="T7" fmla="*/ 31716 h 462"/>
              <a:gd name="T8" fmla="*/ 191916 w 444"/>
              <a:gd name="T9" fmla="*/ 23675 h 462"/>
              <a:gd name="T10" fmla="*/ 155875 w 444"/>
              <a:gd name="T11" fmla="*/ 23675 h 462"/>
              <a:gd name="T12" fmla="*/ 100013 w 444"/>
              <a:gd name="T13" fmla="*/ 0 h 462"/>
              <a:gd name="T14" fmla="*/ 44150 w 444"/>
              <a:gd name="T15" fmla="*/ 23675 h 462"/>
              <a:gd name="T16" fmla="*/ 8109 w 444"/>
              <a:gd name="T17" fmla="*/ 23675 h 462"/>
              <a:gd name="T18" fmla="*/ 0 w 444"/>
              <a:gd name="T19" fmla="*/ 31716 h 462"/>
              <a:gd name="T20" fmla="*/ 55863 w 444"/>
              <a:gd name="T21" fmla="*/ 114802 h 462"/>
              <a:gd name="T22" fmla="*/ 87849 w 444"/>
              <a:gd name="T23" fmla="*/ 150538 h 462"/>
              <a:gd name="T24" fmla="*/ 87849 w 444"/>
              <a:gd name="T25" fmla="*/ 166172 h 462"/>
              <a:gd name="T26" fmla="*/ 48204 w 444"/>
              <a:gd name="T27" fmla="*/ 185827 h 462"/>
              <a:gd name="T28" fmla="*/ 100013 w 444"/>
              <a:gd name="T29" fmla="*/ 205928 h 462"/>
              <a:gd name="T30" fmla="*/ 147766 w 444"/>
              <a:gd name="T31" fmla="*/ 185827 h 462"/>
              <a:gd name="T32" fmla="*/ 111726 w 444"/>
              <a:gd name="T33" fmla="*/ 166172 h 462"/>
              <a:gd name="T34" fmla="*/ 111726 w 444"/>
              <a:gd name="T35" fmla="*/ 150538 h 462"/>
              <a:gd name="T36" fmla="*/ 144162 w 444"/>
              <a:gd name="T37" fmla="*/ 94700 h 462"/>
              <a:gd name="T38" fmla="*/ 144162 w 444"/>
              <a:gd name="T39" fmla="*/ 94700 h 462"/>
              <a:gd name="T40" fmla="*/ 155875 w 444"/>
              <a:gd name="T41" fmla="*/ 39756 h 462"/>
              <a:gd name="T42" fmla="*/ 183807 w 444"/>
              <a:gd name="T43" fmla="*/ 39756 h 462"/>
              <a:gd name="T44" fmla="*/ 144162 w 444"/>
              <a:gd name="T45" fmla="*/ 94700 h 462"/>
              <a:gd name="T46" fmla="*/ 100013 w 444"/>
              <a:gd name="T47" fmla="*/ 16081 h 462"/>
              <a:gd name="T48" fmla="*/ 100013 w 444"/>
              <a:gd name="T49" fmla="*/ 16081 h 462"/>
              <a:gd name="T50" fmla="*/ 144162 w 444"/>
              <a:gd name="T51" fmla="*/ 31716 h 462"/>
              <a:gd name="T52" fmla="*/ 100013 w 444"/>
              <a:gd name="T53" fmla="*/ 51370 h 462"/>
              <a:gd name="T54" fmla="*/ 55863 w 444"/>
              <a:gd name="T55" fmla="*/ 31716 h 462"/>
              <a:gd name="T56" fmla="*/ 100013 w 444"/>
              <a:gd name="T57" fmla="*/ 16081 h 462"/>
              <a:gd name="T58" fmla="*/ 16218 w 444"/>
              <a:gd name="T59" fmla="*/ 39756 h 462"/>
              <a:gd name="T60" fmla="*/ 16218 w 444"/>
              <a:gd name="T61" fmla="*/ 39756 h 462"/>
              <a:gd name="T62" fmla="*/ 44150 w 444"/>
              <a:gd name="T63" fmla="*/ 39756 h 462"/>
              <a:gd name="T64" fmla="*/ 55863 w 444"/>
              <a:gd name="T65" fmla="*/ 94700 h 462"/>
              <a:gd name="T66" fmla="*/ 16218 w 444"/>
              <a:gd name="T67" fmla="*/ 39756 h 4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chemeClr val="tx1">
              <a:lumMod val="75000"/>
              <a:lumOff val="25000"/>
            </a:schemeClr>
          </a:solidFill>
          <a:ln>
            <a:noFill/>
          </a:ln>
          <a:effectLst/>
        </p:spPr>
        <p:txBody>
          <a:bodyPr wrap="none" lIns="34290" tIns="17145" rIns="34290" bIns="17145" anchor="ctr"/>
          <a:lstStyle/>
          <a:p>
            <a:endParaRPr lang="en-US"/>
          </a:p>
        </p:txBody>
      </p:sp>
      <p:sp>
        <p:nvSpPr>
          <p:cNvPr id="14" name="TextBox 13"/>
          <p:cNvSpPr txBox="1"/>
          <p:nvPr/>
        </p:nvSpPr>
        <p:spPr>
          <a:xfrm>
            <a:off x="9167152" y="4470140"/>
            <a:ext cx="2480246" cy="452432"/>
          </a:xfrm>
          <a:prstGeom prst="rect">
            <a:avLst/>
          </a:prstGeom>
          <a:noFill/>
        </p:spPr>
        <p:txBody>
          <a:bodyPr wrap="square" rtlCol="0">
            <a:spAutoFit/>
          </a:bodyPr>
          <a:lstStyle/>
          <a:p>
            <a:pPr algn="ctr">
              <a:lnSpc>
                <a:spcPct val="130000"/>
              </a:lnSpc>
            </a:pPr>
            <a:r>
              <a:rPr lang="en-US" b="1"/>
              <a:t>Description Here</a:t>
            </a:r>
          </a:p>
        </p:txBody>
      </p:sp>
      <p:sp>
        <p:nvSpPr>
          <p:cNvPr id="15" name="TextBox 14"/>
          <p:cNvSpPr txBox="1"/>
          <p:nvPr/>
        </p:nvSpPr>
        <p:spPr>
          <a:xfrm>
            <a:off x="9167152" y="4953252"/>
            <a:ext cx="2480246" cy="812530"/>
          </a:xfrm>
          <a:prstGeom prst="rect">
            <a:avLst/>
          </a:prstGeom>
          <a:noFill/>
        </p:spPr>
        <p:txBody>
          <a:bodyPr wrap="square" rtlCol="0">
            <a:spAutoFit/>
          </a:bodyPr>
          <a:lstStyle/>
          <a:p>
            <a:pPr algn="ctr">
              <a:lnSpc>
                <a:spcPct val="130000"/>
              </a:lnSpc>
            </a:pPr>
            <a:r>
              <a:rPr lang="en-US" sz="1200"/>
              <a:t>Proin suscipit, nunc at commodo ultricies, mi felis porta orci, id cursus dui mi at massa.</a:t>
            </a:r>
          </a:p>
        </p:txBody>
      </p:sp>
      <p:sp>
        <p:nvSpPr>
          <p:cNvPr id="16" name="TextBox 15"/>
          <p:cNvSpPr txBox="1"/>
          <p:nvPr/>
        </p:nvSpPr>
        <p:spPr>
          <a:xfrm>
            <a:off x="2241057" y="1367797"/>
            <a:ext cx="7709886" cy="572464"/>
          </a:xfrm>
          <a:prstGeom prst="rect">
            <a:avLst/>
          </a:prstGeom>
          <a:noFill/>
        </p:spPr>
        <p:txBody>
          <a:bodyPr wrap="square" rtlCol="0">
            <a:spAutoFit/>
          </a:bodyPr>
          <a:lstStyle/>
          <a:p>
            <a:pPr algn="ctr">
              <a:lnSpc>
                <a:spcPct val="130000"/>
              </a:lnSpc>
            </a:pPr>
            <a:r>
              <a:rPr lang="en-US" sz="1200"/>
              <a:t>Proin suscipit, nunc at commodo ultricies, mi felis porta orci, id cursus dui mi at massa. Nullam sit amet nisi interdum, bibendum est quis, imperdiet justo. Aliquam tempor laoreet est eget efficitur. </a:t>
            </a:r>
          </a:p>
        </p:txBody>
      </p:sp>
    </p:spTree>
    <p:extLst>
      <p:ext uri="{BB962C8B-B14F-4D97-AF65-F5344CB8AC3E}">
        <p14:creationId xmlns:p14="http://schemas.microsoft.com/office/powerpoint/2010/main" val="1774331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8655" y="609600"/>
            <a:ext cx="10854690" cy="563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524161" y="1603896"/>
            <a:ext cx="4521210" cy="1200329"/>
          </a:xfrm>
          <a:prstGeom prst="rect">
            <a:avLst/>
          </a:prstGeom>
          <a:noFill/>
        </p:spPr>
        <p:txBody>
          <a:bodyPr wrap="square" rtlCol="0">
            <a:spAutoFit/>
          </a:bodyPr>
          <a:lstStyle/>
          <a:p>
            <a:r>
              <a:rPr lang="en-US" sz="3600" b="1" dirty="0">
                <a:solidFill>
                  <a:schemeClr val="bg1"/>
                </a:solidFill>
                <a:latin typeface="+mj-lt"/>
              </a:rPr>
              <a:t>ONE IMAGES AND DESCRIPTION</a:t>
            </a:r>
          </a:p>
        </p:txBody>
      </p:sp>
      <p:sp>
        <p:nvSpPr>
          <p:cNvPr id="6" name="TextBox 5"/>
          <p:cNvSpPr txBox="1"/>
          <p:nvPr/>
        </p:nvSpPr>
        <p:spPr>
          <a:xfrm>
            <a:off x="6524161" y="3263911"/>
            <a:ext cx="4208834" cy="372410"/>
          </a:xfrm>
          <a:prstGeom prst="rect">
            <a:avLst/>
          </a:prstGeom>
          <a:noFill/>
        </p:spPr>
        <p:txBody>
          <a:bodyPr wrap="square" rtlCol="0">
            <a:spAutoFit/>
          </a:bodyPr>
          <a:lstStyle/>
          <a:p>
            <a:pPr>
              <a:lnSpc>
                <a:spcPct val="130000"/>
              </a:lnSpc>
            </a:pPr>
            <a:r>
              <a:rPr lang="en-US" sz="1400" b="1">
                <a:solidFill>
                  <a:schemeClr val="bg1"/>
                </a:solidFill>
              </a:rPr>
              <a:t>Subtitle Description Tagline Here</a:t>
            </a:r>
          </a:p>
        </p:txBody>
      </p:sp>
      <p:sp>
        <p:nvSpPr>
          <p:cNvPr id="7" name="TextBox 6"/>
          <p:cNvSpPr txBox="1"/>
          <p:nvPr/>
        </p:nvSpPr>
        <p:spPr>
          <a:xfrm>
            <a:off x="6524161" y="3708113"/>
            <a:ext cx="4208834" cy="1532727"/>
          </a:xfrm>
          <a:prstGeom prst="rect">
            <a:avLst/>
          </a:prstGeom>
          <a:noFill/>
        </p:spPr>
        <p:txBody>
          <a:bodyPr wrap="square" rtlCol="0">
            <a:spAutoFit/>
          </a:bodyPr>
          <a:lstStyle/>
          <a:p>
            <a:pPr>
              <a:lnSpc>
                <a:spcPct val="130000"/>
              </a:lnSpc>
            </a:pPr>
            <a:r>
              <a:rPr lang="en-US" sz="1200">
                <a:solidFill>
                  <a:schemeClr val="bg1"/>
                </a:solidFill>
              </a:rPr>
              <a:t>Proin suscipit, nunc at commodo ultricies, mi felis porta orci, id cursus dui mi at massa. Nullam sit amet nisi interdum, bibendum est quis, imperdiet justo. Aliquam tempor laoreet est eget efficitur. Ut varius quis arcu quis fringilla. Suspendisse molestie, justo ut lobortis pretium, eros eros venenatis augue, nec cursus lectus nunc sit amet dui. </a:t>
            </a:r>
          </a:p>
        </p:txBody>
      </p:sp>
      <p:sp>
        <p:nvSpPr>
          <p:cNvPr id="9" name="Rectangle 8"/>
          <p:cNvSpPr/>
          <p:nvPr/>
        </p:nvSpPr>
        <p:spPr>
          <a:xfrm rot="16200000" flipV="1">
            <a:off x="110935" y="3360907"/>
            <a:ext cx="1115440" cy="136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D8C992BB-7E9C-42CC-8FFB-69E012D402E2}"/>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3818" r="13818"/>
          <a:stretch>
            <a:fillRect/>
          </a:stretch>
        </p:blipFill>
        <p:spPr/>
      </p:pic>
    </p:spTree>
    <p:extLst>
      <p:ext uri="{BB962C8B-B14F-4D97-AF65-F5344CB8AC3E}">
        <p14:creationId xmlns:p14="http://schemas.microsoft.com/office/powerpoint/2010/main" val="1148091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ECA605B1-5D94-4E22-BA7D-765B87EF285C}"/>
              </a:ext>
            </a:extLst>
          </p:cNvPr>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rcRect l="1332" r="1332"/>
          <a:stretch>
            <a:fillRect/>
          </a:stretch>
        </p:blipFill>
        <p:spPr/>
      </p:pic>
      <p:pic>
        <p:nvPicPr>
          <p:cNvPr id="9" name="Picture Placeholder 8">
            <a:extLst>
              <a:ext uri="{FF2B5EF4-FFF2-40B4-BE49-F238E27FC236}">
                <a16:creationId xmlns:a16="http://schemas.microsoft.com/office/drawing/2014/main" id="{D4485521-3990-4505-A0C5-08CE411F32F1}"/>
              </a:ext>
            </a:extLst>
          </p:cNvPr>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t="4321" b="4321"/>
          <a:stretch>
            <a:fillRect/>
          </a:stretch>
        </p:blipFill>
        <p:spPr/>
      </p:pic>
      <p:pic>
        <p:nvPicPr>
          <p:cNvPr id="22" name="Picture Placeholder 21">
            <a:extLst>
              <a:ext uri="{FF2B5EF4-FFF2-40B4-BE49-F238E27FC236}">
                <a16:creationId xmlns:a16="http://schemas.microsoft.com/office/drawing/2014/main" id="{1FE6B59B-9303-4E7D-AC0B-4D5DB47255F7}"/>
              </a:ext>
            </a:extLst>
          </p:cNvPr>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t="4339" b="4339"/>
          <a:stretch>
            <a:fillRect/>
          </a:stretch>
        </p:blipFill>
        <p:spPr/>
      </p:pic>
      <p:sp>
        <p:nvSpPr>
          <p:cNvPr id="5" name="TextBox 4"/>
          <p:cNvSpPr txBox="1"/>
          <p:nvPr/>
        </p:nvSpPr>
        <p:spPr>
          <a:xfrm>
            <a:off x="2785352" y="748911"/>
            <a:ext cx="6621296" cy="746551"/>
          </a:xfrm>
          <a:prstGeom prst="rect">
            <a:avLst/>
          </a:prstGeom>
          <a:noFill/>
        </p:spPr>
        <p:txBody>
          <a:bodyPr wrap="square" rtlCol="0">
            <a:spAutoFit/>
          </a:bodyPr>
          <a:lstStyle/>
          <a:p>
            <a:pPr algn="ctr">
              <a:lnSpc>
                <a:spcPct val="130000"/>
              </a:lnSpc>
            </a:pPr>
            <a:r>
              <a:rPr lang="en-US" sz="3600" b="1" dirty="0">
                <a:latin typeface="+mj-lt"/>
              </a:rPr>
              <a:t>OUR SERVICES</a:t>
            </a:r>
          </a:p>
        </p:txBody>
      </p:sp>
      <p:sp>
        <p:nvSpPr>
          <p:cNvPr id="11" name="Rectangle 10"/>
          <p:cNvSpPr/>
          <p:nvPr/>
        </p:nvSpPr>
        <p:spPr>
          <a:xfrm>
            <a:off x="179292" y="2066364"/>
            <a:ext cx="11833416" cy="270286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214219" y="3388341"/>
            <a:ext cx="1626812" cy="338554"/>
          </a:xfrm>
          <a:prstGeom prst="rect">
            <a:avLst/>
          </a:prstGeom>
          <a:noFill/>
        </p:spPr>
        <p:txBody>
          <a:bodyPr wrap="square" rtlCol="0">
            <a:spAutoFit/>
          </a:bodyPr>
          <a:lstStyle/>
          <a:p>
            <a:pPr algn="ctr"/>
            <a:r>
              <a:rPr lang="en-US" sz="1600" spc="30">
                <a:solidFill>
                  <a:schemeClr val="bg1"/>
                </a:solidFill>
                <a:latin typeface="+mj-lt"/>
              </a:rPr>
              <a:t>Subtitle Here</a:t>
            </a:r>
          </a:p>
        </p:txBody>
      </p:sp>
      <p:sp>
        <p:nvSpPr>
          <p:cNvPr id="13" name="TextBox 12"/>
          <p:cNvSpPr txBox="1"/>
          <p:nvPr/>
        </p:nvSpPr>
        <p:spPr>
          <a:xfrm>
            <a:off x="861727" y="3696262"/>
            <a:ext cx="2331796" cy="609398"/>
          </a:xfrm>
          <a:prstGeom prst="rect">
            <a:avLst/>
          </a:prstGeom>
          <a:noFill/>
        </p:spPr>
        <p:txBody>
          <a:bodyPr wrap="square" rtlCol="0">
            <a:spAutoFit/>
          </a:bodyPr>
          <a:lstStyle/>
          <a:p>
            <a:pPr lvl="0" algn="ctr">
              <a:lnSpc>
                <a:spcPct val="140000"/>
              </a:lnSpc>
              <a:defRPr/>
            </a:pPr>
            <a:r>
              <a:rPr lang="en-US" sz="1200">
                <a:solidFill>
                  <a:schemeClr val="bg1"/>
                </a:solidFill>
              </a:rPr>
              <a:t>Nunc at laoreet lacus. Etiam felis neque, hendrerit non.</a:t>
            </a:r>
          </a:p>
        </p:txBody>
      </p:sp>
      <p:sp>
        <p:nvSpPr>
          <p:cNvPr id="14" name="TextBox 13"/>
          <p:cNvSpPr txBox="1"/>
          <p:nvPr/>
        </p:nvSpPr>
        <p:spPr>
          <a:xfrm>
            <a:off x="5278452" y="3388341"/>
            <a:ext cx="1626812" cy="338554"/>
          </a:xfrm>
          <a:prstGeom prst="rect">
            <a:avLst/>
          </a:prstGeom>
          <a:noFill/>
        </p:spPr>
        <p:txBody>
          <a:bodyPr wrap="square" rtlCol="0">
            <a:spAutoFit/>
          </a:bodyPr>
          <a:lstStyle/>
          <a:p>
            <a:pPr algn="ctr"/>
            <a:r>
              <a:rPr lang="en-US" sz="1600" spc="30">
                <a:solidFill>
                  <a:schemeClr val="bg1"/>
                </a:solidFill>
                <a:latin typeface="+mj-lt"/>
              </a:rPr>
              <a:t>Subtitle Here</a:t>
            </a:r>
          </a:p>
        </p:txBody>
      </p:sp>
      <p:sp>
        <p:nvSpPr>
          <p:cNvPr id="15" name="TextBox 14"/>
          <p:cNvSpPr txBox="1"/>
          <p:nvPr/>
        </p:nvSpPr>
        <p:spPr>
          <a:xfrm>
            <a:off x="4925960" y="3696262"/>
            <a:ext cx="2331796" cy="609398"/>
          </a:xfrm>
          <a:prstGeom prst="rect">
            <a:avLst/>
          </a:prstGeom>
          <a:noFill/>
        </p:spPr>
        <p:txBody>
          <a:bodyPr wrap="square" rtlCol="0">
            <a:spAutoFit/>
          </a:bodyPr>
          <a:lstStyle/>
          <a:p>
            <a:pPr lvl="0" algn="ctr">
              <a:lnSpc>
                <a:spcPct val="140000"/>
              </a:lnSpc>
              <a:defRPr/>
            </a:pPr>
            <a:r>
              <a:rPr lang="en-US" sz="1200">
                <a:solidFill>
                  <a:schemeClr val="bg1"/>
                </a:solidFill>
              </a:rPr>
              <a:t>Nunc at laoreet lacus. Etiam felis neque, hendrerit non.</a:t>
            </a:r>
          </a:p>
        </p:txBody>
      </p:sp>
      <p:sp>
        <p:nvSpPr>
          <p:cNvPr id="16" name="TextBox 15"/>
          <p:cNvSpPr txBox="1"/>
          <p:nvPr/>
        </p:nvSpPr>
        <p:spPr>
          <a:xfrm>
            <a:off x="9350736" y="3388341"/>
            <a:ext cx="1626812" cy="338554"/>
          </a:xfrm>
          <a:prstGeom prst="rect">
            <a:avLst/>
          </a:prstGeom>
          <a:noFill/>
        </p:spPr>
        <p:txBody>
          <a:bodyPr wrap="square" rtlCol="0">
            <a:spAutoFit/>
          </a:bodyPr>
          <a:lstStyle/>
          <a:p>
            <a:pPr algn="ctr"/>
            <a:r>
              <a:rPr lang="en-US" sz="1600" spc="30">
                <a:solidFill>
                  <a:schemeClr val="bg1"/>
                </a:solidFill>
                <a:latin typeface="+mj-lt"/>
              </a:rPr>
              <a:t>Subtitle Here</a:t>
            </a:r>
          </a:p>
        </p:txBody>
      </p:sp>
      <p:sp>
        <p:nvSpPr>
          <p:cNvPr id="17" name="TextBox 16"/>
          <p:cNvSpPr txBox="1"/>
          <p:nvPr/>
        </p:nvSpPr>
        <p:spPr>
          <a:xfrm>
            <a:off x="8998244" y="3696262"/>
            <a:ext cx="2331796" cy="609398"/>
          </a:xfrm>
          <a:prstGeom prst="rect">
            <a:avLst/>
          </a:prstGeom>
          <a:noFill/>
        </p:spPr>
        <p:txBody>
          <a:bodyPr wrap="square" rtlCol="0">
            <a:spAutoFit/>
          </a:bodyPr>
          <a:lstStyle/>
          <a:p>
            <a:pPr lvl="0" algn="ctr">
              <a:lnSpc>
                <a:spcPct val="140000"/>
              </a:lnSpc>
              <a:defRPr/>
            </a:pPr>
            <a:r>
              <a:rPr lang="en-US" sz="1200">
                <a:solidFill>
                  <a:schemeClr val="bg1"/>
                </a:solidFill>
              </a:rPr>
              <a:t>Nunc at laoreet lacus. Etiam felis neque, hendrerit non.</a:t>
            </a:r>
          </a:p>
        </p:txBody>
      </p:sp>
      <p:sp>
        <p:nvSpPr>
          <p:cNvPr id="18" name="Shape 2546"/>
          <p:cNvSpPr/>
          <p:nvPr/>
        </p:nvSpPr>
        <p:spPr>
          <a:xfrm>
            <a:off x="5860913" y="2811122"/>
            <a:ext cx="461890" cy="377910"/>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solidFill>
            </a:endParaRPr>
          </a:p>
        </p:txBody>
      </p:sp>
      <p:sp>
        <p:nvSpPr>
          <p:cNvPr id="19" name="Shape 2559"/>
          <p:cNvSpPr/>
          <p:nvPr/>
        </p:nvSpPr>
        <p:spPr>
          <a:xfrm>
            <a:off x="1796680" y="2811122"/>
            <a:ext cx="461890" cy="377910"/>
          </a:xfrm>
          <a:custGeom>
            <a:avLst/>
            <a:gdLst/>
            <a:ahLst/>
            <a:cxnLst>
              <a:cxn ang="0">
                <a:pos x="wd2" y="hd2"/>
              </a:cxn>
              <a:cxn ang="5400000">
                <a:pos x="wd2" y="hd2"/>
              </a:cxn>
              <a:cxn ang="10800000">
                <a:pos x="wd2" y="hd2"/>
              </a:cxn>
              <a:cxn ang="16200000">
                <a:pos x="wd2" y="hd2"/>
              </a:cxn>
            </a:cxnLst>
            <a:rect l="0" t="0" r="r" b="b"/>
            <a:pathLst>
              <a:path w="21600" h="21600" extrusionOk="0">
                <a:moveTo>
                  <a:pt x="2455" y="15600"/>
                </a:moveTo>
                <a:lnTo>
                  <a:pt x="982" y="15600"/>
                </a:lnTo>
                <a:lnTo>
                  <a:pt x="982" y="1200"/>
                </a:lnTo>
                <a:lnTo>
                  <a:pt x="16691" y="1200"/>
                </a:lnTo>
                <a:lnTo>
                  <a:pt x="16691" y="3000"/>
                </a:lnTo>
                <a:cubicBezTo>
                  <a:pt x="16691" y="3332"/>
                  <a:pt x="16911" y="3600"/>
                  <a:pt x="17182" y="3600"/>
                </a:cubicBezTo>
                <a:cubicBezTo>
                  <a:pt x="17453" y="3600"/>
                  <a:pt x="17673" y="3332"/>
                  <a:pt x="17673" y="3000"/>
                </a:cubicBezTo>
                <a:lnTo>
                  <a:pt x="17673" y="1200"/>
                </a:lnTo>
                <a:cubicBezTo>
                  <a:pt x="17673" y="538"/>
                  <a:pt x="17233" y="0"/>
                  <a:pt x="16691" y="0"/>
                </a:cubicBezTo>
                <a:lnTo>
                  <a:pt x="982" y="0"/>
                </a:lnTo>
                <a:cubicBezTo>
                  <a:pt x="440" y="0"/>
                  <a:pt x="0" y="538"/>
                  <a:pt x="0" y="1200"/>
                </a:cubicBezTo>
                <a:lnTo>
                  <a:pt x="0" y="15600"/>
                </a:lnTo>
                <a:cubicBezTo>
                  <a:pt x="0" y="16262"/>
                  <a:pt x="440" y="16800"/>
                  <a:pt x="982" y="16800"/>
                </a:cubicBezTo>
                <a:lnTo>
                  <a:pt x="2455" y="16800"/>
                </a:lnTo>
                <a:cubicBezTo>
                  <a:pt x="2725" y="16800"/>
                  <a:pt x="2945" y="16532"/>
                  <a:pt x="2945" y="16200"/>
                </a:cubicBezTo>
                <a:cubicBezTo>
                  <a:pt x="2945" y="15869"/>
                  <a:pt x="2725" y="15600"/>
                  <a:pt x="2455" y="15600"/>
                </a:cubicBezTo>
                <a:moveTo>
                  <a:pt x="20618" y="20400"/>
                </a:moveTo>
                <a:lnTo>
                  <a:pt x="4909" y="20400"/>
                </a:lnTo>
                <a:lnTo>
                  <a:pt x="4909" y="6000"/>
                </a:lnTo>
                <a:lnTo>
                  <a:pt x="20618" y="6000"/>
                </a:lnTo>
                <a:cubicBezTo>
                  <a:pt x="20618" y="6000"/>
                  <a:pt x="20618" y="20400"/>
                  <a:pt x="20618" y="20400"/>
                </a:cubicBezTo>
                <a:close/>
                <a:moveTo>
                  <a:pt x="20618" y="4800"/>
                </a:moveTo>
                <a:lnTo>
                  <a:pt x="4909" y="4800"/>
                </a:lnTo>
                <a:cubicBezTo>
                  <a:pt x="4367" y="4800"/>
                  <a:pt x="3927" y="5338"/>
                  <a:pt x="3927" y="6000"/>
                </a:cubicBezTo>
                <a:lnTo>
                  <a:pt x="3927" y="20400"/>
                </a:lnTo>
                <a:cubicBezTo>
                  <a:pt x="3927" y="21062"/>
                  <a:pt x="4367" y="21600"/>
                  <a:pt x="4909" y="21600"/>
                </a:cubicBezTo>
                <a:lnTo>
                  <a:pt x="20618" y="21600"/>
                </a:lnTo>
                <a:cubicBezTo>
                  <a:pt x="21160" y="21600"/>
                  <a:pt x="21600" y="21062"/>
                  <a:pt x="21600" y="20400"/>
                </a:cubicBezTo>
                <a:lnTo>
                  <a:pt x="21600" y="6000"/>
                </a:lnTo>
                <a:cubicBezTo>
                  <a:pt x="21600" y="5338"/>
                  <a:pt x="21160" y="4800"/>
                  <a:pt x="20618" y="480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solidFill>
            </a:endParaRPr>
          </a:p>
        </p:txBody>
      </p:sp>
      <p:sp>
        <p:nvSpPr>
          <p:cNvPr id="20" name="Shape 2634"/>
          <p:cNvSpPr/>
          <p:nvPr/>
        </p:nvSpPr>
        <p:spPr>
          <a:xfrm>
            <a:off x="9933197" y="2769132"/>
            <a:ext cx="461890" cy="461890"/>
          </a:xfrm>
          <a:custGeom>
            <a:avLst/>
            <a:gdLst/>
            <a:ahLst/>
            <a:cxnLst>
              <a:cxn ang="0">
                <a:pos x="wd2" y="hd2"/>
              </a:cxn>
              <a:cxn ang="5400000">
                <a:pos x="wd2" y="hd2"/>
              </a:cxn>
              <a:cxn ang="10800000">
                <a:pos x="wd2" y="hd2"/>
              </a:cxn>
              <a:cxn ang="16200000">
                <a:pos x="wd2" y="hd2"/>
              </a:cxn>
            </a:cxnLst>
            <a:rect l="0" t="0" r="r" b="b"/>
            <a:pathLst>
              <a:path w="21600" h="21600" extrusionOk="0">
                <a:moveTo>
                  <a:pt x="20579" y="7008"/>
                </a:moveTo>
                <a:cubicBezTo>
                  <a:pt x="20006" y="12260"/>
                  <a:pt x="12624" y="19436"/>
                  <a:pt x="10800" y="20538"/>
                </a:cubicBezTo>
                <a:cubicBezTo>
                  <a:pt x="8976" y="19436"/>
                  <a:pt x="1594" y="12260"/>
                  <a:pt x="1021" y="7001"/>
                </a:cubicBezTo>
                <a:cubicBezTo>
                  <a:pt x="1021" y="7001"/>
                  <a:pt x="982" y="6718"/>
                  <a:pt x="982" y="6382"/>
                </a:cubicBezTo>
                <a:cubicBezTo>
                  <a:pt x="982" y="3404"/>
                  <a:pt x="3404" y="982"/>
                  <a:pt x="6382" y="982"/>
                </a:cubicBezTo>
                <a:cubicBezTo>
                  <a:pt x="7780" y="982"/>
                  <a:pt x="9107" y="1518"/>
                  <a:pt x="10120" y="2491"/>
                </a:cubicBezTo>
                <a:lnTo>
                  <a:pt x="10800" y="3145"/>
                </a:lnTo>
                <a:lnTo>
                  <a:pt x="11480" y="2491"/>
                </a:lnTo>
                <a:cubicBezTo>
                  <a:pt x="12493" y="1518"/>
                  <a:pt x="13820" y="982"/>
                  <a:pt x="15218" y="982"/>
                </a:cubicBezTo>
                <a:cubicBezTo>
                  <a:pt x="18196" y="982"/>
                  <a:pt x="20618" y="3404"/>
                  <a:pt x="20618" y="6382"/>
                </a:cubicBezTo>
                <a:cubicBezTo>
                  <a:pt x="20618" y="6725"/>
                  <a:pt x="20579" y="7008"/>
                  <a:pt x="20579" y="7008"/>
                </a:cubicBezTo>
                <a:moveTo>
                  <a:pt x="21600" y="6382"/>
                </a:moveTo>
                <a:cubicBezTo>
                  <a:pt x="21600" y="2857"/>
                  <a:pt x="18743" y="0"/>
                  <a:pt x="15218" y="0"/>
                </a:cubicBezTo>
                <a:cubicBezTo>
                  <a:pt x="13502" y="0"/>
                  <a:pt x="11947" y="681"/>
                  <a:pt x="10800" y="1784"/>
                </a:cubicBezTo>
                <a:cubicBezTo>
                  <a:pt x="9653" y="681"/>
                  <a:pt x="8098" y="0"/>
                  <a:pt x="6382" y="0"/>
                </a:cubicBezTo>
                <a:cubicBezTo>
                  <a:pt x="2857" y="0"/>
                  <a:pt x="0" y="2857"/>
                  <a:pt x="0" y="6382"/>
                </a:cubicBezTo>
                <a:cubicBezTo>
                  <a:pt x="0" y="6792"/>
                  <a:pt x="65" y="7282"/>
                  <a:pt x="45" y="7115"/>
                </a:cubicBezTo>
                <a:cubicBezTo>
                  <a:pt x="733" y="13419"/>
                  <a:pt x="9855" y="21600"/>
                  <a:pt x="10800" y="21600"/>
                </a:cubicBezTo>
                <a:cubicBezTo>
                  <a:pt x="11745" y="21600"/>
                  <a:pt x="20867" y="13419"/>
                  <a:pt x="21555" y="7115"/>
                </a:cubicBezTo>
                <a:cubicBezTo>
                  <a:pt x="21536" y="7282"/>
                  <a:pt x="21600" y="6792"/>
                  <a:pt x="21600" y="6382"/>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solidFill>
            </a:endParaRPr>
          </a:p>
        </p:txBody>
      </p:sp>
      <p:sp>
        <p:nvSpPr>
          <p:cNvPr id="21" name="TextBox 20"/>
          <p:cNvSpPr txBox="1"/>
          <p:nvPr/>
        </p:nvSpPr>
        <p:spPr>
          <a:xfrm>
            <a:off x="1232898" y="5278671"/>
            <a:ext cx="9726204" cy="812530"/>
          </a:xfrm>
          <a:prstGeom prst="rect">
            <a:avLst/>
          </a:prstGeom>
          <a:noFill/>
        </p:spPr>
        <p:txBody>
          <a:bodyPr wrap="square" rtlCol="0">
            <a:spAutoFit/>
          </a:bodyPr>
          <a:lstStyle/>
          <a:p>
            <a:pPr algn="ctr">
              <a:lnSpc>
                <a:spcPct val="130000"/>
              </a:lnSpc>
            </a:pPr>
            <a:r>
              <a:rPr lang="en-US" sz="1200" dirty="0" err="1"/>
              <a:t>Proin</a:t>
            </a:r>
            <a:r>
              <a:rPr lang="en-US" sz="1200" dirty="0"/>
              <a:t> </a:t>
            </a:r>
            <a:r>
              <a:rPr lang="en-US" sz="1200" dirty="0" err="1"/>
              <a:t>suscipit</a:t>
            </a:r>
            <a:r>
              <a:rPr lang="en-US" sz="1200" dirty="0"/>
              <a:t>, </a:t>
            </a:r>
            <a:r>
              <a:rPr lang="en-US" sz="1200" dirty="0" err="1"/>
              <a:t>nunc</a:t>
            </a:r>
            <a:r>
              <a:rPr lang="en-US" sz="1200" dirty="0"/>
              <a:t> at </a:t>
            </a:r>
            <a:r>
              <a:rPr lang="en-US" sz="1200" dirty="0" err="1"/>
              <a:t>commodo</a:t>
            </a:r>
            <a:r>
              <a:rPr lang="en-US" sz="1200" dirty="0"/>
              <a:t> </a:t>
            </a:r>
            <a:r>
              <a:rPr lang="en-US" sz="1200" dirty="0" err="1"/>
              <a:t>ultricies</a:t>
            </a:r>
            <a:r>
              <a:rPr lang="en-US" sz="1200" dirty="0"/>
              <a:t>, mi </a:t>
            </a:r>
            <a:r>
              <a:rPr lang="en-US" sz="1200" dirty="0" err="1"/>
              <a:t>felis</a:t>
            </a:r>
            <a:r>
              <a:rPr lang="en-US" sz="1200" dirty="0"/>
              <a:t> porta </a:t>
            </a:r>
            <a:r>
              <a:rPr lang="en-US" sz="1200" dirty="0" err="1"/>
              <a:t>orci</a:t>
            </a:r>
            <a:r>
              <a:rPr lang="en-US" sz="1200" dirty="0"/>
              <a:t>, id cursus dui mi at </a:t>
            </a:r>
            <a:r>
              <a:rPr lang="en-US" sz="1200" dirty="0" err="1"/>
              <a:t>massa</a:t>
            </a:r>
            <a:r>
              <a:rPr lang="en-US" sz="1200" dirty="0"/>
              <a:t>. </a:t>
            </a:r>
            <a:r>
              <a:rPr lang="en-US" sz="1200" dirty="0" err="1"/>
              <a:t>Nullam</a:t>
            </a:r>
            <a:r>
              <a:rPr lang="en-US" sz="1200" dirty="0"/>
              <a:t> sit </a:t>
            </a:r>
            <a:r>
              <a:rPr lang="en-US" sz="1200" dirty="0" err="1"/>
              <a:t>amet</a:t>
            </a:r>
            <a:r>
              <a:rPr lang="en-US" sz="1200" dirty="0"/>
              <a:t> nisi </a:t>
            </a:r>
            <a:r>
              <a:rPr lang="en-US" sz="1200" dirty="0" err="1"/>
              <a:t>interdum</a:t>
            </a:r>
            <a:r>
              <a:rPr lang="en-US" sz="1200" dirty="0"/>
              <a:t>, </a:t>
            </a:r>
            <a:r>
              <a:rPr lang="en-US" sz="1200" dirty="0" err="1"/>
              <a:t>bibendum</a:t>
            </a:r>
            <a:r>
              <a:rPr lang="en-US" sz="1200" dirty="0"/>
              <a:t> </a:t>
            </a:r>
            <a:r>
              <a:rPr lang="en-US" sz="1200" dirty="0" err="1"/>
              <a:t>est</a:t>
            </a:r>
            <a:r>
              <a:rPr lang="en-US" sz="1200" dirty="0"/>
              <a:t> </a:t>
            </a:r>
            <a:r>
              <a:rPr lang="en-US" sz="1200" dirty="0" err="1"/>
              <a:t>quis</a:t>
            </a:r>
            <a:r>
              <a:rPr lang="en-US" sz="1200" dirty="0"/>
              <a:t>, </a:t>
            </a:r>
            <a:r>
              <a:rPr lang="en-US" sz="1200" dirty="0" err="1"/>
              <a:t>imperdiet</a:t>
            </a:r>
            <a:r>
              <a:rPr lang="en-US" sz="1200" dirty="0"/>
              <a:t> </a:t>
            </a:r>
            <a:r>
              <a:rPr lang="en-US" sz="1200" dirty="0" err="1"/>
              <a:t>justo</a:t>
            </a:r>
            <a:r>
              <a:rPr lang="en-US" sz="1200" dirty="0"/>
              <a:t>. </a:t>
            </a:r>
            <a:r>
              <a:rPr lang="en-US" sz="1200" dirty="0" err="1"/>
              <a:t>Aliquam</a:t>
            </a:r>
            <a:r>
              <a:rPr lang="en-US" sz="1200" dirty="0"/>
              <a:t> </a:t>
            </a:r>
            <a:r>
              <a:rPr lang="en-US" sz="1200" dirty="0" err="1"/>
              <a:t>tempor</a:t>
            </a:r>
            <a:r>
              <a:rPr lang="en-US" sz="1200" dirty="0"/>
              <a:t> </a:t>
            </a:r>
            <a:r>
              <a:rPr lang="en-US" sz="1200" dirty="0" err="1"/>
              <a:t>laoreet</a:t>
            </a:r>
            <a:r>
              <a:rPr lang="en-US" sz="1200" dirty="0"/>
              <a:t> </a:t>
            </a:r>
            <a:r>
              <a:rPr lang="en-US" sz="1200" dirty="0" err="1"/>
              <a:t>est</a:t>
            </a:r>
            <a:r>
              <a:rPr lang="en-US" sz="1200" dirty="0"/>
              <a:t> </a:t>
            </a:r>
            <a:r>
              <a:rPr lang="en-US" sz="1200" dirty="0" err="1"/>
              <a:t>eget</a:t>
            </a:r>
            <a:r>
              <a:rPr lang="en-US" sz="1200" dirty="0"/>
              <a:t> </a:t>
            </a:r>
            <a:r>
              <a:rPr lang="en-US" sz="1200" dirty="0" err="1"/>
              <a:t>efficitur</a:t>
            </a:r>
            <a:r>
              <a:rPr lang="en-US" sz="1200" dirty="0"/>
              <a:t>. Ut </a:t>
            </a:r>
            <a:r>
              <a:rPr lang="en-US" sz="1200" dirty="0" err="1"/>
              <a:t>varius</a:t>
            </a:r>
            <a:r>
              <a:rPr lang="en-US" sz="1200" dirty="0"/>
              <a:t> </a:t>
            </a:r>
            <a:r>
              <a:rPr lang="en-US" sz="1200" dirty="0" err="1"/>
              <a:t>quis</a:t>
            </a:r>
            <a:r>
              <a:rPr lang="en-US" sz="1200" dirty="0"/>
              <a:t> </a:t>
            </a:r>
            <a:r>
              <a:rPr lang="en-US" sz="1200" dirty="0" err="1"/>
              <a:t>arcu</a:t>
            </a:r>
            <a:r>
              <a:rPr lang="en-US" sz="1200" dirty="0"/>
              <a:t> </a:t>
            </a:r>
            <a:r>
              <a:rPr lang="en-US" sz="1200" dirty="0" err="1"/>
              <a:t>quis</a:t>
            </a:r>
            <a:r>
              <a:rPr lang="en-US" sz="1200" dirty="0"/>
              <a:t> </a:t>
            </a:r>
            <a:r>
              <a:rPr lang="en-US" sz="1200" dirty="0" err="1"/>
              <a:t>fringilla</a:t>
            </a:r>
            <a:r>
              <a:rPr lang="en-US" sz="1200" dirty="0"/>
              <a:t>. </a:t>
            </a:r>
            <a:r>
              <a:rPr lang="en-US" sz="1200" dirty="0" err="1"/>
              <a:t>Suspendisse</a:t>
            </a:r>
            <a:r>
              <a:rPr lang="en-US" sz="1200" dirty="0"/>
              <a:t> </a:t>
            </a:r>
            <a:r>
              <a:rPr lang="en-US" sz="1200" dirty="0" err="1"/>
              <a:t>molestie</a:t>
            </a:r>
            <a:r>
              <a:rPr lang="en-US" sz="1200" dirty="0"/>
              <a:t>, </a:t>
            </a:r>
            <a:r>
              <a:rPr lang="en-US" sz="1200" dirty="0" err="1"/>
              <a:t>justo</a:t>
            </a:r>
            <a:r>
              <a:rPr lang="en-US" sz="1200" dirty="0"/>
              <a:t> </a:t>
            </a:r>
            <a:r>
              <a:rPr lang="en-US" sz="1200" dirty="0" err="1"/>
              <a:t>ut</a:t>
            </a:r>
            <a:r>
              <a:rPr lang="en-US" sz="1200" dirty="0"/>
              <a:t> </a:t>
            </a:r>
            <a:r>
              <a:rPr lang="en-US" sz="1200" dirty="0" err="1"/>
              <a:t>lobortis</a:t>
            </a:r>
            <a:r>
              <a:rPr lang="en-US" sz="1200" dirty="0"/>
              <a:t> pretium, </a:t>
            </a:r>
            <a:r>
              <a:rPr lang="en-US" sz="1200" dirty="0" err="1"/>
              <a:t>eros</a:t>
            </a:r>
            <a:r>
              <a:rPr lang="en-US" sz="1200" dirty="0"/>
              <a:t> </a:t>
            </a:r>
            <a:r>
              <a:rPr lang="en-US" sz="1200" dirty="0" err="1"/>
              <a:t>eros</a:t>
            </a:r>
            <a:r>
              <a:rPr lang="en-US" sz="1200" dirty="0"/>
              <a:t> </a:t>
            </a:r>
            <a:r>
              <a:rPr lang="en-US" sz="1200" dirty="0" err="1"/>
              <a:t>venenatis</a:t>
            </a:r>
            <a:r>
              <a:rPr lang="en-US" sz="1200" dirty="0"/>
              <a:t> </a:t>
            </a:r>
            <a:r>
              <a:rPr lang="en-US" sz="1200" dirty="0" err="1"/>
              <a:t>augue</a:t>
            </a:r>
            <a:r>
              <a:rPr lang="en-US" sz="1200" dirty="0"/>
              <a:t>, </a:t>
            </a:r>
            <a:r>
              <a:rPr lang="en-US" sz="1200" dirty="0" err="1"/>
              <a:t>nec</a:t>
            </a:r>
            <a:r>
              <a:rPr lang="en-US" sz="1200" dirty="0"/>
              <a:t> cursus </a:t>
            </a:r>
            <a:r>
              <a:rPr lang="en-US" sz="1200" dirty="0" err="1"/>
              <a:t>lectus</a:t>
            </a:r>
            <a:r>
              <a:rPr lang="en-US" sz="1200" dirty="0"/>
              <a:t> </a:t>
            </a:r>
            <a:r>
              <a:rPr lang="en-US" sz="1200" dirty="0" err="1"/>
              <a:t>nunc</a:t>
            </a:r>
            <a:r>
              <a:rPr lang="en-US" sz="1200" dirty="0"/>
              <a:t> sit</a:t>
            </a:r>
          </a:p>
        </p:txBody>
      </p:sp>
    </p:spTree>
    <p:extLst>
      <p:ext uri="{BB962C8B-B14F-4D97-AF65-F5344CB8AC3E}">
        <p14:creationId xmlns:p14="http://schemas.microsoft.com/office/powerpoint/2010/main" val="1965200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98064886-87E9-475D-B20B-4C6EDCE454A9}"/>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4747" r="14747"/>
          <a:stretch>
            <a:fillRect/>
          </a:stretch>
        </p:blipFill>
        <p:spPr/>
      </p:pic>
      <p:sp>
        <p:nvSpPr>
          <p:cNvPr id="4" name="TextBox 3"/>
          <p:cNvSpPr txBox="1"/>
          <p:nvPr/>
        </p:nvSpPr>
        <p:spPr>
          <a:xfrm>
            <a:off x="609599" y="1337441"/>
            <a:ext cx="3473727" cy="1200329"/>
          </a:xfrm>
          <a:prstGeom prst="rect">
            <a:avLst/>
          </a:prstGeom>
          <a:noFill/>
        </p:spPr>
        <p:txBody>
          <a:bodyPr wrap="square" rtlCol="0">
            <a:spAutoFit/>
          </a:bodyPr>
          <a:lstStyle/>
          <a:p>
            <a:pPr algn="r"/>
            <a:r>
              <a:rPr lang="en-US" sz="3600" b="1" dirty="0">
                <a:latin typeface="+mj-lt"/>
              </a:rPr>
              <a:t>OUR GREAT SERVICES</a:t>
            </a:r>
          </a:p>
        </p:txBody>
      </p:sp>
      <p:sp>
        <p:nvSpPr>
          <p:cNvPr id="5" name="TextBox 4"/>
          <p:cNvSpPr txBox="1"/>
          <p:nvPr/>
        </p:nvSpPr>
        <p:spPr>
          <a:xfrm>
            <a:off x="609599" y="3081430"/>
            <a:ext cx="3473728" cy="372410"/>
          </a:xfrm>
          <a:prstGeom prst="rect">
            <a:avLst/>
          </a:prstGeom>
          <a:noFill/>
        </p:spPr>
        <p:txBody>
          <a:bodyPr wrap="square" rtlCol="0">
            <a:spAutoFit/>
          </a:bodyPr>
          <a:lstStyle/>
          <a:p>
            <a:pPr algn="r">
              <a:lnSpc>
                <a:spcPct val="130000"/>
              </a:lnSpc>
            </a:pPr>
            <a:r>
              <a:rPr lang="en-US" sz="1400" b="1"/>
              <a:t>Subtitle Description Tagline Here</a:t>
            </a:r>
          </a:p>
        </p:txBody>
      </p:sp>
      <p:sp>
        <p:nvSpPr>
          <p:cNvPr id="6" name="TextBox 5"/>
          <p:cNvSpPr txBox="1"/>
          <p:nvPr/>
        </p:nvSpPr>
        <p:spPr>
          <a:xfrm>
            <a:off x="609599" y="3525632"/>
            <a:ext cx="3473728" cy="2012859"/>
          </a:xfrm>
          <a:prstGeom prst="rect">
            <a:avLst/>
          </a:prstGeom>
          <a:noFill/>
        </p:spPr>
        <p:txBody>
          <a:bodyPr wrap="square" rtlCol="0">
            <a:spAutoFit/>
          </a:bodyPr>
          <a:lstStyle/>
          <a:p>
            <a:pPr algn="r">
              <a:lnSpc>
                <a:spcPct val="130000"/>
              </a:lnSpc>
            </a:pPr>
            <a:r>
              <a:rPr lang="en-US" sz="1200"/>
              <a:t>Proin suscipit, nunc at commodo ultricies, mi felis porta orci, id cursus dui mi at massa. Nullam sit amet nisi interdum, bibendum est quis, imperdiet justo. Aliquam tempor laoreet est eget efficitur. Ut varius quis arcu quis fringilla. Suspendisse molestie, justo ut lobortis pretium, eros eros venenatis augue, nec cursus lectus nunc sit amet dui. </a:t>
            </a:r>
          </a:p>
        </p:txBody>
      </p:sp>
      <p:sp>
        <p:nvSpPr>
          <p:cNvPr id="7" name="TextBox 6"/>
          <p:cNvSpPr txBox="1"/>
          <p:nvPr/>
        </p:nvSpPr>
        <p:spPr>
          <a:xfrm>
            <a:off x="8270038" y="1216104"/>
            <a:ext cx="2155398" cy="307777"/>
          </a:xfrm>
          <a:prstGeom prst="rect">
            <a:avLst/>
          </a:prstGeom>
          <a:noFill/>
        </p:spPr>
        <p:txBody>
          <a:bodyPr wrap="none" rtlCol="0">
            <a:spAutoFit/>
          </a:bodyPr>
          <a:lstStyle/>
          <a:p>
            <a:r>
              <a:rPr lang="en-US" sz="1400" spc="30">
                <a:latin typeface="+mj-lt"/>
              </a:rPr>
              <a:t>Subtitle Tagline Here</a:t>
            </a:r>
          </a:p>
        </p:txBody>
      </p:sp>
      <p:sp>
        <p:nvSpPr>
          <p:cNvPr id="8" name="TextBox 7"/>
          <p:cNvSpPr txBox="1"/>
          <p:nvPr/>
        </p:nvSpPr>
        <p:spPr>
          <a:xfrm>
            <a:off x="8270038" y="1514178"/>
            <a:ext cx="3079280" cy="867930"/>
          </a:xfrm>
          <a:prstGeom prst="rect">
            <a:avLst/>
          </a:prstGeom>
          <a:noFill/>
        </p:spPr>
        <p:txBody>
          <a:bodyPr wrap="square" rtlCol="0">
            <a:spAutoFit/>
          </a:bodyPr>
          <a:lstStyle/>
          <a:p>
            <a:pPr>
              <a:lnSpc>
                <a:spcPct val="140000"/>
              </a:lnSpc>
            </a:pPr>
            <a:r>
              <a:rPr lang="en-US" sz="1200"/>
              <a:t>Proin suscipit, nunc at commodo ultricies, mi felis porta orci, id cursus dui mi at massa. Nullam sit amet nisi interdum,</a:t>
            </a:r>
          </a:p>
        </p:txBody>
      </p:sp>
      <p:sp>
        <p:nvSpPr>
          <p:cNvPr id="9" name="Rectangle 8"/>
          <p:cNvSpPr>
            <a:spLocks noChangeArrowheads="1"/>
          </p:cNvSpPr>
          <p:nvPr/>
        </p:nvSpPr>
        <p:spPr bwMode="auto">
          <a:xfrm>
            <a:off x="8270038" y="617986"/>
            <a:ext cx="9942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altLang="en-US" sz="3200" b="1" u="none" strike="noStrike" kern="1200" cap="none" spc="0" normalizeH="0" baseline="0" noProof="0">
                <a:ln>
                  <a:noFill/>
                </a:ln>
                <a:solidFill>
                  <a:schemeClr val="accent1"/>
                </a:solidFill>
                <a:effectLst/>
                <a:uLnTx/>
                <a:uFillTx/>
                <a:latin typeface="+mj-lt"/>
                <a:ea typeface="Open Sans Semibold" panose="020B0706030804020204" pitchFamily="34" charset="0"/>
                <a:cs typeface="Open Sans Semibold" panose="020B0706030804020204" pitchFamily="34" charset="0"/>
              </a:rPr>
              <a:t>01.</a:t>
            </a:r>
          </a:p>
        </p:txBody>
      </p:sp>
      <p:sp>
        <p:nvSpPr>
          <p:cNvPr id="10" name="TextBox 9"/>
          <p:cNvSpPr txBox="1"/>
          <p:nvPr/>
        </p:nvSpPr>
        <p:spPr>
          <a:xfrm>
            <a:off x="8270038" y="3170759"/>
            <a:ext cx="2155398" cy="307777"/>
          </a:xfrm>
          <a:prstGeom prst="rect">
            <a:avLst/>
          </a:prstGeom>
          <a:noFill/>
        </p:spPr>
        <p:txBody>
          <a:bodyPr wrap="none" rtlCol="0">
            <a:spAutoFit/>
          </a:bodyPr>
          <a:lstStyle/>
          <a:p>
            <a:r>
              <a:rPr lang="en-US" sz="1400" spc="30">
                <a:latin typeface="+mj-lt"/>
              </a:rPr>
              <a:t>Subtitle Tagline Here</a:t>
            </a:r>
          </a:p>
        </p:txBody>
      </p:sp>
      <p:sp>
        <p:nvSpPr>
          <p:cNvPr id="11" name="TextBox 10"/>
          <p:cNvSpPr txBox="1"/>
          <p:nvPr/>
        </p:nvSpPr>
        <p:spPr>
          <a:xfrm>
            <a:off x="8270038" y="3468833"/>
            <a:ext cx="3079280" cy="867930"/>
          </a:xfrm>
          <a:prstGeom prst="rect">
            <a:avLst/>
          </a:prstGeom>
          <a:noFill/>
        </p:spPr>
        <p:txBody>
          <a:bodyPr wrap="square" rtlCol="0">
            <a:spAutoFit/>
          </a:bodyPr>
          <a:lstStyle/>
          <a:p>
            <a:pPr>
              <a:lnSpc>
                <a:spcPct val="140000"/>
              </a:lnSpc>
            </a:pPr>
            <a:r>
              <a:rPr lang="en-US" sz="1200"/>
              <a:t>Proin suscipit, nunc at commodo ultricies, mi felis porta orci, id cursus dui mi at massa. Nullam sit amet nisi interdum,</a:t>
            </a:r>
          </a:p>
        </p:txBody>
      </p:sp>
      <p:sp>
        <p:nvSpPr>
          <p:cNvPr id="12" name="Rectangle 11"/>
          <p:cNvSpPr>
            <a:spLocks noChangeArrowheads="1"/>
          </p:cNvSpPr>
          <p:nvPr/>
        </p:nvSpPr>
        <p:spPr bwMode="auto">
          <a:xfrm>
            <a:off x="8270038" y="2572641"/>
            <a:ext cx="9942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altLang="en-US" sz="3200" b="1" u="none" strike="noStrike" kern="1200" cap="none" spc="0" normalizeH="0" baseline="0" noProof="0">
                <a:ln>
                  <a:noFill/>
                </a:ln>
                <a:effectLst/>
                <a:uLnTx/>
                <a:uFillTx/>
                <a:latin typeface="+mj-lt"/>
                <a:ea typeface="Open Sans Semibold" panose="020B0706030804020204" pitchFamily="34" charset="0"/>
                <a:cs typeface="Open Sans Semibold" panose="020B0706030804020204" pitchFamily="34" charset="0"/>
              </a:rPr>
              <a:t>02.</a:t>
            </a:r>
          </a:p>
        </p:txBody>
      </p:sp>
      <p:sp>
        <p:nvSpPr>
          <p:cNvPr id="13" name="TextBox 12"/>
          <p:cNvSpPr txBox="1"/>
          <p:nvPr/>
        </p:nvSpPr>
        <p:spPr>
          <a:xfrm>
            <a:off x="8270038" y="5123489"/>
            <a:ext cx="2155398" cy="307777"/>
          </a:xfrm>
          <a:prstGeom prst="rect">
            <a:avLst/>
          </a:prstGeom>
          <a:noFill/>
        </p:spPr>
        <p:txBody>
          <a:bodyPr wrap="none" rtlCol="0">
            <a:spAutoFit/>
          </a:bodyPr>
          <a:lstStyle/>
          <a:p>
            <a:r>
              <a:rPr lang="en-US" sz="1400" spc="30">
                <a:latin typeface="+mj-lt"/>
              </a:rPr>
              <a:t>Subtitle Tagline Here</a:t>
            </a:r>
          </a:p>
        </p:txBody>
      </p:sp>
      <p:sp>
        <p:nvSpPr>
          <p:cNvPr id="14" name="TextBox 13"/>
          <p:cNvSpPr txBox="1"/>
          <p:nvPr/>
        </p:nvSpPr>
        <p:spPr>
          <a:xfrm>
            <a:off x="8270038" y="5421563"/>
            <a:ext cx="3079280" cy="867930"/>
          </a:xfrm>
          <a:prstGeom prst="rect">
            <a:avLst/>
          </a:prstGeom>
          <a:noFill/>
        </p:spPr>
        <p:txBody>
          <a:bodyPr wrap="square" rtlCol="0">
            <a:spAutoFit/>
          </a:bodyPr>
          <a:lstStyle/>
          <a:p>
            <a:pPr>
              <a:lnSpc>
                <a:spcPct val="140000"/>
              </a:lnSpc>
            </a:pPr>
            <a:r>
              <a:rPr lang="en-US" sz="1200"/>
              <a:t>Proin suscipit, nunc at commodo ultricies, mi felis porta orci, id cursus dui mi at massa. Nullam sit amet nisi interdum,</a:t>
            </a:r>
          </a:p>
        </p:txBody>
      </p:sp>
      <p:sp>
        <p:nvSpPr>
          <p:cNvPr id="15" name="Rectangle 14"/>
          <p:cNvSpPr>
            <a:spLocks noChangeArrowheads="1"/>
          </p:cNvSpPr>
          <p:nvPr/>
        </p:nvSpPr>
        <p:spPr bwMode="auto">
          <a:xfrm>
            <a:off x="8270038" y="4525371"/>
            <a:ext cx="9942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altLang="en-US" sz="3200" b="1" u="none" strike="noStrike" kern="1200" cap="none" spc="0" normalizeH="0" baseline="0" noProof="0">
                <a:ln>
                  <a:noFill/>
                </a:ln>
                <a:solidFill>
                  <a:schemeClr val="tx1">
                    <a:lumMod val="90000"/>
                    <a:lumOff val="10000"/>
                  </a:schemeClr>
                </a:solidFill>
                <a:effectLst/>
                <a:uLnTx/>
                <a:uFillTx/>
                <a:latin typeface="+mj-lt"/>
                <a:ea typeface="Open Sans Semibold" panose="020B0706030804020204" pitchFamily="34" charset="0"/>
                <a:cs typeface="Open Sans Semibold" panose="020B0706030804020204" pitchFamily="34" charset="0"/>
              </a:rPr>
              <a:t>03</a:t>
            </a:r>
            <a:r>
              <a:rPr kumimoji="0" lang="en-US" altLang="en-US" sz="3200" b="1" u="none" strike="noStrike" kern="1200" cap="none" spc="0" normalizeH="0" baseline="0" noProof="0">
                <a:ln>
                  <a:noFill/>
                </a:ln>
                <a:effectLst/>
                <a:uLnTx/>
                <a:uFillTx/>
                <a:latin typeface="+mj-lt"/>
                <a:ea typeface="Open Sans Semibold" panose="020B0706030804020204" pitchFamily="34" charset="0"/>
                <a:cs typeface="Open Sans Semibold" panose="020B0706030804020204" pitchFamily="34" charset="0"/>
              </a:rPr>
              <a:t>.</a:t>
            </a:r>
          </a:p>
        </p:txBody>
      </p:sp>
      <p:sp>
        <p:nvSpPr>
          <p:cNvPr id="16" name="Rectangle 15"/>
          <p:cNvSpPr/>
          <p:nvPr/>
        </p:nvSpPr>
        <p:spPr>
          <a:xfrm rot="10800000" flipV="1">
            <a:off x="4007023" y="661482"/>
            <a:ext cx="1115440" cy="136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4304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F956290-28C6-4CB9-B9FB-34C558DC442D}"/>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7404" r="7404"/>
          <a:stretch>
            <a:fillRect/>
          </a:stretch>
        </p:blipFill>
        <p:spPr/>
      </p:pic>
      <p:sp>
        <p:nvSpPr>
          <p:cNvPr id="4" name="Rectangle 3"/>
          <p:cNvSpPr/>
          <p:nvPr/>
        </p:nvSpPr>
        <p:spPr>
          <a:xfrm>
            <a:off x="3792071" y="170328"/>
            <a:ext cx="3792071" cy="6517344"/>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486468" y="1260366"/>
            <a:ext cx="2155398" cy="307777"/>
          </a:xfrm>
          <a:prstGeom prst="rect">
            <a:avLst/>
          </a:prstGeom>
          <a:noFill/>
        </p:spPr>
        <p:txBody>
          <a:bodyPr wrap="none" rtlCol="0">
            <a:spAutoFit/>
          </a:bodyPr>
          <a:lstStyle/>
          <a:p>
            <a:r>
              <a:rPr lang="en-US" sz="1400" spc="30">
                <a:solidFill>
                  <a:schemeClr val="bg1"/>
                </a:solidFill>
                <a:latin typeface="+mj-lt"/>
              </a:rPr>
              <a:t>Subtitle Tagline Here</a:t>
            </a:r>
          </a:p>
        </p:txBody>
      </p:sp>
      <p:sp>
        <p:nvSpPr>
          <p:cNvPr id="10" name="TextBox 9"/>
          <p:cNvSpPr txBox="1"/>
          <p:nvPr/>
        </p:nvSpPr>
        <p:spPr>
          <a:xfrm>
            <a:off x="4486468" y="1534664"/>
            <a:ext cx="2870296" cy="582788"/>
          </a:xfrm>
          <a:prstGeom prst="rect">
            <a:avLst/>
          </a:prstGeom>
          <a:noFill/>
        </p:spPr>
        <p:txBody>
          <a:bodyPr wrap="square" rtlCol="0">
            <a:spAutoFit/>
          </a:bodyPr>
          <a:lstStyle/>
          <a:p>
            <a:pPr>
              <a:lnSpc>
                <a:spcPct val="140000"/>
              </a:lnSpc>
            </a:pPr>
            <a:r>
              <a:rPr lang="en-US" sz="1200" dirty="0">
                <a:solidFill>
                  <a:schemeClr val="bg1"/>
                </a:solidFill>
              </a:rPr>
              <a:t>Lorem ipsum dolor </a:t>
            </a:r>
            <a:r>
              <a:rPr lang="en-US" sz="1200" dirty="0" err="1">
                <a:solidFill>
                  <a:schemeClr val="bg1"/>
                </a:solidFill>
              </a:rPr>
              <a:t>amet</a:t>
            </a:r>
            <a:r>
              <a:rPr lang="en-US" sz="1200" dirty="0">
                <a:solidFill>
                  <a:schemeClr val="bg1"/>
                </a:solidFill>
              </a:rPr>
              <a:t>, </a:t>
            </a:r>
            <a:r>
              <a:rPr lang="en-US" sz="1200" dirty="0" err="1">
                <a:solidFill>
                  <a:schemeClr val="bg1"/>
                </a:solidFill>
              </a:rPr>
              <a:t>consec</a:t>
            </a:r>
            <a:endParaRPr lang="en-US" sz="1200" dirty="0">
              <a:solidFill>
                <a:schemeClr val="bg1"/>
              </a:solidFill>
            </a:endParaRPr>
          </a:p>
          <a:p>
            <a:pPr>
              <a:lnSpc>
                <a:spcPct val="140000"/>
              </a:lnSpc>
            </a:pPr>
            <a:r>
              <a:rPr lang="en-US" sz="1200" dirty="0" err="1">
                <a:solidFill>
                  <a:schemeClr val="bg1"/>
                </a:solidFill>
              </a:rPr>
              <a:t>adipiscing</a:t>
            </a:r>
            <a:r>
              <a:rPr lang="en-US" sz="1200" dirty="0">
                <a:solidFill>
                  <a:schemeClr val="bg1"/>
                </a:solidFill>
              </a:rPr>
              <a:t> </a:t>
            </a:r>
            <a:r>
              <a:rPr lang="en-US" sz="1200" dirty="0" err="1">
                <a:solidFill>
                  <a:schemeClr val="bg1"/>
                </a:solidFill>
              </a:rPr>
              <a:t>elit</a:t>
            </a:r>
            <a:r>
              <a:rPr lang="en-US" sz="1200" dirty="0">
                <a:solidFill>
                  <a:schemeClr val="bg1"/>
                </a:solidFill>
              </a:rPr>
              <a:t> </a:t>
            </a:r>
            <a:r>
              <a:rPr lang="en-US" sz="1200" dirty="0" err="1">
                <a:solidFill>
                  <a:schemeClr val="bg1"/>
                </a:solidFill>
              </a:rPr>
              <a:t>roin</a:t>
            </a:r>
            <a:r>
              <a:rPr lang="en-US" sz="1200" dirty="0">
                <a:solidFill>
                  <a:schemeClr val="bg1"/>
                </a:solidFill>
              </a:rPr>
              <a:t> cursus</a:t>
            </a:r>
          </a:p>
        </p:txBody>
      </p:sp>
      <p:sp>
        <p:nvSpPr>
          <p:cNvPr id="11" name="Rectangle 10"/>
          <p:cNvSpPr>
            <a:spLocks noChangeArrowheads="1"/>
          </p:cNvSpPr>
          <p:nvPr/>
        </p:nvSpPr>
        <p:spPr bwMode="auto">
          <a:xfrm>
            <a:off x="4486468" y="638472"/>
            <a:ext cx="9942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altLang="en-US" sz="3200" u="none" strike="noStrike" kern="1200" cap="none" spc="0" normalizeH="0" baseline="0" noProof="0">
                <a:ln>
                  <a:noFill/>
                </a:ln>
                <a:solidFill>
                  <a:schemeClr val="bg1"/>
                </a:solidFill>
                <a:effectLst/>
                <a:uLnTx/>
                <a:uFillTx/>
                <a:latin typeface="+mj-lt"/>
                <a:ea typeface="Open Sans Semibold" panose="020B0706030804020204" pitchFamily="34" charset="0"/>
                <a:cs typeface="Open Sans Semibold" panose="020B0706030804020204" pitchFamily="34" charset="0"/>
              </a:rPr>
              <a:t>01.</a:t>
            </a:r>
          </a:p>
        </p:txBody>
      </p:sp>
      <p:sp>
        <p:nvSpPr>
          <p:cNvPr id="18" name="Rectangle 17"/>
          <p:cNvSpPr/>
          <p:nvPr/>
        </p:nvSpPr>
        <p:spPr>
          <a:xfrm>
            <a:off x="3792071" y="2473457"/>
            <a:ext cx="3792070" cy="1910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486468" y="3257608"/>
            <a:ext cx="2155398" cy="307777"/>
          </a:xfrm>
          <a:prstGeom prst="rect">
            <a:avLst/>
          </a:prstGeom>
          <a:noFill/>
        </p:spPr>
        <p:txBody>
          <a:bodyPr wrap="none" rtlCol="0">
            <a:spAutoFit/>
          </a:bodyPr>
          <a:lstStyle/>
          <a:p>
            <a:r>
              <a:rPr lang="en-US" sz="1400" spc="30">
                <a:solidFill>
                  <a:schemeClr val="bg1"/>
                </a:solidFill>
                <a:latin typeface="+mj-lt"/>
              </a:rPr>
              <a:t>Subtitle Tagline Here</a:t>
            </a:r>
          </a:p>
        </p:txBody>
      </p:sp>
      <p:sp>
        <p:nvSpPr>
          <p:cNvPr id="13" name="TextBox 12"/>
          <p:cNvSpPr txBox="1"/>
          <p:nvPr/>
        </p:nvSpPr>
        <p:spPr>
          <a:xfrm>
            <a:off x="4486468" y="3531906"/>
            <a:ext cx="2870296" cy="582788"/>
          </a:xfrm>
          <a:prstGeom prst="rect">
            <a:avLst/>
          </a:prstGeom>
          <a:noFill/>
        </p:spPr>
        <p:txBody>
          <a:bodyPr wrap="square" rtlCol="0">
            <a:spAutoFit/>
          </a:bodyPr>
          <a:lstStyle/>
          <a:p>
            <a:pPr>
              <a:lnSpc>
                <a:spcPct val="140000"/>
              </a:lnSpc>
            </a:pPr>
            <a:r>
              <a:rPr lang="en-US" sz="1200">
                <a:solidFill>
                  <a:schemeClr val="bg1"/>
                </a:solidFill>
              </a:rPr>
              <a:t>Lorem ipsum dolor amet, consec</a:t>
            </a:r>
          </a:p>
          <a:p>
            <a:pPr>
              <a:lnSpc>
                <a:spcPct val="140000"/>
              </a:lnSpc>
            </a:pPr>
            <a:r>
              <a:rPr lang="en-US" sz="1200">
                <a:solidFill>
                  <a:schemeClr val="bg1"/>
                </a:solidFill>
              </a:rPr>
              <a:t>adipiscing elit roin cursus</a:t>
            </a:r>
          </a:p>
        </p:txBody>
      </p:sp>
      <p:sp>
        <p:nvSpPr>
          <p:cNvPr id="14" name="Rectangle 13"/>
          <p:cNvSpPr>
            <a:spLocks noChangeArrowheads="1"/>
          </p:cNvSpPr>
          <p:nvPr/>
        </p:nvSpPr>
        <p:spPr bwMode="auto">
          <a:xfrm>
            <a:off x="4486468" y="2635714"/>
            <a:ext cx="9942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altLang="en-US" sz="3200" u="none" strike="noStrike" kern="1200" cap="none" spc="0" normalizeH="0" baseline="0" noProof="0" dirty="0">
                <a:ln>
                  <a:noFill/>
                </a:ln>
                <a:solidFill>
                  <a:schemeClr val="bg1"/>
                </a:solidFill>
                <a:effectLst/>
                <a:uLnTx/>
                <a:uFillTx/>
                <a:latin typeface="+mj-lt"/>
                <a:ea typeface="Open Sans Semibold" panose="020B0706030804020204" pitchFamily="34" charset="0"/>
                <a:cs typeface="Open Sans Semibold" panose="020B0706030804020204" pitchFamily="34" charset="0"/>
              </a:rPr>
              <a:t>02.</a:t>
            </a:r>
          </a:p>
        </p:txBody>
      </p:sp>
      <p:sp>
        <p:nvSpPr>
          <p:cNvPr id="15" name="TextBox 14"/>
          <p:cNvSpPr txBox="1"/>
          <p:nvPr/>
        </p:nvSpPr>
        <p:spPr>
          <a:xfrm>
            <a:off x="4486468" y="5188170"/>
            <a:ext cx="2155398" cy="307777"/>
          </a:xfrm>
          <a:prstGeom prst="rect">
            <a:avLst/>
          </a:prstGeom>
          <a:noFill/>
        </p:spPr>
        <p:txBody>
          <a:bodyPr wrap="none" rtlCol="0">
            <a:spAutoFit/>
          </a:bodyPr>
          <a:lstStyle/>
          <a:p>
            <a:r>
              <a:rPr lang="en-US" sz="1400" spc="30">
                <a:solidFill>
                  <a:schemeClr val="bg1"/>
                </a:solidFill>
                <a:latin typeface="+mj-lt"/>
              </a:rPr>
              <a:t>Subtitle Tagline Here</a:t>
            </a:r>
          </a:p>
        </p:txBody>
      </p:sp>
      <p:sp>
        <p:nvSpPr>
          <p:cNvPr id="16" name="TextBox 15"/>
          <p:cNvSpPr txBox="1"/>
          <p:nvPr/>
        </p:nvSpPr>
        <p:spPr>
          <a:xfrm>
            <a:off x="4486468" y="5462468"/>
            <a:ext cx="2870296" cy="582788"/>
          </a:xfrm>
          <a:prstGeom prst="rect">
            <a:avLst/>
          </a:prstGeom>
          <a:noFill/>
        </p:spPr>
        <p:txBody>
          <a:bodyPr wrap="square" rtlCol="0">
            <a:spAutoFit/>
          </a:bodyPr>
          <a:lstStyle/>
          <a:p>
            <a:pPr>
              <a:lnSpc>
                <a:spcPct val="140000"/>
              </a:lnSpc>
            </a:pPr>
            <a:r>
              <a:rPr lang="en-US" sz="1200">
                <a:solidFill>
                  <a:schemeClr val="bg1"/>
                </a:solidFill>
              </a:rPr>
              <a:t>Lorem ipsum dolor amet, consec</a:t>
            </a:r>
          </a:p>
          <a:p>
            <a:pPr>
              <a:lnSpc>
                <a:spcPct val="140000"/>
              </a:lnSpc>
            </a:pPr>
            <a:r>
              <a:rPr lang="en-US" sz="1200">
                <a:solidFill>
                  <a:schemeClr val="bg1"/>
                </a:solidFill>
              </a:rPr>
              <a:t>adipiscing elit roin cursus</a:t>
            </a:r>
          </a:p>
        </p:txBody>
      </p:sp>
      <p:sp>
        <p:nvSpPr>
          <p:cNvPr id="17" name="Rectangle 16"/>
          <p:cNvSpPr>
            <a:spLocks noChangeArrowheads="1"/>
          </p:cNvSpPr>
          <p:nvPr/>
        </p:nvSpPr>
        <p:spPr bwMode="auto">
          <a:xfrm>
            <a:off x="4486468" y="4566276"/>
            <a:ext cx="9942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altLang="en-US" sz="3200" u="none" strike="noStrike" kern="1200" cap="none" spc="0" normalizeH="0" baseline="0" noProof="0">
                <a:ln>
                  <a:noFill/>
                </a:ln>
                <a:solidFill>
                  <a:schemeClr val="bg1"/>
                </a:solidFill>
                <a:effectLst/>
                <a:uLnTx/>
                <a:uFillTx/>
                <a:latin typeface="+mj-lt"/>
                <a:ea typeface="Open Sans Semibold" panose="020B0706030804020204" pitchFamily="34" charset="0"/>
                <a:cs typeface="Open Sans Semibold" panose="020B0706030804020204" pitchFamily="34" charset="0"/>
              </a:rPr>
              <a:t>03.</a:t>
            </a:r>
          </a:p>
        </p:txBody>
      </p:sp>
      <p:sp>
        <p:nvSpPr>
          <p:cNvPr id="19" name="TextBox 18"/>
          <p:cNvSpPr txBox="1"/>
          <p:nvPr/>
        </p:nvSpPr>
        <p:spPr>
          <a:xfrm>
            <a:off x="8164238" y="1337441"/>
            <a:ext cx="3473727" cy="1200329"/>
          </a:xfrm>
          <a:prstGeom prst="rect">
            <a:avLst/>
          </a:prstGeom>
          <a:noFill/>
        </p:spPr>
        <p:txBody>
          <a:bodyPr wrap="square" rtlCol="0">
            <a:spAutoFit/>
          </a:bodyPr>
          <a:lstStyle/>
          <a:p>
            <a:r>
              <a:rPr lang="en-US" sz="3600" b="1" dirty="0">
                <a:latin typeface="+mj-lt"/>
              </a:rPr>
              <a:t>OUR GREAT SERVICES</a:t>
            </a:r>
          </a:p>
        </p:txBody>
      </p:sp>
      <p:sp>
        <p:nvSpPr>
          <p:cNvPr id="20" name="TextBox 19"/>
          <p:cNvSpPr txBox="1"/>
          <p:nvPr/>
        </p:nvSpPr>
        <p:spPr>
          <a:xfrm>
            <a:off x="8164238" y="3081430"/>
            <a:ext cx="3473728" cy="372410"/>
          </a:xfrm>
          <a:prstGeom prst="rect">
            <a:avLst/>
          </a:prstGeom>
          <a:noFill/>
        </p:spPr>
        <p:txBody>
          <a:bodyPr wrap="square" rtlCol="0">
            <a:spAutoFit/>
          </a:bodyPr>
          <a:lstStyle/>
          <a:p>
            <a:pPr>
              <a:lnSpc>
                <a:spcPct val="130000"/>
              </a:lnSpc>
            </a:pPr>
            <a:r>
              <a:rPr lang="en-US" sz="1400" b="1"/>
              <a:t>Subtitle Description Tagline Here</a:t>
            </a:r>
          </a:p>
        </p:txBody>
      </p:sp>
      <p:sp>
        <p:nvSpPr>
          <p:cNvPr id="21" name="TextBox 20"/>
          <p:cNvSpPr txBox="1"/>
          <p:nvPr/>
        </p:nvSpPr>
        <p:spPr>
          <a:xfrm>
            <a:off x="8164238" y="3525632"/>
            <a:ext cx="3473728" cy="2012859"/>
          </a:xfrm>
          <a:prstGeom prst="rect">
            <a:avLst/>
          </a:prstGeom>
          <a:noFill/>
        </p:spPr>
        <p:txBody>
          <a:bodyPr wrap="square" rtlCol="0">
            <a:spAutoFit/>
          </a:bodyPr>
          <a:lstStyle/>
          <a:p>
            <a:pPr>
              <a:lnSpc>
                <a:spcPct val="130000"/>
              </a:lnSpc>
            </a:pPr>
            <a:r>
              <a:rPr lang="en-US" sz="1200"/>
              <a:t>Proin suscipit, nunc at commodo ultricies, mi felis porta orci, id cursus dui mi at massa. Nullam sit amet nisi interdum, bibendum est quis, imperdiet justo. Aliquam tempor laoreet est eget efficitur. Ut varius quis arcu quis fringilla. Suspendisse molestie, justo ut lobortis pretium, eros eros venenatis augue, nec cursus lectus nunc sit amet dui. </a:t>
            </a:r>
          </a:p>
        </p:txBody>
      </p:sp>
    </p:spTree>
    <p:extLst>
      <p:ext uri="{BB962C8B-B14F-4D97-AF65-F5344CB8AC3E}">
        <p14:creationId xmlns:p14="http://schemas.microsoft.com/office/powerpoint/2010/main" val="1726956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D881301-F3E2-4610-A290-E8BD52ACF04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966" b="27966"/>
          <a:stretch>
            <a:fillRect/>
          </a:stretch>
        </p:blipFill>
        <p:spPr/>
      </p:pic>
      <p:sp>
        <p:nvSpPr>
          <p:cNvPr id="4" name="Rectangle 3"/>
          <p:cNvSpPr/>
          <p:nvPr/>
        </p:nvSpPr>
        <p:spPr>
          <a:xfrm>
            <a:off x="179293" y="170328"/>
            <a:ext cx="11833413" cy="651734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82980" y="1335540"/>
            <a:ext cx="4721471" cy="1200329"/>
          </a:xfrm>
          <a:prstGeom prst="rect">
            <a:avLst/>
          </a:prstGeom>
          <a:noFill/>
        </p:spPr>
        <p:txBody>
          <a:bodyPr wrap="square" rtlCol="0">
            <a:spAutoFit/>
          </a:bodyPr>
          <a:lstStyle/>
          <a:p>
            <a:r>
              <a:rPr lang="en-US" sz="3600" b="1" dirty="0">
                <a:solidFill>
                  <a:schemeClr val="bg1"/>
                </a:solidFill>
                <a:latin typeface="+mj-lt"/>
              </a:rPr>
              <a:t>AWESOME TEXT TAGLINE </a:t>
            </a:r>
            <a:r>
              <a:rPr lang="en-US" sz="3600" b="1" dirty="0">
                <a:solidFill>
                  <a:schemeClr val="accent1"/>
                </a:solidFill>
                <a:latin typeface="+mj-lt"/>
              </a:rPr>
              <a:t>HERE</a:t>
            </a:r>
          </a:p>
        </p:txBody>
      </p:sp>
      <p:sp>
        <p:nvSpPr>
          <p:cNvPr id="18" name="Shape 2525"/>
          <p:cNvSpPr/>
          <p:nvPr/>
        </p:nvSpPr>
        <p:spPr>
          <a:xfrm>
            <a:off x="8399508" y="3583671"/>
            <a:ext cx="441854" cy="441854"/>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19" name="Shape 2535"/>
          <p:cNvSpPr/>
          <p:nvPr/>
        </p:nvSpPr>
        <p:spPr>
          <a:xfrm>
            <a:off x="4895360" y="3583663"/>
            <a:ext cx="361518" cy="441870"/>
          </a:xfrm>
          <a:custGeom>
            <a:avLst/>
            <a:gdLst/>
            <a:ahLst/>
            <a:cxnLst>
              <a:cxn ang="0">
                <a:pos x="wd2" y="hd2"/>
              </a:cxn>
              <a:cxn ang="5400000">
                <a:pos x="wd2" y="hd2"/>
              </a:cxn>
              <a:cxn ang="10800000">
                <a:pos x="wd2" y="hd2"/>
              </a:cxn>
              <a:cxn ang="16200000">
                <a:pos x="wd2" y="hd2"/>
              </a:cxn>
            </a:cxnLst>
            <a:rect l="0" t="0" r="r" b="b"/>
            <a:pathLst>
              <a:path w="21600" h="21600" extrusionOk="0">
                <a:moveTo>
                  <a:pt x="10800" y="8836"/>
                </a:moveTo>
                <a:lnTo>
                  <a:pt x="10800" y="5966"/>
                </a:lnTo>
                <a:lnTo>
                  <a:pt x="13928" y="8836"/>
                </a:lnTo>
                <a:cubicBezTo>
                  <a:pt x="13928" y="8836"/>
                  <a:pt x="10800" y="8836"/>
                  <a:pt x="10800" y="8836"/>
                </a:cubicBezTo>
                <a:close/>
                <a:moveTo>
                  <a:pt x="14400" y="19636"/>
                </a:moveTo>
                <a:cubicBezTo>
                  <a:pt x="14400" y="20178"/>
                  <a:pt x="13862" y="20617"/>
                  <a:pt x="13200" y="20617"/>
                </a:cubicBezTo>
                <a:lnTo>
                  <a:pt x="2400" y="20617"/>
                </a:lnTo>
                <a:cubicBezTo>
                  <a:pt x="1738" y="20617"/>
                  <a:pt x="1200" y="20178"/>
                  <a:pt x="1200" y="19636"/>
                </a:cubicBezTo>
                <a:lnTo>
                  <a:pt x="1200" y="6872"/>
                </a:lnTo>
                <a:cubicBezTo>
                  <a:pt x="1200" y="6331"/>
                  <a:pt x="1738" y="5891"/>
                  <a:pt x="2400" y="5891"/>
                </a:cubicBezTo>
                <a:lnTo>
                  <a:pt x="9600" y="5891"/>
                </a:lnTo>
                <a:lnTo>
                  <a:pt x="9600" y="8836"/>
                </a:lnTo>
                <a:cubicBezTo>
                  <a:pt x="9600" y="9378"/>
                  <a:pt x="10138" y="9818"/>
                  <a:pt x="10800" y="9818"/>
                </a:cubicBezTo>
                <a:lnTo>
                  <a:pt x="14400" y="9818"/>
                </a:lnTo>
                <a:cubicBezTo>
                  <a:pt x="14400" y="9818"/>
                  <a:pt x="14400" y="19636"/>
                  <a:pt x="14400" y="19636"/>
                </a:cubicBezTo>
                <a:close/>
                <a:moveTo>
                  <a:pt x="2400" y="4909"/>
                </a:moveTo>
                <a:cubicBezTo>
                  <a:pt x="1075" y="4909"/>
                  <a:pt x="0" y="5788"/>
                  <a:pt x="0" y="6872"/>
                </a:cubicBezTo>
                <a:lnTo>
                  <a:pt x="0" y="19636"/>
                </a:lnTo>
                <a:cubicBezTo>
                  <a:pt x="0" y="20720"/>
                  <a:pt x="1075" y="21600"/>
                  <a:pt x="2400" y="21600"/>
                </a:cubicBezTo>
                <a:lnTo>
                  <a:pt x="13200" y="21600"/>
                </a:lnTo>
                <a:cubicBezTo>
                  <a:pt x="14525" y="21600"/>
                  <a:pt x="15600" y="20720"/>
                  <a:pt x="15600" y="19636"/>
                </a:cubicBezTo>
                <a:lnTo>
                  <a:pt x="15600" y="8836"/>
                </a:lnTo>
                <a:lnTo>
                  <a:pt x="11400" y="4909"/>
                </a:lnTo>
                <a:cubicBezTo>
                  <a:pt x="11400" y="4909"/>
                  <a:pt x="2400" y="4909"/>
                  <a:pt x="2400" y="4909"/>
                </a:cubicBezTo>
                <a:close/>
                <a:moveTo>
                  <a:pt x="16800" y="3927"/>
                </a:moveTo>
                <a:lnTo>
                  <a:pt x="16800" y="1058"/>
                </a:lnTo>
                <a:lnTo>
                  <a:pt x="19928" y="3927"/>
                </a:lnTo>
                <a:cubicBezTo>
                  <a:pt x="19928" y="3927"/>
                  <a:pt x="16800" y="3927"/>
                  <a:pt x="16800" y="3927"/>
                </a:cubicBezTo>
                <a:close/>
                <a:moveTo>
                  <a:pt x="17400" y="0"/>
                </a:moveTo>
                <a:lnTo>
                  <a:pt x="8400" y="0"/>
                </a:lnTo>
                <a:cubicBezTo>
                  <a:pt x="7075" y="0"/>
                  <a:pt x="6000" y="879"/>
                  <a:pt x="6000" y="1964"/>
                </a:cubicBezTo>
                <a:lnTo>
                  <a:pt x="6000" y="3436"/>
                </a:lnTo>
                <a:cubicBezTo>
                  <a:pt x="6000" y="3708"/>
                  <a:pt x="6269" y="3927"/>
                  <a:pt x="6600" y="3927"/>
                </a:cubicBezTo>
                <a:cubicBezTo>
                  <a:pt x="6931" y="3927"/>
                  <a:pt x="7200" y="3708"/>
                  <a:pt x="7200" y="3436"/>
                </a:cubicBezTo>
                <a:lnTo>
                  <a:pt x="7200" y="1964"/>
                </a:lnTo>
                <a:cubicBezTo>
                  <a:pt x="7200" y="1422"/>
                  <a:pt x="7738" y="982"/>
                  <a:pt x="8400" y="982"/>
                </a:cubicBezTo>
                <a:lnTo>
                  <a:pt x="15600" y="982"/>
                </a:lnTo>
                <a:lnTo>
                  <a:pt x="15600" y="3927"/>
                </a:lnTo>
                <a:cubicBezTo>
                  <a:pt x="15600" y="4469"/>
                  <a:pt x="16138" y="4909"/>
                  <a:pt x="16800" y="4909"/>
                </a:cubicBezTo>
                <a:lnTo>
                  <a:pt x="20400" y="4909"/>
                </a:lnTo>
                <a:lnTo>
                  <a:pt x="20400" y="14727"/>
                </a:lnTo>
                <a:cubicBezTo>
                  <a:pt x="20400" y="15269"/>
                  <a:pt x="19862" y="15709"/>
                  <a:pt x="19200" y="15709"/>
                </a:cubicBezTo>
                <a:lnTo>
                  <a:pt x="17400" y="15709"/>
                </a:lnTo>
                <a:cubicBezTo>
                  <a:pt x="17069" y="15709"/>
                  <a:pt x="16800" y="15929"/>
                  <a:pt x="16800" y="16199"/>
                </a:cubicBezTo>
                <a:cubicBezTo>
                  <a:pt x="16800" y="16471"/>
                  <a:pt x="17069" y="16690"/>
                  <a:pt x="17400" y="16690"/>
                </a:cubicBezTo>
                <a:lnTo>
                  <a:pt x="19200" y="16690"/>
                </a:lnTo>
                <a:cubicBezTo>
                  <a:pt x="20525" y="16690"/>
                  <a:pt x="21600" y="15811"/>
                  <a:pt x="21600" y="14727"/>
                </a:cubicBezTo>
                <a:lnTo>
                  <a:pt x="21600" y="3927"/>
                </a:lnTo>
                <a:cubicBezTo>
                  <a:pt x="21600" y="3927"/>
                  <a:pt x="17400" y="0"/>
                  <a:pt x="17400" y="0"/>
                </a:cubicBezTo>
                <a:close/>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0" name="Shape 2547"/>
          <p:cNvSpPr/>
          <p:nvPr/>
        </p:nvSpPr>
        <p:spPr>
          <a:xfrm>
            <a:off x="1222609" y="3583671"/>
            <a:ext cx="441854" cy="441854"/>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p>
        </p:txBody>
      </p:sp>
      <p:sp>
        <p:nvSpPr>
          <p:cNvPr id="21" name="TextBox 20"/>
          <p:cNvSpPr txBox="1"/>
          <p:nvPr/>
        </p:nvSpPr>
        <p:spPr>
          <a:xfrm>
            <a:off x="1115035" y="4217008"/>
            <a:ext cx="1626812" cy="338554"/>
          </a:xfrm>
          <a:prstGeom prst="rect">
            <a:avLst/>
          </a:prstGeom>
          <a:noFill/>
        </p:spPr>
        <p:txBody>
          <a:bodyPr wrap="square" rtlCol="0">
            <a:spAutoFit/>
          </a:bodyPr>
          <a:lstStyle/>
          <a:p>
            <a:r>
              <a:rPr lang="en-US" sz="1600" spc="30">
                <a:solidFill>
                  <a:schemeClr val="bg1"/>
                </a:solidFill>
                <a:latin typeface="+mj-lt"/>
              </a:rPr>
              <a:t>Subtitle Here</a:t>
            </a:r>
          </a:p>
        </p:txBody>
      </p:sp>
      <p:sp>
        <p:nvSpPr>
          <p:cNvPr id="22" name="TextBox 21"/>
          <p:cNvSpPr txBox="1"/>
          <p:nvPr/>
        </p:nvSpPr>
        <p:spPr>
          <a:xfrm>
            <a:off x="1115035" y="4524929"/>
            <a:ext cx="2736982" cy="867930"/>
          </a:xfrm>
          <a:prstGeom prst="rect">
            <a:avLst/>
          </a:prstGeom>
          <a:noFill/>
        </p:spPr>
        <p:txBody>
          <a:bodyPr wrap="square" rtlCol="0">
            <a:spAutoFit/>
          </a:bodyPr>
          <a:lstStyle/>
          <a:p>
            <a:pPr lvl="0">
              <a:lnSpc>
                <a:spcPct val="140000"/>
              </a:lnSpc>
              <a:defRPr/>
            </a:pPr>
            <a:r>
              <a:rPr lang="en-US" sz="1200">
                <a:solidFill>
                  <a:schemeClr val="bg1"/>
                </a:solidFill>
              </a:rPr>
              <a:t>Nunc at laoreet lacus. Etiam felis neque, hendrerit non sagittis nec, molestie a augue.</a:t>
            </a:r>
          </a:p>
        </p:txBody>
      </p:sp>
      <p:sp>
        <p:nvSpPr>
          <p:cNvPr id="23" name="TextBox 22"/>
          <p:cNvSpPr txBox="1"/>
          <p:nvPr/>
        </p:nvSpPr>
        <p:spPr>
          <a:xfrm>
            <a:off x="4747618" y="4201766"/>
            <a:ext cx="1626812" cy="338554"/>
          </a:xfrm>
          <a:prstGeom prst="rect">
            <a:avLst/>
          </a:prstGeom>
          <a:noFill/>
        </p:spPr>
        <p:txBody>
          <a:bodyPr wrap="square" rtlCol="0">
            <a:spAutoFit/>
          </a:bodyPr>
          <a:lstStyle/>
          <a:p>
            <a:r>
              <a:rPr lang="en-US" sz="1600" spc="30">
                <a:solidFill>
                  <a:schemeClr val="bg1"/>
                </a:solidFill>
                <a:latin typeface="+mj-lt"/>
              </a:rPr>
              <a:t>Subtitle Here</a:t>
            </a:r>
          </a:p>
        </p:txBody>
      </p:sp>
      <p:sp>
        <p:nvSpPr>
          <p:cNvPr id="24" name="TextBox 23"/>
          <p:cNvSpPr txBox="1"/>
          <p:nvPr/>
        </p:nvSpPr>
        <p:spPr>
          <a:xfrm>
            <a:off x="4747618" y="4509687"/>
            <a:ext cx="2736982" cy="867930"/>
          </a:xfrm>
          <a:prstGeom prst="rect">
            <a:avLst/>
          </a:prstGeom>
          <a:noFill/>
        </p:spPr>
        <p:txBody>
          <a:bodyPr wrap="square" rtlCol="0">
            <a:spAutoFit/>
          </a:bodyPr>
          <a:lstStyle/>
          <a:p>
            <a:pPr lvl="0">
              <a:lnSpc>
                <a:spcPct val="140000"/>
              </a:lnSpc>
              <a:defRPr/>
            </a:pPr>
            <a:r>
              <a:rPr lang="en-US" sz="1200">
                <a:solidFill>
                  <a:schemeClr val="bg1"/>
                </a:solidFill>
              </a:rPr>
              <a:t>Nunc at laoreet lacus. Etiam felis neque, hendrerit non sagittis nec, molestie a augue.</a:t>
            </a:r>
          </a:p>
        </p:txBody>
      </p:sp>
      <p:sp>
        <p:nvSpPr>
          <p:cNvPr id="25" name="TextBox 24"/>
          <p:cNvSpPr txBox="1"/>
          <p:nvPr/>
        </p:nvSpPr>
        <p:spPr>
          <a:xfrm>
            <a:off x="8312018" y="4193845"/>
            <a:ext cx="1626812" cy="338554"/>
          </a:xfrm>
          <a:prstGeom prst="rect">
            <a:avLst/>
          </a:prstGeom>
          <a:noFill/>
        </p:spPr>
        <p:txBody>
          <a:bodyPr wrap="square" rtlCol="0">
            <a:spAutoFit/>
          </a:bodyPr>
          <a:lstStyle/>
          <a:p>
            <a:r>
              <a:rPr lang="en-US" sz="1600" spc="30">
                <a:solidFill>
                  <a:schemeClr val="bg1"/>
                </a:solidFill>
                <a:latin typeface="+mj-lt"/>
              </a:rPr>
              <a:t>Subtitle Here</a:t>
            </a:r>
          </a:p>
        </p:txBody>
      </p:sp>
      <p:sp>
        <p:nvSpPr>
          <p:cNvPr id="26" name="TextBox 25"/>
          <p:cNvSpPr txBox="1"/>
          <p:nvPr/>
        </p:nvSpPr>
        <p:spPr>
          <a:xfrm>
            <a:off x="8312018" y="4501766"/>
            <a:ext cx="2736982" cy="867930"/>
          </a:xfrm>
          <a:prstGeom prst="rect">
            <a:avLst/>
          </a:prstGeom>
          <a:noFill/>
        </p:spPr>
        <p:txBody>
          <a:bodyPr wrap="square" rtlCol="0">
            <a:spAutoFit/>
          </a:bodyPr>
          <a:lstStyle/>
          <a:p>
            <a:pPr lvl="0">
              <a:lnSpc>
                <a:spcPct val="140000"/>
              </a:lnSpc>
              <a:defRPr/>
            </a:pPr>
            <a:r>
              <a:rPr lang="en-US" sz="1200">
                <a:solidFill>
                  <a:schemeClr val="bg1"/>
                </a:solidFill>
              </a:rPr>
              <a:t>Nunc at laoreet lacus. Etiam felis neque, hendrerit non sagittis nec, molestie a augue.</a:t>
            </a:r>
          </a:p>
        </p:txBody>
      </p:sp>
    </p:spTree>
    <p:extLst>
      <p:ext uri="{BB962C8B-B14F-4D97-AF65-F5344CB8AC3E}">
        <p14:creationId xmlns:p14="http://schemas.microsoft.com/office/powerpoint/2010/main" val="506442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94EC4030-B517-4DDC-99E9-03B17FD1E79B}"/>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5331" b="5331"/>
          <a:stretch>
            <a:fillRect/>
          </a:stretch>
        </p:blipFill>
        <p:spPr/>
      </p:pic>
      <p:sp>
        <p:nvSpPr>
          <p:cNvPr id="4" name="Rectangle 3"/>
          <p:cNvSpPr/>
          <p:nvPr/>
        </p:nvSpPr>
        <p:spPr>
          <a:xfrm>
            <a:off x="179294" y="170328"/>
            <a:ext cx="11833412" cy="651734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89228" y="662619"/>
            <a:ext cx="7813544" cy="673839"/>
          </a:xfrm>
          <a:prstGeom prst="rect">
            <a:avLst/>
          </a:prstGeom>
          <a:noFill/>
        </p:spPr>
        <p:txBody>
          <a:bodyPr wrap="square" rtlCol="0">
            <a:spAutoFit/>
          </a:bodyPr>
          <a:lstStyle/>
          <a:p>
            <a:pPr algn="ctr">
              <a:lnSpc>
                <a:spcPct val="130000"/>
              </a:lnSpc>
            </a:pPr>
            <a:r>
              <a:rPr lang="en-US" sz="3200" b="1" dirty="0">
                <a:solidFill>
                  <a:schemeClr val="bg1"/>
                </a:solidFill>
              </a:rPr>
              <a:t>AWESOME TEXT TAGLINE </a:t>
            </a:r>
            <a:r>
              <a:rPr lang="en-US" sz="3200" b="1" dirty="0">
                <a:solidFill>
                  <a:schemeClr val="accent1"/>
                </a:solidFill>
              </a:rPr>
              <a:t>HERE</a:t>
            </a:r>
          </a:p>
        </p:txBody>
      </p:sp>
      <p:sp>
        <p:nvSpPr>
          <p:cNvPr id="6" name="Shape 2525"/>
          <p:cNvSpPr/>
          <p:nvPr/>
        </p:nvSpPr>
        <p:spPr>
          <a:xfrm>
            <a:off x="8399508" y="1973680"/>
            <a:ext cx="441854" cy="441854"/>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solidFill>
            </a:endParaRPr>
          </a:p>
        </p:txBody>
      </p:sp>
      <p:sp>
        <p:nvSpPr>
          <p:cNvPr id="7" name="Shape 2535"/>
          <p:cNvSpPr/>
          <p:nvPr/>
        </p:nvSpPr>
        <p:spPr>
          <a:xfrm>
            <a:off x="4895360" y="1973672"/>
            <a:ext cx="361518" cy="441870"/>
          </a:xfrm>
          <a:custGeom>
            <a:avLst/>
            <a:gdLst/>
            <a:ahLst/>
            <a:cxnLst>
              <a:cxn ang="0">
                <a:pos x="wd2" y="hd2"/>
              </a:cxn>
              <a:cxn ang="5400000">
                <a:pos x="wd2" y="hd2"/>
              </a:cxn>
              <a:cxn ang="10800000">
                <a:pos x="wd2" y="hd2"/>
              </a:cxn>
              <a:cxn ang="16200000">
                <a:pos x="wd2" y="hd2"/>
              </a:cxn>
            </a:cxnLst>
            <a:rect l="0" t="0" r="r" b="b"/>
            <a:pathLst>
              <a:path w="21600" h="21600" extrusionOk="0">
                <a:moveTo>
                  <a:pt x="10800" y="8836"/>
                </a:moveTo>
                <a:lnTo>
                  <a:pt x="10800" y="5966"/>
                </a:lnTo>
                <a:lnTo>
                  <a:pt x="13928" y="8836"/>
                </a:lnTo>
                <a:cubicBezTo>
                  <a:pt x="13928" y="8836"/>
                  <a:pt x="10800" y="8836"/>
                  <a:pt x="10800" y="8836"/>
                </a:cubicBezTo>
                <a:close/>
                <a:moveTo>
                  <a:pt x="14400" y="19636"/>
                </a:moveTo>
                <a:cubicBezTo>
                  <a:pt x="14400" y="20178"/>
                  <a:pt x="13862" y="20617"/>
                  <a:pt x="13200" y="20617"/>
                </a:cubicBezTo>
                <a:lnTo>
                  <a:pt x="2400" y="20617"/>
                </a:lnTo>
                <a:cubicBezTo>
                  <a:pt x="1738" y="20617"/>
                  <a:pt x="1200" y="20178"/>
                  <a:pt x="1200" y="19636"/>
                </a:cubicBezTo>
                <a:lnTo>
                  <a:pt x="1200" y="6872"/>
                </a:lnTo>
                <a:cubicBezTo>
                  <a:pt x="1200" y="6331"/>
                  <a:pt x="1738" y="5891"/>
                  <a:pt x="2400" y="5891"/>
                </a:cubicBezTo>
                <a:lnTo>
                  <a:pt x="9600" y="5891"/>
                </a:lnTo>
                <a:lnTo>
                  <a:pt x="9600" y="8836"/>
                </a:lnTo>
                <a:cubicBezTo>
                  <a:pt x="9600" y="9378"/>
                  <a:pt x="10138" y="9818"/>
                  <a:pt x="10800" y="9818"/>
                </a:cubicBezTo>
                <a:lnTo>
                  <a:pt x="14400" y="9818"/>
                </a:lnTo>
                <a:cubicBezTo>
                  <a:pt x="14400" y="9818"/>
                  <a:pt x="14400" y="19636"/>
                  <a:pt x="14400" y="19636"/>
                </a:cubicBezTo>
                <a:close/>
                <a:moveTo>
                  <a:pt x="2400" y="4909"/>
                </a:moveTo>
                <a:cubicBezTo>
                  <a:pt x="1075" y="4909"/>
                  <a:pt x="0" y="5788"/>
                  <a:pt x="0" y="6872"/>
                </a:cubicBezTo>
                <a:lnTo>
                  <a:pt x="0" y="19636"/>
                </a:lnTo>
                <a:cubicBezTo>
                  <a:pt x="0" y="20720"/>
                  <a:pt x="1075" y="21600"/>
                  <a:pt x="2400" y="21600"/>
                </a:cubicBezTo>
                <a:lnTo>
                  <a:pt x="13200" y="21600"/>
                </a:lnTo>
                <a:cubicBezTo>
                  <a:pt x="14525" y="21600"/>
                  <a:pt x="15600" y="20720"/>
                  <a:pt x="15600" y="19636"/>
                </a:cubicBezTo>
                <a:lnTo>
                  <a:pt x="15600" y="8836"/>
                </a:lnTo>
                <a:lnTo>
                  <a:pt x="11400" y="4909"/>
                </a:lnTo>
                <a:cubicBezTo>
                  <a:pt x="11400" y="4909"/>
                  <a:pt x="2400" y="4909"/>
                  <a:pt x="2400" y="4909"/>
                </a:cubicBezTo>
                <a:close/>
                <a:moveTo>
                  <a:pt x="16800" y="3927"/>
                </a:moveTo>
                <a:lnTo>
                  <a:pt x="16800" y="1058"/>
                </a:lnTo>
                <a:lnTo>
                  <a:pt x="19928" y="3927"/>
                </a:lnTo>
                <a:cubicBezTo>
                  <a:pt x="19928" y="3927"/>
                  <a:pt x="16800" y="3927"/>
                  <a:pt x="16800" y="3927"/>
                </a:cubicBezTo>
                <a:close/>
                <a:moveTo>
                  <a:pt x="17400" y="0"/>
                </a:moveTo>
                <a:lnTo>
                  <a:pt x="8400" y="0"/>
                </a:lnTo>
                <a:cubicBezTo>
                  <a:pt x="7075" y="0"/>
                  <a:pt x="6000" y="879"/>
                  <a:pt x="6000" y="1964"/>
                </a:cubicBezTo>
                <a:lnTo>
                  <a:pt x="6000" y="3436"/>
                </a:lnTo>
                <a:cubicBezTo>
                  <a:pt x="6000" y="3708"/>
                  <a:pt x="6269" y="3927"/>
                  <a:pt x="6600" y="3927"/>
                </a:cubicBezTo>
                <a:cubicBezTo>
                  <a:pt x="6931" y="3927"/>
                  <a:pt x="7200" y="3708"/>
                  <a:pt x="7200" y="3436"/>
                </a:cubicBezTo>
                <a:lnTo>
                  <a:pt x="7200" y="1964"/>
                </a:lnTo>
                <a:cubicBezTo>
                  <a:pt x="7200" y="1422"/>
                  <a:pt x="7738" y="982"/>
                  <a:pt x="8400" y="982"/>
                </a:cubicBezTo>
                <a:lnTo>
                  <a:pt x="15600" y="982"/>
                </a:lnTo>
                <a:lnTo>
                  <a:pt x="15600" y="3927"/>
                </a:lnTo>
                <a:cubicBezTo>
                  <a:pt x="15600" y="4469"/>
                  <a:pt x="16138" y="4909"/>
                  <a:pt x="16800" y="4909"/>
                </a:cubicBezTo>
                <a:lnTo>
                  <a:pt x="20400" y="4909"/>
                </a:lnTo>
                <a:lnTo>
                  <a:pt x="20400" y="14727"/>
                </a:lnTo>
                <a:cubicBezTo>
                  <a:pt x="20400" y="15269"/>
                  <a:pt x="19862" y="15709"/>
                  <a:pt x="19200" y="15709"/>
                </a:cubicBezTo>
                <a:lnTo>
                  <a:pt x="17400" y="15709"/>
                </a:lnTo>
                <a:cubicBezTo>
                  <a:pt x="17069" y="15709"/>
                  <a:pt x="16800" y="15929"/>
                  <a:pt x="16800" y="16199"/>
                </a:cubicBezTo>
                <a:cubicBezTo>
                  <a:pt x="16800" y="16471"/>
                  <a:pt x="17069" y="16690"/>
                  <a:pt x="17400" y="16690"/>
                </a:cubicBezTo>
                <a:lnTo>
                  <a:pt x="19200" y="16690"/>
                </a:lnTo>
                <a:cubicBezTo>
                  <a:pt x="20525" y="16690"/>
                  <a:pt x="21600" y="15811"/>
                  <a:pt x="21600" y="14727"/>
                </a:cubicBezTo>
                <a:lnTo>
                  <a:pt x="21600" y="3927"/>
                </a:lnTo>
                <a:cubicBezTo>
                  <a:pt x="21600" y="3927"/>
                  <a:pt x="17400" y="0"/>
                  <a:pt x="17400" y="0"/>
                </a:cubicBezTo>
                <a:close/>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solidFill>
            </a:endParaRPr>
          </a:p>
        </p:txBody>
      </p:sp>
      <p:sp>
        <p:nvSpPr>
          <p:cNvPr id="8" name="Shape 2537"/>
          <p:cNvSpPr/>
          <p:nvPr/>
        </p:nvSpPr>
        <p:spPr>
          <a:xfrm>
            <a:off x="8439676" y="4264812"/>
            <a:ext cx="361518" cy="441854"/>
          </a:xfrm>
          <a:custGeom>
            <a:avLst/>
            <a:gdLst/>
            <a:ahLst/>
            <a:cxnLst>
              <a:cxn ang="0">
                <a:pos x="wd2" y="hd2"/>
              </a:cxn>
              <a:cxn ang="5400000">
                <a:pos x="wd2" y="hd2"/>
              </a:cxn>
              <a:cxn ang="10800000">
                <a:pos x="wd2" y="hd2"/>
              </a:cxn>
              <a:cxn ang="16200000">
                <a:pos x="wd2" y="hd2"/>
              </a:cxn>
            </a:cxnLst>
            <a:rect l="0" t="0" r="r" b="b"/>
            <a:pathLst>
              <a:path w="21600" h="21600" extrusionOk="0">
                <a:moveTo>
                  <a:pt x="14400" y="13745"/>
                </a:moveTo>
                <a:lnTo>
                  <a:pt x="3600" y="13745"/>
                </a:lnTo>
                <a:cubicBezTo>
                  <a:pt x="3269" y="13745"/>
                  <a:pt x="3000" y="13966"/>
                  <a:pt x="3000" y="14236"/>
                </a:cubicBezTo>
                <a:cubicBezTo>
                  <a:pt x="3000" y="14508"/>
                  <a:pt x="3269" y="14727"/>
                  <a:pt x="3600" y="14727"/>
                </a:cubicBezTo>
                <a:lnTo>
                  <a:pt x="14400" y="14727"/>
                </a:lnTo>
                <a:cubicBezTo>
                  <a:pt x="14731" y="14727"/>
                  <a:pt x="15000" y="14508"/>
                  <a:pt x="15000" y="14236"/>
                </a:cubicBezTo>
                <a:cubicBezTo>
                  <a:pt x="15000" y="13966"/>
                  <a:pt x="14731" y="13745"/>
                  <a:pt x="14400" y="13745"/>
                </a:cubicBezTo>
                <a:moveTo>
                  <a:pt x="3000" y="11291"/>
                </a:moveTo>
                <a:cubicBezTo>
                  <a:pt x="3000" y="11562"/>
                  <a:pt x="3269" y="11782"/>
                  <a:pt x="3600" y="11782"/>
                </a:cubicBezTo>
                <a:lnTo>
                  <a:pt x="18000" y="11782"/>
                </a:lnTo>
                <a:cubicBezTo>
                  <a:pt x="18331" y="11782"/>
                  <a:pt x="18600" y="11562"/>
                  <a:pt x="18600" y="11291"/>
                </a:cubicBezTo>
                <a:cubicBezTo>
                  <a:pt x="18600" y="11020"/>
                  <a:pt x="18331" y="10800"/>
                  <a:pt x="18000" y="10800"/>
                </a:cubicBezTo>
                <a:lnTo>
                  <a:pt x="3600" y="10800"/>
                </a:lnTo>
                <a:cubicBezTo>
                  <a:pt x="3269" y="10800"/>
                  <a:pt x="3000" y="11020"/>
                  <a:pt x="3000" y="11291"/>
                </a:cubicBezTo>
                <a:moveTo>
                  <a:pt x="20400" y="20618"/>
                </a:moveTo>
                <a:lnTo>
                  <a:pt x="6600" y="20618"/>
                </a:lnTo>
                <a:lnTo>
                  <a:pt x="1200" y="16200"/>
                </a:lnTo>
                <a:lnTo>
                  <a:pt x="1200" y="2945"/>
                </a:lnTo>
                <a:lnTo>
                  <a:pt x="4200" y="2945"/>
                </a:lnTo>
                <a:lnTo>
                  <a:pt x="4200" y="4418"/>
                </a:lnTo>
                <a:cubicBezTo>
                  <a:pt x="4200" y="4690"/>
                  <a:pt x="4469" y="4909"/>
                  <a:pt x="4800" y="4909"/>
                </a:cubicBezTo>
                <a:cubicBezTo>
                  <a:pt x="5131" y="4909"/>
                  <a:pt x="5400" y="4690"/>
                  <a:pt x="5400" y="4418"/>
                </a:cubicBezTo>
                <a:lnTo>
                  <a:pt x="5400" y="2945"/>
                </a:lnTo>
                <a:lnTo>
                  <a:pt x="6600" y="2945"/>
                </a:lnTo>
                <a:lnTo>
                  <a:pt x="6600" y="4418"/>
                </a:lnTo>
                <a:cubicBezTo>
                  <a:pt x="6600" y="4690"/>
                  <a:pt x="6869" y="4909"/>
                  <a:pt x="7200" y="4909"/>
                </a:cubicBezTo>
                <a:cubicBezTo>
                  <a:pt x="7531" y="4909"/>
                  <a:pt x="7800" y="4690"/>
                  <a:pt x="7800" y="4418"/>
                </a:cubicBezTo>
                <a:lnTo>
                  <a:pt x="7800" y="2945"/>
                </a:lnTo>
                <a:lnTo>
                  <a:pt x="9000" y="2945"/>
                </a:lnTo>
                <a:lnTo>
                  <a:pt x="9000" y="4418"/>
                </a:lnTo>
                <a:cubicBezTo>
                  <a:pt x="9000" y="4690"/>
                  <a:pt x="9269" y="4909"/>
                  <a:pt x="9600" y="4909"/>
                </a:cubicBezTo>
                <a:cubicBezTo>
                  <a:pt x="9931" y="4909"/>
                  <a:pt x="10200" y="4690"/>
                  <a:pt x="10200" y="4418"/>
                </a:cubicBezTo>
                <a:lnTo>
                  <a:pt x="10200" y="2945"/>
                </a:lnTo>
                <a:lnTo>
                  <a:pt x="11400" y="2945"/>
                </a:lnTo>
                <a:lnTo>
                  <a:pt x="11400" y="4418"/>
                </a:lnTo>
                <a:cubicBezTo>
                  <a:pt x="11400" y="4690"/>
                  <a:pt x="11669" y="4909"/>
                  <a:pt x="12000" y="4909"/>
                </a:cubicBezTo>
                <a:cubicBezTo>
                  <a:pt x="12331" y="4909"/>
                  <a:pt x="12600" y="4690"/>
                  <a:pt x="12600" y="4418"/>
                </a:cubicBezTo>
                <a:lnTo>
                  <a:pt x="12600" y="2945"/>
                </a:lnTo>
                <a:lnTo>
                  <a:pt x="13800" y="2945"/>
                </a:lnTo>
                <a:lnTo>
                  <a:pt x="13800" y="4418"/>
                </a:lnTo>
                <a:cubicBezTo>
                  <a:pt x="13800" y="4690"/>
                  <a:pt x="14069" y="4909"/>
                  <a:pt x="14400" y="4909"/>
                </a:cubicBezTo>
                <a:cubicBezTo>
                  <a:pt x="14731" y="4909"/>
                  <a:pt x="15000" y="4690"/>
                  <a:pt x="15000" y="4418"/>
                </a:cubicBezTo>
                <a:lnTo>
                  <a:pt x="15000" y="2945"/>
                </a:lnTo>
                <a:lnTo>
                  <a:pt x="16200" y="2945"/>
                </a:lnTo>
                <a:lnTo>
                  <a:pt x="16200" y="4418"/>
                </a:lnTo>
                <a:cubicBezTo>
                  <a:pt x="16200" y="4690"/>
                  <a:pt x="16469" y="4909"/>
                  <a:pt x="16800" y="4909"/>
                </a:cubicBezTo>
                <a:cubicBezTo>
                  <a:pt x="17131" y="4909"/>
                  <a:pt x="17400" y="4690"/>
                  <a:pt x="17400" y="4418"/>
                </a:cubicBezTo>
                <a:lnTo>
                  <a:pt x="17400" y="2945"/>
                </a:lnTo>
                <a:lnTo>
                  <a:pt x="20400" y="2945"/>
                </a:lnTo>
                <a:cubicBezTo>
                  <a:pt x="20400" y="2945"/>
                  <a:pt x="20400" y="20618"/>
                  <a:pt x="20400" y="20618"/>
                </a:cubicBezTo>
                <a:close/>
                <a:moveTo>
                  <a:pt x="1200" y="20618"/>
                </a:moveTo>
                <a:lnTo>
                  <a:pt x="1200" y="17673"/>
                </a:lnTo>
                <a:lnTo>
                  <a:pt x="4800" y="20618"/>
                </a:lnTo>
                <a:cubicBezTo>
                  <a:pt x="4800" y="20618"/>
                  <a:pt x="1200" y="20618"/>
                  <a:pt x="1200" y="20618"/>
                </a:cubicBezTo>
                <a:close/>
                <a:moveTo>
                  <a:pt x="20400" y="1964"/>
                </a:moveTo>
                <a:lnTo>
                  <a:pt x="17400" y="1964"/>
                </a:lnTo>
                <a:lnTo>
                  <a:pt x="17400" y="491"/>
                </a:lnTo>
                <a:cubicBezTo>
                  <a:pt x="17400" y="220"/>
                  <a:pt x="17131" y="0"/>
                  <a:pt x="16800" y="0"/>
                </a:cubicBezTo>
                <a:cubicBezTo>
                  <a:pt x="16469" y="0"/>
                  <a:pt x="16200" y="220"/>
                  <a:pt x="16200" y="491"/>
                </a:cubicBezTo>
                <a:lnTo>
                  <a:pt x="16200" y="1964"/>
                </a:lnTo>
                <a:lnTo>
                  <a:pt x="15000" y="1964"/>
                </a:lnTo>
                <a:lnTo>
                  <a:pt x="15000" y="491"/>
                </a:lnTo>
                <a:cubicBezTo>
                  <a:pt x="15000" y="220"/>
                  <a:pt x="14731" y="0"/>
                  <a:pt x="14400" y="0"/>
                </a:cubicBezTo>
                <a:cubicBezTo>
                  <a:pt x="14069" y="0"/>
                  <a:pt x="13800" y="220"/>
                  <a:pt x="13800" y="491"/>
                </a:cubicBezTo>
                <a:lnTo>
                  <a:pt x="13800" y="1964"/>
                </a:lnTo>
                <a:lnTo>
                  <a:pt x="12600" y="1964"/>
                </a:lnTo>
                <a:lnTo>
                  <a:pt x="12600" y="491"/>
                </a:lnTo>
                <a:cubicBezTo>
                  <a:pt x="12600" y="220"/>
                  <a:pt x="12331" y="0"/>
                  <a:pt x="12000" y="0"/>
                </a:cubicBezTo>
                <a:cubicBezTo>
                  <a:pt x="11669" y="0"/>
                  <a:pt x="11400" y="220"/>
                  <a:pt x="11400" y="491"/>
                </a:cubicBezTo>
                <a:lnTo>
                  <a:pt x="11400" y="1964"/>
                </a:lnTo>
                <a:lnTo>
                  <a:pt x="10200" y="1964"/>
                </a:lnTo>
                <a:lnTo>
                  <a:pt x="10200" y="491"/>
                </a:lnTo>
                <a:cubicBezTo>
                  <a:pt x="10200" y="220"/>
                  <a:pt x="9931" y="0"/>
                  <a:pt x="9600" y="0"/>
                </a:cubicBezTo>
                <a:cubicBezTo>
                  <a:pt x="9269" y="0"/>
                  <a:pt x="9000" y="220"/>
                  <a:pt x="9000" y="491"/>
                </a:cubicBezTo>
                <a:lnTo>
                  <a:pt x="9000" y="1964"/>
                </a:lnTo>
                <a:lnTo>
                  <a:pt x="7800" y="1964"/>
                </a:lnTo>
                <a:lnTo>
                  <a:pt x="7800" y="491"/>
                </a:lnTo>
                <a:cubicBezTo>
                  <a:pt x="7800" y="220"/>
                  <a:pt x="7531" y="0"/>
                  <a:pt x="7200" y="0"/>
                </a:cubicBezTo>
                <a:cubicBezTo>
                  <a:pt x="6869" y="0"/>
                  <a:pt x="6600" y="220"/>
                  <a:pt x="6600" y="491"/>
                </a:cubicBezTo>
                <a:lnTo>
                  <a:pt x="6600" y="1964"/>
                </a:lnTo>
                <a:lnTo>
                  <a:pt x="5400" y="1964"/>
                </a:lnTo>
                <a:lnTo>
                  <a:pt x="5400" y="491"/>
                </a:lnTo>
                <a:cubicBezTo>
                  <a:pt x="5400" y="220"/>
                  <a:pt x="5131" y="0"/>
                  <a:pt x="4800" y="0"/>
                </a:cubicBezTo>
                <a:cubicBezTo>
                  <a:pt x="4469" y="0"/>
                  <a:pt x="4200" y="220"/>
                  <a:pt x="4200" y="491"/>
                </a:cubicBezTo>
                <a:lnTo>
                  <a:pt x="4200" y="1964"/>
                </a:lnTo>
                <a:lnTo>
                  <a:pt x="1200" y="1964"/>
                </a:lnTo>
                <a:cubicBezTo>
                  <a:pt x="538" y="1964"/>
                  <a:pt x="0" y="2404"/>
                  <a:pt x="0" y="2945"/>
                </a:cubicBezTo>
                <a:lnTo>
                  <a:pt x="0" y="20618"/>
                </a:lnTo>
                <a:cubicBezTo>
                  <a:pt x="0" y="21161"/>
                  <a:pt x="538" y="21600"/>
                  <a:pt x="1200" y="21600"/>
                </a:cubicBezTo>
                <a:lnTo>
                  <a:pt x="20400" y="21600"/>
                </a:lnTo>
                <a:cubicBezTo>
                  <a:pt x="21062" y="21600"/>
                  <a:pt x="21600" y="21161"/>
                  <a:pt x="21600" y="20618"/>
                </a:cubicBezTo>
                <a:lnTo>
                  <a:pt x="21600" y="2945"/>
                </a:lnTo>
                <a:cubicBezTo>
                  <a:pt x="21600" y="2404"/>
                  <a:pt x="21062" y="1964"/>
                  <a:pt x="20400" y="1964"/>
                </a:cubicBezTo>
                <a:moveTo>
                  <a:pt x="3600" y="8836"/>
                </a:moveTo>
                <a:lnTo>
                  <a:pt x="10800" y="8836"/>
                </a:lnTo>
                <a:cubicBezTo>
                  <a:pt x="11131" y="8836"/>
                  <a:pt x="11400" y="8617"/>
                  <a:pt x="11400" y="8345"/>
                </a:cubicBezTo>
                <a:cubicBezTo>
                  <a:pt x="11400" y="8075"/>
                  <a:pt x="11131" y="7855"/>
                  <a:pt x="10800" y="7855"/>
                </a:cubicBezTo>
                <a:lnTo>
                  <a:pt x="3600" y="7855"/>
                </a:lnTo>
                <a:cubicBezTo>
                  <a:pt x="3269" y="7855"/>
                  <a:pt x="3000" y="8075"/>
                  <a:pt x="3000" y="8345"/>
                </a:cubicBezTo>
                <a:cubicBezTo>
                  <a:pt x="3000" y="8617"/>
                  <a:pt x="3269" y="8836"/>
                  <a:pt x="3600" y="8836"/>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solidFill>
            </a:endParaRPr>
          </a:p>
        </p:txBody>
      </p:sp>
      <p:sp>
        <p:nvSpPr>
          <p:cNvPr id="9" name="Shape 2547"/>
          <p:cNvSpPr/>
          <p:nvPr/>
        </p:nvSpPr>
        <p:spPr>
          <a:xfrm>
            <a:off x="1222609" y="1973680"/>
            <a:ext cx="441854" cy="441854"/>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solidFill>
            </a:endParaRPr>
          </a:p>
        </p:txBody>
      </p:sp>
      <p:sp>
        <p:nvSpPr>
          <p:cNvPr id="10" name="Shape 2574"/>
          <p:cNvSpPr/>
          <p:nvPr/>
        </p:nvSpPr>
        <p:spPr>
          <a:xfrm>
            <a:off x="4851579" y="4264812"/>
            <a:ext cx="401686" cy="441854"/>
          </a:xfrm>
          <a:custGeom>
            <a:avLst/>
            <a:gdLst/>
            <a:ahLst/>
            <a:cxnLst>
              <a:cxn ang="0">
                <a:pos x="wd2" y="hd2"/>
              </a:cxn>
              <a:cxn ang="5400000">
                <a:pos x="wd2" y="hd2"/>
              </a:cxn>
              <a:cxn ang="10800000">
                <a:pos x="wd2" y="hd2"/>
              </a:cxn>
              <a:cxn ang="16200000">
                <a:pos x="wd2" y="hd2"/>
              </a:cxn>
            </a:cxnLst>
            <a:rect l="0" t="0" r="r" b="b"/>
            <a:pathLst>
              <a:path w="21600" h="21600" extrusionOk="0">
                <a:moveTo>
                  <a:pt x="10800" y="4909"/>
                </a:moveTo>
                <a:cubicBezTo>
                  <a:pt x="5432" y="4909"/>
                  <a:pt x="1080" y="4030"/>
                  <a:pt x="1080" y="2945"/>
                </a:cubicBezTo>
                <a:cubicBezTo>
                  <a:pt x="1080" y="1861"/>
                  <a:pt x="5432" y="982"/>
                  <a:pt x="10800" y="982"/>
                </a:cubicBezTo>
                <a:cubicBezTo>
                  <a:pt x="16168" y="982"/>
                  <a:pt x="20520" y="1861"/>
                  <a:pt x="20520" y="2945"/>
                </a:cubicBezTo>
                <a:cubicBezTo>
                  <a:pt x="20520" y="4030"/>
                  <a:pt x="16168" y="4909"/>
                  <a:pt x="10800" y="4909"/>
                </a:cubicBezTo>
                <a:moveTo>
                  <a:pt x="16305" y="8659"/>
                </a:moveTo>
                <a:cubicBezTo>
                  <a:pt x="14130" y="10260"/>
                  <a:pt x="11880" y="11916"/>
                  <a:pt x="11880" y="14727"/>
                </a:cubicBezTo>
                <a:cubicBezTo>
                  <a:pt x="11880" y="17561"/>
                  <a:pt x="11880" y="19270"/>
                  <a:pt x="11642" y="20135"/>
                </a:cubicBezTo>
                <a:cubicBezTo>
                  <a:pt x="11522" y="20573"/>
                  <a:pt x="11509" y="20618"/>
                  <a:pt x="10800" y="20618"/>
                </a:cubicBezTo>
                <a:cubicBezTo>
                  <a:pt x="10091" y="20618"/>
                  <a:pt x="10078" y="20573"/>
                  <a:pt x="9957" y="20135"/>
                </a:cubicBezTo>
                <a:cubicBezTo>
                  <a:pt x="9818" y="19627"/>
                  <a:pt x="9761" y="18820"/>
                  <a:pt x="9738" y="17673"/>
                </a:cubicBezTo>
                <a:lnTo>
                  <a:pt x="10260" y="17673"/>
                </a:lnTo>
                <a:cubicBezTo>
                  <a:pt x="10558" y="17673"/>
                  <a:pt x="10800" y="17453"/>
                  <a:pt x="10800" y="17182"/>
                </a:cubicBezTo>
                <a:cubicBezTo>
                  <a:pt x="10800" y="16911"/>
                  <a:pt x="10558" y="16691"/>
                  <a:pt x="10260" y="16691"/>
                </a:cubicBezTo>
                <a:lnTo>
                  <a:pt x="9724" y="16691"/>
                </a:lnTo>
                <a:cubicBezTo>
                  <a:pt x="9722" y="16381"/>
                  <a:pt x="9721" y="16059"/>
                  <a:pt x="9721" y="15709"/>
                </a:cubicBezTo>
                <a:lnTo>
                  <a:pt x="10260" y="15709"/>
                </a:lnTo>
                <a:cubicBezTo>
                  <a:pt x="10558" y="15709"/>
                  <a:pt x="10800" y="15489"/>
                  <a:pt x="10800" y="15218"/>
                </a:cubicBezTo>
                <a:cubicBezTo>
                  <a:pt x="10800" y="14947"/>
                  <a:pt x="10558" y="14727"/>
                  <a:pt x="10260" y="14727"/>
                </a:cubicBezTo>
                <a:lnTo>
                  <a:pt x="9720" y="14727"/>
                </a:lnTo>
                <a:cubicBezTo>
                  <a:pt x="9720" y="11916"/>
                  <a:pt x="7470" y="10260"/>
                  <a:pt x="5295" y="8659"/>
                </a:cubicBezTo>
                <a:cubicBezTo>
                  <a:pt x="3543" y="7370"/>
                  <a:pt x="1872" y="6139"/>
                  <a:pt x="1294" y="4344"/>
                </a:cubicBezTo>
                <a:cubicBezTo>
                  <a:pt x="3119" y="5266"/>
                  <a:pt x="6691" y="5891"/>
                  <a:pt x="10800" y="5891"/>
                </a:cubicBezTo>
                <a:cubicBezTo>
                  <a:pt x="14905" y="5891"/>
                  <a:pt x="18475" y="5266"/>
                  <a:pt x="20302" y="4347"/>
                </a:cubicBezTo>
                <a:cubicBezTo>
                  <a:pt x="19721" y="6143"/>
                  <a:pt x="18053" y="7373"/>
                  <a:pt x="16305" y="8659"/>
                </a:cubicBezTo>
                <a:moveTo>
                  <a:pt x="10800" y="0"/>
                </a:moveTo>
                <a:cubicBezTo>
                  <a:pt x="4835" y="0"/>
                  <a:pt x="0" y="1319"/>
                  <a:pt x="0" y="2945"/>
                </a:cubicBezTo>
                <a:cubicBezTo>
                  <a:pt x="0" y="8836"/>
                  <a:pt x="8640" y="9818"/>
                  <a:pt x="8640" y="14727"/>
                </a:cubicBezTo>
                <a:lnTo>
                  <a:pt x="8640" y="15217"/>
                </a:lnTo>
                <a:lnTo>
                  <a:pt x="8640" y="15218"/>
                </a:lnTo>
                <a:lnTo>
                  <a:pt x="8640" y="15219"/>
                </a:lnTo>
                <a:cubicBezTo>
                  <a:pt x="8641" y="15938"/>
                  <a:pt x="8642" y="16572"/>
                  <a:pt x="8649" y="17142"/>
                </a:cubicBezTo>
                <a:cubicBezTo>
                  <a:pt x="8647" y="17155"/>
                  <a:pt x="8640" y="17168"/>
                  <a:pt x="8640" y="17182"/>
                </a:cubicBezTo>
                <a:cubicBezTo>
                  <a:pt x="8640" y="17199"/>
                  <a:pt x="8648" y="17212"/>
                  <a:pt x="8651" y="17230"/>
                </a:cubicBezTo>
                <a:cubicBezTo>
                  <a:pt x="8699" y="20896"/>
                  <a:pt x="8995" y="21600"/>
                  <a:pt x="10800" y="21600"/>
                </a:cubicBezTo>
                <a:cubicBezTo>
                  <a:pt x="12960" y="21600"/>
                  <a:pt x="12960" y="20618"/>
                  <a:pt x="12960" y="14727"/>
                </a:cubicBezTo>
                <a:cubicBezTo>
                  <a:pt x="12960" y="9818"/>
                  <a:pt x="21600" y="8836"/>
                  <a:pt x="21600" y="2945"/>
                </a:cubicBezTo>
                <a:cubicBezTo>
                  <a:pt x="21600" y="1319"/>
                  <a:pt x="16765" y="0"/>
                  <a:pt x="10800" y="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solidFill>
            </a:endParaRPr>
          </a:p>
        </p:txBody>
      </p:sp>
      <p:sp>
        <p:nvSpPr>
          <p:cNvPr id="11" name="Shape 2587"/>
          <p:cNvSpPr/>
          <p:nvPr/>
        </p:nvSpPr>
        <p:spPr>
          <a:xfrm>
            <a:off x="1222609" y="4264812"/>
            <a:ext cx="441854" cy="441854"/>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chemeClr val="bg1"/>
              </a:solidFill>
            </a:endParaRPr>
          </a:p>
        </p:txBody>
      </p:sp>
      <p:sp>
        <p:nvSpPr>
          <p:cNvPr id="12" name="TextBox 11"/>
          <p:cNvSpPr txBox="1"/>
          <p:nvPr/>
        </p:nvSpPr>
        <p:spPr>
          <a:xfrm>
            <a:off x="1115035" y="2607017"/>
            <a:ext cx="1626812" cy="338554"/>
          </a:xfrm>
          <a:prstGeom prst="rect">
            <a:avLst/>
          </a:prstGeom>
          <a:noFill/>
        </p:spPr>
        <p:txBody>
          <a:bodyPr wrap="square" rtlCol="0">
            <a:spAutoFit/>
          </a:bodyPr>
          <a:lstStyle/>
          <a:p>
            <a:r>
              <a:rPr lang="en-US" sz="1600" spc="30">
                <a:solidFill>
                  <a:schemeClr val="bg1"/>
                </a:solidFill>
                <a:latin typeface="+mj-lt"/>
              </a:rPr>
              <a:t>Subtitle Here</a:t>
            </a:r>
          </a:p>
        </p:txBody>
      </p:sp>
      <p:sp>
        <p:nvSpPr>
          <p:cNvPr id="13" name="TextBox 12"/>
          <p:cNvSpPr txBox="1"/>
          <p:nvPr/>
        </p:nvSpPr>
        <p:spPr>
          <a:xfrm>
            <a:off x="1115035" y="2914938"/>
            <a:ext cx="2736982" cy="867930"/>
          </a:xfrm>
          <a:prstGeom prst="rect">
            <a:avLst/>
          </a:prstGeom>
          <a:noFill/>
        </p:spPr>
        <p:txBody>
          <a:bodyPr wrap="square" rtlCol="0">
            <a:spAutoFit/>
          </a:bodyPr>
          <a:lstStyle/>
          <a:p>
            <a:pPr lvl="0">
              <a:lnSpc>
                <a:spcPct val="140000"/>
              </a:lnSpc>
              <a:defRPr/>
            </a:pPr>
            <a:r>
              <a:rPr lang="en-US" sz="1200">
                <a:solidFill>
                  <a:schemeClr val="bg1"/>
                </a:solidFill>
              </a:rPr>
              <a:t>Nunc at laoreet lacus. Etiam felis neque, hendrerit non sagittis nec, molestie a augue.</a:t>
            </a:r>
          </a:p>
        </p:txBody>
      </p:sp>
      <p:sp>
        <p:nvSpPr>
          <p:cNvPr id="14" name="TextBox 13"/>
          <p:cNvSpPr txBox="1"/>
          <p:nvPr/>
        </p:nvSpPr>
        <p:spPr>
          <a:xfrm>
            <a:off x="1115035" y="4891694"/>
            <a:ext cx="1626812" cy="338554"/>
          </a:xfrm>
          <a:prstGeom prst="rect">
            <a:avLst/>
          </a:prstGeom>
          <a:noFill/>
        </p:spPr>
        <p:txBody>
          <a:bodyPr wrap="square" rtlCol="0">
            <a:spAutoFit/>
          </a:bodyPr>
          <a:lstStyle/>
          <a:p>
            <a:r>
              <a:rPr lang="en-US" sz="1600" spc="30">
                <a:solidFill>
                  <a:schemeClr val="bg1"/>
                </a:solidFill>
                <a:latin typeface="+mj-lt"/>
              </a:rPr>
              <a:t>Subtitle Here</a:t>
            </a:r>
          </a:p>
        </p:txBody>
      </p:sp>
      <p:sp>
        <p:nvSpPr>
          <p:cNvPr id="15" name="TextBox 14"/>
          <p:cNvSpPr txBox="1"/>
          <p:nvPr/>
        </p:nvSpPr>
        <p:spPr>
          <a:xfrm>
            <a:off x="1115035" y="5199615"/>
            <a:ext cx="2736982" cy="867930"/>
          </a:xfrm>
          <a:prstGeom prst="rect">
            <a:avLst/>
          </a:prstGeom>
          <a:noFill/>
        </p:spPr>
        <p:txBody>
          <a:bodyPr wrap="square" rtlCol="0">
            <a:spAutoFit/>
          </a:bodyPr>
          <a:lstStyle/>
          <a:p>
            <a:pPr lvl="0">
              <a:lnSpc>
                <a:spcPct val="140000"/>
              </a:lnSpc>
              <a:defRPr/>
            </a:pPr>
            <a:r>
              <a:rPr lang="en-US" sz="1200">
                <a:solidFill>
                  <a:schemeClr val="bg1"/>
                </a:solidFill>
              </a:rPr>
              <a:t>Nunc at laoreet lacus. Etiam felis neque, hendrerit non sagittis nec, molestie a augue.</a:t>
            </a:r>
          </a:p>
        </p:txBody>
      </p:sp>
      <p:sp>
        <p:nvSpPr>
          <p:cNvPr id="16" name="TextBox 15"/>
          <p:cNvSpPr txBox="1"/>
          <p:nvPr/>
        </p:nvSpPr>
        <p:spPr>
          <a:xfrm>
            <a:off x="4747618" y="2591775"/>
            <a:ext cx="1626812" cy="338554"/>
          </a:xfrm>
          <a:prstGeom prst="rect">
            <a:avLst/>
          </a:prstGeom>
          <a:noFill/>
        </p:spPr>
        <p:txBody>
          <a:bodyPr wrap="square" rtlCol="0">
            <a:spAutoFit/>
          </a:bodyPr>
          <a:lstStyle/>
          <a:p>
            <a:r>
              <a:rPr lang="en-US" sz="1600" spc="30">
                <a:solidFill>
                  <a:schemeClr val="bg1"/>
                </a:solidFill>
                <a:latin typeface="+mj-lt"/>
              </a:rPr>
              <a:t>Subtitle Here</a:t>
            </a:r>
          </a:p>
        </p:txBody>
      </p:sp>
      <p:sp>
        <p:nvSpPr>
          <p:cNvPr id="17" name="TextBox 16"/>
          <p:cNvSpPr txBox="1"/>
          <p:nvPr/>
        </p:nvSpPr>
        <p:spPr>
          <a:xfrm>
            <a:off x="4747618" y="2899696"/>
            <a:ext cx="2736982" cy="867930"/>
          </a:xfrm>
          <a:prstGeom prst="rect">
            <a:avLst/>
          </a:prstGeom>
          <a:noFill/>
        </p:spPr>
        <p:txBody>
          <a:bodyPr wrap="square" rtlCol="0">
            <a:spAutoFit/>
          </a:bodyPr>
          <a:lstStyle/>
          <a:p>
            <a:pPr lvl="0">
              <a:lnSpc>
                <a:spcPct val="140000"/>
              </a:lnSpc>
              <a:defRPr/>
            </a:pPr>
            <a:r>
              <a:rPr lang="en-US" sz="1200">
                <a:solidFill>
                  <a:schemeClr val="bg1"/>
                </a:solidFill>
              </a:rPr>
              <a:t>Nunc at laoreet lacus. Etiam felis neque, hendrerit non sagittis nec, molestie a augue.</a:t>
            </a:r>
          </a:p>
        </p:txBody>
      </p:sp>
      <p:sp>
        <p:nvSpPr>
          <p:cNvPr id="18" name="TextBox 17"/>
          <p:cNvSpPr txBox="1"/>
          <p:nvPr/>
        </p:nvSpPr>
        <p:spPr>
          <a:xfrm>
            <a:off x="4744005" y="4891694"/>
            <a:ext cx="1626812" cy="338554"/>
          </a:xfrm>
          <a:prstGeom prst="rect">
            <a:avLst/>
          </a:prstGeom>
          <a:noFill/>
        </p:spPr>
        <p:txBody>
          <a:bodyPr wrap="square" rtlCol="0">
            <a:spAutoFit/>
          </a:bodyPr>
          <a:lstStyle/>
          <a:p>
            <a:r>
              <a:rPr lang="en-US" sz="1600" spc="30">
                <a:solidFill>
                  <a:schemeClr val="bg1"/>
                </a:solidFill>
                <a:latin typeface="+mj-lt"/>
              </a:rPr>
              <a:t>Subtitle Here</a:t>
            </a:r>
          </a:p>
        </p:txBody>
      </p:sp>
      <p:sp>
        <p:nvSpPr>
          <p:cNvPr id="19" name="TextBox 18"/>
          <p:cNvSpPr txBox="1"/>
          <p:nvPr/>
        </p:nvSpPr>
        <p:spPr>
          <a:xfrm>
            <a:off x="4744005" y="5199615"/>
            <a:ext cx="2736982" cy="867930"/>
          </a:xfrm>
          <a:prstGeom prst="rect">
            <a:avLst/>
          </a:prstGeom>
          <a:noFill/>
        </p:spPr>
        <p:txBody>
          <a:bodyPr wrap="square" rtlCol="0">
            <a:spAutoFit/>
          </a:bodyPr>
          <a:lstStyle/>
          <a:p>
            <a:pPr lvl="0">
              <a:lnSpc>
                <a:spcPct val="140000"/>
              </a:lnSpc>
              <a:defRPr/>
            </a:pPr>
            <a:r>
              <a:rPr lang="en-US" sz="1200">
                <a:solidFill>
                  <a:schemeClr val="bg1"/>
                </a:solidFill>
              </a:rPr>
              <a:t>Nunc at laoreet lacus. Etiam felis neque, hendrerit non sagittis nec, molestie a augue.</a:t>
            </a:r>
          </a:p>
        </p:txBody>
      </p:sp>
      <p:sp>
        <p:nvSpPr>
          <p:cNvPr id="20" name="TextBox 19"/>
          <p:cNvSpPr txBox="1"/>
          <p:nvPr/>
        </p:nvSpPr>
        <p:spPr>
          <a:xfrm>
            <a:off x="8312018" y="2583854"/>
            <a:ext cx="1626812" cy="338554"/>
          </a:xfrm>
          <a:prstGeom prst="rect">
            <a:avLst/>
          </a:prstGeom>
          <a:noFill/>
        </p:spPr>
        <p:txBody>
          <a:bodyPr wrap="square" rtlCol="0">
            <a:spAutoFit/>
          </a:bodyPr>
          <a:lstStyle/>
          <a:p>
            <a:r>
              <a:rPr lang="en-US" sz="1600" spc="30">
                <a:solidFill>
                  <a:schemeClr val="bg1"/>
                </a:solidFill>
                <a:latin typeface="+mj-lt"/>
              </a:rPr>
              <a:t>Subtitle Here</a:t>
            </a:r>
          </a:p>
        </p:txBody>
      </p:sp>
      <p:sp>
        <p:nvSpPr>
          <p:cNvPr id="21" name="TextBox 20"/>
          <p:cNvSpPr txBox="1"/>
          <p:nvPr/>
        </p:nvSpPr>
        <p:spPr>
          <a:xfrm>
            <a:off x="8312018" y="2891775"/>
            <a:ext cx="2736982" cy="867930"/>
          </a:xfrm>
          <a:prstGeom prst="rect">
            <a:avLst/>
          </a:prstGeom>
          <a:noFill/>
        </p:spPr>
        <p:txBody>
          <a:bodyPr wrap="square" rtlCol="0">
            <a:spAutoFit/>
          </a:bodyPr>
          <a:lstStyle/>
          <a:p>
            <a:pPr lvl="0">
              <a:lnSpc>
                <a:spcPct val="140000"/>
              </a:lnSpc>
              <a:defRPr/>
            </a:pPr>
            <a:r>
              <a:rPr lang="en-US" sz="1200">
                <a:solidFill>
                  <a:schemeClr val="bg1"/>
                </a:solidFill>
              </a:rPr>
              <a:t>Nunc at laoreet lacus. Etiam felis neque, hendrerit non sagittis nec, molestie a augue.</a:t>
            </a:r>
          </a:p>
        </p:txBody>
      </p:sp>
      <p:sp>
        <p:nvSpPr>
          <p:cNvPr id="22" name="TextBox 21"/>
          <p:cNvSpPr txBox="1"/>
          <p:nvPr/>
        </p:nvSpPr>
        <p:spPr>
          <a:xfrm>
            <a:off x="8312018" y="4891694"/>
            <a:ext cx="1626812" cy="338554"/>
          </a:xfrm>
          <a:prstGeom prst="rect">
            <a:avLst/>
          </a:prstGeom>
          <a:noFill/>
        </p:spPr>
        <p:txBody>
          <a:bodyPr wrap="square" rtlCol="0">
            <a:spAutoFit/>
          </a:bodyPr>
          <a:lstStyle/>
          <a:p>
            <a:r>
              <a:rPr lang="en-US" sz="1600" spc="30">
                <a:solidFill>
                  <a:schemeClr val="bg1"/>
                </a:solidFill>
                <a:latin typeface="+mj-lt"/>
              </a:rPr>
              <a:t>Subtitle Here</a:t>
            </a:r>
          </a:p>
        </p:txBody>
      </p:sp>
      <p:sp>
        <p:nvSpPr>
          <p:cNvPr id="23" name="TextBox 22"/>
          <p:cNvSpPr txBox="1"/>
          <p:nvPr/>
        </p:nvSpPr>
        <p:spPr>
          <a:xfrm>
            <a:off x="8312018" y="5199615"/>
            <a:ext cx="2736982" cy="867930"/>
          </a:xfrm>
          <a:prstGeom prst="rect">
            <a:avLst/>
          </a:prstGeom>
          <a:noFill/>
        </p:spPr>
        <p:txBody>
          <a:bodyPr wrap="square" rtlCol="0">
            <a:spAutoFit/>
          </a:bodyPr>
          <a:lstStyle/>
          <a:p>
            <a:pPr lvl="0">
              <a:lnSpc>
                <a:spcPct val="140000"/>
              </a:lnSpc>
              <a:defRPr/>
            </a:pPr>
            <a:r>
              <a:rPr lang="en-US" sz="1200">
                <a:solidFill>
                  <a:schemeClr val="bg1"/>
                </a:solidFill>
              </a:rPr>
              <a:t>Nunc at laoreet lacus. Etiam felis neque, hendrerit non sagittis nec, molestie a augue.</a:t>
            </a:r>
          </a:p>
        </p:txBody>
      </p:sp>
    </p:spTree>
    <p:extLst>
      <p:ext uri="{BB962C8B-B14F-4D97-AF65-F5344CB8AC3E}">
        <p14:creationId xmlns:p14="http://schemas.microsoft.com/office/powerpoint/2010/main" val="1190959745"/>
      </p:ext>
    </p:extLst>
  </p:cSld>
  <p:clrMapOvr>
    <a:masterClrMapping/>
  </p:clrMapOvr>
</p:sld>
</file>

<file path=ppt/theme/theme1.xml><?xml version="1.0" encoding="utf-8"?>
<a:theme xmlns:a="http://schemas.openxmlformats.org/drawingml/2006/main" name="Office Theme">
  <a:themeElements>
    <a:clrScheme name="BRONX_04">
      <a:dk1>
        <a:sysClr val="windowText" lastClr="000000"/>
      </a:dk1>
      <a:lt1>
        <a:sysClr val="window" lastClr="FFFFFF"/>
      </a:lt1>
      <a:dk2>
        <a:srgbClr val="8A8A9B"/>
      </a:dk2>
      <a:lt2>
        <a:srgbClr val="E7E7EB"/>
      </a:lt2>
      <a:accent1>
        <a:srgbClr val="F40057"/>
      </a:accent1>
      <a:accent2>
        <a:srgbClr val="12CBAA"/>
      </a:accent2>
      <a:accent3>
        <a:srgbClr val="F833A5"/>
      </a:accent3>
      <a:accent4>
        <a:srgbClr val="6515E0"/>
      </a:accent4>
      <a:accent5>
        <a:srgbClr val="8F0DC6"/>
      </a:accent5>
      <a:accent6>
        <a:srgbClr val="12CBAA"/>
      </a:accent6>
      <a:hlink>
        <a:srgbClr val="F833A5"/>
      </a:hlink>
      <a:folHlink>
        <a:srgbClr val="BFBFBF"/>
      </a:folHlink>
    </a:clrScheme>
    <a:fontScheme name="Custom 3">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5793</TotalTime>
  <Words>2134</Words>
  <Application>Microsoft Office PowerPoint</Application>
  <PresentationFormat>Widescreen</PresentationFormat>
  <Paragraphs>259</Paragraphs>
  <Slides>24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Gill Sans</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Siarseven7</dc:creator>
  <cp:lastModifiedBy>Michal Zavacky</cp:lastModifiedBy>
  <cp:revision>346</cp:revision>
  <dcterms:created xsi:type="dcterms:W3CDTF">2016-12-02T06:34:44Z</dcterms:created>
  <dcterms:modified xsi:type="dcterms:W3CDTF">2019-07-09T13:14:50Z</dcterms:modified>
</cp:coreProperties>
</file>